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ndika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Cantarell"/>
      <p:regular r:id="rId25"/>
      <p:bold r:id="rId26"/>
      <p:italic r:id="rId27"/>
      <p:boldItalic r:id="rId28"/>
    </p:embeddedFont>
    <p:embeddedFont>
      <p:font typeface="Changa"/>
      <p:regular r:id="rId29"/>
      <p:bold r:id="rId30"/>
    </p:embeddedFont>
    <p:embeddedFont>
      <p:font typeface="Hind Guntur"/>
      <p:regular r:id="rId31"/>
      <p:bold r:id="rId32"/>
    </p:embeddedFont>
    <p:embeddedFont>
      <p:font typeface="Alfa Slab On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09">
          <p15:clr>
            <a:srgbClr val="A4A3A4"/>
          </p15:clr>
        </p15:guide>
        <p15:guide id="2" pos="2880">
          <p15:clr>
            <a:srgbClr val="A4A3A4"/>
          </p15:clr>
        </p15:guide>
        <p15:guide id="3" pos="449">
          <p15:clr>
            <a:srgbClr val="9AA0A6"/>
          </p15:clr>
        </p15:guide>
        <p15:guide id="4" pos="5311">
          <p15:clr>
            <a:srgbClr val="9AA0A6"/>
          </p15:clr>
        </p15:guide>
        <p15:guide id="5" orient="horz" pos="340">
          <p15:clr>
            <a:srgbClr val="9AA0A6"/>
          </p15:clr>
        </p15:guide>
        <p15:guide id="6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147CD6-2EAC-4054-9F75-5C03C0C2D025}">
  <a:tblStyle styleId="{53147CD6-2EAC-4054-9F75-5C03C0C2D0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09" orient="horz"/>
        <p:guide pos="2880"/>
        <p:guide pos="449"/>
        <p:guide pos="5311"/>
        <p:guide pos="340" orient="horz"/>
        <p:guide pos="290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dika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antarell-bold.fntdata"/><Relationship Id="rId25" Type="http://schemas.openxmlformats.org/officeDocument/2006/relationships/font" Target="fonts/Cantarell-regular.fntdata"/><Relationship Id="rId28" Type="http://schemas.openxmlformats.org/officeDocument/2006/relationships/font" Target="fonts/Cantarell-boldItalic.fntdata"/><Relationship Id="rId27" Type="http://schemas.openxmlformats.org/officeDocument/2006/relationships/font" Target="fonts/Cantarell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hang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indGuntur-regular.fntdata"/><Relationship Id="rId30" Type="http://schemas.openxmlformats.org/officeDocument/2006/relationships/font" Target="fonts/Changa-bold.fntdata"/><Relationship Id="rId11" Type="http://schemas.openxmlformats.org/officeDocument/2006/relationships/slide" Target="slides/slide5.xml"/><Relationship Id="rId33" Type="http://schemas.openxmlformats.org/officeDocument/2006/relationships/font" Target="fonts/AlfaSlabOne-regular.fntdata"/><Relationship Id="rId10" Type="http://schemas.openxmlformats.org/officeDocument/2006/relationships/slide" Target="slides/slide4.xml"/><Relationship Id="rId32" Type="http://schemas.openxmlformats.org/officeDocument/2006/relationships/font" Target="fonts/HindGuntu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ndika-regular.fntdata"/><Relationship Id="rId16" Type="http://schemas.openxmlformats.org/officeDocument/2006/relationships/slide" Target="slides/slide10.xml"/><Relationship Id="rId19" Type="http://schemas.openxmlformats.org/officeDocument/2006/relationships/font" Target="fonts/Andika-italic.fntdata"/><Relationship Id="rId18" Type="http://schemas.openxmlformats.org/officeDocument/2006/relationships/font" Target="fonts/Andik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96cab1a850_0_2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96cab1a850_0_2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96cab1a85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96cab1a85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91981234e5_0_1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91981234e5_0_1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96cab1a850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96cab1a850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91981234e5_0_2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91981234e5_0_2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91981234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91981234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96cab1a850_0_2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96cab1a850_0_2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96cab1a850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96cab1a850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96cab1a850_0_2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96cab1a850_0_2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46649">
            <a:off x="526632" y="787915"/>
            <a:ext cx="704072" cy="683617"/>
          </a:xfrm>
          <a:custGeom>
            <a:rect b="b" l="l" r="r" t="t"/>
            <a:pathLst>
              <a:path extrusionOk="0" h="24193" w="24919">
                <a:moveTo>
                  <a:pt x="12443" y="1"/>
                </a:moveTo>
                <a:cubicBezTo>
                  <a:pt x="6092" y="1"/>
                  <a:pt x="787" y="4971"/>
                  <a:pt x="401" y="11364"/>
                </a:cubicBezTo>
                <a:cubicBezTo>
                  <a:pt x="1" y="18036"/>
                  <a:pt x="5071" y="23773"/>
                  <a:pt x="11743" y="24174"/>
                </a:cubicBezTo>
                <a:cubicBezTo>
                  <a:pt x="11970" y="24186"/>
                  <a:pt x="12197" y="24192"/>
                  <a:pt x="12423" y="24192"/>
                </a:cubicBezTo>
                <a:cubicBezTo>
                  <a:pt x="18797" y="24192"/>
                  <a:pt x="24132" y="19242"/>
                  <a:pt x="24518" y="12799"/>
                </a:cubicBezTo>
                <a:cubicBezTo>
                  <a:pt x="24919" y="6127"/>
                  <a:pt x="19848" y="423"/>
                  <a:pt x="13177" y="23"/>
                </a:cubicBezTo>
                <a:cubicBezTo>
                  <a:pt x="12931" y="8"/>
                  <a:pt x="12686" y="1"/>
                  <a:pt x="1244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13231" y="3215438"/>
            <a:ext cx="603750" cy="553918"/>
            <a:chOff x="3901006" y="3103588"/>
            <a:chExt cx="603750" cy="553918"/>
          </a:xfrm>
        </p:grpSpPr>
        <p:sp>
          <p:nvSpPr>
            <p:cNvPr id="12" name="Google Shape;12;p2"/>
            <p:cNvSpPr/>
            <p:nvPr/>
          </p:nvSpPr>
          <p:spPr>
            <a:xfrm rot="459356">
              <a:off x="3930941" y="3137651"/>
              <a:ext cx="543879" cy="485791"/>
            </a:xfrm>
            <a:custGeom>
              <a:rect b="b" l="l" r="r" t="t"/>
              <a:pathLst>
                <a:path extrusionOk="0" h="24194" w="27087">
                  <a:moveTo>
                    <a:pt x="13465" y="0"/>
                  </a:moveTo>
                  <a:cubicBezTo>
                    <a:pt x="11907" y="0"/>
                    <a:pt x="10326" y="304"/>
                    <a:pt x="8807" y="941"/>
                  </a:cubicBezTo>
                  <a:cubicBezTo>
                    <a:pt x="2969" y="3376"/>
                    <a:pt x="1" y="9881"/>
                    <a:pt x="1969" y="15885"/>
                  </a:cubicBezTo>
                  <a:cubicBezTo>
                    <a:pt x="3633" y="20934"/>
                    <a:pt x="8372" y="24193"/>
                    <a:pt x="13487" y="24193"/>
                  </a:cubicBezTo>
                  <a:cubicBezTo>
                    <a:pt x="14422" y="24193"/>
                    <a:pt x="15369" y="24084"/>
                    <a:pt x="16312" y="23858"/>
                  </a:cubicBezTo>
                  <a:cubicBezTo>
                    <a:pt x="17546" y="23557"/>
                    <a:pt x="18747" y="23057"/>
                    <a:pt x="19815" y="22390"/>
                  </a:cubicBezTo>
                  <a:cubicBezTo>
                    <a:pt x="25185" y="19054"/>
                    <a:pt x="27087" y="12183"/>
                    <a:pt x="24218" y="6579"/>
                  </a:cubicBezTo>
                  <a:cubicBezTo>
                    <a:pt x="22075" y="2417"/>
                    <a:pt x="17860" y="0"/>
                    <a:pt x="1346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459356">
              <a:off x="4123517" y="3279166"/>
              <a:ext cx="162780" cy="148002"/>
            </a:xfrm>
            <a:custGeom>
              <a:rect b="b" l="l" r="r" t="t"/>
              <a:pathLst>
                <a:path extrusionOk="0" h="7371" w="8107">
                  <a:moveTo>
                    <a:pt x="4045" y="1"/>
                  </a:moveTo>
                  <a:cubicBezTo>
                    <a:pt x="3766" y="1"/>
                    <a:pt x="3484" y="33"/>
                    <a:pt x="3203" y="100"/>
                  </a:cubicBezTo>
                  <a:cubicBezTo>
                    <a:pt x="1234" y="567"/>
                    <a:pt x="0" y="2535"/>
                    <a:pt x="467" y="4536"/>
                  </a:cubicBezTo>
                  <a:cubicBezTo>
                    <a:pt x="867" y="6223"/>
                    <a:pt x="2370" y="7370"/>
                    <a:pt x="4051" y="7370"/>
                  </a:cubicBezTo>
                  <a:cubicBezTo>
                    <a:pt x="4332" y="7370"/>
                    <a:pt x="4617" y="7338"/>
                    <a:pt x="4904" y="7272"/>
                  </a:cubicBezTo>
                  <a:cubicBezTo>
                    <a:pt x="6872" y="6805"/>
                    <a:pt x="8106" y="4803"/>
                    <a:pt x="7639" y="2835"/>
                  </a:cubicBezTo>
                  <a:cubicBezTo>
                    <a:pt x="7239" y="1149"/>
                    <a:pt x="5712" y="1"/>
                    <a:pt x="4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459356">
              <a:off x="4053990" y="3430990"/>
              <a:ext cx="255204" cy="191092"/>
            </a:xfrm>
            <a:custGeom>
              <a:rect b="b" l="l" r="r" t="t"/>
              <a:pathLst>
                <a:path extrusionOk="0" h="9517" w="12710">
                  <a:moveTo>
                    <a:pt x="6338" y="0"/>
                  </a:moveTo>
                  <a:cubicBezTo>
                    <a:pt x="2903" y="0"/>
                    <a:pt x="101" y="2736"/>
                    <a:pt x="1" y="6172"/>
                  </a:cubicBezTo>
                  <a:lnTo>
                    <a:pt x="1" y="7706"/>
                  </a:lnTo>
                  <a:cubicBezTo>
                    <a:pt x="1917" y="8898"/>
                    <a:pt x="4128" y="9517"/>
                    <a:pt x="6358" y="9517"/>
                  </a:cubicBezTo>
                  <a:cubicBezTo>
                    <a:pt x="7311" y="9517"/>
                    <a:pt x="8268" y="9403"/>
                    <a:pt x="9207" y="9174"/>
                  </a:cubicBezTo>
                  <a:cubicBezTo>
                    <a:pt x="10441" y="8873"/>
                    <a:pt x="11642" y="8373"/>
                    <a:pt x="12710" y="7706"/>
                  </a:cubicBezTo>
                  <a:lnTo>
                    <a:pt x="12710" y="6172"/>
                  </a:lnTo>
                  <a:cubicBezTo>
                    <a:pt x="12610" y="2736"/>
                    <a:pt x="9808" y="0"/>
                    <a:pt x="6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811018" y="4393999"/>
            <a:ext cx="4169788" cy="260386"/>
          </a:xfrm>
          <a:custGeom>
            <a:rect b="b" l="l" r="r" t="t"/>
            <a:pathLst>
              <a:path extrusionOk="0" h="14378" w="121888">
                <a:moveTo>
                  <a:pt x="60944" y="1"/>
                </a:moveTo>
                <a:cubicBezTo>
                  <a:pt x="27287" y="1"/>
                  <a:pt x="1" y="3237"/>
                  <a:pt x="1" y="7206"/>
                </a:cubicBezTo>
                <a:cubicBezTo>
                  <a:pt x="1" y="11176"/>
                  <a:pt x="27287" y="14378"/>
                  <a:pt x="60944" y="14378"/>
                </a:cubicBezTo>
                <a:cubicBezTo>
                  <a:pt x="94601" y="14378"/>
                  <a:pt x="121888" y="11176"/>
                  <a:pt x="121888" y="7206"/>
                </a:cubicBezTo>
                <a:cubicBezTo>
                  <a:pt x="121888" y="3237"/>
                  <a:pt x="94601" y="1"/>
                  <a:pt x="6094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782725" y="718150"/>
            <a:ext cx="4226400" cy="30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b="0" sz="54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sz="52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sz="52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sz="52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sz="52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sz="52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sz="52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sz="52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sz="52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782725" y="3812950"/>
            <a:ext cx="4226400" cy="5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1700">
                <a:latin typeface="Hind Guntur"/>
                <a:ea typeface="Hind Guntur"/>
                <a:cs typeface="Hind Guntur"/>
                <a:sym typeface="Hind Guntu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 rot="1046649">
            <a:off x="655360" y="967054"/>
            <a:ext cx="433564" cy="370108"/>
          </a:xfrm>
          <a:custGeom>
            <a:rect b="b" l="l" r="r" t="t"/>
            <a:pathLst>
              <a:path extrusionOk="0" h="13098" w="15345">
                <a:moveTo>
                  <a:pt x="4109" y="1"/>
                </a:moveTo>
                <a:cubicBezTo>
                  <a:pt x="3867" y="1"/>
                  <a:pt x="3610" y="39"/>
                  <a:pt x="3336" y="121"/>
                </a:cubicBezTo>
                <a:cubicBezTo>
                  <a:pt x="934" y="855"/>
                  <a:pt x="0" y="4158"/>
                  <a:pt x="1501" y="7226"/>
                </a:cubicBezTo>
                <a:cubicBezTo>
                  <a:pt x="3336" y="10929"/>
                  <a:pt x="7672" y="13097"/>
                  <a:pt x="7672" y="13097"/>
                </a:cubicBezTo>
                <a:cubicBezTo>
                  <a:pt x="7672" y="13097"/>
                  <a:pt x="12009" y="10929"/>
                  <a:pt x="13843" y="7226"/>
                </a:cubicBezTo>
                <a:cubicBezTo>
                  <a:pt x="15345" y="4158"/>
                  <a:pt x="14377" y="855"/>
                  <a:pt x="11975" y="121"/>
                </a:cubicBezTo>
                <a:cubicBezTo>
                  <a:pt x="11702" y="39"/>
                  <a:pt x="11444" y="1"/>
                  <a:pt x="11202" y="1"/>
                </a:cubicBezTo>
                <a:cubicBezTo>
                  <a:pt x="8402" y="1"/>
                  <a:pt x="7639" y="5058"/>
                  <a:pt x="7639" y="5058"/>
                </a:cubicBezTo>
                <a:cubicBezTo>
                  <a:pt x="7639" y="5058"/>
                  <a:pt x="6904" y="1"/>
                  <a:pt x="4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642775" y="617100"/>
            <a:ext cx="294250" cy="273725"/>
          </a:xfrm>
          <a:custGeom>
            <a:rect b="b" l="l" r="r" t="t"/>
            <a:pathLst>
              <a:path extrusionOk="0" h="10949" w="11770">
                <a:moveTo>
                  <a:pt x="8742" y="0"/>
                </a:moveTo>
                <a:cubicBezTo>
                  <a:pt x="8526" y="0"/>
                  <a:pt x="8302" y="35"/>
                  <a:pt x="8073" y="107"/>
                </a:cubicBezTo>
                <a:cubicBezTo>
                  <a:pt x="5705" y="808"/>
                  <a:pt x="5972" y="3944"/>
                  <a:pt x="5972" y="3944"/>
                </a:cubicBezTo>
                <a:cubicBezTo>
                  <a:pt x="5972" y="3944"/>
                  <a:pt x="4789" y="1762"/>
                  <a:pt x="2890" y="1762"/>
                </a:cubicBezTo>
                <a:cubicBezTo>
                  <a:pt x="2650" y="1762"/>
                  <a:pt x="2398" y="1797"/>
                  <a:pt x="2136" y="1875"/>
                </a:cubicBezTo>
                <a:cubicBezTo>
                  <a:pt x="1" y="2509"/>
                  <a:pt x="34" y="5511"/>
                  <a:pt x="2302" y="7780"/>
                </a:cubicBezTo>
                <a:cubicBezTo>
                  <a:pt x="4337" y="9781"/>
                  <a:pt x="8073" y="10949"/>
                  <a:pt x="8073" y="10949"/>
                </a:cubicBezTo>
                <a:cubicBezTo>
                  <a:pt x="8073" y="10949"/>
                  <a:pt x="10575" y="7913"/>
                  <a:pt x="11175" y="5111"/>
                </a:cubicBezTo>
                <a:cubicBezTo>
                  <a:pt x="11770" y="2317"/>
                  <a:pt x="10510" y="0"/>
                  <a:pt x="8742" y="0"/>
                </a:cubicBezTo>
                <a:close/>
              </a:path>
            </a:pathLst>
          </a:custGeom>
          <a:solidFill>
            <a:srgbClr val="90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4222541" y="920668"/>
            <a:ext cx="3935093" cy="3935093"/>
          </a:xfrm>
          <a:custGeom>
            <a:rect b="b" l="l" r="r" t="t"/>
            <a:pathLst>
              <a:path extrusionOk="0" h="55307" w="55307">
                <a:moveTo>
                  <a:pt x="26986" y="0"/>
                </a:moveTo>
                <a:cubicBezTo>
                  <a:pt x="26552" y="0"/>
                  <a:pt x="26152" y="34"/>
                  <a:pt x="25719" y="67"/>
                </a:cubicBezTo>
                <a:lnTo>
                  <a:pt x="25752" y="467"/>
                </a:lnTo>
                <a:cubicBezTo>
                  <a:pt x="26152" y="434"/>
                  <a:pt x="26586" y="434"/>
                  <a:pt x="26986" y="434"/>
                </a:cubicBezTo>
                <a:lnTo>
                  <a:pt x="26986" y="0"/>
                </a:lnTo>
                <a:close/>
                <a:moveTo>
                  <a:pt x="28220" y="0"/>
                </a:moveTo>
                <a:lnTo>
                  <a:pt x="28220" y="434"/>
                </a:lnTo>
                <a:cubicBezTo>
                  <a:pt x="28621" y="434"/>
                  <a:pt x="29054" y="467"/>
                  <a:pt x="29455" y="467"/>
                </a:cubicBezTo>
                <a:lnTo>
                  <a:pt x="29455" y="67"/>
                </a:lnTo>
                <a:cubicBezTo>
                  <a:pt x="29054" y="34"/>
                  <a:pt x="28621" y="0"/>
                  <a:pt x="28220" y="0"/>
                </a:cubicBezTo>
                <a:close/>
                <a:moveTo>
                  <a:pt x="24484" y="167"/>
                </a:moveTo>
                <a:cubicBezTo>
                  <a:pt x="24051" y="201"/>
                  <a:pt x="23650" y="267"/>
                  <a:pt x="23217" y="334"/>
                </a:cubicBezTo>
                <a:lnTo>
                  <a:pt x="23283" y="734"/>
                </a:lnTo>
                <a:cubicBezTo>
                  <a:pt x="23684" y="668"/>
                  <a:pt x="24117" y="634"/>
                  <a:pt x="24518" y="567"/>
                </a:cubicBezTo>
                <a:lnTo>
                  <a:pt x="24484" y="167"/>
                </a:lnTo>
                <a:close/>
                <a:moveTo>
                  <a:pt x="30755" y="167"/>
                </a:moveTo>
                <a:lnTo>
                  <a:pt x="30689" y="567"/>
                </a:lnTo>
                <a:cubicBezTo>
                  <a:pt x="31089" y="634"/>
                  <a:pt x="31523" y="668"/>
                  <a:pt x="31923" y="734"/>
                </a:cubicBezTo>
                <a:lnTo>
                  <a:pt x="31990" y="334"/>
                </a:lnTo>
                <a:cubicBezTo>
                  <a:pt x="31589" y="267"/>
                  <a:pt x="31156" y="201"/>
                  <a:pt x="30755" y="167"/>
                </a:cubicBezTo>
                <a:close/>
                <a:moveTo>
                  <a:pt x="33224" y="534"/>
                </a:moveTo>
                <a:lnTo>
                  <a:pt x="33157" y="968"/>
                </a:lnTo>
                <a:cubicBezTo>
                  <a:pt x="33557" y="1034"/>
                  <a:pt x="33958" y="1135"/>
                  <a:pt x="34358" y="1235"/>
                </a:cubicBezTo>
                <a:lnTo>
                  <a:pt x="34458" y="801"/>
                </a:lnTo>
                <a:cubicBezTo>
                  <a:pt x="34058" y="701"/>
                  <a:pt x="33658" y="634"/>
                  <a:pt x="33224" y="534"/>
                </a:cubicBezTo>
                <a:close/>
                <a:moveTo>
                  <a:pt x="21983" y="567"/>
                </a:moveTo>
                <a:cubicBezTo>
                  <a:pt x="21582" y="634"/>
                  <a:pt x="21182" y="734"/>
                  <a:pt x="20748" y="834"/>
                </a:cubicBezTo>
                <a:lnTo>
                  <a:pt x="20848" y="1268"/>
                </a:lnTo>
                <a:cubicBezTo>
                  <a:pt x="21249" y="1168"/>
                  <a:pt x="21682" y="1068"/>
                  <a:pt x="22083" y="968"/>
                </a:cubicBezTo>
                <a:lnTo>
                  <a:pt x="21983" y="567"/>
                </a:lnTo>
                <a:close/>
                <a:moveTo>
                  <a:pt x="35692" y="1135"/>
                </a:moveTo>
                <a:lnTo>
                  <a:pt x="35559" y="1568"/>
                </a:lnTo>
                <a:cubicBezTo>
                  <a:pt x="35959" y="1668"/>
                  <a:pt x="36359" y="1802"/>
                  <a:pt x="36726" y="1935"/>
                </a:cubicBezTo>
                <a:lnTo>
                  <a:pt x="36893" y="1535"/>
                </a:lnTo>
                <a:cubicBezTo>
                  <a:pt x="36493" y="1401"/>
                  <a:pt x="36093" y="1268"/>
                  <a:pt x="35692" y="1135"/>
                </a:cubicBezTo>
                <a:close/>
                <a:moveTo>
                  <a:pt x="19547" y="1168"/>
                </a:moveTo>
                <a:cubicBezTo>
                  <a:pt x="19147" y="1301"/>
                  <a:pt x="18747" y="1435"/>
                  <a:pt x="18347" y="1602"/>
                </a:cubicBezTo>
                <a:lnTo>
                  <a:pt x="18480" y="1968"/>
                </a:lnTo>
                <a:cubicBezTo>
                  <a:pt x="18880" y="1835"/>
                  <a:pt x="19281" y="1702"/>
                  <a:pt x="19681" y="1602"/>
                </a:cubicBezTo>
                <a:lnTo>
                  <a:pt x="19547" y="1168"/>
                </a:lnTo>
                <a:close/>
                <a:moveTo>
                  <a:pt x="38061" y="2002"/>
                </a:moveTo>
                <a:lnTo>
                  <a:pt x="37894" y="2402"/>
                </a:lnTo>
                <a:cubicBezTo>
                  <a:pt x="38294" y="2536"/>
                  <a:pt x="38661" y="2702"/>
                  <a:pt x="39028" y="2869"/>
                </a:cubicBezTo>
                <a:lnTo>
                  <a:pt x="39195" y="2502"/>
                </a:lnTo>
                <a:cubicBezTo>
                  <a:pt x="38828" y="2335"/>
                  <a:pt x="38428" y="2169"/>
                  <a:pt x="38061" y="2002"/>
                </a:cubicBezTo>
                <a:close/>
                <a:moveTo>
                  <a:pt x="17179" y="2035"/>
                </a:moveTo>
                <a:cubicBezTo>
                  <a:pt x="16779" y="2202"/>
                  <a:pt x="16412" y="2369"/>
                  <a:pt x="16012" y="2536"/>
                </a:cubicBezTo>
                <a:lnTo>
                  <a:pt x="16212" y="2936"/>
                </a:lnTo>
                <a:cubicBezTo>
                  <a:pt x="16579" y="2736"/>
                  <a:pt x="16946" y="2569"/>
                  <a:pt x="17346" y="2435"/>
                </a:cubicBezTo>
                <a:lnTo>
                  <a:pt x="17179" y="2035"/>
                </a:lnTo>
                <a:close/>
                <a:moveTo>
                  <a:pt x="40362" y="3069"/>
                </a:moveTo>
                <a:lnTo>
                  <a:pt x="40162" y="3436"/>
                </a:lnTo>
                <a:cubicBezTo>
                  <a:pt x="40529" y="3636"/>
                  <a:pt x="40896" y="3836"/>
                  <a:pt x="41263" y="4037"/>
                </a:cubicBezTo>
                <a:lnTo>
                  <a:pt x="41463" y="3670"/>
                </a:lnTo>
                <a:cubicBezTo>
                  <a:pt x="41096" y="3470"/>
                  <a:pt x="40729" y="3269"/>
                  <a:pt x="40362" y="3069"/>
                </a:cubicBezTo>
                <a:close/>
                <a:moveTo>
                  <a:pt x="14911" y="3103"/>
                </a:moveTo>
                <a:cubicBezTo>
                  <a:pt x="14544" y="3303"/>
                  <a:pt x="14177" y="3503"/>
                  <a:pt x="13810" y="3703"/>
                </a:cubicBezTo>
                <a:lnTo>
                  <a:pt x="14010" y="4070"/>
                </a:lnTo>
                <a:cubicBezTo>
                  <a:pt x="14377" y="3870"/>
                  <a:pt x="14711" y="3670"/>
                  <a:pt x="15111" y="3470"/>
                </a:cubicBezTo>
                <a:lnTo>
                  <a:pt x="14911" y="3103"/>
                </a:lnTo>
                <a:close/>
                <a:moveTo>
                  <a:pt x="42531" y="4337"/>
                </a:moveTo>
                <a:lnTo>
                  <a:pt x="42330" y="4670"/>
                </a:lnTo>
                <a:cubicBezTo>
                  <a:pt x="42664" y="4904"/>
                  <a:pt x="42998" y="5137"/>
                  <a:pt x="43364" y="5371"/>
                </a:cubicBezTo>
                <a:lnTo>
                  <a:pt x="43598" y="5037"/>
                </a:lnTo>
                <a:cubicBezTo>
                  <a:pt x="43231" y="4770"/>
                  <a:pt x="42897" y="4537"/>
                  <a:pt x="42531" y="4337"/>
                </a:cubicBezTo>
                <a:close/>
                <a:moveTo>
                  <a:pt x="12743" y="4370"/>
                </a:moveTo>
                <a:cubicBezTo>
                  <a:pt x="12376" y="4604"/>
                  <a:pt x="12042" y="4837"/>
                  <a:pt x="11709" y="5071"/>
                </a:cubicBezTo>
                <a:lnTo>
                  <a:pt x="11942" y="5404"/>
                </a:lnTo>
                <a:lnTo>
                  <a:pt x="11942" y="5438"/>
                </a:lnTo>
                <a:cubicBezTo>
                  <a:pt x="12276" y="5171"/>
                  <a:pt x="12643" y="4937"/>
                  <a:pt x="12976" y="4737"/>
                </a:cubicBezTo>
                <a:lnTo>
                  <a:pt x="12743" y="4370"/>
                </a:lnTo>
                <a:close/>
                <a:moveTo>
                  <a:pt x="44599" y="5771"/>
                </a:moveTo>
                <a:lnTo>
                  <a:pt x="44332" y="6105"/>
                </a:lnTo>
                <a:cubicBezTo>
                  <a:pt x="44665" y="6372"/>
                  <a:pt x="44999" y="6638"/>
                  <a:pt x="45299" y="6872"/>
                </a:cubicBezTo>
                <a:lnTo>
                  <a:pt x="45566" y="6572"/>
                </a:lnTo>
                <a:cubicBezTo>
                  <a:pt x="45266" y="6305"/>
                  <a:pt x="44932" y="6038"/>
                  <a:pt x="44599" y="5771"/>
                </a:cubicBezTo>
                <a:close/>
                <a:moveTo>
                  <a:pt x="10674" y="5838"/>
                </a:moveTo>
                <a:cubicBezTo>
                  <a:pt x="10341" y="6071"/>
                  <a:pt x="10007" y="6338"/>
                  <a:pt x="9707" y="6605"/>
                </a:cubicBezTo>
                <a:lnTo>
                  <a:pt x="9974" y="6939"/>
                </a:lnTo>
                <a:cubicBezTo>
                  <a:pt x="10274" y="6672"/>
                  <a:pt x="10608" y="6405"/>
                  <a:pt x="10941" y="6171"/>
                </a:cubicBezTo>
                <a:lnTo>
                  <a:pt x="10674" y="5838"/>
                </a:lnTo>
                <a:close/>
                <a:moveTo>
                  <a:pt x="46500" y="7406"/>
                </a:moveTo>
                <a:lnTo>
                  <a:pt x="46233" y="7706"/>
                </a:lnTo>
                <a:cubicBezTo>
                  <a:pt x="46533" y="8006"/>
                  <a:pt x="46834" y="8306"/>
                  <a:pt x="47100" y="8573"/>
                </a:cubicBezTo>
                <a:lnTo>
                  <a:pt x="47401" y="8306"/>
                </a:lnTo>
                <a:cubicBezTo>
                  <a:pt x="47134" y="8006"/>
                  <a:pt x="46800" y="7706"/>
                  <a:pt x="46500" y="7406"/>
                </a:cubicBezTo>
                <a:close/>
                <a:moveTo>
                  <a:pt x="8773" y="7472"/>
                </a:moveTo>
                <a:cubicBezTo>
                  <a:pt x="8440" y="7739"/>
                  <a:pt x="8139" y="8039"/>
                  <a:pt x="7872" y="8340"/>
                </a:cubicBezTo>
                <a:lnTo>
                  <a:pt x="8173" y="8640"/>
                </a:lnTo>
                <a:lnTo>
                  <a:pt x="8173" y="8607"/>
                </a:lnTo>
                <a:cubicBezTo>
                  <a:pt x="8473" y="8340"/>
                  <a:pt x="8740" y="8039"/>
                  <a:pt x="9040" y="7773"/>
                </a:cubicBezTo>
                <a:lnTo>
                  <a:pt x="8773" y="7472"/>
                </a:lnTo>
                <a:close/>
                <a:moveTo>
                  <a:pt x="48268" y="9207"/>
                </a:moveTo>
                <a:lnTo>
                  <a:pt x="47968" y="9474"/>
                </a:lnTo>
                <a:cubicBezTo>
                  <a:pt x="48235" y="9807"/>
                  <a:pt x="48501" y="10108"/>
                  <a:pt x="48768" y="10441"/>
                </a:cubicBezTo>
                <a:lnTo>
                  <a:pt x="49102" y="10174"/>
                </a:lnTo>
                <a:cubicBezTo>
                  <a:pt x="48835" y="9841"/>
                  <a:pt x="48535" y="9507"/>
                  <a:pt x="48268" y="9207"/>
                </a:cubicBezTo>
                <a:close/>
                <a:moveTo>
                  <a:pt x="7005" y="9274"/>
                </a:moveTo>
                <a:cubicBezTo>
                  <a:pt x="6738" y="9574"/>
                  <a:pt x="6438" y="9874"/>
                  <a:pt x="6205" y="10208"/>
                </a:cubicBezTo>
                <a:lnTo>
                  <a:pt x="6505" y="10475"/>
                </a:lnTo>
                <a:cubicBezTo>
                  <a:pt x="6805" y="10141"/>
                  <a:pt x="7039" y="9841"/>
                  <a:pt x="7305" y="9541"/>
                </a:cubicBezTo>
                <a:lnTo>
                  <a:pt x="7005" y="9274"/>
                </a:lnTo>
                <a:close/>
                <a:moveTo>
                  <a:pt x="49869" y="11142"/>
                </a:moveTo>
                <a:lnTo>
                  <a:pt x="49536" y="11409"/>
                </a:lnTo>
                <a:cubicBezTo>
                  <a:pt x="49769" y="11742"/>
                  <a:pt x="50003" y="12076"/>
                  <a:pt x="50236" y="12409"/>
                </a:cubicBezTo>
                <a:lnTo>
                  <a:pt x="50603" y="12176"/>
                </a:lnTo>
                <a:cubicBezTo>
                  <a:pt x="50369" y="11842"/>
                  <a:pt x="50103" y="11475"/>
                  <a:pt x="49869" y="11142"/>
                </a:cubicBezTo>
                <a:close/>
                <a:moveTo>
                  <a:pt x="5404" y="11208"/>
                </a:moveTo>
                <a:cubicBezTo>
                  <a:pt x="5171" y="11542"/>
                  <a:pt x="4937" y="11876"/>
                  <a:pt x="4670" y="12242"/>
                </a:cubicBezTo>
                <a:lnTo>
                  <a:pt x="5037" y="12476"/>
                </a:lnTo>
                <a:cubicBezTo>
                  <a:pt x="5271" y="12109"/>
                  <a:pt x="5504" y="11775"/>
                  <a:pt x="5738" y="11442"/>
                </a:cubicBezTo>
                <a:lnTo>
                  <a:pt x="5404" y="11208"/>
                </a:lnTo>
                <a:close/>
                <a:moveTo>
                  <a:pt x="51270" y="13243"/>
                </a:moveTo>
                <a:lnTo>
                  <a:pt x="50903" y="13443"/>
                </a:lnTo>
                <a:cubicBezTo>
                  <a:pt x="51137" y="13810"/>
                  <a:pt x="51337" y="14144"/>
                  <a:pt x="51537" y="14511"/>
                </a:cubicBezTo>
                <a:lnTo>
                  <a:pt x="51904" y="14311"/>
                </a:lnTo>
                <a:cubicBezTo>
                  <a:pt x="51704" y="13944"/>
                  <a:pt x="51504" y="13577"/>
                  <a:pt x="51270" y="13243"/>
                </a:cubicBezTo>
                <a:close/>
                <a:moveTo>
                  <a:pt x="4003" y="13310"/>
                </a:moveTo>
                <a:cubicBezTo>
                  <a:pt x="3803" y="13677"/>
                  <a:pt x="3569" y="14044"/>
                  <a:pt x="3369" y="14411"/>
                </a:cubicBezTo>
                <a:lnTo>
                  <a:pt x="3736" y="14611"/>
                </a:lnTo>
                <a:cubicBezTo>
                  <a:pt x="3936" y="14211"/>
                  <a:pt x="4136" y="13877"/>
                  <a:pt x="4370" y="13510"/>
                </a:cubicBezTo>
                <a:lnTo>
                  <a:pt x="4003" y="13310"/>
                </a:lnTo>
                <a:close/>
                <a:moveTo>
                  <a:pt x="52504" y="15411"/>
                </a:moveTo>
                <a:lnTo>
                  <a:pt x="52104" y="15612"/>
                </a:lnTo>
                <a:cubicBezTo>
                  <a:pt x="52304" y="15978"/>
                  <a:pt x="52471" y="16345"/>
                  <a:pt x="52638" y="16712"/>
                </a:cubicBezTo>
                <a:lnTo>
                  <a:pt x="53005" y="16546"/>
                </a:lnTo>
                <a:cubicBezTo>
                  <a:pt x="52838" y="16179"/>
                  <a:pt x="52671" y="15812"/>
                  <a:pt x="52504" y="15411"/>
                </a:cubicBezTo>
                <a:close/>
                <a:moveTo>
                  <a:pt x="2802" y="15511"/>
                </a:moveTo>
                <a:cubicBezTo>
                  <a:pt x="2635" y="15878"/>
                  <a:pt x="2435" y="16279"/>
                  <a:pt x="2268" y="16646"/>
                </a:cubicBezTo>
                <a:lnTo>
                  <a:pt x="2669" y="16812"/>
                </a:lnTo>
                <a:cubicBezTo>
                  <a:pt x="2836" y="16445"/>
                  <a:pt x="3002" y="16045"/>
                  <a:pt x="3169" y="15678"/>
                </a:cubicBezTo>
                <a:lnTo>
                  <a:pt x="2802" y="15511"/>
                </a:lnTo>
                <a:close/>
                <a:moveTo>
                  <a:pt x="53505" y="17713"/>
                </a:moveTo>
                <a:lnTo>
                  <a:pt x="53105" y="17880"/>
                </a:lnTo>
                <a:cubicBezTo>
                  <a:pt x="53272" y="18247"/>
                  <a:pt x="53405" y="18647"/>
                  <a:pt x="53538" y="19047"/>
                </a:cubicBezTo>
                <a:lnTo>
                  <a:pt x="53905" y="18914"/>
                </a:lnTo>
                <a:cubicBezTo>
                  <a:pt x="53805" y="18514"/>
                  <a:pt x="53638" y="18113"/>
                  <a:pt x="53505" y="17713"/>
                </a:cubicBezTo>
                <a:close/>
                <a:moveTo>
                  <a:pt x="1801" y="17813"/>
                </a:moveTo>
                <a:cubicBezTo>
                  <a:pt x="1635" y="18213"/>
                  <a:pt x="1501" y="18580"/>
                  <a:pt x="1368" y="19014"/>
                </a:cubicBezTo>
                <a:lnTo>
                  <a:pt x="1801" y="19147"/>
                </a:lnTo>
                <a:cubicBezTo>
                  <a:pt x="1902" y="18780"/>
                  <a:pt x="2035" y="18347"/>
                  <a:pt x="2168" y="17980"/>
                </a:cubicBezTo>
                <a:lnTo>
                  <a:pt x="1801" y="17813"/>
                </a:lnTo>
                <a:close/>
                <a:moveTo>
                  <a:pt x="54272" y="20115"/>
                </a:moveTo>
                <a:lnTo>
                  <a:pt x="53872" y="20215"/>
                </a:lnTo>
                <a:cubicBezTo>
                  <a:pt x="53972" y="20615"/>
                  <a:pt x="54072" y="21015"/>
                  <a:pt x="54172" y="21416"/>
                </a:cubicBezTo>
                <a:lnTo>
                  <a:pt x="54606" y="21316"/>
                </a:lnTo>
                <a:cubicBezTo>
                  <a:pt x="54506" y="20915"/>
                  <a:pt x="54406" y="20515"/>
                  <a:pt x="54272" y="20115"/>
                </a:cubicBezTo>
                <a:close/>
                <a:moveTo>
                  <a:pt x="1001" y="20215"/>
                </a:moveTo>
                <a:cubicBezTo>
                  <a:pt x="867" y="20615"/>
                  <a:pt x="767" y="21015"/>
                  <a:pt x="667" y="21449"/>
                </a:cubicBezTo>
                <a:lnTo>
                  <a:pt x="1101" y="21516"/>
                </a:lnTo>
                <a:cubicBezTo>
                  <a:pt x="1201" y="21115"/>
                  <a:pt x="1301" y="20715"/>
                  <a:pt x="1401" y="20315"/>
                </a:cubicBezTo>
                <a:lnTo>
                  <a:pt x="1001" y="20215"/>
                </a:lnTo>
                <a:close/>
                <a:moveTo>
                  <a:pt x="54839" y="22550"/>
                </a:moveTo>
                <a:lnTo>
                  <a:pt x="54439" y="22650"/>
                </a:lnTo>
                <a:cubicBezTo>
                  <a:pt x="54506" y="23017"/>
                  <a:pt x="54572" y="23450"/>
                  <a:pt x="54639" y="23851"/>
                </a:cubicBezTo>
                <a:lnTo>
                  <a:pt x="55039" y="23817"/>
                </a:lnTo>
                <a:cubicBezTo>
                  <a:pt x="55006" y="23384"/>
                  <a:pt x="54939" y="22983"/>
                  <a:pt x="54839" y="22550"/>
                </a:cubicBezTo>
                <a:close/>
                <a:moveTo>
                  <a:pt x="434" y="22650"/>
                </a:moveTo>
                <a:cubicBezTo>
                  <a:pt x="367" y="23084"/>
                  <a:pt x="300" y="23484"/>
                  <a:pt x="234" y="23917"/>
                </a:cubicBezTo>
                <a:lnTo>
                  <a:pt x="667" y="23951"/>
                </a:lnTo>
                <a:cubicBezTo>
                  <a:pt x="734" y="23551"/>
                  <a:pt x="801" y="23150"/>
                  <a:pt x="867" y="22750"/>
                </a:cubicBezTo>
                <a:lnTo>
                  <a:pt x="434" y="22650"/>
                </a:lnTo>
                <a:close/>
                <a:moveTo>
                  <a:pt x="55206" y="25052"/>
                </a:moveTo>
                <a:lnTo>
                  <a:pt x="54773" y="25085"/>
                </a:lnTo>
                <a:cubicBezTo>
                  <a:pt x="54806" y="25485"/>
                  <a:pt x="54839" y="25919"/>
                  <a:pt x="54873" y="26319"/>
                </a:cubicBezTo>
                <a:lnTo>
                  <a:pt x="55273" y="26286"/>
                </a:lnTo>
                <a:cubicBezTo>
                  <a:pt x="55273" y="25886"/>
                  <a:pt x="55240" y="25452"/>
                  <a:pt x="55206" y="25052"/>
                </a:cubicBezTo>
                <a:close/>
                <a:moveTo>
                  <a:pt x="100" y="25185"/>
                </a:moveTo>
                <a:cubicBezTo>
                  <a:pt x="67" y="25585"/>
                  <a:pt x="34" y="26019"/>
                  <a:pt x="34" y="26419"/>
                </a:cubicBezTo>
                <a:lnTo>
                  <a:pt x="434" y="26419"/>
                </a:lnTo>
                <a:cubicBezTo>
                  <a:pt x="467" y="26019"/>
                  <a:pt x="501" y="25619"/>
                  <a:pt x="534" y="25218"/>
                </a:cubicBezTo>
                <a:lnTo>
                  <a:pt x="100" y="25185"/>
                </a:lnTo>
                <a:close/>
                <a:moveTo>
                  <a:pt x="54906" y="27587"/>
                </a:moveTo>
                <a:lnTo>
                  <a:pt x="54906" y="27654"/>
                </a:lnTo>
                <a:cubicBezTo>
                  <a:pt x="54906" y="28054"/>
                  <a:pt x="54873" y="28487"/>
                  <a:pt x="54873" y="28888"/>
                </a:cubicBezTo>
                <a:lnTo>
                  <a:pt x="55306" y="28888"/>
                </a:lnTo>
                <a:cubicBezTo>
                  <a:pt x="55306" y="28487"/>
                  <a:pt x="55306" y="28054"/>
                  <a:pt x="55306" y="27654"/>
                </a:cubicBezTo>
                <a:lnTo>
                  <a:pt x="55306" y="27587"/>
                </a:lnTo>
                <a:close/>
                <a:moveTo>
                  <a:pt x="0" y="27687"/>
                </a:moveTo>
                <a:cubicBezTo>
                  <a:pt x="0" y="28087"/>
                  <a:pt x="0" y="28521"/>
                  <a:pt x="34" y="28921"/>
                </a:cubicBezTo>
                <a:lnTo>
                  <a:pt x="434" y="28921"/>
                </a:lnTo>
                <a:cubicBezTo>
                  <a:pt x="400" y="28521"/>
                  <a:pt x="400" y="28087"/>
                  <a:pt x="400" y="27687"/>
                </a:cubicBezTo>
                <a:close/>
                <a:moveTo>
                  <a:pt x="54773" y="30089"/>
                </a:moveTo>
                <a:cubicBezTo>
                  <a:pt x="54739" y="30522"/>
                  <a:pt x="54706" y="30923"/>
                  <a:pt x="54639" y="31356"/>
                </a:cubicBezTo>
                <a:lnTo>
                  <a:pt x="55073" y="31390"/>
                </a:lnTo>
                <a:cubicBezTo>
                  <a:pt x="55140" y="30989"/>
                  <a:pt x="55173" y="30556"/>
                  <a:pt x="55206" y="30122"/>
                </a:cubicBezTo>
                <a:lnTo>
                  <a:pt x="54773" y="30089"/>
                </a:lnTo>
                <a:close/>
                <a:moveTo>
                  <a:pt x="534" y="30155"/>
                </a:moveTo>
                <a:lnTo>
                  <a:pt x="134" y="30189"/>
                </a:lnTo>
                <a:cubicBezTo>
                  <a:pt x="167" y="30622"/>
                  <a:pt x="200" y="31023"/>
                  <a:pt x="267" y="31456"/>
                </a:cubicBezTo>
                <a:lnTo>
                  <a:pt x="667" y="31390"/>
                </a:lnTo>
                <a:cubicBezTo>
                  <a:pt x="634" y="30989"/>
                  <a:pt x="567" y="30556"/>
                  <a:pt x="534" y="30155"/>
                </a:cubicBezTo>
                <a:close/>
                <a:moveTo>
                  <a:pt x="54439" y="32590"/>
                </a:moveTo>
                <a:cubicBezTo>
                  <a:pt x="54372" y="33024"/>
                  <a:pt x="54306" y="33391"/>
                  <a:pt x="54206" y="33825"/>
                </a:cubicBezTo>
                <a:lnTo>
                  <a:pt x="54606" y="33925"/>
                </a:lnTo>
                <a:lnTo>
                  <a:pt x="54606" y="33891"/>
                </a:lnTo>
                <a:cubicBezTo>
                  <a:pt x="54706" y="33458"/>
                  <a:pt x="54806" y="33057"/>
                  <a:pt x="54873" y="32690"/>
                </a:cubicBezTo>
                <a:lnTo>
                  <a:pt x="54439" y="32590"/>
                </a:lnTo>
                <a:close/>
                <a:moveTo>
                  <a:pt x="867" y="32624"/>
                </a:moveTo>
                <a:lnTo>
                  <a:pt x="467" y="32690"/>
                </a:lnTo>
                <a:cubicBezTo>
                  <a:pt x="534" y="33124"/>
                  <a:pt x="634" y="33524"/>
                  <a:pt x="734" y="33958"/>
                </a:cubicBezTo>
                <a:lnTo>
                  <a:pt x="1134" y="33825"/>
                </a:lnTo>
                <a:cubicBezTo>
                  <a:pt x="1034" y="33458"/>
                  <a:pt x="968" y="33024"/>
                  <a:pt x="867" y="32624"/>
                </a:cubicBezTo>
                <a:close/>
                <a:moveTo>
                  <a:pt x="53905" y="35025"/>
                </a:moveTo>
                <a:cubicBezTo>
                  <a:pt x="53805" y="35426"/>
                  <a:pt x="53672" y="35826"/>
                  <a:pt x="53538" y="36193"/>
                </a:cubicBezTo>
                <a:lnTo>
                  <a:pt x="53939" y="36326"/>
                </a:lnTo>
                <a:lnTo>
                  <a:pt x="53939" y="36293"/>
                </a:lnTo>
                <a:cubicBezTo>
                  <a:pt x="54072" y="35893"/>
                  <a:pt x="54206" y="35492"/>
                  <a:pt x="54306" y="35126"/>
                </a:cubicBezTo>
                <a:lnTo>
                  <a:pt x="53905" y="35025"/>
                </a:lnTo>
                <a:close/>
                <a:moveTo>
                  <a:pt x="1435" y="35059"/>
                </a:moveTo>
                <a:lnTo>
                  <a:pt x="1034" y="35159"/>
                </a:lnTo>
                <a:cubicBezTo>
                  <a:pt x="1134" y="35559"/>
                  <a:pt x="1268" y="35959"/>
                  <a:pt x="1401" y="36360"/>
                </a:cubicBezTo>
                <a:lnTo>
                  <a:pt x="1801" y="36226"/>
                </a:lnTo>
                <a:cubicBezTo>
                  <a:pt x="1668" y="35859"/>
                  <a:pt x="1568" y="35459"/>
                  <a:pt x="1435" y="35059"/>
                </a:cubicBezTo>
                <a:close/>
                <a:moveTo>
                  <a:pt x="53138" y="37360"/>
                </a:moveTo>
                <a:cubicBezTo>
                  <a:pt x="52971" y="37761"/>
                  <a:pt x="52805" y="38161"/>
                  <a:pt x="52638" y="38528"/>
                </a:cubicBezTo>
                <a:lnTo>
                  <a:pt x="53038" y="38695"/>
                </a:lnTo>
                <a:lnTo>
                  <a:pt x="53038" y="38661"/>
                </a:lnTo>
                <a:cubicBezTo>
                  <a:pt x="53205" y="38294"/>
                  <a:pt x="53372" y="37894"/>
                  <a:pt x="53505" y="37527"/>
                </a:cubicBezTo>
                <a:lnTo>
                  <a:pt x="53138" y="37360"/>
                </a:lnTo>
                <a:close/>
                <a:moveTo>
                  <a:pt x="2202" y="37394"/>
                </a:moveTo>
                <a:lnTo>
                  <a:pt x="1835" y="37561"/>
                </a:lnTo>
                <a:cubicBezTo>
                  <a:pt x="1968" y="37928"/>
                  <a:pt x="2135" y="38328"/>
                  <a:pt x="2302" y="38728"/>
                </a:cubicBezTo>
                <a:lnTo>
                  <a:pt x="2669" y="38561"/>
                </a:lnTo>
                <a:cubicBezTo>
                  <a:pt x="2502" y="38161"/>
                  <a:pt x="2369" y="37794"/>
                  <a:pt x="2202" y="37394"/>
                </a:cubicBezTo>
                <a:close/>
                <a:moveTo>
                  <a:pt x="3202" y="39662"/>
                </a:moveTo>
                <a:lnTo>
                  <a:pt x="2802" y="39829"/>
                </a:lnTo>
                <a:cubicBezTo>
                  <a:pt x="3002" y="40229"/>
                  <a:pt x="3202" y="40596"/>
                  <a:pt x="3403" y="40963"/>
                </a:cubicBezTo>
                <a:lnTo>
                  <a:pt x="3770" y="40763"/>
                </a:lnTo>
                <a:cubicBezTo>
                  <a:pt x="3569" y="40396"/>
                  <a:pt x="3369" y="40029"/>
                  <a:pt x="3202" y="39662"/>
                </a:cubicBezTo>
                <a:close/>
                <a:moveTo>
                  <a:pt x="52137" y="39662"/>
                </a:moveTo>
                <a:cubicBezTo>
                  <a:pt x="51937" y="40029"/>
                  <a:pt x="51737" y="40396"/>
                  <a:pt x="51537" y="40763"/>
                </a:cubicBezTo>
                <a:lnTo>
                  <a:pt x="51904" y="40963"/>
                </a:lnTo>
                <a:lnTo>
                  <a:pt x="51937" y="40930"/>
                </a:lnTo>
                <a:cubicBezTo>
                  <a:pt x="52137" y="40563"/>
                  <a:pt x="52338" y="40196"/>
                  <a:pt x="52504" y="39829"/>
                </a:cubicBezTo>
                <a:lnTo>
                  <a:pt x="52137" y="39662"/>
                </a:lnTo>
                <a:close/>
                <a:moveTo>
                  <a:pt x="4370" y="41797"/>
                </a:moveTo>
                <a:lnTo>
                  <a:pt x="4036" y="42030"/>
                </a:lnTo>
                <a:cubicBezTo>
                  <a:pt x="4237" y="42397"/>
                  <a:pt x="4470" y="42731"/>
                  <a:pt x="4704" y="43098"/>
                </a:cubicBezTo>
                <a:lnTo>
                  <a:pt x="5037" y="42864"/>
                </a:lnTo>
                <a:cubicBezTo>
                  <a:pt x="4804" y="42497"/>
                  <a:pt x="4603" y="42164"/>
                  <a:pt x="4370" y="41797"/>
                </a:cubicBezTo>
                <a:close/>
                <a:moveTo>
                  <a:pt x="50937" y="41797"/>
                </a:moveTo>
                <a:cubicBezTo>
                  <a:pt x="50703" y="42164"/>
                  <a:pt x="50503" y="42497"/>
                  <a:pt x="50269" y="42864"/>
                </a:cubicBezTo>
                <a:lnTo>
                  <a:pt x="50603" y="43098"/>
                </a:lnTo>
                <a:lnTo>
                  <a:pt x="50603" y="43065"/>
                </a:lnTo>
                <a:cubicBezTo>
                  <a:pt x="50836" y="42731"/>
                  <a:pt x="51070" y="42364"/>
                  <a:pt x="51270" y="42030"/>
                </a:cubicBezTo>
                <a:lnTo>
                  <a:pt x="50937" y="41797"/>
                </a:lnTo>
                <a:close/>
                <a:moveTo>
                  <a:pt x="5738" y="43932"/>
                </a:moveTo>
                <a:lnTo>
                  <a:pt x="5404" y="44199"/>
                </a:lnTo>
                <a:cubicBezTo>
                  <a:pt x="5671" y="44532"/>
                  <a:pt x="5938" y="44866"/>
                  <a:pt x="6205" y="45166"/>
                </a:cubicBezTo>
                <a:lnTo>
                  <a:pt x="6505" y="44899"/>
                </a:lnTo>
                <a:cubicBezTo>
                  <a:pt x="6271" y="44599"/>
                  <a:pt x="6004" y="44265"/>
                  <a:pt x="5738" y="43932"/>
                </a:cubicBezTo>
                <a:close/>
                <a:moveTo>
                  <a:pt x="49536" y="43932"/>
                </a:moveTo>
                <a:cubicBezTo>
                  <a:pt x="49269" y="44265"/>
                  <a:pt x="49035" y="44599"/>
                  <a:pt x="48768" y="44899"/>
                </a:cubicBezTo>
                <a:lnTo>
                  <a:pt x="49102" y="45166"/>
                </a:lnTo>
                <a:lnTo>
                  <a:pt x="49102" y="45099"/>
                </a:lnTo>
                <a:cubicBezTo>
                  <a:pt x="49369" y="44766"/>
                  <a:pt x="49636" y="44432"/>
                  <a:pt x="49869" y="44165"/>
                </a:cubicBezTo>
                <a:lnTo>
                  <a:pt x="49536" y="43932"/>
                </a:lnTo>
                <a:close/>
                <a:moveTo>
                  <a:pt x="7305" y="45867"/>
                </a:moveTo>
                <a:lnTo>
                  <a:pt x="7005" y="46133"/>
                </a:lnTo>
                <a:cubicBezTo>
                  <a:pt x="7272" y="46434"/>
                  <a:pt x="7572" y="46734"/>
                  <a:pt x="7872" y="47034"/>
                </a:cubicBezTo>
                <a:lnTo>
                  <a:pt x="8139" y="46767"/>
                </a:lnTo>
                <a:cubicBezTo>
                  <a:pt x="7872" y="46467"/>
                  <a:pt x="7606" y="46167"/>
                  <a:pt x="7305" y="45867"/>
                </a:cubicBezTo>
                <a:close/>
                <a:moveTo>
                  <a:pt x="47934" y="45867"/>
                </a:moveTo>
                <a:cubicBezTo>
                  <a:pt x="47701" y="46167"/>
                  <a:pt x="47401" y="46467"/>
                  <a:pt x="47100" y="46767"/>
                </a:cubicBezTo>
                <a:lnTo>
                  <a:pt x="47401" y="47034"/>
                </a:lnTo>
                <a:lnTo>
                  <a:pt x="47434" y="46967"/>
                </a:lnTo>
                <a:cubicBezTo>
                  <a:pt x="47734" y="46667"/>
                  <a:pt x="48034" y="46367"/>
                  <a:pt x="48268" y="46133"/>
                </a:cubicBezTo>
                <a:lnTo>
                  <a:pt x="47934" y="45867"/>
                </a:lnTo>
                <a:close/>
                <a:moveTo>
                  <a:pt x="9073" y="47634"/>
                </a:moveTo>
                <a:lnTo>
                  <a:pt x="8773" y="47935"/>
                </a:lnTo>
                <a:cubicBezTo>
                  <a:pt x="9073" y="48202"/>
                  <a:pt x="9407" y="48502"/>
                  <a:pt x="9707" y="48769"/>
                </a:cubicBezTo>
                <a:lnTo>
                  <a:pt x="9974" y="48468"/>
                </a:lnTo>
                <a:cubicBezTo>
                  <a:pt x="9674" y="48168"/>
                  <a:pt x="9374" y="47901"/>
                  <a:pt x="9073" y="47634"/>
                </a:cubicBezTo>
                <a:close/>
                <a:moveTo>
                  <a:pt x="46233" y="47601"/>
                </a:moveTo>
                <a:cubicBezTo>
                  <a:pt x="45933" y="47901"/>
                  <a:pt x="45633" y="48168"/>
                  <a:pt x="45299" y="48435"/>
                </a:cubicBezTo>
                <a:lnTo>
                  <a:pt x="45566" y="48769"/>
                </a:lnTo>
                <a:lnTo>
                  <a:pt x="45599" y="48702"/>
                </a:lnTo>
                <a:cubicBezTo>
                  <a:pt x="45933" y="48435"/>
                  <a:pt x="46233" y="48135"/>
                  <a:pt x="46500" y="47901"/>
                </a:cubicBezTo>
                <a:lnTo>
                  <a:pt x="46233" y="47601"/>
                </a:lnTo>
                <a:close/>
                <a:moveTo>
                  <a:pt x="10941" y="49236"/>
                </a:moveTo>
                <a:lnTo>
                  <a:pt x="10708" y="49536"/>
                </a:lnTo>
                <a:cubicBezTo>
                  <a:pt x="11041" y="49803"/>
                  <a:pt x="11375" y="50070"/>
                  <a:pt x="11709" y="50303"/>
                </a:cubicBezTo>
                <a:lnTo>
                  <a:pt x="11942" y="49969"/>
                </a:lnTo>
                <a:cubicBezTo>
                  <a:pt x="11608" y="49736"/>
                  <a:pt x="11275" y="49469"/>
                  <a:pt x="10941" y="49236"/>
                </a:cubicBezTo>
                <a:close/>
                <a:moveTo>
                  <a:pt x="44365" y="49236"/>
                </a:moveTo>
                <a:cubicBezTo>
                  <a:pt x="44032" y="49469"/>
                  <a:pt x="43698" y="49736"/>
                  <a:pt x="43364" y="49969"/>
                </a:cubicBezTo>
                <a:lnTo>
                  <a:pt x="43598" y="50303"/>
                </a:lnTo>
                <a:lnTo>
                  <a:pt x="43631" y="50236"/>
                </a:lnTo>
                <a:cubicBezTo>
                  <a:pt x="43965" y="50003"/>
                  <a:pt x="44332" y="49736"/>
                  <a:pt x="44599" y="49536"/>
                </a:cubicBezTo>
                <a:lnTo>
                  <a:pt x="44365" y="49236"/>
                </a:lnTo>
                <a:close/>
                <a:moveTo>
                  <a:pt x="12976" y="50637"/>
                </a:moveTo>
                <a:lnTo>
                  <a:pt x="12743" y="51004"/>
                </a:lnTo>
                <a:cubicBezTo>
                  <a:pt x="13110" y="51237"/>
                  <a:pt x="13476" y="51437"/>
                  <a:pt x="13843" y="51637"/>
                </a:cubicBezTo>
                <a:lnTo>
                  <a:pt x="14044" y="51304"/>
                </a:lnTo>
                <a:cubicBezTo>
                  <a:pt x="13677" y="51070"/>
                  <a:pt x="13310" y="50870"/>
                  <a:pt x="12976" y="50637"/>
                </a:cubicBezTo>
                <a:close/>
                <a:moveTo>
                  <a:pt x="42330" y="50637"/>
                </a:moveTo>
                <a:cubicBezTo>
                  <a:pt x="41997" y="50870"/>
                  <a:pt x="41630" y="51070"/>
                  <a:pt x="41263" y="51304"/>
                </a:cubicBezTo>
                <a:lnTo>
                  <a:pt x="41496" y="51637"/>
                </a:lnTo>
                <a:lnTo>
                  <a:pt x="41496" y="51604"/>
                </a:lnTo>
                <a:cubicBezTo>
                  <a:pt x="41863" y="51404"/>
                  <a:pt x="42230" y="51170"/>
                  <a:pt x="42564" y="51004"/>
                </a:cubicBezTo>
                <a:lnTo>
                  <a:pt x="42330" y="50637"/>
                </a:lnTo>
                <a:close/>
                <a:moveTo>
                  <a:pt x="15144" y="51871"/>
                </a:moveTo>
                <a:lnTo>
                  <a:pt x="14944" y="52238"/>
                </a:lnTo>
                <a:cubicBezTo>
                  <a:pt x="15311" y="52438"/>
                  <a:pt x="15711" y="52638"/>
                  <a:pt x="16078" y="52805"/>
                </a:cubicBezTo>
                <a:lnTo>
                  <a:pt x="16245" y="52405"/>
                </a:lnTo>
                <a:cubicBezTo>
                  <a:pt x="15878" y="52238"/>
                  <a:pt x="15511" y="52071"/>
                  <a:pt x="15144" y="51871"/>
                </a:cubicBezTo>
                <a:close/>
                <a:moveTo>
                  <a:pt x="40196" y="51871"/>
                </a:moveTo>
                <a:cubicBezTo>
                  <a:pt x="39829" y="52071"/>
                  <a:pt x="39462" y="52238"/>
                  <a:pt x="39095" y="52405"/>
                </a:cubicBezTo>
                <a:lnTo>
                  <a:pt x="39262" y="52805"/>
                </a:lnTo>
                <a:lnTo>
                  <a:pt x="39262" y="52738"/>
                </a:lnTo>
                <a:cubicBezTo>
                  <a:pt x="39662" y="52571"/>
                  <a:pt x="40029" y="52405"/>
                  <a:pt x="40396" y="52238"/>
                </a:cubicBezTo>
                <a:lnTo>
                  <a:pt x="40196" y="51871"/>
                </a:lnTo>
                <a:close/>
                <a:moveTo>
                  <a:pt x="17379" y="52905"/>
                </a:moveTo>
                <a:lnTo>
                  <a:pt x="17212" y="53272"/>
                </a:lnTo>
                <a:cubicBezTo>
                  <a:pt x="17613" y="53439"/>
                  <a:pt x="18013" y="53605"/>
                  <a:pt x="18413" y="53739"/>
                </a:cubicBezTo>
                <a:lnTo>
                  <a:pt x="18547" y="53339"/>
                </a:lnTo>
                <a:cubicBezTo>
                  <a:pt x="18146" y="53205"/>
                  <a:pt x="17746" y="53072"/>
                  <a:pt x="17379" y="52905"/>
                </a:cubicBezTo>
                <a:close/>
                <a:moveTo>
                  <a:pt x="37927" y="52905"/>
                </a:moveTo>
                <a:cubicBezTo>
                  <a:pt x="37560" y="53072"/>
                  <a:pt x="37160" y="53205"/>
                  <a:pt x="36793" y="53339"/>
                </a:cubicBezTo>
                <a:lnTo>
                  <a:pt x="36927" y="53739"/>
                </a:lnTo>
                <a:lnTo>
                  <a:pt x="36927" y="53705"/>
                </a:lnTo>
                <a:cubicBezTo>
                  <a:pt x="37327" y="53572"/>
                  <a:pt x="37727" y="53405"/>
                  <a:pt x="38094" y="53272"/>
                </a:cubicBezTo>
                <a:lnTo>
                  <a:pt x="37927" y="52905"/>
                </a:lnTo>
                <a:close/>
                <a:moveTo>
                  <a:pt x="19714" y="53705"/>
                </a:moveTo>
                <a:lnTo>
                  <a:pt x="19581" y="54106"/>
                </a:lnTo>
                <a:cubicBezTo>
                  <a:pt x="20014" y="54239"/>
                  <a:pt x="20381" y="54339"/>
                  <a:pt x="20815" y="54473"/>
                </a:cubicBezTo>
                <a:lnTo>
                  <a:pt x="20915" y="54039"/>
                </a:lnTo>
                <a:cubicBezTo>
                  <a:pt x="20515" y="53939"/>
                  <a:pt x="20115" y="53839"/>
                  <a:pt x="19714" y="53705"/>
                </a:cubicBezTo>
                <a:close/>
                <a:moveTo>
                  <a:pt x="35592" y="53705"/>
                </a:moveTo>
                <a:cubicBezTo>
                  <a:pt x="35225" y="53839"/>
                  <a:pt x="34825" y="53939"/>
                  <a:pt x="34425" y="54039"/>
                </a:cubicBezTo>
                <a:lnTo>
                  <a:pt x="34525" y="54473"/>
                </a:lnTo>
                <a:lnTo>
                  <a:pt x="34525" y="54439"/>
                </a:lnTo>
                <a:cubicBezTo>
                  <a:pt x="34925" y="54339"/>
                  <a:pt x="35359" y="54206"/>
                  <a:pt x="35726" y="54139"/>
                </a:cubicBezTo>
                <a:lnTo>
                  <a:pt x="35592" y="53705"/>
                </a:lnTo>
                <a:close/>
                <a:moveTo>
                  <a:pt x="22116" y="54306"/>
                </a:moveTo>
                <a:lnTo>
                  <a:pt x="22049" y="54740"/>
                </a:lnTo>
                <a:cubicBezTo>
                  <a:pt x="22450" y="54806"/>
                  <a:pt x="22883" y="54906"/>
                  <a:pt x="23283" y="54973"/>
                </a:cubicBezTo>
                <a:lnTo>
                  <a:pt x="23350" y="54539"/>
                </a:lnTo>
                <a:cubicBezTo>
                  <a:pt x="22950" y="54473"/>
                  <a:pt x="22550" y="54406"/>
                  <a:pt x="22116" y="54306"/>
                </a:cubicBezTo>
                <a:close/>
                <a:moveTo>
                  <a:pt x="33224" y="54306"/>
                </a:moveTo>
                <a:cubicBezTo>
                  <a:pt x="32824" y="54406"/>
                  <a:pt x="32423" y="54473"/>
                  <a:pt x="31990" y="54539"/>
                </a:cubicBezTo>
                <a:lnTo>
                  <a:pt x="32056" y="54973"/>
                </a:lnTo>
                <a:lnTo>
                  <a:pt x="32056" y="54940"/>
                </a:lnTo>
                <a:cubicBezTo>
                  <a:pt x="32490" y="54873"/>
                  <a:pt x="32890" y="54806"/>
                  <a:pt x="33324" y="54740"/>
                </a:cubicBezTo>
                <a:lnTo>
                  <a:pt x="33224" y="54306"/>
                </a:lnTo>
                <a:close/>
                <a:moveTo>
                  <a:pt x="24584" y="54706"/>
                </a:moveTo>
                <a:lnTo>
                  <a:pt x="24551" y="55140"/>
                </a:lnTo>
                <a:cubicBezTo>
                  <a:pt x="24951" y="55173"/>
                  <a:pt x="25385" y="55207"/>
                  <a:pt x="25785" y="55240"/>
                </a:cubicBezTo>
                <a:lnTo>
                  <a:pt x="25852" y="54806"/>
                </a:lnTo>
                <a:cubicBezTo>
                  <a:pt x="25418" y="54773"/>
                  <a:pt x="25018" y="54740"/>
                  <a:pt x="24584" y="54706"/>
                </a:cubicBezTo>
                <a:close/>
                <a:moveTo>
                  <a:pt x="30789" y="54706"/>
                </a:moveTo>
                <a:cubicBezTo>
                  <a:pt x="30389" y="54773"/>
                  <a:pt x="29955" y="54806"/>
                  <a:pt x="29555" y="54806"/>
                </a:cubicBezTo>
                <a:lnTo>
                  <a:pt x="29555" y="55240"/>
                </a:lnTo>
                <a:cubicBezTo>
                  <a:pt x="29988" y="55207"/>
                  <a:pt x="30422" y="55173"/>
                  <a:pt x="30856" y="55140"/>
                </a:cubicBezTo>
                <a:lnTo>
                  <a:pt x="30789" y="54706"/>
                </a:lnTo>
                <a:close/>
                <a:moveTo>
                  <a:pt x="27053" y="54873"/>
                </a:moveTo>
                <a:lnTo>
                  <a:pt x="27053" y="55307"/>
                </a:lnTo>
                <a:lnTo>
                  <a:pt x="28287" y="55307"/>
                </a:lnTo>
                <a:lnTo>
                  <a:pt x="28287" y="54873"/>
                </a:lnTo>
                <a:close/>
              </a:path>
            </a:pathLst>
          </a:custGeom>
          <a:solidFill>
            <a:srgbClr val="90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1"/>
          <p:cNvGrpSpPr/>
          <p:nvPr/>
        </p:nvGrpSpPr>
        <p:grpSpPr>
          <a:xfrm>
            <a:off x="4020940" y="3899875"/>
            <a:ext cx="879014" cy="806404"/>
            <a:chOff x="4020940" y="3899875"/>
            <a:chExt cx="879014" cy="806404"/>
          </a:xfrm>
        </p:grpSpPr>
        <p:sp>
          <p:nvSpPr>
            <p:cNvPr id="98" name="Google Shape;98;p11"/>
            <p:cNvSpPr/>
            <p:nvPr/>
          </p:nvSpPr>
          <p:spPr>
            <a:xfrm rot="459409">
              <a:off x="4064528" y="3949474"/>
              <a:ext cx="791838" cy="707207"/>
            </a:xfrm>
            <a:custGeom>
              <a:rect b="b" l="l" r="r" t="t"/>
              <a:pathLst>
                <a:path extrusionOk="0" h="24194" w="27087">
                  <a:moveTo>
                    <a:pt x="13465" y="0"/>
                  </a:moveTo>
                  <a:cubicBezTo>
                    <a:pt x="11907" y="0"/>
                    <a:pt x="10326" y="304"/>
                    <a:pt x="8807" y="941"/>
                  </a:cubicBezTo>
                  <a:cubicBezTo>
                    <a:pt x="2969" y="3376"/>
                    <a:pt x="1" y="9881"/>
                    <a:pt x="1969" y="15885"/>
                  </a:cubicBezTo>
                  <a:cubicBezTo>
                    <a:pt x="3633" y="20934"/>
                    <a:pt x="8372" y="24193"/>
                    <a:pt x="13487" y="24193"/>
                  </a:cubicBezTo>
                  <a:cubicBezTo>
                    <a:pt x="14422" y="24193"/>
                    <a:pt x="15369" y="24084"/>
                    <a:pt x="16312" y="23858"/>
                  </a:cubicBezTo>
                  <a:cubicBezTo>
                    <a:pt x="17546" y="23557"/>
                    <a:pt x="18747" y="23057"/>
                    <a:pt x="19815" y="22390"/>
                  </a:cubicBezTo>
                  <a:cubicBezTo>
                    <a:pt x="25185" y="19054"/>
                    <a:pt x="27087" y="12183"/>
                    <a:pt x="24218" y="6579"/>
                  </a:cubicBezTo>
                  <a:cubicBezTo>
                    <a:pt x="22075" y="2417"/>
                    <a:pt x="17860" y="0"/>
                    <a:pt x="1346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 rot="459409">
              <a:off x="4344892" y="4155484"/>
              <a:ext cx="236993" cy="215459"/>
            </a:xfrm>
            <a:custGeom>
              <a:rect b="b" l="l" r="r" t="t"/>
              <a:pathLst>
                <a:path extrusionOk="0" h="7371" w="8107">
                  <a:moveTo>
                    <a:pt x="4045" y="1"/>
                  </a:moveTo>
                  <a:cubicBezTo>
                    <a:pt x="3766" y="1"/>
                    <a:pt x="3484" y="33"/>
                    <a:pt x="3203" y="100"/>
                  </a:cubicBezTo>
                  <a:cubicBezTo>
                    <a:pt x="1234" y="567"/>
                    <a:pt x="0" y="2535"/>
                    <a:pt x="467" y="4536"/>
                  </a:cubicBezTo>
                  <a:cubicBezTo>
                    <a:pt x="867" y="6223"/>
                    <a:pt x="2370" y="7370"/>
                    <a:pt x="4051" y="7370"/>
                  </a:cubicBezTo>
                  <a:cubicBezTo>
                    <a:pt x="4332" y="7370"/>
                    <a:pt x="4617" y="7338"/>
                    <a:pt x="4904" y="7272"/>
                  </a:cubicBezTo>
                  <a:cubicBezTo>
                    <a:pt x="6872" y="6805"/>
                    <a:pt x="8106" y="4803"/>
                    <a:pt x="7639" y="2835"/>
                  </a:cubicBezTo>
                  <a:cubicBezTo>
                    <a:pt x="7239" y="1149"/>
                    <a:pt x="5712" y="1"/>
                    <a:pt x="4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 rot="459409">
              <a:off x="4243671" y="4376509"/>
              <a:ext cx="371553" cy="278188"/>
            </a:xfrm>
            <a:custGeom>
              <a:rect b="b" l="l" r="r" t="t"/>
              <a:pathLst>
                <a:path extrusionOk="0" h="9517" w="12710">
                  <a:moveTo>
                    <a:pt x="6338" y="0"/>
                  </a:moveTo>
                  <a:cubicBezTo>
                    <a:pt x="2903" y="0"/>
                    <a:pt x="101" y="2736"/>
                    <a:pt x="1" y="6172"/>
                  </a:cubicBezTo>
                  <a:lnTo>
                    <a:pt x="1" y="7706"/>
                  </a:lnTo>
                  <a:cubicBezTo>
                    <a:pt x="1917" y="8898"/>
                    <a:pt x="4128" y="9517"/>
                    <a:pt x="6358" y="9517"/>
                  </a:cubicBezTo>
                  <a:cubicBezTo>
                    <a:pt x="7311" y="9517"/>
                    <a:pt x="8268" y="9403"/>
                    <a:pt x="9207" y="9174"/>
                  </a:cubicBezTo>
                  <a:cubicBezTo>
                    <a:pt x="10441" y="8873"/>
                    <a:pt x="11642" y="8373"/>
                    <a:pt x="12710" y="7706"/>
                  </a:cubicBezTo>
                  <a:lnTo>
                    <a:pt x="12710" y="6172"/>
                  </a:lnTo>
                  <a:cubicBezTo>
                    <a:pt x="12610" y="2736"/>
                    <a:pt x="9808" y="0"/>
                    <a:pt x="6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1"/>
          <p:cNvSpPr/>
          <p:nvPr/>
        </p:nvSpPr>
        <p:spPr>
          <a:xfrm>
            <a:off x="6859101" y="564851"/>
            <a:ext cx="1541001" cy="842913"/>
          </a:xfrm>
          <a:custGeom>
            <a:rect b="b" l="l" r="r" t="t"/>
            <a:pathLst>
              <a:path extrusionOk="0" h="18793" w="34359">
                <a:moveTo>
                  <a:pt x="13570" y="1"/>
                </a:moveTo>
                <a:cubicBezTo>
                  <a:pt x="13110" y="1"/>
                  <a:pt x="12644" y="37"/>
                  <a:pt x="12176" y="113"/>
                </a:cubicBezTo>
                <a:cubicBezTo>
                  <a:pt x="8073" y="780"/>
                  <a:pt x="5004" y="4282"/>
                  <a:pt x="4838" y="8452"/>
                </a:cubicBezTo>
                <a:cubicBezTo>
                  <a:pt x="2102" y="8685"/>
                  <a:pt x="1" y="11087"/>
                  <a:pt x="134" y="13856"/>
                </a:cubicBezTo>
                <a:cubicBezTo>
                  <a:pt x="268" y="16624"/>
                  <a:pt x="2569" y="18793"/>
                  <a:pt x="5338" y="18793"/>
                </a:cubicBezTo>
                <a:lnTo>
                  <a:pt x="30289" y="18793"/>
                </a:lnTo>
                <a:cubicBezTo>
                  <a:pt x="32591" y="18593"/>
                  <a:pt x="34359" y="16691"/>
                  <a:pt x="34359" y="14390"/>
                </a:cubicBezTo>
                <a:cubicBezTo>
                  <a:pt x="34359" y="11954"/>
                  <a:pt x="32391" y="9986"/>
                  <a:pt x="29956" y="9953"/>
                </a:cubicBezTo>
                <a:cubicBezTo>
                  <a:pt x="29722" y="9953"/>
                  <a:pt x="29489" y="9986"/>
                  <a:pt x="29255" y="10020"/>
                </a:cubicBezTo>
                <a:cubicBezTo>
                  <a:pt x="29088" y="7284"/>
                  <a:pt x="26820" y="5183"/>
                  <a:pt x="24085" y="5150"/>
                </a:cubicBezTo>
                <a:cubicBezTo>
                  <a:pt x="23284" y="5150"/>
                  <a:pt x="22483" y="5350"/>
                  <a:pt x="21750" y="5717"/>
                </a:cubicBezTo>
                <a:cubicBezTo>
                  <a:pt x="20477" y="2255"/>
                  <a:pt x="17185" y="1"/>
                  <a:pt x="13570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 rot="1418727">
            <a:off x="2751715" y="4080488"/>
            <a:ext cx="294268" cy="273766"/>
          </a:xfrm>
          <a:custGeom>
            <a:rect b="b" l="l" r="r" t="t"/>
            <a:pathLst>
              <a:path extrusionOk="0" h="10950" w="11770">
                <a:moveTo>
                  <a:pt x="8742" y="1"/>
                </a:moveTo>
                <a:cubicBezTo>
                  <a:pt x="8526" y="1"/>
                  <a:pt x="8302" y="35"/>
                  <a:pt x="8073" y="108"/>
                </a:cubicBezTo>
                <a:cubicBezTo>
                  <a:pt x="5704" y="808"/>
                  <a:pt x="5971" y="3944"/>
                  <a:pt x="5971" y="3944"/>
                </a:cubicBezTo>
                <a:cubicBezTo>
                  <a:pt x="5971" y="3944"/>
                  <a:pt x="4788" y="1762"/>
                  <a:pt x="2889" y="1762"/>
                </a:cubicBezTo>
                <a:cubicBezTo>
                  <a:pt x="2649" y="1762"/>
                  <a:pt x="2397" y="1797"/>
                  <a:pt x="2135" y="1876"/>
                </a:cubicBezTo>
                <a:cubicBezTo>
                  <a:pt x="0" y="2510"/>
                  <a:pt x="34" y="5512"/>
                  <a:pt x="2302" y="7780"/>
                </a:cubicBezTo>
                <a:cubicBezTo>
                  <a:pt x="4337" y="9782"/>
                  <a:pt x="8073" y="10949"/>
                  <a:pt x="8073" y="10949"/>
                </a:cubicBezTo>
                <a:cubicBezTo>
                  <a:pt x="8073" y="10949"/>
                  <a:pt x="10575" y="7914"/>
                  <a:pt x="11175" y="5112"/>
                </a:cubicBezTo>
                <a:cubicBezTo>
                  <a:pt x="11769" y="2318"/>
                  <a:pt x="10510" y="1"/>
                  <a:pt x="8742" y="1"/>
                </a:cubicBezTo>
                <a:close/>
              </a:path>
            </a:pathLst>
          </a:custGeom>
          <a:solidFill>
            <a:srgbClr val="90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 txBox="1"/>
          <p:nvPr>
            <p:ph type="title"/>
          </p:nvPr>
        </p:nvSpPr>
        <p:spPr>
          <a:xfrm>
            <a:off x="713225" y="1407175"/>
            <a:ext cx="2760900" cy="15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" name="Google Shape;104;p11"/>
          <p:cNvSpPr txBox="1"/>
          <p:nvPr>
            <p:ph idx="1" type="subTitle"/>
          </p:nvPr>
        </p:nvSpPr>
        <p:spPr>
          <a:xfrm>
            <a:off x="713275" y="2987075"/>
            <a:ext cx="2718600" cy="11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solidFill>
                  <a:srgbClr val="263238"/>
                </a:solidFill>
                <a:latin typeface="Hind Guntur"/>
                <a:ea typeface="Hind Guntur"/>
                <a:cs typeface="Hind Guntur"/>
                <a:sym typeface="Hind Guntu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105" name="Google Shape;105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type="ctrTitle"/>
          </p:nvPr>
        </p:nvSpPr>
        <p:spPr>
          <a:xfrm flipH="1">
            <a:off x="5027775" y="2534350"/>
            <a:ext cx="3118200" cy="7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idx="1" type="subTitle"/>
          </p:nvPr>
        </p:nvSpPr>
        <p:spPr>
          <a:xfrm flipH="1">
            <a:off x="5027725" y="775475"/>
            <a:ext cx="3118200" cy="17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3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109" name="Google Shape;10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hasCustomPrompt="1" type="title"/>
          </p:nvPr>
        </p:nvSpPr>
        <p:spPr>
          <a:xfrm>
            <a:off x="616175" y="2062950"/>
            <a:ext cx="3645600" cy="8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idx="1" type="body"/>
          </p:nvPr>
        </p:nvSpPr>
        <p:spPr>
          <a:xfrm>
            <a:off x="750350" y="2916650"/>
            <a:ext cx="33771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2"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1pPr>
            <a:lvl2pPr lvl="1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4"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8022321" y="747694"/>
            <a:ext cx="360683" cy="362863"/>
          </a:xfrm>
          <a:custGeom>
            <a:rect b="b" l="l" r="r" t="t"/>
            <a:pathLst>
              <a:path extrusionOk="0" h="16980" w="16880">
                <a:moveTo>
                  <a:pt x="8388" y="4587"/>
                </a:moveTo>
                <a:cubicBezTo>
                  <a:pt x="8772" y="4587"/>
                  <a:pt x="9170" y="4645"/>
                  <a:pt x="9574" y="4770"/>
                </a:cubicBezTo>
                <a:cubicBezTo>
                  <a:pt x="12877" y="5771"/>
                  <a:pt x="13344" y="10274"/>
                  <a:pt x="10275" y="11909"/>
                </a:cubicBezTo>
                <a:cubicBezTo>
                  <a:pt x="9688" y="12228"/>
                  <a:pt x="9060" y="12379"/>
                  <a:pt x="8441" y="12379"/>
                </a:cubicBezTo>
                <a:cubicBezTo>
                  <a:pt x="7056" y="12379"/>
                  <a:pt x="5719" y="11622"/>
                  <a:pt x="5004" y="10308"/>
                </a:cubicBezTo>
                <a:cubicBezTo>
                  <a:pt x="3568" y="7640"/>
                  <a:pt x="5609" y="4587"/>
                  <a:pt x="8388" y="4587"/>
                </a:cubicBezTo>
                <a:close/>
                <a:moveTo>
                  <a:pt x="6572" y="0"/>
                </a:moveTo>
                <a:lnTo>
                  <a:pt x="2369" y="2235"/>
                </a:lnTo>
                <a:lnTo>
                  <a:pt x="3070" y="3503"/>
                </a:lnTo>
                <a:cubicBezTo>
                  <a:pt x="3270" y="3903"/>
                  <a:pt x="3236" y="4337"/>
                  <a:pt x="3003" y="4704"/>
                </a:cubicBezTo>
                <a:cubicBezTo>
                  <a:pt x="2869" y="4904"/>
                  <a:pt x="2736" y="5104"/>
                  <a:pt x="2636" y="5304"/>
                </a:cubicBezTo>
                <a:cubicBezTo>
                  <a:pt x="2402" y="5671"/>
                  <a:pt x="2035" y="5905"/>
                  <a:pt x="1602" y="5905"/>
                </a:cubicBezTo>
                <a:lnTo>
                  <a:pt x="134" y="5838"/>
                </a:lnTo>
                <a:lnTo>
                  <a:pt x="1" y="10608"/>
                </a:lnTo>
                <a:lnTo>
                  <a:pt x="1435" y="10641"/>
                </a:lnTo>
                <a:cubicBezTo>
                  <a:pt x="1869" y="10675"/>
                  <a:pt x="2236" y="10941"/>
                  <a:pt x="2436" y="11308"/>
                </a:cubicBezTo>
                <a:cubicBezTo>
                  <a:pt x="2469" y="11408"/>
                  <a:pt x="2536" y="11542"/>
                  <a:pt x="2603" y="11642"/>
                </a:cubicBezTo>
                <a:cubicBezTo>
                  <a:pt x="2636" y="11742"/>
                  <a:pt x="2703" y="11842"/>
                  <a:pt x="2769" y="11942"/>
                </a:cubicBezTo>
                <a:cubicBezTo>
                  <a:pt x="2969" y="12309"/>
                  <a:pt x="2969" y="12743"/>
                  <a:pt x="2769" y="13110"/>
                </a:cubicBezTo>
                <a:lnTo>
                  <a:pt x="2002" y="14344"/>
                </a:lnTo>
                <a:lnTo>
                  <a:pt x="6038" y="16846"/>
                </a:lnTo>
                <a:lnTo>
                  <a:pt x="6806" y="15611"/>
                </a:lnTo>
                <a:cubicBezTo>
                  <a:pt x="7022" y="15271"/>
                  <a:pt x="7382" y="15074"/>
                  <a:pt x="7780" y="15074"/>
                </a:cubicBezTo>
                <a:cubicBezTo>
                  <a:pt x="7811" y="15074"/>
                  <a:pt x="7842" y="15075"/>
                  <a:pt x="7873" y="15078"/>
                </a:cubicBezTo>
                <a:cubicBezTo>
                  <a:pt x="8106" y="15078"/>
                  <a:pt x="8340" y="15111"/>
                  <a:pt x="8607" y="15111"/>
                </a:cubicBezTo>
                <a:cubicBezTo>
                  <a:pt x="8632" y="15109"/>
                  <a:pt x="8658" y="15108"/>
                  <a:pt x="8683" y="15108"/>
                </a:cubicBezTo>
                <a:cubicBezTo>
                  <a:pt x="9057" y="15108"/>
                  <a:pt x="9420" y="15335"/>
                  <a:pt x="9608" y="15678"/>
                </a:cubicBezTo>
                <a:lnTo>
                  <a:pt x="10308" y="16979"/>
                </a:lnTo>
                <a:lnTo>
                  <a:pt x="14511" y="14711"/>
                </a:lnTo>
                <a:lnTo>
                  <a:pt x="13811" y="13443"/>
                </a:lnTo>
                <a:cubicBezTo>
                  <a:pt x="13610" y="13076"/>
                  <a:pt x="13610" y="12609"/>
                  <a:pt x="13877" y="12276"/>
                </a:cubicBezTo>
                <a:cubicBezTo>
                  <a:pt x="14011" y="12076"/>
                  <a:pt x="14144" y="11875"/>
                  <a:pt x="14244" y="11675"/>
                </a:cubicBezTo>
                <a:cubicBezTo>
                  <a:pt x="14444" y="11308"/>
                  <a:pt x="14845" y="11075"/>
                  <a:pt x="15278" y="11075"/>
                </a:cubicBezTo>
                <a:lnTo>
                  <a:pt x="16746" y="11108"/>
                </a:lnTo>
                <a:lnTo>
                  <a:pt x="16879" y="6372"/>
                </a:lnTo>
                <a:lnTo>
                  <a:pt x="15412" y="6338"/>
                </a:lnTo>
                <a:cubicBezTo>
                  <a:pt x="14978" y="6305"/>
                  <a:pt x="14611" y="6038"/>
                  <a:pt x="14444" y="5671"/>
                </a:cubicBezTo>
                <a:cubicBezTo>
                  <a:pt x="14378" y="5538"/>
                  <a:pt x="14344" y="5438"/>
                  <a:pt x="14278" y="5337"/>
                </a:cubicBezTo>
                <a:cubicBezTo>
                  <a:pt x="14211" y="5237"/>
                  <a:pt x="14177" y="5137"/>
                  <a:pt x="14111" y="5037"/>
                </a:cubicBezTo>
                <a:cubicBezTo>
                  <a:pt x="13877" y="4670"/>
                  <a:pt x="13877" y="4237"/>
                  <a:pt x="14111" y="3870"/>
                </a:cubicBezTo>
                <a:lnTo>
                  <a:pt x="14878" y="2602"/>
                </a:lnTo>
                <a:lnTo>
                  <a:pt x="10842" y="100"/>
                </a:lnTo>
                <a:lnTo>
                  <a:pt x="10075" y="1368"/>
                </a:lnTo>
                <a:cubicBezTo>
                  <a:pt x="9868" y="1663"/>
                  <a:pt x="9505" y="1880"/>
                  <a:pt x="9147" y="1880"/>
                </a:cubicBezTo>
                <a:cubicBezTo>
                  <a:pt x="9100" y="1880"/>
                  <a:pt x="9053" y="1876"/>
                  <a:pt x="9007" y="1868"/>
                </a:cubicBezTo>
                <a:lnTo>
                  <a:pt x="8273" y="1868"/>
                </a:lnTo>
                <a:cubicBezTo>
                  <a:pt x="7873" y="1868"/>
                  <a:pt x="7473" y="1635"/>
                  <a:pt x="7273" y="1268"/>
                </a:cubicBezTo>
                <a:lnTo>
                  <a:pt x="6572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8320234" y="638223"/>
            <a:ext cx="252329" cy="250948"/>
          </a:xfrm>
          <a:custGeom>
            <a:rect b="b" l="l" r="r" t="t"/>
            <a:pathLst>
              <a:path extrusionOk="0" h="11743" w="11809">
                <a:moveTo>
                  <a:pt x="5936" y="3141"/>
                </a:moveTo>
                <a:cubicBezTo>
                  <a:pt x="6607" y="3141"/>
                  <a:pt x="7289" y="3387"/>
                  <a:pt x="7839" y="3937"/>
                </a:cubicBezTo>
                <a:cubicBezTo>
                  <a:pt x="9574" y="5671"/>
                  <a:pt x="8339" y="8607"/>
                  <a:pt x="5904" y="8607"/>
                </a:cubicBezTo>
                <a:cubicBezTo>
                  <a:pt x="4403" y="8607"/>
                  <a:pt x="3169" y="7373"/>
                  <a:pt x="3169" y="5872"/>
                </a:cubicBezTo>
                <a:cubicBezTo>
                  <a:pt x="3169" y="4223"/>
                  <a:pt x="4529" y="3141"/>
                  <a:pt x="5936" y="3141"/>
                </a:cubicBezTo>
                <a:close/>
                <a:moveTo>
                  <a:pt x="4270" y="1"/>
                </a:moveTo>
                <a:lnTo>
                  <a:pt x="4270" y="1001"/>
                </a:lnTo>
                <a:cubicBezTo>
                  <a:pt x="4270" y="1302"/>
                  <a:pt x="4103" y="1569"/>
                  <a:pt x="3836" y="1735"/>
                </a:cubicBezTo>
                <a:cubicBezTo>
                  <a:pt x="3669" y="1802"/>
                  <a:pt x="3536" y="1869"/>
                  <a:pt x="3402" y="1969"/>
                </a:cubicBezTo>
                <a:cubicBezTo>
                  <a:pt x="3279" y="2057"/>
                  <a:pt x="3128" y="2098"/>
                  <a:pt x="2974" y="2098"/>
                </a:cubicBezTo>
                <a:cubicBezTo>
                  <a:pt x="2835" y="2098"/>
                  <a:pt x="2695" y="2065"/>
                  <a:pt x="2569" y="2002"/>
                </a:cubicBezTo>
                <a:lnTo>
                  <a:pt x="1701" y="1502"/>
                </a:lnTo>
                <a:lnTo>
                  <a:pt x="33" y="4371"/>
                </a:lnTo>
                <a:lnTo>
                  <a:pt x="901" y="4871"/>
                </a:lnTo>
                <a:cubicBezTo>
                  <a:pt x="1168" y="5038"/>
                  <a:pt x="1301" y="5305"/>
                  <a:pt x="1301" y="5605"/>
                </a:cubicBezTo>
                <a:lnTo>
                  <a:pt x="1301" y="5872"/>
                </a:lnTo>
                <a:lnTo>
                  <a:pt x="1301" y="6105"/>
                </a:lnTo>
                <a:cubicBezTo>
                  <a:pt x="1301" y="6405"/>
                  <a:pt x="1168" y="6706"/>
                  <a:pt x="901" y="6839"/>
                </a:cubicBezTo>
                <a:lnTo>
                  <a:pt x="0" y="7373"/>
                </a:lnTo>
                <a:lnTo>
                  <a:pt x="1668" y="10241"/>
                </a:lnTo>
                <a:lnTo>
                  <a:pt x="2535" y="9741"/>
                </a:lnTo>
                <a:cubicBezTo>
                  <a:pt x="2655" y="9666"/>
                  <a:pt x="2789" y="9631"/>
                  <a:pt x="2921" y="9631"/>
                </a:cubicBezTo>
                <a:cubicBezTo>
                  <a:pt x="3082" y="9631"/>
                  <a:pt x="3241" y="9683"/>
                  <a:pt x="3369" y="9774"/>
                </a:cubicBezTo>
                <a:cubicBezTo>
                  <a:pt x="3503" y="9841"/>
                  <a:pt x="3636" y="9941"/>
                  <a:pt x="3803" y="10008"/>
                </a:cubicBezTo>
                <a:cubicBezTo>
                  <a:pt x="4070" y="10141"/>
                  <a:pt x="4236" y="10408"/>
                  <a:pt x="4270" y="10742"/>
                </a:cubicBezTo>
                <a:lnTo>
                  <a:pt x="4270" y="11742"/>
                </a:lnTo>
                <a:lnTo>
                  <a:pt x="7605" y="11742"/>
                </a:lnTo>
                <a:lnTo>
                  <a:pt x="7605" y="10742"/>
                </a:lnTo>
                <a:cubicBezTo>
                  <a:pt x="7572" y="10442"/>
                  <a:pt x="7739" y="10175"/>
                  <a:pt x="8006" y="10008"/>
                </a:cubicBezTo>
                <a:cubicBezTo>
                  <a:pt x="8139" y="9941"/>
                  <a:pt x="8273" y="9874"/>
                  <a:pt x="8439" y="9774"/>
                </a:cubicBezTo>
                <a:cubicBezTo>
                  <a:pt x="8563" y="9686"/>
                  <a:pt x="8714" y="9645"/>
                  <a:pt x="8868" y="9645"/>
                </a:cubicBezTo>
                <a:cubicBezTo>
                  <a:pt x="9006" y="9645"/>
                  <a:pt x="9147" y="9678"/>
                  <a:pt x="9273" y="9741"/>
                </a:cubicBezTo>
                <a:lnTo>
                  <a:pt x="10141" y="10241"/>
                </a:lnTo>
                <a:lnTo>
                  <a:pt x="11808" y="7373"/>
                </a:lnTo>
                <a:lnTo>
                  <a:pt x="10941" y="6839"/>
                </a:lnTo>
                <a:cubicBezTo>
                  <a:pt x="10674" y="6706"/>
                  <a:pt x="10508" y="6405"/>
                  <a:pt x="10541" y="6105"/>
                </a:cubicBezTo>
                <a:lnTo>
                  <a:pt x="10541" y="5872"/>
                </a:lnTo>
                <a:lnTo>
                  <a:pt x="10541" y="5638"/>
                </a:lnTo>
                <a:cubicBezTo>
                  <a:pt x="10508" y="5338"/>
                  <a:pt x="10674" y="5038"/>
                  <a:pt x="10941" y="4904"/>
                </a:cubicBezTo>
                <a:lnTo>
                  <a:pt x="11808" y="4371"/>
                </a:lnTo>
                <a:lnTo>
                  <a:pt x="10141" y="1502"/>
                </a:lnTo>
                <a:lnTo>
                  <a:pt x="9273" y="2002"/>
                </a:lnTo>
                <a:cubicBezTo>
                  <a:pt x="9147" y="2065"/>
                  <a:pt x="9006" y="2098"/>
                  <a:pt x="8868" y="2098"/>
                </a:cubicBezTo>
                <a:cubicBezTo>
                  <a:pt x="8714" y="2098"/>
                  <a:pt x="8563" y="2057"/>
                  <a:pt x="8439" y="1969"/>
                </a:cubicBezTo>
                <a:cubicBezTo>
                  <a:pt x="8306" y="1869"/>
                  <a:pt x="8173" y="1802"/>
                  <a:pt x="8006" y="1735"/>
                </a:cubicBezTo>
                <a:cubicBezTo>
                  <a:pt x="7739" y="1569"/>
                  <a:pt x="7605" y="1302"/>
                  <a:pt x="7605" y="1001"/>
                </a:cubicBezTo>
                <a:lnTo>
                  <a:pt x="7605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4199741" y="4371537"/>
            <a:ext cx="4397658" cy="213430"/>
          </a:xfrm>
          <a:custGeom>
            <a:rect b="b" l="l" r="r" t="t"/>
            <a:pathLst>
              <a:path extrusionOk="0" h="11543" w="173958">
                <a:moveTo>
                  <a:pt x="86963" y="1"/>
                </a:moveTo>
                <a:cubicBezTo>
                  <a:pt x="38928" y="1"/>
                  <a:pt x="0" y="2569"/>
                  <a:pt x="0" y="5772"/>
                </a:cubicBezTo>
                <a:cubicBezTo>
                  <a:pt x="0" y="8974"/>
                  <a:pt x="38928" y="11543"/>
                  <a:pt x="86963" y="11543"/>
                </a:cubicBezTo>
                <a:cubicBezTo>
                  <a:pt x="134997" y="11543"/>
                  <a:pt x="173958" y="8974"/>
                  <a:pt x="173958" y="5772"/>
                </a:cubicBezTo>
                <a:cubicBezTo>
                  <a:pt x="173958" y="2569"/>
                  <a:pt x="134997" y="1"/>
                  <a:pt x="8696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601939" y="524300"/>
            <a:ext cx="532698" cy="528589"/>
          </a:xfrm>
          <a:custGeom>
            <a:rect b="b" l="l" r="r" t="t"/>
            <a:pathLst>
              <a:path extrusionOk="0" h="21483" w="21650">
                <a:moveTo>
                  <a:pt x="10862" y="5719"/>
                </a:moveTo>
                <a:cubicBezTo>
                  <a:pt x="12093" y="5719"/>
                  <a:pt x="13351" y="6179"/>
                  <a:pt x="14378" y="7206"/>
                </a:cubicBezTo>
                <a:cubicBezTo>
                  <a:pt x="17513" y="10341"/>
                  <a:pt x="15278" y="15745"/>
                  <a:pt x="10842" y="15745"/>
                </a:cubicBezTo>
                <a:cubicBezTo>
                  <a:pt x="8073" y="15745"/>
                  <a:pt x="5805" y="13510"/>
                  <a:pt x="5838" y="10741"/>
                </a:cubicBezTo>
                <a:cubicBezTo>
                  <a:pt x="5838" y="7720"/>
                  <a:pt x="8293" y="5719"/>
                  <a:pt x="10862" y="5719"/>
                </a:cubicBezTo>
                <a:close/>
                <a:moveTo>
                  <a:pt x="7773" y="0"/>
                </a:moveTo>
                <a:lnTo>
                  <a:pt x="7773" y="1868"/>
                </a:lnTo>
                <a:cubicBezTo>
                  <a:pt x="7773" y="2402"/>
                  <a:pt x="7473" y="2902"/>
                  <a:pt x="6973" y="3169"/>
                </a:cubicBezTo>
                <a:cubicBezTo>
                  <a:pt x="6706" y="3303"/>
                  <a:pt x="6439" y="3436"/>
                  <a:pt x="6172" y="3603"/>
                </a:cubicBezTo>
                <a:cubicBezTo>
                  <a:pt x="5936" y="3766"/>
                  <a:pt x="5651" y="3851"/>
                  <a:pt x="5364" y="3851"/>
                </a:cubicBezTo>
                <a:cubicBezTo>
                  <a:pt x="5125" y="3851"/>
                  <a:pt x="4884" y="3791"/>
                  <a:pt x="4671" y="3670"/>
                </a:cubicBezTo>
                <a:lnTo>
                  <a:pt x="3036" y="2736"/>
                </a:lnTo>
                <a:lnTo>
                  <a:pt x="1" y="8006"/>
                </a:lnTo>
                <a:lnTo>
                  <a:pt x="1602" y="8940"/>
                </a:lnTo>
                <a:cubicBezTo>
                  <a:pt x="2069" y="9207"/>
                  <a:pt x="2369" y="9741"/>
                  <a:pt x="2336" y="10274"/>
                </a:cubicBezTo>
                <a:lnTo>
                  <a:pt x="2336" y="10741"/>
                </a:lnTo>
                <a:lnTo>
                  <a:pt x="2336" y="11175"/>
                </a:lnTo>
                <a:cubicBezTo>
                  <a:pt x="2369" y="11742"/>
                  <a:pt x="2069" y="12243"/>
                  <a:pt x="1602" y="12543"/>
                </a:cubicBezTo>
                <a:lnTo>
                  <a:pt x="1" y="13477"/>
                </a:lnTo>
                <a:lnTo>
                  <a:pt x="3036" y="18747"/>
                </a:lnTo>
                <a:lnTo>
                  <a:pt x="4638" y="17813"/>
                </a:lnTo>
                <a:cubicBezTo>
                  <a:pt x="4850" y="17691"/>
                  <a:pt x="5091" y="17632"/>
                  <a:pt x="5334" y="17632"/>
                </a:cubicBezTo>
                <a:cubicBezTo>
                  <a:pt x="5624" y="17632"/>
                  <a:pt x="5918" y="17717"/>
                  <a:pt x="6172" y="17880"/>
                </a:cubicBezTo>
                <a:cubicBezTo>
                  <a:pt x="6405" y="18047"/>
                  <a:pt x="6672" y="18180"/>
                  <a:pt x="6939" y="18347"/>
                </a:cubicBezTo>
                <a:cubicBezTo>
                  <a:pt x="7440" y="18580"/>
                  <a:pt x="7740" y="19081"/>
                  <a:pt x="7740" y="19614"/>
                </a:cubicBezTo>
                <a:lnTo>
                  <a:pt x="7740" y="21482"/>
                </a:lnTo>
                <a:lnTo>
                  <a:pt x="13877" y="21482"/>
                </a:lnTo>
                <a:lnTo>
                  <a:pt x="13877" y="19614"/>
                </a:lnTo>
                <a:cubicBezTo>
                  <a:pt x="13877" y="19081"/>
                  <a:pt x="14178" y="18580"/>
                  <a:pt x="14678" y="18347"/>
                </a:cubicBezTo>
                <a:cubicBezTo>
                  <a:pt x="14945" y="18180"/>
                  <a:pt x="15212" y="18047"/>
                  <a:pt x="15445" y="17880"/>
                </a:cubicBezTo>
                <a:cubicBezTo>
                  <a:pt x="15699" y="17717"/>
                  <a:pt x="15993" y="17632"/>
                  <a:pt x="16283" y="17632"/>
                </a:cubicBezTo>
                <a:cubicBezTo>
                  <a:pt x="16526" y="17632"/>
                  <a:pt x="16767" y="17691"/>
                  <a:pt x="16980" y="17813"/>
                </a:cubicBezTo>
                <a:lnTo>
                  <a:pt x="18581" y="18747"/>
                </a:lnTo>
                <a:lnTo>
                  <a:pt x="21650" y="13477"/>
                </a:lnTo>
                <a:lnTo>
                  <a:pt x="20015" y="12543"/>
                </a:lnTo>
                <a:cubicBezTo>
                  <a:pt x="19548" y="12276"/>
                  <a:pt x="19281" y="11742"/>
                  <a:pt x="19315" y="11208"/>
                </a:cubicBezTo>
                <a:lnTo>
                  <a:pt x="19315" y="10741"/>
                </a:lnTo>
                <a:lnTo>
                  <a:pt x="19315" y="10308"/>
                </a:lnTo>
                <a:cubicBezTo>
                  <a:pt x="19281" y="9741"/>
                  <a:pt x="19548" y="9240"/>
                  <a:pt x="20015" y="8940"/>
                </a:cubicBezTo>
                <a:lnTo>
                  <a:pt x="21650" y="8006"/>
                </a:lnTo>
                <a:lnTo>
                  <a:pt x="18614" y="2736"/>
                </a:lnTo>
                <a:lnTo>
                  <a:pt x="16980" y="3670"/>
                </a:lnTo>
                <a:cubicBezTo>
                  <a:pt x="16767" y="3791"/>
                  <a:pt x="16526" y="3851"/>
                  <a:pt x="16283" y="3851"/>
                </a:cubicBezTo>
                <a:cubicBezTo>
                  <a:pt x="15993" y="3851"/>
                  <a:pt x="15699" y="3766"/>
                  <a:pt x="15445" y="3603"/>
                </a:cubicBezTo>
                <a:cubicBezTo>
                  <a:pt x="15212" y="3436"/>
                  <a:pt x="14945" y="3303"/>
                  <a:pt x="14678" y="3169"/>
                </a:cubicBezTo>
                <a:cubicBezTo>
                  <a:pt x="14178" y="2902"/>
                  <a:pt x="13877" y="2402"/>
                  <a:pt x="13877" y="1868"/>
                </a:cubicBezTo>
                <a:lnTo>
                  <a:pt x="13877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3237438" y="1350651"/>
            <a:ext cx="701757" cy="608303"/>
          </a:xfrm>
          <a:custGeom>
            <a:rect b="b" l="l" r="r" t="t"/>
            <a:pathLst>
              <a:path extrusionOk="0" h="27435" w="31657">
                <a:moveTo>
                  <a:pt x="18080" y="0"/>
                </a:moveTo>
                <a:cubicBezTo>
                  <a:pt x="6338" y="0"/>
                  <a:pt x="0" y="13777"/>
                  <a:pt x="7673" y="22683"/>
                </a:cubicBezTo>
                <a:cubicBezTo>
                  <a:pt x="10313" y="25751"/>
                  <a:pt x="14129" y="27435"/>
                  <a:pt x="18062" y="27435"/>
                </a:cubicBezTo>
                <a:cubicBezTo>
                  <a:pt x="19347" y="27435"/>
                  <a:pt x="20644" y="27255"/>
                  <a:pt x="21916" y="26886"/>
                </a:cubicBezTo>
                <a:cubicBezTo>
                  <a:pt x="27053" y="25418"/>
                  <a:pt x="30856" y="21048"/>
                  <a:pt x="31656" y="15745"/>
                </a:cubicBezTo>
                <a:lnTo>
                  <a:pt x="18080" y="13710"/>
                </a:lnTo>
                <a:lnTo>
                  <a:pt x="1808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3700373" y="1288525"/>
            <a:ext cx="304670" cy="349106"/>
          </a:xfrm>
          <a:custGeom>
            <a:rect b="b" l="l" r="r" t="t"/>
            <a:pathLst>
              <a:path extrusionOk="0" h="15745" w="13744">
                <a:moveTo>
                  <a:pt x="0" y="0"/>
                </a:moveTo>
                <a:lnTo>
                  <a:pt x="0" y="13710"/>
                </a:lnTo>
                <a:lnTo>
                  <a:pt x="13576" y="15745"/>
                </a:lnTo>
                <a:cubicBezTo>
                  <a:pt x="13676" y="15078"/>
                  <a:pt x="13743" y="14377"/>
                  <a:pt x="13743" y="13710"/>
                </a:cubicBezTo>
                <a:cubicBezTo>
                  <a:pt x="13743" y="6138"/>
                  <a:pt x="7572" y="0"/>
                  <a:pt x="0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 txBox="1"/>
          <p:nvPr>
            <p:ph type="ctrTitle"/>
          </p:nvPr>
        </p:nvSpPr>
        <p:spPr>
          <a:xfrm>
            <a:off x="4468450" y="1249807"/>
            <a:ext cx="1909800" cy="3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2" type="ctrTitle"/>
          </p:nvPr>
        </p:nvSpPr>
        <p:spPr>
          <a:xfrm>
            <a:off x="4468441" y="3112375"/>
            <a:ext cx="19098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3" type="ctrTitle"/>
          </p:nvPr>
        </p:nvSpPr>
        <p:spPr>
          <a:xfrm>
            <a:off x="6687600" y="1248700"/>
            <a:ext cx="19098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4" type="ctrTitle"/>
          </p:nvPr>
        </p:nvSpPr>
        <p:spPr>
          <a:xfrm>
            <a:off x="6687591" y="3112375"/>
            <a:ext cx="19098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" type="subTitle"/>
          </p:nvPr>
        </p:nvSpPr>
        <p:spPr>
          <a:xfrm>
            <a:off x="4468441" y="1669338"/>
            <a:ext cx="19098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9" name="Google Shape;129;p15"/>
          <p:cNvSpPr txBox="1"/>
          <p:nvPr>
            <p:ph idx="5" type="subTitle"/>
          </p:nvPr>
        </p:nvSpPr>
        <p:spPr>
          <a:xfrm>
            <a:off x="4468441" y="3469391"/>
            <a:ext cx="1909800" cy="8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30" name="Google Shape;130;p15"/>
          <p:cNvSpPr txBox="1"/>
          <p:nvPr>
            <p:ph idx="6" type="subTitle"/>
          </p:nvPr>
        </p:nvSpPr>
        <p:spPr>
          <a:xfrm>
            <a:off x="6687591" y="1669338"/>
            <a:ext cx="19098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31" name="Google Shape;131;p15"/>
          <p:cNvSpPr txBox="1"/>
          <p:nvPr>
            <p:ph idx="7" type="subTitle"/>
          </p:nvPr>
        </p:nvSpPr>
        <p:spPr>
          <a:xfrm>
            <a:off x="6687591" y="3469391"/>
            <a:ext cx="1909800" cy="8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32" name="Google Shape;132;p15"/>
          <p:cNvSpPr txBox="1"/>
          <p:nvPr>
            <p:ph hasCustomPrompt="1" idx="8" type="title"/>
          </p:nvPr>
        </p:nvSpPr>
        <p:spPr>
          <a:xfrm>
            <a:off x="4468450" y="864700"/>
            <a:ext cx="610800" cy="3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33" name="Google Shape;133;p15"/>
          <p:cNvSpPr txBox="1"/>
          <p:nvPr>
            <p:ph hasCustomPrompt="1" idx="9" type="title"/>
          </p:nvPr>
        </p:nvSpPr>
        <p:spPr>
          <a:xfrm>
            <a:off x="6687600" y="866365"/>
            <a:ext cx="610800" cy="3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34" name="Google Shape;134;p15"/>
          <p:cNvSpPr txBox="1"/>
          <p:nvPr>
            <p:ph hasCustomPrompt="1" idx="13" type="title"/>
          </p:nvPr>
        </p:nvSpPr>
        <p:spPr>
          <a:xfrm>
            <a:off x="4468450" y="2732069"/>
            <a:ext cx="6108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35" name="Google Shape;135;p15"/>
          <p:cNvSpPr txBox="1"/>
          <p:nvPr>
            <p:ph hasCustomPrompt="1" idx="14" type="title"/>
          </p:nvPr>
        </p:nvSpPr>
        <p:spPr>
          <a:xfrm>
            <a:off x="6687600" y="2721200"/>
            <a:ext cx="6108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_1">
    <p:bg>
      <p:bgPr>
        <a:noFill/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/>
          <p:nvPr/>
        </p:nvSpPr>
        <p:spPr>
          <a:xfrm>
            <a:off x="7563050" y="2286350"/>
            <a:ext cx="1008078" cy="1000302"/>
          </a:xfrm>
          <a:custGeom>
            <a:rect b="b" l="l" r="r" t="t"/>
            <a:pathLst>
              <a:path extrusionOk="0" h="21483" w="21650">
                <a:moveTo>
                  <a:pt x="10862" y="5719"/>
                </a:moveTo>
                <a:cubicBezTo>
                  <a:pt x="12093" y="5719"/>
                  <a:pt x="13351" y="6179"/>
                  <a:pt x="14378" y="7206"/>
                </a:cubicBezTo>
                <a:cubicBezTo>
                  <a:pt x="17513" y="10341"/>
                  <a:pt x="15278" y="15745"/>
                  <a:pt x="10842" y="15745"/>
                </a:cubicBezTo>
                <a:cubicBezTo>
                  <a:pt x="8073" y="15745"/>
                  <a:pt x="5805" y="13510"/>
                  <a:pt x="5838" y="10741"/>
                </a:cubicBezTo>
                <a:cubicBezTo>
                  <a:pt x="5838" y="7720"/>
                  <a:pt x="8293" y="5719"/>
                  <a:pt x="10862" y="5719"/>
                </a:cubicBezTo>
                <a:close/>
                <a:moveTo>
                  <a:pt x="7773" y="0"/>
                </a:moveTo>
                <a:lnTo>
                  <a:pt x="7773" y="1868"/>
                </a:lnTo>
                <a:cubicBezTo>
                  <a:pt x="7773" y="2402"/>
                  <a:pt x="7473" y="2902"/>
                  <a:pt x="6973" y="3169"/>
                </a:cubicBezTo>
                <a:cubicBezTo>
                  <a:pt x="6706" y="3303"/>
                  <a:pt x="6439" y="3436"/>
                  <a:pt x="6172" y="3603"/>
                </a:cubicBezTo>
                <a:cubicBezTo>
                  <a:pt x="5936" y="3766"/>
                  <a:pt x="5651" y="3851"/>
                  <a:pt x="5364" y="3851"/>
                </a:cubicBezTo>
                <a:cubicBezTo>
                  <a:pt x="5125" y="3851"/>
                  <a:pt x="4884" y="3791"/>
                  <a:pt x="4671" y="3670"/>
                </a:cubicBezTo>
                <a:lnTo>
                  <a:pt x="3036" y="2736"/>
                </a:lnTo>
                <a:lnTo>
                  <a:pt x="1" y="8006"/>
                </a:lnTo>
                <a:lnTo>
                  <a:pt x="1602" y="8940"/>
                </a:lnTo>
                <a:cubicBezTo>
                  <a:pt x="2069" y="9207"/>
                  <a:pt x="2369" y="9741"/>
                  <a:pt x="2336" y="10274"/>
                </a:cubicBezTo>
                <a:lnTo>
                  <a:pt x="2336" y="10741"/>
                </a:lnTo>
                <a:lnTo>
                  <a:pt x="2336" y="11175"/>
                </a:lnTo>
                <a:cubicBezTo>
                  <a:pt x="2369" y="11742"/>
                  <a:pt x="2069" y="12243"/>
                  <a:pt x="1602" y="12543"/>
                </a:cubicBezTo>
                <a:lnTo>
                  <a:pt x="1" y="13477"/>
                </a:lnTo>
                <a:lnTo>
                  <a:pt x="3036" y="18747"/>
                </a:lnTo>
                <a:lnTo>
                  <a:pt x="4638" y="17813"/>
                </a:lnTo>
                <a:cubicBezTo>
                  <a:pt x="4850" y="17691"/>
                  <a:pt x="5091" y="17632"/>
                  <a:pt x="5334" y="17632"/>
                </a:cubicBezTo>
                <a:cubicBezTo>
                  <a:pt x="5624" y="17632"/>
                  <a:pt x="5918" y="17717"/>
                  <a:pt x="6172" y="17880"/>
                </a:cubicBezTo>
                <a:cubicBezTo>
                  <a:pt x="6405" y="18047"/>
                  <a:pt x="6672" y="18180"/>
                  <a:pt x="6939" y="18347"/>
                </a:cubicBezTo>
                <a:cubicBezTo>
                  <a:pt x="7440" y="18580"/>
                  <a:pt x="7740" y="19081"/>
                  <a:pt x="7740" y="19614"/>
                </a:cubicBezTo>
                <a:lnTo>
                  <a:pt x="7740" y="21482"/>
                </a:lnTo>
                <a:lnTo>
                  <a:pt x="13877" y="21482"/>
                </a:lnTo>
                <a:lnTo>
                  <a:pt x="13877" y="19614"/>
                </a:lnTo>
                <a:cubicBezTo>
                  <a:pt x="13877" y="19081"/>
                  <a:pt x="14178" y="18580"/>
                  <a:pt x="14678" y="18347"/>
                </a:cubicBezTo>
                <a:cubicBezTo>
                  <a:pt x="14945" y="18180"/>
                  <a:pt x="15212" y="18047"/>
                  <a:pt x="15445" y="17880"/>
                </a:cubicBezTo>
                <a:cubicBezTo>
                  <a:pt x="15699" y="17717"/>
                  <a:pt x="15993" y="17632"/>
                  <a:pt x="16283" y="17632"/>
                </a:cubicBezTo>
                <a:cubicBezTo>
                  <a:pt x="16526" y="17632"/>
                  <a:pt x="16767" y="17691"/>
                  <a:pt x="16980" y="17813"/>
                </a:cubicBezTo>
                <a:lnTo>
                  <a:pt x="18581" y="18747"/>
                </a:lnTo>
                <a:lnTo>
                  <a:pt x="21650" y="13477"/>
                </a:lnTo>
                <a:lnTo>
                  <a:pt x="20015" y="12543"/>
                </a:lnTo>
                <a:cubicBezTo>
                  <a:pt x="19548" y="12276"/>
                  <a:pt x="19281" y="11742"/>
                  <a:pt x="19315" y="11208"/>
                </a:cubicBezTo>
                <a:lnTo>
                  <a:pt x="19315" y="10741"/>
                </a:lnTo>
                <a:lnTo>
                  <a:pt x="19315" y="10308"/>
                </a:lnTo>
                <a:cubicBezTo>
                  <a:pt x="19281" y="9741"/>
                  <a:pt x="19548" y="9240"/>
                  <a:pt x="20015" y="8940"/>
                </a:cubicBezTo>
                <a:lnTo>
                  <a:pt x="21650" y="8006"/>
                </a:lnTo>
                <a:lnTo>
                  <a:pt x="18614" y="2736"/>
                </a:lnTo>
                <a:lnTo>
                  <a:pt x="16980" y="3670"/>
                </a:lnTo>
                <a:cubicBezTo>
                  <a:pt x="16767" y="3791"/>
                  <a:pt x="16526" y="3851"/>
                  <a:pt x="16283" y="3851"/>
                </a:cubicBezTo>
                <a:cubicBezTo>
                  <a:pt x="15993" y="3851"/>
                  <a:pt x="15699" y="3766"/>
                  <a:pt x="15445" y="3603"/>
                </a:cubicBezTo>
                <a:cubicBezTo>
                  <a:pt x="15212" y="3436"/>
                  <a:pt x="14945" y="3303"/>
                  <a:pt x="14678" y="3169"/>
                </a:cubicBezTo>
                <a:cubicBezTo>
                  <a:pt x="14178" y="2902"/>
                  <a:pt x="13877" y="2402"/>
                  <a:pt x="13877" y="1868"/>
                </a:cubicBezTo>
                <a:lnTo>
                  <a:pt x="13877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603801" y="4176100"/>
            <a:ext cx="596244" cy="599861"/>
          </a:xfrm>
          <a:custGeom>
            <a:rect b="b" l="l" r="r" t="t"/>
            <a:pathLst>
              <a:path extrusionOk="0" h="16980" w="16880">
                <a:moveTo>
                  <a:pt x="8388" y="4587"/>
                </a:moveTo>
                <a:cubicBezTo>
                  <a:pt x="8772" y="4587"/>
                  <a:pt x="9170" y="4645"/>
                  <a:pt x="9574" y="4770"/>
                </a:cubicBezTo>
                <a:cubicBezTo>
                  <a:pt x="12877" y="5771"/>
                  <a:pt x="13344" y="10274"/>
                  <a:pt x="10275" y="11909"/>
                </a:cubicBezTo>
                <a:cubicBezTo>
                  <a:pt x="9688" y="12228"/>
                  <a:pt x="9060" y="12379"/>
                  <a:pt x="8441" y="12379"/>
                </a:cubicBezTo>
                <a:cubicBezTo>
                  <a:pt x="7056" y="12379"/>
                  <a:pt x="5719" y="11622"/>
                  <a:pt x="5004" y="10308"/>
                </a:cubicBezTo>
                <a:cubicBezTo>
                  <a:pt x="3568" y="7640"/>
                  <a:pt x="5609" y="4587"/>
                  <a:pt x="8388" y="4587"/>
                </a:cubicBezTo>
                <a:close/>
                <a:moveTo>
                  <a:pt x="6572" y="0"/>
                </a:moveTo>
                <a:lnTo>
                  <a:pt x="2369" y="2235"/>
                </a:lnTo>
                <a:lnTo>
                  <a:pt x="3070" y="3503"/>
                </a:lnTo>
                <a:cubicBezTo>
                  <a:pt x="3270" y="3903"/>
                  <a:pt x="3236" y="4337"/>
                  <a:pt x="3003" y="4704"/>
                </a:cubicBezTo>
                <a:cubicBezTo>
                  <a:pt x="2869" y="4904"/>
                  <a:pt x="2736" y="5104"/>
                  <a:pt x="2636" y="5304"/>
                </a:cubicBezTo>
                <a:cubicBezTo>
                  <a:pt x="2402" y="5671"/>
                  <a:pt x="2035" y="5905"/>
                  <a:pt x="1602" y="5905"/>
                </a:cubicBezTo>
                <a:lnTo>
                  <a:pt x="134" y="5838"/>
                </a:lnTo>
                <a:lnTo>
                  <a:pt x="1" y="10608"/>
                </a:lnTo>
                <a:lnTo>
                  <a:pt x="1435" y="10641"/>
                </a:lnTo>
                <a:cubicBezTo>
                  <a:pt x="1869" y="10675"/>
                  <a:pt x="2236" y="10941"/>
                  <a:pt x="2436" y="11308"/>
                </a:cubicBezTo>
                <a:cubicBezTo>
                  <a:pt x="2469" y="11408"/>
                  <a:pt x="2536" y="11542"/>
                  <a:pt x="2603" y="11642"/>
                </a:cubicBezTo>
                <a:cubicBezTo>
                  <a:pt x="2636" y="11742"/>
                  <a:pt x="2703" y="11842"/>
                  <a:pt x="2769" y="11942"/>
                </a:cubicBezTo>
                <a:cubicBezTo>
                  <a:pt x="2969" y="12309"/>
                  <a:pt x="2969" y="12743"/>
                  <a:pt x="2769" y="13110"/>
                </a:cubicBezTo>
                <a:lnTo>
                  <a:pt x="2002" y="14344"/>
                </a:lnTo>
                <a:lnTo>
                  <a:pt x="6038" y="16846"/>
                </a:lnTo>
                <a:lnTo>
                  <a:pt x="6806" y="15611"/>
                </a:lnTo>
                <a:cubicBezTo>
                  <a:pt x="7022" y="15271"/>
                  <a:pt x="7382" y="15074"/>
                  <a:pt x="7780" y="15074"/>
                </a:cubicBezTo>
                <a:cubicBezTo>
                  <a:pt x="7811" y="15074"/>
                  <a:pt x="7842" y="15075"/>
                  <a:pt x="7873" y="15078"/>
                </a:cubicBezTo>
                <a:cubicBezTo>
                  <a:pt x="8106" y="15078"/>
                  <a:pt x="8340" y="15111"/>
                  <a:pt x="8607" y="15111"/>
                </a:cubicBezTo>
                <a:cubicBezTo>
                  <a:pt x="8632" y="15109"/>
                  <a:pt x="8658" y="15108"/>
                  <a:pt x="8683" y="15108"/>
                </a:cubicBezTo>
                <a:cubicBezTo>
                  <a:pt x="9057" y="15108"/>
                  <a:pt x="9420" y="15335"/>
                  <a:pt x="9608" y="15678"/>
                </a:cubicBezTo>
                <a:lnTo>
                  <a:pt x="10308" y="16979"/>
                </a:lnTo>
                <a:lnTo>
                  <a:pt x="14511" y="14711"/>
                </a:lnTo>
                <a:lnTo>
                  <a:pt x="13811" y="13443"/>
                </a:lnTo>
                <a:cubicBezTo>
                  <a:pt x="13610" y="13076"/>
                  <a:pt x="13610" y="12609"/>
                  <a:pt x="13877" y="12276"/>
                </a:cubicBezTo>
                <a:cubicBezTo>
                  <a:pt x="14011" y="12076"/>
                  <a:pt x="14144" y="11875"/>
                  <a:pt x="14244" y="11675"/>
                </a:cubicBezTo>
                <a:cubicBezTo>
                  <a:pt x="14444" y="11308"/>
                  <a:pt x="14845" y="11075"/>
                  <a:pt x="15278" y="11075"/>
                </a:cubicBezTo>
                <a:lnTo>
                  <a:pt x="16746" y="11108"/>
                </a:lnTo>
                <a:lnTo>
                  <a:pt x="16879" y="6372"/>
                </a:lnTo>
                <a:lnTo>
                  <a:pt x="15412" y="6338"/>
                </a:lnTo>
                <a:cubicBezTo>
                  <a:pt x="14978" y="6305"/>
                  <a:pt x="14611" y="6038"/>
                  <a:pt x="14444" y="5671"/>
                </a:cubicBezTo>
                <a:cubicBezTo>
                  <a:pt x="14378" y="5538"/>
                  <a:pt x="14344" y="5438"/>
                  <a:pt x="14278" y="5337"/>
                </a:cubicBezTo>
                <a:cubicBezTo>
                  <a:pt x="14211" y="5237"/>
                  <a:pt x="14177" y="5137"/>
                  <a:pt x="14111" y="5037"/>
                </a:cubicBezTo>
                <a:cubicBezTo>
                  <a:pt x="13877" y="4670"/>
                  <a:pt x="13877" y="4237"/>
                  <a:pt x="14111" y="3870"/>
                </a:cubicBezTo>
                <a:lnTo>
                  <a:pt x="14878" y="2602"/>
                </a:lnTo>
                <a:lnTo>
                  <a:pt x="10842" y="100"/>
                </a:lnTo>
                <a:lnTo>
                  <a:pt x="10075" y="1368"/>
                </a:lnTo>
                <a:cubicBezTo>
                  <a:pt x="9868" y="1663"/>
                  <a:pt x="9505" y="1880"/>
                  <a:pt x="9147" y="1880"/>
                </a:cubicBezTo>
                <a:cubicBezTo>
                  <a:pt x="9100" y="1880"/>
                  <a:pt x="9053" y="1876"/>
                  <a:pt x="9007" y="1868"/>
                </a:cubicBezTo>
                <a:lnTo>
                  <a:pt x="8273" y="1868"/>
                </a:lnTo>
                <a:cubicBezTo>
                  <a:pt x="7873" y="1868"/>
                  <a:pt x="7473" y="1635"/>
                  <a:pt x="7273" y="1268"/>
                </a:cubicBezTo>
                <a:lnTo>
                  <a:pt x="6572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1144535" y="4057675"/>
            <a:ext cx="417123" cy="414851"/>
          </a:xfrm>
          <a:custGeom>
            <a:rect b="b" l="l" r="r" t="t"/>
            <a:pathLst>
              <a:path extrusionOk="0" h="11743" w="11809">
                <a:moveTo>
                  <a:pt x="5936" y="3141"/>
                </a:moveTo>
                <a:cubicBezTo>
                  <a:pt x="6607" y="3141"/>
                  <a:pt x="7289" y="3387"/>
                  <a:pt x="7839" y="3937"/>
                </a:cubicBezTo>
                <a:cubicBezTo>
                  <a:pt x="9574" y="5671"/>
                  <a:pt x="8339" y="8607"/>
                  <a:pt x="5904" y="8607"/>
                </a:cubicBezTo>
                <a:cubicBezTo>
                  <a:pt x="4403" y="8607"/>
                  <a:pt x="3169" y="7373"/>
                  <a:pt x="3169" y="5872"/>
                </a:cubicBezTo>
                <a:cubicBezTo>
                  <a:pt x="3169" y="4223"/>
                  <a:pt x="4529" y="3141"/>
                  <a:pt x="5936" y="3141"/>
                </a:cubicBezTo>
                <a:close/>
                <a:moveTo>
                  <a:pt x="4270" y="1"/>
                </a:moveTo>
                <a:lnTo>
                  <a:pt x="4270" y="1001"/>
                </a:lnTo>
                <a:cubicBezTo>
                  <a:pt x="4270" y="1302"/>
                  <a:pt x="4103" y="1569"/>
                  <a:pt x="3836" y="1735"/>
                </a:cubicBezTo>
                <a:cubicBezTo>
                  <a:pt x="3669" y="1802"/>
                  <a:pt x="3536" y="1869"/>
                  <a:pt x="3402" y="1969"/>
                </a:cubicBezTo>
                <a:cubicBezTo>
                  <a:pt x="3279" y="2057"/>
                  <a:pt x="3128" y="2098"/>
                  <a:pt x="2974" y="2098"/>
                </a:cubicBezTo>
                <a:cubicBezTo>
                  <a:pt x="2835" y="2098"/>
                  <a:pt x="2695" y="2065"/>
                  <a:pt x="2569" y="2002"/>
                </a:cubicBezTo>
                <a:lnTo>
                  <a:pt x="1701" y="1502"/>
                </a:lnTo>
                <a:lnTo>
                  <a:pt x="33" y="4371"/>
                </a:lnTo>
                <a:lnTo>
                  <a:pt x="901" y="4871"/>
                </a:lnTo>
                <a:cubicBezTo>
                  <a:pt x="1168" y="5038"/>
                  <a:pt x="1301" y="5305"/>
                  <a:pt x="1301" y="5605"/>
                </a:cubicBezTo>
                <a:lnTo>
                  <a:pt x="1301" y="5872"/>
                </a:lnTo>
                <a:lnTo>
                  <a:pt x="1301" y="6105"/>
                </a:lnTo>
                <a:cubicBezTo>
                  <a:pt x="1301" y="6405"/>
                  <a:pt x="1168" y="6706"/>
                  <a:pt x="901" y="6839"/>
                </a:cubicBezTo>
                <a:lnTo>
                  <a:pt x="0" y="7373"/>
                </a:lnTo>
                <a:lnTo>
                  <a:pt x="1668" y="10241"/>
                </a:lnTo>
                <a:lnTo>
                  <a:pt x="2535" y="9741"/>
                </a:lnTo>
                <a:cubicBezTo>
                  <a:pt x="2655" y="9666"/>
                  <a:pt x="2789" y="9631"/>
                  <a:pt x="2921" y="9631"/>
                </a:cubicBezTo>
                <a:cubicBezTo>
                  <a:pt x="3082" y="9631"/>
                  <a:pt x="3241" y="9683"/>
                  <a:pt x="3369" y="9774"/>
                </a:cubicBezTo>
                <a:cubicBezTo>
                  <a:pt x="3503" y="9841"/>
                  <a:pt x="3636" y="9941"/>
                  <a:pt x="3803" y="10008"/>
                </a:cubicBezTo>
                <a:cubicBezTo>
                  <a:pt x="4070" y="10141"/>
                  <a:pt x="4236" y="10408"/>
                  <a:pt x="4270" y="10742"/>
                </a:cubicBezTo>
                <a:lnTo>
                  <a:pt x="4270" y="11742"/>
                </a:lnTo>
                <a:lnTo>
                  <a:pt x="7605" y="11742"/>
                </a:lnTo>
                <a:lnTo>
                  <a:pt x="7605" y="10742"/>
                </a:lnTo>
                <a:cubicBezTo>
                  <a:pt x="7572" y="10442"/>
                  <a:pt x="7739" y="10175"/>
                  <a:pt x="8006" y="10008"/>
                </a:cubicBezTo>
                <a:cubicBezTo>
                  <a:pt x="8139" y="9941"/>
                  <a:pt x="8273" y="9874"/>
                  <a:pt x="8439" y="9774"/>
                </a:cubicBezTo>
                <a:cubicBezTo>
                  <a:pt x="8563" y="9686"/>
                  <a:pt x="8714" y="9645"/>
                  <a:pt x="8868" y="9645"/>
                </a:cubicBezTo>
                <a:cubicBezTo>
                  <a:pt x="9006" y="9645"/>
                  <a:pt x="9147" y="9678"/>
                  <a:pt x="9273" y="9741"/>
                </a:cubicBezTo>
                <a:lnTo>
                  <a:pt x="10141" y="10241"/>
                </a:lnTo>
                <a:lnTo>
                  <a:pt x="11808" y="7373"/>
                </a:lnTo>
                <a:lnTo>
                  <a:pt x="10941" y="6839"/>
                </a:lnTo>
                <a:cubicBezTo>
                  <a:pt x="10674" y="6706"/>
                  <a:pt x="10508" y="6405"/>
                  <a:pt x="10541" y="6105"/>
                </a:cubicBezTo>
                <a:lnTo>
                  <a:pt x="10541" y="5872"/>
                </a:lnTo>
                <a:lnTo>
                  <a:pt x="10541" y="5638"/>
                </a:lnTo>
                <a:cubicBezTo>
                  <a:pt x="10508" y="5338"/>
                  <a:pt x="10674" y="5038"/>
                  <a:pt x="10941" y="4904"/>
                </a:cubicBezTo>
                <a:lnTo>
                  <a:pt x="11808" y="4371"/>
                </a:lnTo>
                <a:lnTo>
                  <a:pt x="10141" y="1502"/>
                </a:lnTo>
                <a:lnTo>
                  <a:pt x="9273" y="2002"/>
                </a:lnTo>
                <a:cubicBezTo>
                  <a:pt x="9147" y="2065"/>
                  <a:pt x="9006" y="2098"/>
                  <a:pt x="8868" y="2098"/>
                </a:cubicBezTo>
                <a:cubicBezTo>
                  <a:pt x="8714" y="2098"/>
                  <a:pt x="8563" y="2057"/>
                  <a:pt x="8439" y="1969"/>
                </a:cubicBezTo>
                <a:cubicBezTo>
                  <a:pt x="8306" y="1869"/>
                  <a:pt x="8173" y="1802"/>
                  <a:pt x="8006" y="1735"/>
                </a:cubicBezTo>
                <a:cubicBezTo>
                  <a:pt x="7739" y="1569"/>
                  <a:pt x="7605" y="1302"/>
                  <a:pt x="7605" y="1001"/>
                </a:cubicBezTo>
                <a:lnTo>
                  <a:pt x="7605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323350" y="556420"/>
            <a:ext cx="1193469" cy="1034437"/>
          </a:xfrm>
          <a:custGeom>
            <a:rect b="b" l="l" r="r" t="t"/>
            <a:pathLst>
              <a:path extrusionOk="0" h="27435" w="31657">
                <a:moveTo>
                  <a:pt x="18080" y="0"/>
                </a:moveTo>
                <a:cubicBezTo>
                  <a:pt x="6338" y="0"/>
                  <a:pt x="0" y="13777"/>
                  <a:pt x="7673" y="22683"/>
                </a:cubicBezTo>
                <a:cubicBezTo>
                  <a:pt x="10313" y="25751"/>
                  <a:pt x="14129" y="27435"/>
                  <a:pt x="18062" y="27435"/>
                </a:cubicBezTo>
                <a:cubicBezTo>
                  <a:pt x="19347" y="27435"/>
                  <a:pt x="20644" y="27255"/>
                  <a:pt x="21916" y="26886"/>
                </a:cubicBezTo>
                <a:cubicBezTo>
                  <a:pt x="27053" y="25418"/>
                  <a:pt x="30856" y="21048"/>
                  <a:pt x="31656" y="15745"/>
                </a:cubicBezTo>
                <a:lnTo>
                  <a:pt x="18080" y="13710"/>
                </a:lnTo>
                <a:lnTo>
                  <a:pt x="1808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1110583" y="450776"/>
            <a:ext cx="518149" cy="593665"/>
          </a:xfrm>
          <a:custGeom>
            <a:rect b="b" l="l" r="r" t="t"/>
            <a:pathLst>
              <a:path extrusionOk="0" h="15745" w="13744">
                <a:moveTo>
                  <a:pt x="0" y="0"/>
                </a:moveTo>
                <a:lnTo>
                  <a:pt x="0" y="13710"/>
                </a:lnTo>
                <a:lnTo>
                  <a:pt x="13576" y="15745"/>
                </a:lnTo>
                <a:cubicBezTo>
                  <a:pt x="13676" y="15078"/>
                  <a:pt x="13743" y="14377"/>
                  <a:pt x="13743" y="13710"/>
                </a:cubicBezTo>
                <a:cubicBezTo>
                  <a:pt x="13743" y="6138"/>
                  <a:pt x="7572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 txBox="1"/>
          <p:nvPr>
            <p:ph type="ctrTitle"/>
          </p:nvPr>
        </p:nvSpPr>
        <p:spPr>
          <a:xfrm>
            <a:off x="1899476" y="1973675"/>
            <a:ext cx="2543700" cy="4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4" name="Google Shape;144;p16"/>
          <p:cNvSpPr txBox="1"/>
          <p:nvPr>
            <p:ph idx="2" type="ctrTitle"/>
          </p:nvPr>
        </p:nvSpPr>
        <p:spPr>
          <a:xfrm>
            <a:off x="1899476" y="3625975"/>
            <a:ext cx="2543700" cy="4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5" name="Google Shape;145;p16"/>
          <p:cNvSpPr txBox="1"/>
          <p:nvPr>
            <p:ph idx="3" type="ctrTitle"/>
          </p:nvPr>
        </p:nvSpPr>
        <p:spPr>
          <a:xfrm>
            <a:off x="4700824" y="1976125"/>
            <a:ext cx="2543700" cy="4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6" name="Google Shape;146;p16"/>
          <p:cNvSpPr txBox="1"/>
          <p:nvPr>
            <p:ph idx="4" type="ctrTitle"/>
          </p:nvPr>
        </p:nvSpPr>
        <p:spPr>
          <a:xfrm>
            <a:off x="4700824" y="3628425"/>
            <a:ext cx="2543700" cy="4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1899476" y="2387325"/>
            <a:ext cx="2543700" cy="5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8" name="Google Shape;148;p16"/>
          <p:cNvSpPr txBox="1"/>
          <p:nvPr>
            <p:ph idx="5" type="subTitle"/>
          </p:nvPr>
        </p:nvSpPr>
        <p:spPr>
          <a:xfrm>
            <a:off x="1899476" y="4043450"/>
            <a:ext cx="2543700" cy="5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49" name="Google Shape;149;p16"/>
          <p:cNvSpPr txBox="1"/>
          <p:nvPr>
            <p:ph idx="6" type="subTitle"/>
          </p:nvPr>
        </p:nvSpPr>
        <p:spPr>
          <a:xfrm>
            <a:off x="4700824" y="2389775"/>
            <a:ext cx="2543700" cy="5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50" name="Google Shape;150;p16"/>
          <p:cNvSpPr txBox="1"/>
          <p:nvPr>
            <p:ph idx="7" type="subTitle"/>
          </p:nvPr>
        </p:nvSpPr>
        <p:spPr>
          <a:xfrm>
            <a:off x="4700824" y="4045900"/>
            <a:ext cx="2543700" cy="5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51" name="Google Shape;151;p16"/>
          <p:cNvSpPr txBox="1"/>
          <p:nvPr>
            <p:ph hasCustomPrompt="1" idx="8" type="title"/>
          </p:nvPr>
        </p:nvSpPr>
        <p:spPr>
          <a:xfrm>
            <a:off x="2740676" y="1561225"/>
            <a:ext cx="8613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52" name="Google Shape;152;p16"/>
          <p:cNvSpPr txBox="1"/>
          <p:nvPr>
            <p:ph hasCustomPrompt="1" idx="9" type="title"/>
          </p:nvPr>
        </p:nvSpPr>
        <p:spPr>
          <a:xfrm>
            <a:off x="5542024" y="1561234"/>
            <a:ext cx="8613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53" name="Google Shape;153;p16"/>
          <p:cNvSpPr txBox="1"/>
          <p:nvPr>
            <p:ph hasCustomPrompt="1" idx="13" type="title"/>
          </p:nvPr>
        </p:nvSpPr>
        <p:spPr>
          <a:xfrm>
            <a:off x="2740676" y="3218622"/>
            <a:ext cx="861300" cy="4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54" name="Google Shape;154;p16"/>
          <p:cNvSpPr txBox="1"/>
          <p:nvPr>
            <p:ph hasCustomPrompt="1" idx="14" type="title"/>
          </p:nvPr>
        </p:nvSpPr>
        <p:spPr>
          <a:xfrm>
            <a:off x="5542024" y="3219156"/>
            <a:ext cx="8613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55" name="Google Shape;155;p16"/>
          <p:cNvSpPr txBox="1"/>
          <p:nvPr>
            <p:ph idx="15"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BODY_1_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2529225" y="1450913"/>
            <a:ext cx="19587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17"/>
          <p:cNvSpPr txBox="1"/>
          <p:nvPr>
            <p:ph idx="1" type="subTitle"/>
          </p:nvPr>
        </p:nvSpPr>
        <p:spPr>
          <a:xfrm>
            <a:off x="2529188" y="1854713"/>
            <a:ext cx="19587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160" name="Google Shape;160;p17"/>
          <p:cNvSpPr txBox="1"/>
          <p:nvPr>
            <p:ph idx="2" type="title"/>
          </p:nvPr>
        </p:nvSpPr>
        <p:spPr>
          <a:xfrm>
            <a:off x="2536025" y="2978100"/>
            <a:ext cx="19587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17"/>
          <p:cNvSpPr txBox="1"/>
          <p:nvPr>
            <p:ph idx="3" type="subTitle"/>
          </p:nvPr>
        </p:nvSpPr>
        <p:spPr>
          <a:xfrm>
            <a:off x="2536000" y="3381900"/>
            <a:ext cx="19587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162" name="Google Shape;162;p17"/>
          <p:cNvSpPr txBox="1"/>
          <p:nvPr>
            <p:ph idx="4" type="title"/>
          </p:nvPr>
        </p:nvSpPr>
        <p:spPr>
          <a:xfrm>
            <a:off x="4649312" y="1450913"/>
            <a:ext cx="19587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3" name="Google Shape;163;p17"/>
          <p:cNvSpPr txBox="1"/>
          <p:nvPr>
            <p:ph idx="5" type="subTitle"/>
          </p:nvPr>
        </p:nvSpPr>
        <p:spPr>
          <a:xfrm>
            <a:off x="4649326" y="1854713"/>
            <a:ext cx="19587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164" name="Google Shape;164;p17"/>
          <p:cNvSpPr txBox="1"/>
          <p:nvPr>
            <p:ph idx="6" type="title"/>
          </p:nvPr>
        </p:nvSpPr>
        <p:spPr>
          <a:xfrm>
            <a:off x="4656112" y="2978100"/>
            <a:ext cx="19587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5" name="Google Shape;165;p17"/>
          <p:cNvSpPr txBox="1"/>
          <p:nvPr>
            <p:ph idx="7" type="subTitle"/>
          </p:nvPr>
        </p:nvSpPr>
        <p:spPr>
          <a:xfrm>
            <a:off x="4656100" y="3381900"/>
            <a:ext cx="19587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8" type="title"/>
          </p:nvPr>
        </p:nvSpPr>
        <p:spPr>
          <a:xfrm>
            <a:off x="713250" y="5410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TITLE_AND_BODY_1_1_2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076700" y="1490527"/>
            <a:ext cx="2096100" cy="4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0" name="Google Shape;170;p18"/>
          <p:cNvSpPr txBox="1"/>
          <p:nvPr>
            <p:ph idx="1" type="subTitle"/>
          </p:nvPr>
        </p:nvSpPr>
        <p:spPr>
          <a:xfrm>
            <a:off x="1076700" y="1990323"/>
            <a:ext cx="2096100" cy="5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171" name="Google Shape;171;p18"/>
          <p:cNvSpPr txBox="1"/>
          <p:nvPr>
            <p:ph idx="2" type="title"/>
          </p:nvPr>
        </p:nvSpPr>
        <p:spPr>
          <a:xfrm>
            <a:off x="3523950" y="1490527"/>
            <a:ext cx="2096100" cy="4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2" name="Google Shape;172;p18"/>
          <p:cNvSpPr txBox="1"/>
          <p:nvPr>
            <p:ph idx="3" type="subTitle"/>
          </p:nvPr>
        </p:nvSpPr>
        <p:spPr>
          <a:xfrm>
            <a:off x="3523950" y="1990323"/>
            <a:ext cx="2096100" cy="5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173" name="Google Shape;173;p18"/>
          <p:cNvSpPr txBox="1"/>
          <p:nvPr>
            <p:ph idx="4" type="title"/>
          </p:nvPr>
        </p:nvSpPr>
        <p:spPr>
          <a:xfrm>
            <a:off x="5971200" y="1490527"/>
            <a:ext cx="2096100" cy="4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4" name="Google Shape;174;p18"/>
          <p:cNvSpPr txBox="1"/>
          <p:nvPr>
            <p:ph idx="5" type="subTitle"/>
          </p:nvPr>
        </p:nvSpPr>
        <p:spPr>
          <a:xfrm>
            <a:off x="5971200" y="1990323"/>
            <a:ext cx="2096100" cy="5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175" name="Google Shape;175;p18"/>
          <p:cNvSpPr txBox="1"/>
          <p:nvPr>
            <p:ph idx="6" type="title"/>
          </p:nvPr>
        </p:nvSpPr>
        <p:spPr>
          <a:xfrm>
            <a:off x="1076700" y="3079077"/>
            <a:ext cx="2096100" cy="4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6" name="Google Shape;176;p18"/>
          <p:cNvSpPr txBox="1"/>
          <p:nvPr>
            <p:ph idx="7" type="subTitle"/>
          </p:nvPr>
        </p:nvSpPr>
        <p:spPr>
          <a:xfrm>
            <a:off x="1076700" y="3578873"/>
            <a:ext cx="2096100" cy="5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177" name="Google Shape;177;p18"/>
          <p:cNvSpPr txBox="1"/>
          <p:nvPr>
            <p:ph idx="8" type="title"/>
          </p:nvPr>
        </p:nvSpPr>
        <p:spPr>
          <a:xfrm>
            <a:off x="3523950" y="3079077"/>
            <a:ext cx="2096100" cy="4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18"/>
          <p:cNvSpPr txBox="1"/>
          <p:nvPr>
            <p:ph idx="9" type="subTitle"/>
          </p:nvPr>
        </p:nvSpPr>
        <p:spPr>
          <a:xfrm>
            <a:off x="3523950" y="3578873"/>
            <a:ext cx="2096100" cy="5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179" name="Google Shape;179;p18"/>
          <p:cNvSpPr txBox="1"/>
          <p:nvPr>
            <p:ph idx="13" type="title"/>
          </p:nvPr>
        </p:nvSpPr>
        <p:spPr>
          <a:xfrm>
            <a:off x="5971200" y="3079077"/>
            <a:ext cx="2096100" cy="4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0" name="Google Shape;180;p18"/>
          <p:cNvSpPr txBox="1"/>
          <p:nvPr>
            <p:ph idx="14" type="subTitle"/>
          </p:nvPr>
        </p:nvSpPr>
        <p:spPr>
          <a:xfrm>
            <a:off x="5971200" y="3578873"/>
            <a:ext cx="2096100" cy="5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15" type="title"/>
          </p:nvPr>
        </p:nvSpPr>
        <p:spPr>
          <a:xfrm>
            <a:off x="713250" y="539000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2" name="Google Shape;18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Text">
  <p:cSld name="ONE_COLUMN_TEXT_2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713225" y="2063175"/>
            <a:ext cx="2642100" cy="1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5" name="Google Shape;185;p19"/>
          <p:cNvSpPr txBox="1"/>
          <p:nvPr>
            <p:ph type="title"/>
          </p:nvPr>
        </p:nvSpPr>
        <p:spPr>
          <a:xfrm>
            <a:off x="684125" y="539000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1pPr>
            <a:lvl2pPr lvl="1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ctrTitle"/>
          </p:nvPr>
        </p:nvSpPr>
        <p:spPr>
          <a:xfrm>
            <a:off x="769825" y="635375"/>
            <a:ext cx="3030300" cy="8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89" name="Google Shape;189;p20"/>
          <p:cNvSpPr txBox="1"/>
          <p:nvPr>
            <p:ph idx="1" type="subTitle"/>
          </p:nvPr>
        </p:nvSpPr>
        <p:spPr>
          <a:xfrm>
            <a:off x="769825" y="1523838"/>
            <a:ext cx="3030300" cy="10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0" name="Google Shape;190;p20"/>
          <p:cNvSpPr txBox="1"/>
          <p:nvPr/>
        </p:nvSpPr>
        <p:spPr>
          <a:xfrm>
            <a:off x="750800" y="3468125"/>
            <a:ext cx="30534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Hind Guntur"/>
                <a:ea typeface="Hind Guntur"/>
                <a:cs typeface="Hind Guntur"/>
                <a:sym typeface="Hind Guntu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Hind Guntur"/>
                <a:ea typeface="Hind Guntur"/>
                <a:cs typeface="Hind Guntur"/>
                <a:sym typeface="Hind Guntu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,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Hind Guntur"/>
                <a:ea typeface="Hind Guntur"/>
                <a:cs typeface="Hind Guntur"/>
                <a:sym typeface="Hind Guntu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 and illustrations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Hind Guntur"/>
                <a:ea typeface="Hind Guntur"/>
                <a:cs typeface="Hind Guntur"/>
                <a:sym typeface="Hind Guntu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.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191" name="Google Shape;19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 rot="1046531">
            <a:off x="7205745" y="812597"/>
            <a:ext cx="1069941" cy="1038768"/>
          </a:xfrm>
          <a:custGeom>
            <a:rect b="b" l="l" r="r" t="t"/>
            <a:pathLst>
              <a:path extrusionOk="0" h="24193" w="24919">
                <a:moveTo>
                  <a:pt x="12443" y="1"/>
                </a:moveTo>
                <a:cubicBezTo>
                  <a:pt x="6092" y="1"/>
                  <a:pt x="787" y="4971"/>
                  <a:pt x="401" y="11364"/>
                </a:cubicBezTo>
                <a:cubicBezTo>
                  <a:pt x="1" y="18036"/>
                  <a:pt x="5071" y="23773"/>
                  <a:pt x="11743" y="24174"/>
                </a:cubicBezTo>
                <a:cubicBezTo>
                  <a:pt x="11970" y="24186"/>
                  <a:pt x="12197" y="24192"/>
                  <a:pt x="12423" y="24192"/>
                </a:cubicBezTo>
                <a:cubicBezTo>
                  <a:pt x="18797" y="24192"/>
                  <a:pt x="24132" y="19242"/>
                  <a:pt x="24518" y="12799"/>
                </a:cubicBezTo>
                <a:cubicBezTo>
                  <a:pt x="24919" y="6127"/>
                  <a:pt x="19848" y="423"/>
                  <a:pt x="13177" y="23"/>
                </a:cubicBezTo>
                <a:cubicBezTo>
                  <a:pt x="12931" y="8"/>
                  <a:pt x="12686" y="1"/>
                  <a:pt x="124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rot="1046594">
            <a:off x="4475786" y="945456"/>
            <a:ext cx="317511" cy="270986"/>
          </a:xfrm>
          <a:custGeom>
            <a:rect b="b" l="l" r="r" t="t"/>
            <a:pathLst>
              <a:path extrusionOk="0" h="13098" w="15345">
                <a:moveTo>
                  <a:pt x="4109" y="1"/>
                </a:moveTo>
                <a:cubicBezTo>
                  <a:pt x="3867" y="1"/>
                  <a:pt x="3610" y="39"/>
                  <a:pt x="3336" y="121"/>
                </a:cubicBezTo>
                <a:cubicBezTo>
                  <a:pt x="934" y="855"/>
                  <a:pt x="0" y="4158"/>
                  <a:pt x="1501" y="7226"/>
                </a:cubicBezTo>
                <a:cubicBezTo>
                  <a:pt x="3336" y="10929"/>
                  <a:pt x="7672" y="13097"/>
                  <a:pt x="7672" y="13097"/>
                </a:cubicBezTo>
                <a:cubicBezTo>
                  <a:pt x="7672" y="13097"/>
                  <a:pt x="12009" y="10929"/>
                  <a:pt x="13843" y="7226"/>
                </a:cubicBezTo>
                <a:cubicBezTo>
                  <a:pt x="15345" y="4158"/>
                  <a:pt x="14377" y="855"/>
                  <a:pt x="11975" y="121"/>
                </a:cubicBezTo>
                <a:cubicBezTo>
                  <a:pt x="11702" y="39"/>
                  <a:pt x="11444" y="1"/>
                  <a:pt x="11202" y="1"/>
                </a:cubicBezTo>
                <a:cubicBezTo>
                  <a:pt x="8402" y="1"/>
                  <a:pt x="7639" y="5058"/>
                  <a:pt x="7639" y="5058"/>
                </a:cubicBezTo>
                <a:cubicBezTo>
                  <a:pt x="7639" y="5058"/>
                  <a:pt x="6904" y="1"/>
                  <a:pt x="41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4451125" y="4256062"/>
            <a:ext cx="4397658" cy="213430"/>
          </a:xfrm>
          <a:custGeom>
            <a:rect b="b" l="l" r="r" t="t"/>
            <a:pathLst>
              <a:path extrusionOk="0" h="11543" w="173958">
                <a:moveTo>
                  <a:pt x="86963" y="1"/>
                </a:moveTo>
                <a:cubicBezTo>
                  <a:pt x="38928" y="1"/>
                  <a:pt x="0" y="2569"/>
                  <a:pt x="0" y="5772"/>
                </a:cubicBezTo>
                <a:cubicBezTo>
                  <a:pt x="0" y="8974"/>
                  <a:pt x="38928" y="11543"/>
                  <a:pt x="86963" y="11543"/>
                </a:cubicBezTo>
                <a:cubicBezTo>
                  <a:pt x="134997" y="11543"/>
                  <a:pt x="173958" y="8974"/>
                  <a:pt x="173958" y="5772"/>
                </a:cubicBezTo>
                <a:cubicBezTo>
                  <a:pt x="173958" y="2569"/>
                  <a:pt x="134997" y="1"/>
                  <a:pt x="8696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5406675" y="2105375"/>
            <a:ext cx="3024300" cy="11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5406375" y="3295275"/>
            <a:ext cx="3024300" cy="79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Hind Guntur"/>
                <a:ea typeface="Hind Guntur"/>
                <a:cs typeface="Hind Guntur"/>
                <a:sym typeface="Hind Guntu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7218863" y="958638"/>
            <a:ext cx="1043700" cy="7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7_1"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>
            <a:off x="7563050" y="2286350"/>
            <a:ext cx="1008078" cy="1000302"/>
          </a:xfrm>
          <a:custGeom>
            <a:rect b="b" l="l" r="r" t="t"/>
            <a:pathLst>
              <a:path extrusionOk="0" h="21483" w="21650">
                <a:moveTo>
                  <a:pt x="10862" y="5719"/>
                </a:moveTo>
                <a:cubicBezTo>
                  <a:pt x="12093" y="5719"/>
                  <a:pt x="13351" y="6179"/>
                  <a:pt x="14378" y="7206"/>
                </a:cubicBezTo>
                <a:cubicBezTo>
                  <a:pt x="17513" y="10341"/>
                  <a:pt x="15278" y="15745"/>
                  <a:pt x="10842" y="15745"/>
                </a:cubicBezTo>
                <a:cubicBezTo>
                  <a:pt x="8073" y="15745"/>
                  <a:pt x="5805" y="13510"/>
                  <a:pt x="5838" y="10741"/>
                </a:cubicBezTo>
                <a:cubicBezTo>
                  <a:pt x="5838" y="7720"/>
                  <a:pt x="8293" y="5719"/>
                  <a:pt x="10862" y="5719"/>
                </a:cubicBezTo>
                <a:close/>
                <a:moveTo>
                  <a:pt x="7773" y="0"/>
                </a:moveTo>
                <a:lnTo>
                  <a:pt x="7773" y="1868"/>
                </a:lnTo>
                <a:cubicBezTo>
                  <a:pt x="7773" y="2402"/>
                  <a:pt x="7473" y="2902"/>
                  <a:pt x="6973" y="3169"/>
                </a:cubicBezTo>
                <a:cubicBezTo>
                  <a:pt x="6706" y="3303"/>
                  <a:pt x="6439" y="3436"/>
                  <a:pt x="6172" y="3603"/>
                </a:cubicBezTo>
                <a:cubicBezTo>
                  <a:pt x="5936" y="3766"/>
                  <a:pt x="5651" y="3851"/>
                  <a:pt x="5364" y="3851"/>
                </a:cubicBezTo>
                <a:cubicBezTo>
                  <a:pt x="5125" y="3851"/>
                  <a:pt x="4884" y="3791"/>
                  <a:pt x="4671" y="3670"/>
                </a:cubicBezTo>
                <a:lnTo>
                  <a:pt x="3036" y="2736"/>
                </a:lnTo>
                <a:lnTo>
                  <a:pt x="1" y="8006"/>
                </a:lnTo>
                <a:lnTo>
                  <a:pt x="1602" y="8940"/>
                </a:lnTo>
                <a:cubicBezTo>
                  <a:pt x="2069" y="9207"/>
                  <a:pt x="2369" y="9741"/>
                  <a:pt x="2336" y="10274"/>
                </a:cubicBezTo>
                <a:lnTo>
                  <a:pt x="2336" y="10741"/>
                </a:lnTo>
                <a:lnTo>
                  <a:pt x="2336" y="11175"/>
                </a:lnTo>
                <a:cubicBezTo>
                  <a:pt x="2369" y="11742"/>
                  <a:pt x="2069" y="12243"/>
                  <a:pt x="1602" y="12543"/>
                </a:cubicBezTo>
                <a:lnTo>
                  <a:pt x="1" y="13477"/>
                </a:lnTo>
                <a:lnTo>
                  <a:pt x="3036" y="18747"/>
                </a:lnTo>
                <a:lnTo>
                  <a:pt x="4638" y="17813"/>
                </a:lnTo>
                <a:cubicBezTo>
                  <a:pt x="4850" y="17691"/>
                  <a:pt x="5091" y="17632"/>
                  <a:pt x="5334" y="17632"/>
                </a:cubicBezTo>
                <a:cubicBezTo>
                  <a:pt x="5624" y="17632"/>
                  <a:pt x="5918" y="17717"/>
                  <a:pt x="6172" y="17880"/>
                </a:cubicBezTo>
                <a:cubicBezTo>
                  <a:pt x="6405" y="18047"/>
                  <a:pt x="6672" y="18180"/>
                  <a:pt x="6939" y="18347"/>
                </a:cubicBezTo>
                <a:cubicBezTo>
                  <a:pt x="7440" y="18580"/>
                  <a:pt x="7740" y="19081"/>
                  <a:pt x="7740" y="19614"/>
                </a:cubicBezTo>
                <a:lnTo>
                  <a:pt x="7740" y="21482"/>
                </a:lnTo>
                <a:lnTo>
                  <a:pt x="13877" y="21482"/>
                </a:lnTo>
                <a:lnTo>
                  <a:pt x="13877" y="19614"/>
                </a:lnTo>
                <a:cubicBezTo>
                  <a:pt x="13877" y="19081"/>
                  <a:pt x="14178" y="18580"/>
                  <a:pt x="14678" y="18347"/>
                </a:cubicBezTo>
                <a:cubicBezTo>
                  <a:pt x="14945" y="18180"/>
                  <a:pt x="15212" y="18047"/>
                  <a:pt x="15445" y="17880"/>
                </a:cubicBezTo>
                <a:cubicBezTo>
                  <a:pt x="15699" y="17717"/>
                  <a:pt x="15993" y="17632"/>
                  <a:pt x="16283" y="17632"/>
                </a:cubicBezTo>
                <a:cubicBezTo>
                  <a:pt x="16526" y="17632"/>
                  <a:pt x="16767" y="17691"/>
                  <a:pt x="16980" y="17813"/>
                </a:cubicBezTo>
                <a:lnTo>
                  <a:pt x="18581" y="18747"/>
                </a:lnTo>
                <a:lnTo>
                  <a:pt x="21650" y="13477"/>
                </a:lnTo>
                <a:lnTo>
                  <a:pt x="20015" y="12543"/>
                </a:lnTo>
                <a:cubicBezTo>
                  <a:pt x="19548" y="12276"/>
                  <a:pt x="19281" y="11742"/>
                  <a:pt x="19315" y="11208"/>
                </a:cubicBezTo>
                <a:lnTo>
                  <a:pt x="19315" y="10741"/>
                </a:lnTo>
                <a:lnTo>
                  <a:pt x="19315" y="10308"/>
                </a:lnTo>
                <a:cubicBezTo>
                  <a:pt x="19281" y="9741"/>
                  <a:pt x="19548" y="9240"/>
                  <a:pt x="20015" y="8940"/>
                </a:cubicBezTo>
                <a:lnTo>
                  <a:pt x="21650" y="8006"/>
                </a:lnTo>
                <a:lnTo>
                  <a:pt x="18614" y="2736"/>
                </a:lnTo>
                <a:lnTo>
                  <a:pt x="16980" y="3670"/>
                </a:lnTo>
                <a:cubicBezTo>
                  <a:pt x="16767" y="3791"/>
                  <a:pt x="16526" y="3851"/>
                  <a:pt x="16283" y="3851"/>
                </a:cubicBezTo>
                <a:cubicBezTo>
                  <a:pt x="15993" y="3851"/>
                  <a:pt x="15699" y="3766"/>
                  <a:pt x="15445" y="3603"/>
                </a:cubicBezTo>
                <a:cubicBezTo>
                  <a:pt x="15212" y="3436"/>
                  <a:pt x="14945" y="3303"/>
                  <a:pt x="14678" y="3169"/>
                </a:cubicBezTo>
                <a:cubicBezTo>
                  <a:pt x="14178" y="2902"/>
                  <a:pt x="13877" y="2402"/>
                  <a:pt x="13877" y="1868"/>
                </a:cubicBezTo>
                <a:lnTo>
                  <a:pt x="13877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603801" y="4176100"/>
            <a:ext cx="596244" cy="599861"/>
          </a:xfrm>
          <a:custGeom>
            <a:rect b="b" l="l" r="r" t="t"/>
            <a:pathLst>
              <a:path extrusionOk="0" h="16980" w="16880">
                <a:moveTo>
                  <a:pt x="8388" y="4587"/>
                </a:moveTo>
                <a:cubicBezTo>
                  <a:pt x="8772" y="4587"/>
                  <a:pt x="9170" y="4645"/>
                  <a:pt x="9574" y="4770"/>
                </a:cubicBezTo>
                <a:cubicBezTo>
                  <a:pt x="12877" y="5771"/>
                  <a:pt x="13344" y="10274"/>
                  <a:pt x="10275" y="11909"/>
                </a:cubicBezTo>
                <a:cubicBezTo>
                  <a:pt x="9688" y="12228"/>
                  <a:pt x="9060" y="12379"/>
                  <a:pt x="8441" y="12379"/>
                </a:cubicBezTo>
                <a:cubicBezTo>
                  <a:pt x="7056" y="12379"/>
                  <a:pt x="5719" y="11622"/>
                  <a:pt x="5004" y="10308"/>
                </a:cubicBezTo>
                <a:cubicBezTo>
                  <a:pt x="3568" y="7640"/>
                  <a:pt x="5609" y="4587"/>
                  <a:pt x="8388" y="4587"/>
                </a:cubicBezTo>
                <a:close/>
                <a:moveTo>
                  <a:pt x="6572" y="0"/>
                </a:moveTo>
                <a:lnTo>
                  <a:pt x="2369" y="2235"/>
                </a:lnTo>
                <a:lnTo>
                  <a:pt x="3070" y="3503"/>
                </a:lnTo>
                <a:cubicBezTo>
                  <a:pt x="3270" y="3903"/>
                  <a:pt x="3236" y="4337"/>
                  <a:pt x="3003" y="4704"/>
                </a:cubicBezTo>
                <a:cubicBezTo>
                  <a:pt x="2869" y="4904"/>
                  <a:pt x="2736" y="5104"/>
                  <a:pt x="2636" y="5304"/>
                </a:cubicBezTo>
                <a:cubicBezTo>
                  <a:pt x="2402" y="5671"/>
                  <a:pt x="2035" y="5905"/>
                  <a:pt x="1602" y="5905"/>
                </a:cubicBezTo>
                <a:lnTo>
                  <a:pt x="134" y="5838"/>
                </a:lnTo>
                <a:lnTo>
                  <a:pt x="1" y="10608"/>
                </a:lnTo>
                <a:lnTo>
                  <a:pt x="1435" y="10641"/>
                </a:lnTo>
                <a:cubicBezTo>
                  <a:pt x="1869" y="10675"/>
                  <a:pt x="2236" y="10941"/>
                  <a:pt x="2436" y="11308"/>
                </a:cubicBezTo>
                <a:cubicBezTo>
                  <a:pt x="2469" y="11408"/>
                  <a:pt x="2536" y="11542"/>
                  <a:pt x="2603" y="11642"/>
                </a:cubicBezTo>
                <a:cubicBezTo>
                  <a:pt x="2636" y="11742"/>
                  <a:pt x="2703" y="11842"/>
                  <a:pt x="2769" y="11942"/>
                </a:cubicBezTo>
                <a:cubicBezTo>
                  <a:pt x="2969" y="12309"/>
                  <a:pt x="2969" y="12743"/>
                  <a:pt x="2769" y="13110"/>
                </a:cubicBezTo>
                <a:lnTo>
                  <a:pt x="2002" y="14344"/>
                </a:lnTo>
                <a:lnTo>
                  <a:pt x="6038" y="16846"/>
                </a:lnTo>
                <a:lnTo>
                  <a:pt x="6806" y="15611"/>
                </a:lnTo>
                <a:cubicBezTo>
                  <a:pt x="7022" y="15271"/>
                  <a:pt x="7382" y="15074"/>
                  <a:pt x="7780" y="15074"/>
                </a:cubicBezTo>
                <a:cubicBezTo>
                  <a:pt x="7811" y="15074"/>
                  <a:pt x="7842" y="15075"/>
                  <a:pt x="7873" y="15078"/>
                </a:cubicBezTo>
                <a:cubicBezTo>
                  <a:pt x="8106" y="15078"/>
                  <a:pt x="8340" y="15111"/>
                  <a:pt x="8607" y="15111"/>
                </a:cubicBezTo>
                <a:cubicBezTo>
                  <a:pt x="8632" y="15109"/>
                  <a:pt x="8658" y="15108"/>
                  <a:pt x="8683" y="15108"/>
                </a:cubicBezTo>
                <a:cubicBezTo>
                  <a:pt x="9057" y="15108"/>
                  <a:pt x="9420" y="15335"/>
                  <a:pt x="9608" y="15678"/>
                </a:cubicBezTo>
                <a:lnTo>
                  <a:pt x="10308" y="16979"/>
                </a:lnTo>
                <a:lnTo>
                  <a:pt x="14511" y="14711"/>
                </a:lnTo>
                <a:lnTo>
                  <a:pt x="13811" y="13443"/>
                </a:lnTo>
                <a:cubicBezTo>
                  <a:pt x="13610" y="13076"/>
                  <a:pt x="13610" y="12609"/>
                  <a:pt x="13877" y="12276"/>
                </a:cubicBezTo>
                <a:cubicBezTo>
                  <a:pt x="14011" y="12076"/>
                  <a:pt x="14144" y="11875"/>
                  <a:pt x="14244" y="11675"/>
                </a:cubicBezTo>
                <a:cubicBezTo>
                  <a:pt x="14444" y="11308"/>
                  <a:pt x="14845" y="11075"/>
                  <a:pt x="15278" y="11075"/>
                </a:cubicBezTo>
                <a:lnTo>
                  <a:pt x="16746" y="11108"/>
                </a:lnTo>
                <a:lnTo>
                  <a:pt x="16879" y="6372"/>
                </a:lnTo>
                <a:lnTo>
                  <a:pt x="15412" y="6338"/>
                </a:lnTo>
                <a:cubicBezTo>
                  <a:pt x="14978" y="6305"/>
                  <a:pt x="14611" y="6038"/>
                  <a:pt x="14444" y="5671"/>
                </a:cubicBezTo>
                <a:cubicBezTo>
                  <a:pt x="14378" y="5538"/>
                  <a:pt x="14344" y="5438"/>
                  <a:pt x="14278" y="5337"/>
                </a:cubicBezTo>
                <a:cubicBezTo>
                  <a:pt x="14211" y="5237"/>
                  <a:pt x="14177" y="5137"/>
                  <a:pt x="14111" y="5037"/>
                </a:cubicBezTo>
                <a:cubicBezTo>
                  <a:pt x="13877" y="4670"/>
                  <a:pt x="13877" y="4237"/>
                  <a:pt x="14111" y="3870"/>
                </a:cubicBezTo>
                <a:lnTo>
                  <a:pt x="14878" y="2602"/>
                </a:lnTo>
                <a:lnTo>
                  <a:pt x="10842" y="100"/>
                </a:lnTo>
                <a:lnTo>
                  <a:pt x="10075" y="1368"/>
                </a:lnTo>
                <a:cubicBezTo>
                  <a:pt x="9868" y="1663"/>
                  <a:pt x="9505" y="1880"/>
                  <a:pt x="9147" y="1880"/>
                </a:cubicBezTo>
                <a:cubicBezTo>
                  <a:pt x="9100" y="1880"/>
                  <a:pt x="9053" y="1876"/>
                  <a:pt x="9007" y="1868"/>
                </a:cubicBezTo>
                <a:lnTo>
                  <a:pt x="8273" y="1868"/>
                </a:lnTo>
                <a:cubicBezTo>
                  <a:pt x="7873" y="1868"/>
                  <a:pt x="7473" y="1635"/>
                  <a:pt x="7273" y="1268"/>
                </a:cubicBezTo>
                <a:lnTo>
                  <a:pt x="6572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1144535" y="4057675"/>
            <a:ext cx="417123" cy="414851"/>
          </a:xfrm>
          <a:custGeom>
            <a:rect b="b" l="l" r="r" t="t"/>
            <a:pathLst>
              <a:path extrusionOk="0" h="11743" w="11809">
                <a:moveTo>
                  <a:pt x="5936" y="3141"/>
                </a:moveTo>
                <a:cubicBezTo>
                  <a:pt x="6607" y="3141"/>
                  <a:pt x="7289" y="3387"/>
                  <a:pt x="7839" y="3937"/>
                </a:cubicBezTo>
                <a:cubicBezTo>
                  <a:pt x="9574" y="5671"/>
                  <a:pt x="8339" y="8607"/>
                  <a:pt x="5904" y="8607"/>
                </a:cubicBezTo>
                <a:cubicBezTo>
                  <a:pt x="4403" y="8607"/>
                  <a:pt x="3169" y="7373"/>
                  <a:pt x="3169" y="5872"/>
                </a:cubicBezTo>
                <a:cubicBezTo>
                  <a:pt x="3169" y="4223"/>
                  <a:pt x="4529" y="3141"/>
                  <a:pt x="5936" y="3141"/>
                </a:cubicBezTo>
                <a:close/>
                <a:moveTo>
                  <a:pt x="4270" y="1"/>
                </a:moveTo>
                <a:lnTo>
                  <a:pt x="4270" y="1001"/>
                </a:lnTo>
                <a:cubicBezTo>
                  <a:pt x="4270" y="1302"/>
                  <a:pt x="4103" y="1569"/>
                  <a:pt x="3836" y="1735"/>
                </a:cubicBezTo>
                <a:cubicBezTo>
                  <a:pt x="3669" y="1802"/>
                  <a:pt x="3536" y="1869"/>
                  <a:pt x="3402" y="1969"/>
                </a:cubicBezTo>
                <a:cubicBezTo>
                  <a:pt x="3279" y="2057"/>
                  <a:pt x="3128" y="2098"/>
                  <a:pt x="2974" y="2098"/>
                </a:cubicBezTo>
                <a:cubicBezTo>
                  <a:pt x="2835" y="2098"/>
                  <a:pt x="2695" y="2065"/>
                  <a:pt x="2569" y="2002"/>
                </a:cubicBezTo>
                <a:lnTo>
                  <a:pt x="1701" y="1502"/>
                </a:lnTo>
                <a:lnTo>
                  <a:pt x="33" y="4371"/>
                </a:lnTo>
                <a:lnTo>
                  <a:pt x="901" y="4871"/>
                </a:lnTo>
                <a:cubicBezTo>
                  <a:pt x="1168" y="5038"/>
                  <a:pt x="1301" y="5305"/>
                  <a:pt x="1301" y="5605"/>
                </a:cubicBezTo>
                <a:lnTo>
                  <a:pt x="1301" y="5872"/>
                </a:lnTo>
                <a:lnTo>
                  <a:pt x="1301" y="6105"/>
                </a:lnTo>
                <a:cubicBezTo>
                  <a:pt x="1301" y="6405"/>
                  <a:pt x="1168" y="6706"/>
                  <a:pt x="901" y="6839"/>
                </a:cubicBezTo>
                <a:lnTo>
                  <a:pt x="0" y="7373"/>
                </a:lnTo>
                <a:lnTo>
                  <a:pt x="1668" y="10241"/>
                </a:lnTo>
                <a:lnTo>
                  <a:pt x="2535" y="9741"/>
                </a:lnTo>
                <a:cubicBezTo>
                  <a:pt x="2655" y="9666"/>
                  <a:pt x="2789" y="9631"/>
                  <a:pt x="2921" y="9631"/>
                </a:cubicBezTo>
                <a:cubicBezTo>
                  <a:pt x="3082" y="9631"/>
                  <a:pt x="3241" y="9683"/>
                  <a:pt x="3369" y="9774"/>
                </a:cubicBezTo>
                <a:cubicBezTo>
                  <a:pt x="3503" y="9841"/>
                  <a:pt x="3636" y="9941"/>
                  <a:pt x="3803" y="10008"/>
                </a:cubicBezTo>
                <a:cubicBezTo>
                  <a:pt x="4070" y="10141"/>
                  <a:pt x="4236" y="10408"/>
                  <a:pt x="4270" y="10742"/>
                </a:cubicBezTo>
                <a:lnTo>
                  <a:pt x="4270" y="11742"/>
                </a:lnTo>
                <a:lnTo>
                  <a:pt x="7605" y="11742"/>
                </a:lnTo>
                <a:lnTo>
                  <a:pt x="7605" y="10742"/>
                </a:lnTo>
                <a:cubicBezTo>
                  <a:pt x="7572" y="10442"/>
                  <a:pt x="7739" y="10175"/>
                  <a:pt x="8006" y="10008"/>
                </a:cubicBezTo>
                <a:cubicBezTo>
                  <a:pt x="8139" y="9941"/>
                  <a:pt x="8273" y="9874"/>
                  <a:pt x="8439" y="9774"/>
                </a:cubicBezTo>
                <a:cubicBezTo>
                  <a:pt x="8563" y="9686"/>
                  <a:pt x="8714" y="9645"/>
                  <a:pt x="8868" y="9645"/>
                </a:cubicBezTo>
                <a:cubicBezTo>
                  <a:pt x="9006" y="9645"/>
                  <a:pt x="9147" y="9678"/>
                  <a:pt x="9273" y="9741"/>
                </a:cubicBezTo>
                <a:lnTo>
                  <a:pt x="10141" y="10241"/>
                </a:lnTo>
                <a:lnTo>
                  <a:pt x="11808" y="7373"/>
                </a:lnTo>
                <a:lnTo>
                  <a:pt x="10941" y="6839"/>
                </a:lnTo>
                <a:cubicBezTo>
                  <a:pt x="10674" y="6706"/>
                  <a:pt x="10508" y="6405"/>
                  <a:pt x="10541" y="6105"/>
                </a:cubicBezTo>
                <a:lnTo>
                  <a:pt x="10541" y="5872"/>
                </a:lnTo>
                <a:lnTo>
                  <a:pt x="10541" y="5638"/>
                </a:lnTo>
                <a:cubicBezTo>
                  <a:pt x="10508" y="5338"/>
                  <a:pt x="10674" y="5038"/>
                  <a:pt x="10941" y="4904"/>
                </a:cubicBezTo>
                <a:lnTo>
                  <a:pt x="11808" y="4371"/>
                </a:lnTo>
                <a:lnTo>
                  <a:pt x="10141" y="1502"/>
                </a:lnTo>
                <a:lnTo>
                  <a:pt x="9273" y="2002"/>
                </a:lnTo>
                <a:cubicBezTo>
                  <a:pt x="9147" y="2065"/>
                  <a:pt x="9006" y="2098"/>
                  <a:pt x="8868" y="2098"/>
                </a:cubicBezTo>
                <a:cubicBezTo>
                  <a:pt x="8714" y="2098"/>
                  <a:pt x="8563" y="2057"/>
                  <a:pt x="8439" y="1969"/>
                </a:cubicBezTo>
                <a:cubicBezTo>
                  <a:pt x="8306" y="1869"/>
                  <a:pt x="8173" y="1802"/>
                  <a:pt x="8006" y="1735"/>
                </a:cubicBezTo>
                <a:cubicBezTo>
                  <a:pt x="7739" y="1569"/>
                  <a:pt x="7605" y="1302"/>
                  <a:pt x="7605" y="1001"/>
                </a:cubicBezTo>
                <a:lnTo>
                  <a:pt x="7605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323350" y="556420"/>
            <a:ext cx="1193469" cy="1034437"/>
          </a:xfrm>
          <a:custGeom>
            <a:rect b="b" l="l" r="r" t="t"/>
            <a:pathLst>
              <a:path extrusionOk="0" h="27435" w="31657">
                <a:moveTo>
                  <a:pt x="18080" y="0"/>
                </a:moveTo>
                <a:cubicBezTo>
                  <a:pt x="6338" y="0"/>
                  <a:pt x="0" y="13777"/>
                  <a:pt x="7673" y="22683"/>
                </a:cubicBezTo>
                <a:cubicBezTo>
                  <a:pt x="10313" y="25751"/>
                  <a:pt x="14129" y="27435"/>
                  <a:pt x="18062" y="27435"/>
                </a:cubicBezTo>
                <a:cubicBezTo>
                  <a:pt x="19347" y="27435"/>
                  <a:pt x="20644" y="27255"/>
                  <a:pt x="21916" y="26886"/>
                </a:cubicBezTo>
                <a:cubicBezTo>
                  <a:pt x="27053" y="25418"/>
                  <a:pt x="30856" y="21048"/>
                  <a:pt x="31656" y="15745"/>
                </a:cubicBezTo>
                <a:lnTo>
                  <a:pt x="18080" y="13710"/>
                </a:lnTo>
                <a:lnTo>
                  <a:pt x="1808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1110583" y="450776"/>
            <a:ext cx="518149" cy="593665"/>
          </a:xfrm>
          <a:custGeom>
            <a:rect b="b" l="l" r="r" t="t"/>
            <a:pathLst>
              <a:path extrusionOk="0" h="15745" w="13744">
                <a:moveTo>
                  <a:pt x="0" y="0"/>
                </a:moveTo>
                <a:lnTo>
                  <a:pt x="0" y="13710"/>
                </a:lnTo>
                <a:lnTo>
                  <a:pt x="13576" y="15745"/>
                </a:lnTo>
                <a:cubicBezTo>
                  <a:pt x="13676" y="15078"/>
                  <a:pt x="13743" y="14377"/>
                  <a:pt x="13743" y="13710"/>
                </a:cubicBezTo>
                <a:cubicBezTo>
                  <a:pt x="13743" y="6138"/>
                  <a:pt x="7572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 txBox="1"/>
          <p:nvPr>
            <p:ph idx="1" type="subTitle"/>
          </p:nvPr>
        </p:nvSpPr>
        <p:spPr>
          <a:xfrm>
            <a:off x="1773600" y="1423638"/>
            <a:ext cx="55968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99" name="Google Shape;199;p21"/>
          <p:cNvSpPr txBox="1"/>
          <p:nvPr>
            <p:ph idx="2" type="subTitle"/>
          </p:nvPr>
        </p:nvSpPr>
        <p:spPr>
          <a:xfrm>
            <a:off x="1773600" y="2619432"/>
            <a:ext cx="55968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00" name="Google Shape;200;p21"/>
          <p:cNvSpPr txBox="1"/>
          <p:nvPr>
            <p:ph idx="3" type="subTitle"/>
          </p:nvPr>
        </p:nvSpPr>
        <p:spPr>
          <a:xfrm>
            <a:off x="1773600" y="3831113"/>
            <a:ext cx="55968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01" name="Google Shape;201;p21"/>
          <p:cNvSpPr txBox="1"/>
          <p:nvPr>
            <p:ph hasCustomPrompt="1" type="title"/>
          </p:nvPr>
        </p:nvSpPr>
        <p:spPr>
          <a:xfrm>
            <a:off x="2785125" y="916088"/>
            <a:ext cx="35262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02" name="Google Shape;202;p21"/>
          <p:cNvSpPr txBox="1"/>
          <p:nvPr>
            <p:ph hasCustomPrompt="1" idx="4" type="title"/>
          </p:nvPr>
        </p:nvSpPr>
        <p:spPr>
          <a:xfrm>
            <a:off x="2785125" y="2127712"/>
            <a:ext cx="35262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03" name="Google Shape;203;p21"/>
          <p:cNvSpPr txBox="1"/>
          <p:nvPr>
            <p:ph hasCustomPrompt="1" idx="5" type="title"/>
          </p:nvPr>
        </p:nvSpPr>
        <p:spPr>
          <a:xfrm>
            <a:off x="2785125" y="3323512"/>
            <a:ext cx="35262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04" name="Google Shape;20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2"/>
          <p:cNvGrpSpPr/>
          <p:nvPr/>
        </p:nvGrpSpPr>
        <p:grpSpPr>
          <a:xfrm>
            <a:off x="-973333" y="-1039090"/>
            <a:ext cx="10156833" cy="6244774"/>
            <a:chOff x="-973333" y="-1039090"/>
            <a:chExt cx="10156833" cy="6244774"/>
          </a:xfrm>
        </p:grpSpPr>
        <p:sp>
          <p:nvSpPr>
            <p:cNvPr id="207" name="Google Shape;207;p22"/>
            <p:cNvSpPr/>
            <p:nvPr/>
          </p:nvSpPr>
          <p:spPr>
            <a:xfrm>
              <a:off x="7270152" y="3889355"/>
              <a:ext cx="1913347" cy="1316329"/>
            </a:xfrm>
            <a:custGeom>
              <a:rect b="b" l="l" r="r" t="t"/>
              <a:pathLst>
                <a:path extrusionOk="0" h="36091" w="52460">
                  <a:moveTo>
                    <a:pt x="40347" y="0"/>
                  </a:moveTo>
                  <a:cubicBezTo>
                    <a:pt x="40051" y="0"/>
                    <a:pt x="39754" y="5"/>
                    <a:pt x="39458" y="15"/>
                  </a:cubicBezTo>
                  <a:cubicBezTo>
                    <a:pt x="39438" y="14"/>
                    <a:pt x="39418" y="14"/>
                    <a:pt x="39398" y="14"/>
                  </a:cubicBezTo>
                  <a:cubicBezTo>
                    <a:pt x="39052" y="14"/>
                    <a:pt x="38718" y="90"/>
                    <a:pt x="38375" y="90"/>
                  </a:cubicBezTo>
                  <a:cubicBezTo>
                    <a:pt x="38292" y="90"/>
                    <a:pt x="38209" y="85"/>
                    <a:pt x="38124" y="74"/>
                  </a:cubicBezTo>
                  <a:cubicBezTo>
                    <a:pt x="38099" y="125"/>
                    <a:pt x="38049" y="140"/>
                    <a:pt x="37997" y="140"/>
                  </a:cubicBezTo>
                  <a:cubicBezTo>
                    <a:pt x="37976" y="140"/>
                    <a:pt x="37954" y="137"/>
                    <a:pt x="37934" y="134"/>
                  </a:cubicBezTo>
                  <a:cubicBezTo>
                    <a:pt x="35207" y="360"/>
                    <a:pt x="32576" y="920"/>
                    <a:pt x="29956" y="1646"/>
                  </a:cubicBezTo>
                  <a:cubicBezTo>
                    <a:pt x="27932" y="2217"/>
                    <a:pt x="25956" y="2991"/>
                    <a:pt x="23920" y="3539"/>
                  </a:cubicBezTo>
                  <a:cubicBezTo>
                    <a:pt x="22015" y="4051"/>
                    <a:pt x="20062" y="4408"/>
                    <a:pt x="18098" y="4622"/>
                  </a:cubicBezTo>
                  <a:cubicBezTo>
                    <a:pt x="17026" y="4742"/>
                    <a:pt x="15955" y="4884"/>
                    <a:pt x="14895" y="5146"/>
                  </a:cubicBezTo>
                  <a:cubicBezTo>
                    <a:pt x="14478" y="5253"/>
                    <a:pt x="14074" y="5396"/>
                    <a:pt x="13681" y="5539"/>
                  </a:cubicBezTo>
                  <a:cubicBezTo>
                    <a:pt x="13359" y="5670"/>
                    <a:pt x="13050" y="5849"/>
                    <a:pt x="12692" y="5920"/>
                  </a:cubicBezTo>
                  <a:cubicBezTo>
                    <a:pt x="11204" y="6730"/>
                    <a:pt x="9835" y="7706"/>
                    <a:pt x="8525" y="8754"/>
                  </a:cubicBezTo>
                  <a:cubicBezTo>
                    <a:pt x="7466" y="9587"/>
                    <a:pt x="6501" y="10540"/>
                    <a:pt x="5584" y="11504"/>
                  </a:cubicBezTo>
                  <a:cubicBezTo>
                    <a:pt x="4072" y="13064"/>
                    <a:pt x="2763" y="14778"/>
                    <a:pt x="1798" y="16743"/>
                  </a:cubicBezTo>
                  <a:cubicBezTo>
                    <a:pt x="941" y="18481"/>
                    <a:pt x="358" y="20303"/>
                    <a:pt x="131" y="22232"/>
                  </a:cubicBezTo>
                  <a:cubicBezTo>
                    <a:pt x="119" y="22327"/>
                    <a:pt x="119" y="22410"/>
                    <a:pt x="0" y="22422"/>
                  </a:cubicBezTo>
                  <a:lnTo>
                    <a:pt x="0" y="26042"/>
                  </a:lnTo>
                  <a:cubicBezTo>
                    <a:pt x="250" y="26232"/>
                    <a:pt x="143" y="26530"/>
                    <a:pt x="179" y="26792"/>
                  </a:cubicBezTo>
                  <a:cubicBezTo>
                    <a:pt x="465" y="28733"/>
                    <a:pt x="1024" y="30614"/>
                    <a:pt x="1834" y="32412"/>
                  </a:cubicBezTo>
                  <a:cubicBezTo>
                    <a:pt x="2346" y="33602"/>
                    <a:pt x="2977" y="34733"/>
                    <a:pt x="3703" y="35817"/>
                  </a:cubicBezTo>
                  <a:cubicBezTo>
                    <a:pt x="3751" y="35900"/>
                    <a:pt x="3810" y="35983"/>
                    <a:pt x="3798" y="36091"/>
                  </a:cubicBezTo>
                  <a:lnTo>
                    <a:pt x="52376" y="36091"/>
                  </a:lnTo>
                  <a:cubicBezTo>
                    <a:pt x="52400" y="36079"/>
                    <a:pt x="52412" y="36055"/>
                    <a:pt x="52459" y="36031"/>
                  </a:cubicBezTo>
                  <a:lnTo>
                    <a:pt x="52459" y="6980"/>
                  </a:lnTo>
                  <a:cubicBezTo>
                    <a:pt x="52269" y="6920"/>
                    <a:pt x="52340" y="6754"/>
                    <a:pt x="52340" y="6623"/>
                  </a:cubicBezTo>
                  <a:cubicBezTo>
                    <a:pt x="52328" y="5123"/>
                    <a:pt x="52328" y="3634"/>
                    <a:pt x="52340" y="2122"/>
                  </a:cubicBezTo>
                  <a:cubicBezTo>
                    <a:pt x="52340" y="1801"/>
                    <a:pt x="52233" y="1694"/>
                    <a:pt x="51935" y="1622"/>
                  </a:cubicBezTo>
                  <a:cubicBezTo>
                    <a:pt x="49971" y="1146"/>
                    <a:pt x="47983" y="753"/>
                    <a:pt x="45970" y="455"/>
                  </a:cubicBezTo>
                  <a:cubicBezTo>
                    <a:pt x="44109" y="188"/>
                    <a:pt x="42229" y="0"/>
                    <a:pt x="40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" name="Google Shape;208;p22"/>
            <p:cNvGrpSpPr/>
            <p:nvPr/>
          </p:nvGrpSpPr>
          <p:grpSpPr>
            <a:xfrm>
              <a:off x="-973333" y="-1039090"/>
              <a:ext cx="4244694" cy="3017612"/>
              <a:chOff x="-973333" y="-1039090"/>
              <a:chExt cx="4244694" cy="3017612"/>
            </a:xfrm>
          </p:grpSpPr>
          <p:sp>
            <p:nvSpPr>
              <p:cNvPr id="209" name="Google Shape;209;p22"/>
              <p:cNvSpPr/>
              <p:nvPr/>
            </p:nvSpPr>
            <p:spPr>
              <a:xfrm>
                <a:off x="-597250" y="-415325"/>
                <a:ext cx="3868611" cy="2393847"/>
              </a:xfrm>
              <a:custGeom>
                <a:rect b="b" l="l" r="r" t="t"/>
                <a:pathLst>
                  <a:path extrusionOk="0" h="53746" w="86857">
                    <a:moveTo>
                      <a:pt x="227" y="1"/>
                    </a:moveTo>
                    <a:cubicBezTo>
                      <a:pt x="48" y="1"/>
                      <a:pt x="0" y="48"/>
                      <a:pt x="0" y="227"/>
                    </a:cubicBezTo>
                    <a:lnTo>
                      <a:pt x="0" y="49733"/>
                    </a:lnTo>
                    <a:cubicBezTo>
                      <a:pt x="191" y="49733"/>
                      <a:pt x="310" y="49864"/>
                      <a:pt x="548" y="49923"/>
                    </a:cubicBezTo>
                    <a:cubicBezTo>
                      <a:pt x="1965" y="50638"/>
                      <a:pt x="3429" y="51257"/>
                      <a:pt x="4930" y="51793"/>
                    </a:cubicBezTo>
                    <a:cubicBezTo>
                      <a:pt x="6668" y="52412"/>
                      <a:pt x="8442" y="52888"/>
                      <a:pt x="10240" y="53210"/>
                    </a:cubicBezTo>
                    <a:cubicBezTo>
                      <a:pt x="11073" y="53364"/>
                      <a:pt x="11919" y="53495"/>
                      <a:pt x="12788" y="53567"/>
                    </a:cubicBezTo>
                    <a:cubicBezTo>
                      <a:pt x="13490" y="53626"/>
                      <a:pt x="14181" y="53698"/>
                      <a:pt x="14883" y="53698"/>
                    </a:cubicBezTo>
                    <a:cubicBezTo>
                      <a:pt x="14943" y="53698"/>
                      <a:pt x="14990" y="53698"/>
                      <a:pt x="15014" y="53745"/>
                    </a:cubicBezTo>
                    <a:lnTo>
                      <a:pt x="17443" y="53745"/>
                    </a:lnTo>
                    <a:cubicBezTo>
                      <a:pt x="17486" y="53703"/>
                      <a:pt x="17534" y="53697"/>
                      <a:pt x="17589" y="53697"/>
                    </a:cubicBezTo>
                    <a:cubicBezTo>
                      <a:pt x="17611" y="53697"/>
                      <a:pt x="17634" y="53698"/>
                      <a:pt x="17657" y="53698"/>
                    </a:cubicBezTo>
                    <a:cubicBezTo>
                      <a:pt x="18610" y="53686"/>
                      <a:pt x="19539" y="53567"/>
                      <a:pt x="20479" y="53460"/>
                    </a:cubicBezTo>
                    <a:cubicBezTo>
                      <a:pt x="22872" y="53186"/>
                      <a:pt x="25194" y="52626"/>
                      <a:pt x="27480" y="51828"/>
                    </a:cubicBezTo>
                    <a:cubicBezTo>
                      <a:pt x="29278" y="51185"/>
                      <a:pt x="31016" y="50400"/>
                      <a:pt x="32683" y="49423"/>
                    </a:cubicBezTo>
                    <a:cubicBezTo>
                      <a:pt x="33695" y="48828"/>
                      <a:pt x="34683" y="48197"/>
                      <a:pt x="35612" y="47495"/>
                    </a:cubicBezTo>
                    <a:cubicBezTo>
                      <a:pt x="36243" y="47030"/>
                      <a:pt x="36850" y="46530"/>
                      <a:pt x="37434" y="46006"/>
                    </a:cubicBezTo>
                    <a:cubicBezTo>
                      <a:pt x="37850" y="45637"/>
                      <a:pt x="38267" y="45232"/>
                      <a:pt x="38648" y="44816"/>
                    </a:cubicBezTo>
                    <a:cubicBezTo>
                      <a:pt x="39708" y="43696"/>
                      <a:pt x="40613" y="42482"/>
                      <a:pt x="41434" y="41184"/>
                    </a:cubicBezTo>
                    <a:cubicBezTo>
                      <a:pt x="42149" y="40065"/>
                      <a:pt x="42803" y="38922"/>
                      <a:pt x="43625" y="37862"/>
                    </a:cubicBezTo>
                    <a:cubicBezTo>
                      <a:pt x="44506" y="36731"/>
                      <a:pt x="45589" y="35826"/>
                      <a:pt x="46851" y="35124"/>
                    </a:cubicBezTo>
                    <a:cubicBezTo>
                      <a:pt x="48030" y="34505"/>
                      <a:pt x="49245" y="34029"/>
                      <a:pt x="50554" y="33790"/>
                    </a:cubicBezTo>
                    <a:cubicBezTo>
                      <a:pt x="51082" y="33697"/>
                      <a:pt x="51610" y="33660"/>
                      <a:pt x="52138" y="33660"/>
                    </a:cubicBezTo>
                    <a:cubicBezTo>
                      <a:pt x="52550" y="33660"/>
                      <a:pt x="52963" y="33682"/>
                      <a:pt x="53376" y="33719"/>
                    </a:cubicBezTo>
                    <a:cubicBezTo>
                      <a:pt x="55174" y="33862"/>
                      <a:pt x="56900" y="34386"/>
                      <a:pt x="58651" y="34695"/>
                    </a:cubicBezTo>
                    <a:cubicBezTo>
                      <a:pt x="59305" y="34814"/>
                      <a:pt x="59996" y="34910"/>
                      <a:pt x="60663" y="34969"/>
                    </a:cubicBezTo>
                    <a:cubicBezTo>
                      <a:pt x="61181" y="35021"/>
                      <a:pt x="61709" y="35055"/>
                      <a:pt x="62245" y="35055"/>
                    </a:cubicBezTo>
                    <a:cubicBezTo>
                      <a:pt x="62325" y="35055"/>
                      <a:pt x="62404" y="35054"/>
                      <a:pt x="62484" y="35053"/>
                    </a:cubicBezTo>
                    <a:cubicBezTo>
                      <a:pt x="63461" y="35041"/>
                      <a:pt x="64449" y="34922"/>
                      <a:pt x="65413" y="34755"/>
                    </a:cubicBezTo>
                    <a:cubicBezTo>
                      <a:pt x="66437" y="34564"/>
                      <a:pt x="67461" y="34314"/>
                      <a:pt x="68461" y="33981"/>
                    </a:cubicBezTo>
                    <a:cubicBezTo>
                      <a:pt x="69283" y="33719"/>
                      <a:pt x="70081" y="33398"/>
                      <a:pt x="70866" y="33040"/>
                    </a:cubicBezTo>
                    <a:cubicBezTo>
                      <a:pt x="72200" y="32445"/>
                      <a:pt x="73450" y="31731"/>
                      <a:pt x="74653" y="30909"/>
                    </a:cubicBezTo>
                    <a:cubicBezTo>
                      <a:pt x="75593" y="30278"/>
                      <a:pt x="76498" y="29564"/>
                      <a:pt x="77367" y="28814"/>
                    </a:cubicBezTo>
                    <a:cubicBezTo>
                      <a:pt x="78153" y="28135"/>
                      <a:pt x="78891" y="27409"/>
                      <a:pt x="79606" y="26647"/>
                    </a:cubicBezTo>
                    <a:cubicBezTo>
                      <a:pt x="80558" y="25635"/>
                      <a:pt x="81427" y="24563"/>
                      <a:pt x="82225" y="23432"/>
                    </a:cubicBezTo>
                    <a:cubicBezTo>
                      <a:pt x="82927" y="22444"/>
                      <a:pt x="83558" y="21420"/>
                      <a:pt x="84070" y="20336"/>
                    </a:cubicBezTo>
                    <a:cubicBezTo>
                      <a:pt x="84821" y="18789"/>
                      <a:pt x="85428" y="17193"/>
                      <a:pt x="85880" y="15526"/>
                    </a:cubicBezTo>
                    <a:cubicBezTo>
                      <a:pt x="86178" y="14431"/>
                      <a:pt x="86392" y="13324"/>
                      <a:pt x="86559" y="12205"/>
                    </a:cubicBezTo>
                    <a:cubicBezTo>
                      <a:pt x="86654" y="11550"/>
                      <a:pt x="86726" y="10883"/>
                      <a:pt x="86773" y="10216"/>
                    </a:cubicBezTo>
                    <a:cubicBezTo>
                      <a:pt x="86785" y="9954"/>
                      <a:pt x="86773" y="9680"/>
                      <a:pt x="86856" y="9418"/>
                    </a:cubicBezTo>
                    <a:lnTo>
                      <a:pt x="86856" y="6478"/>
                    </a:lnTo>
                    <a:cubicBezTo>
                      <a:pt x="86749" y="6287"/>
                      <a:pt x="86785" y="6049"/>
                      <a:pt x="86773" y="5835"/>
                    </a:cubicBezTo>
                    <a:cubicBezTo>
                      <a:pt x="86654" y="3930"/>
                      <a:pt x="86356" y="2072"/>
                      <a:pt x="85880" y="239"/>
                    </a:cubicBezTo>
                    <a:cubicBezTo>
                      <a:pt x="85844" y="167"/>
                      <a:pt x="85856" y="72"/>
                      <a:pt x="858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 rot="-2700000">
                <a:off x="-618249" y="-625752"/>
                <a:ext cx="1913388" cy="1796881"/>
              </a:xfrm>
              <a:custGeom>
                <a:rect b="b" l="l" r="r" t="t"/>
                <a:pathLst>
                  <a:path extrusionOk="0" h="59687" w="63557">
                    <a:moveTo>
                      <a:pt x="27492" y="1"/>
                    </a:moveTo>
                    <a:cubicBezTo>
                      <a:pt x="27266" y="72"/>
                      <a:pt x="27040" y="48"/>
                      <a:pt x="26825" y="60"/>
                    </a:cubicBezTo>
                    <a:cubicBezTo>
                      <a:pt x="25432" y="179"/>
                      <a:pt x="24111" y="465"/>
                      <a:pt x="22801" y="906"/>
                    </a:cubicBezTo>
                    <a:cubicBezTo>
                      <a:pt x="21325" y="1418"/>
                      <a:pt x="19955" y="2132"/>
                      <a:pt x="18634" y="2918"/>
                    </a:cubicBezTo>
                    <a:cubicBezTo>
                      <a:pt x="17122" y="3823"/>
                      <a:pt x="15705" y="4858"/>
                      <a:pt x="14336" y="5966"/>
                    </a:cubicBezTo>
                    <a:cubicBezTo>
                      <a:pt x="13467" y="6668"/>
                      <a:pt x="12633" y="7394"/>
                      <a:pt x="11823" y="8156"/>
                    </a:cubicBezTo>
                    <a:cubicBezTo>
                      <a:pt x="11252" y="8680"/>
                      <a:pt x="10692" y="9216"/>
                      <a:pt x="10133" y="9740"/>
                    </a:cubicBezTo>
                    <a:cubicBezTo>
                      <a:pt x="8621" y="11169"/>
                      <a:pt x="7144" y="12633"/>
                      <a:pt x="5692" y="14122"/>
                    </a:cubicBezTo>
                    <a:cubicBezTo>
                      <a:pt x="4584" y="15253"/>
                      <a:pt x="3549" y="16443"/>
                      <a:pt x="2656" y="17777"/>
                    </a:cubicBezTo>
                    <a:cubicBezTo>
                      <a:pt x="1501" y="19503"/>
                      <a:pt x="774" y="21384"/>
                      <a:pt x="393" y="23432"/>
                    </a:cubicBezTo>
                    <a:cubicBezTo>
                      <a:pt x="227" y="24301"/>
                      <a:pt x="120" y="25182"/>
                      <a:pt x="60" y="26075"/>
                    </a:cubicBezTo>
                    <a:cubicBezTo>
                      <a:pt x="48" y="26361"/>
                      <a:pt x="72" y="26647"/>
                      <a:pt x="1" y="26909"/>
                    </a:cubicBezTo>
                    <a:lnTo>
                      <a:pt x="1" y="29207"/>
                    </a:lnTo>
                    <a:cubicBezTo>
                      <a:pt x="72" y="29385"/>
                      <a:pt x="48" y="29588"/>
                      <a:pt x="60" y="29766"/>
                    </a:cubicBezTo>
                    <a:cubicBezTo>
                      <a:pt x="108" y="30457"/>
                      <a:pt x="167" y="31147"/>
                      <a:pt x="251" y="31838"/>
                    </a:cubicBezTo>
                    <a:cubicBezTo>
                      <a:pt x="358" y="32731"/>
                      <a:pt x="524" y="33612"/>
                      <a:pt x="715" y="34481"/>
                    </a:cubicBezTo>
                    <a:cubicBezTo>
                      <a:pt x="1096" y="36243"/>
                      <a:pt x="1644" y="37958"/>
                      <a:pt x="2322" y="39625"/>
                    </a:cubicBezTo>
                    <a:cubicBezTo>
                      <a:pt x="2953" y="41137"/>
                      <a:pt x="3692" y="42601"/>
                      <a:pt x="4561" y="43994"/>
                    </a:cubicBezTo>
                    <a:cubicBezTo>
                      <a:pt x="5192" y="45018"/>
                      <a:pt x="5894" y="46006"/>
                      <a:pt x="6656" y="46947"/>
                    </a:cubicBezTo>
                    <a:cubicBezTo>
                      <a:pt x="6966" y="47316"/>
                      <a:pt x="7287" y="47685"/>
                      <a:pt x="7621" y="48054"/>
                    </a:cubicBezTo>
                    <a:cubicBezTo>
                      <a:pt x="8168" y="48673"/>
                      <a:pt x="8752" y="49245"/>
                      <a:pt x="9359" y="49804"/>
                    </a:cubicBezTo>
                    <a:cubicBezTo>
                      <a:pt x="10585" y="50900"/>
                      <a:pt x="11895" y="51888"/>
                      <a:pt x="13312" y="52721"/>
                    </a:cubicBezTo>
                    <a:cubicBezTo>
                      <a:pt x="14812" y="53591"/>
                      <a:pt x="16384" y="54293"/>
                      <a:pt x="18027" y="54877"/>
                    </a:cubicBezTo>
                    <a:cubicBezTo>
                      <a:pt x="20051" y="55591"/>
                      <a:pt x="22146" y="56091"/>
                      <a:pt x="24242" y="56555"/>
                    </a:cubicBezTo>
                    <a:cubicBezTo>
                      <a:pt x="26528" y="57067"/>
                      <a:pt x="28814" y="57484"/>
                      <a:pt x="31076" y="57996"/>
                    </a:cubicBezTo>
                    <a:cubicBezTo>
                      <a:pt x="32624" y="58353"/>
                      <a:pt x="34183" y="58734"/>
                      <a:pt x="35755" y="59032"/>
                    </a:cubicBezTo>
                    <a:cubicBezTo>
                      <a:pt x="36791" y="59222"/>
                      <a:pt x="37839" y="59401"/>
                      <a:pt x="38886" y="59520"/>
                    </a:cubicBezTo>
                    <a:cubicBezTo>
                      <a:pt x="39506" y="59579"/>
                      <a:pt x="40125" y="59639"/>
                      <a:pt x="40756" y="59651"/>
                    </a:cubicBezTo>
                    <a:cubicBezTo>
                      <a:pt x="40791" y="59651"/>
                      <a:pt x="40839" y="59651"/>
                      <a:pt x="40875" y="59687"/>
                    </a:cubicBezTo>
                    <a:lnTo>
                      <a:pt x="42839" y="59687"/>
                    </a:lnTo>
                    <a:cubicBezTo>
                      <a:pt x="42994" y="59627"/>
                      <a:pt x="43161" y="59639"/>
                      <a:pt x="43316" y="59627"/>
                    </a:cubicBezTo>
                    <a:cubicBezTo>
                      <a:pt x="45125" y="59484"/>
                      <a:pt x="46887" y="59044"/>
                      <a:pt x="48554" y="58294"/>
                    </a:cubicBezTo>
                    <a:cubicBezTo>
                      <a:pt x="49745" y="57782"/>
                      <a:pt x="50840" y="57103"/>
                      <a:pt x="51840" y="56258"/>
                    </a:cubicBezTo>
                    <a:cubicBezTo>
                      <a:pt x="53257" y="55067"/>
                      <a:pt x="54353" y="53638"/>
                      <a:pt x="55067" y="51924"/>
                    </a:cubicBezTo>
                    <a:cubicBezTo>
                      <a:pt x="55484" y="50912"/>
                      <a:pt x="55829" y="49888"/>
                      <a:pt x="56198" y="48876"/>
                    </a:cubicBezTo>
                    <a:cubicBezTo>
                      <a:pt x="56722" y="47459"/>
                      <a:pt x="57508" y="46233"/>
                      <a:pt x="58460" y="45078"/>
                    </a:cubicBezTo>
                    <a:cubicBezTo>
                      <a:pt x="59341" y="44042"/>
                      <a:pt x="60282" y="43006"/>
                      <a:pt x="61020" y="41851"/>
                    </a:cubicBezTo>
                    <a:cubicBezTo>
                      <a:pt x="61889" y="40494"/>
                      <a:pt x="62520" y="39041"/>
                      <a:pt x="62937" y="37493"/>
                    </a:cubicBezTo>
                    <a:cubicBezTo>
                      <a:pt x="63175" y="36624"/>
                      <a:pt x="63330" y="35743"/>
                      <a:pt x="63437" y="34874"/>
                    </a:cubicBezTo>
                    <a:cubicBezTo>
                      <a:pt x="63473" y="34481"/>
                      <a:pt x="63520" y="34100"/>
                      <a:pt x="63520" y="33707"/>
                    </a:cubicBezTo>
                    <a:cubicBezTo>
                      <a:pt x="63520" y="33660"/>
                      <a:pt x="63509" y="33588"/>
                      <a:pt x="63556" y="33552"/>
                    </a:cubicBezTo>
                    <a:lnTo>
                      <a:pt x="63556" y="31969"/>
                    </a:lnTo>
                    <a:cubicBezTo>
                      <a:pt x="63509" y="31921"/>
                      <a:pt x="63520" y="31886"/>
                      <a:pt x="63556" y="31826"/>
                    </a:cubicBezTo>
                    <a:cubicBezTo>
                      <a:pt x="63520" y="30635"/>
                      <a:pt x="63354" y="29469"/>
                      <a:pt x="63104" y="28314"/>
                    </a:cubicBezTo>
                    <a:cubicBezTo>
                      <a:pt x="62687" y="26361"/>
                      <a:pt x="62020" y="24516"/>
                      <a:pt x="61080" y="22754"/>
                    </a:cubicBezTo>
                    <a:cubicBezTo>
                      <a:pt x="60306" y="21325"/>
                      <a:pt x="59401" y="19991"/>
                      <a:pt x="58389" y="18729"/>
                    </a:cubicBezTo>
                    <a:cubicBezTo>
                      <a:pt x="57782" y="17967"/>
                      <a:pt x="57127" y="17253"/>
                      <a:pt x="56448" y="16538"/>
                    </a:cubicBezTo>
                    <a:cubicBezTo>
                      <a:pt x="55472" y="15515"/>
                      <a:pt x="54412" y="14538"/>
                      <a:pt x="53341" y="13621"/>
                    </a:cubicBezTo>
                    <a:cubicBezTo>
                      <a:pt x="52138" y="12574"/>
                      <a:pt x="50888" y="11597"/>
                      <a:pt x="49626" y="10645"/>
                    </a:cubicBezTo>
                    <a:cubicBezTo>
                      <a:pt x="47459" y="9002"/>
                      <a:pt x="45256" y="7418"/>
                      <a:pt x="43054" y="5823"/>
                    </a:cubicBezTo>
                    <a:cubicBezTo>
                      <a:pt x="41768" y="4894"/>
                      <a:pt x="40482" y="3965"/>
                      <a:pt x="39101" y="3168"/>
                    </a:cubicBezTo>
                    <a:cubicBezTo>
                      <a:pt x="37743" y="2418"/>
                      <a:pt x="36350" y="1727"/>
                      <a:pt x="34886" y="1203"/>
                    </a:cubicBezTo>
                    <a:cubicBezTo>
                      <a:pt x="33802" y="822"/>
                      <a:pt x="32683" y="513"/>
                      <a:pt x="31540" y="298"/>
                    </a:cubicBezTo>
                    <a:cubicBezTo>
                      <a:pt x="30945" y="191"/>
                      <a:pt x="30350" y="120"/>
                      <a:pt x="29742" y="60"/>
                    </a:cubicBezTo>
                    <a:cubicBezTo>
                      <a:pt x="29540" y="48"/>
                      <a:pt x="29349" y="72"/>
                      <a:pt x="291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1" name="Google Shape;211;p22"/>
          <p:cNvSpPr txBox="1"/>
          <p:nvPr>
            <p:ph type="ctrTitle"/>
          </p:nvPr>
        </p:nvSpPr>
        <p:spPr>
          <a:xfrm>
            <a:off x="715175" y="950125"/>
            <a:ext cx="4306200" cy="22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22"/>
          <p:cNvSpPr txBox="1"/>
          <p:nvPr>
            <p:ph idx="1" type="subTitle"/>
          </p:nvPr>
        </p:nvSpPr>
        <p:spPr>
          <a:xfrm>
            <a:off x="3239425" y="3849911"/>
            <a:ext cx="2091000" cy="7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22"/>
          <p:cNvSpPr/>
          <p:nvPr>
            <p:ph idx="2" type="pic"/>
          </p:nvPr>
        </p:nvSpPr>
        <p:spPr>
          <a:xfrm>
            <a:off x="5555688" y="256500"/>
            <a:ext cx="3335700" cy="4630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4" name="Google Shape;21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715175" y="445025"/>
            <a:ext cx="77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17" name="Google Shape;217;p23"/>
          <p:cNvGrpSpPr/>
          <p:nvPr/>
        </p:nvGrpSpPr>
        <p:grpSpPr>
          <a:xfrm>
            <a:off x="7534656" y="-581536"/>
            <a:ext cx="2363140" cy="2167014"/>
            <a:chOff x="7534656" y="-581536"/>
            <a:chExt cx="2363140" cy="2167014"/>
          </a:xfrm>
        </p:grpSpPr>
        <p:sp>
          <p:nvSpPr>
            <p:cNvPr id="218" name="Google Shape;218;p23"/>
            <p:cNvSpPr/>
            <p:nvPr/>
          </p:nvSpPr>
          <p:spPr>
            <a:xfrm flipH="1" rot="10800000">
              <a:off x="7534656" y="-581536"/>
              <a:ext cx="1983644" cy="1364510"/>
            </a:xfrm>
            <a:custGeom>
              <a:rect b="b" l="l" r="r" t="t"/>
              <a:pathLst>
                <a:path extrusionOk="0" h="36091" w="52460">
                  <a:moveTo>
                    <a:pt x="40347" y="0"/>
                  </a:moveTo>
                  <a:cubicBezTo>
                    <a:pt x="40051" y="0"/>
                    <a:pt x="39754" y="5"/>
                    <a:pt x="39458" y="15"/>
                  </a:cubicBezTo>
                  <a:cubicBezTo>
                    <a:pt x="39438" y="14"/>
                    <a:pt x="39418" y="14"/>
                    <a:pt x="39398" y="14"/>
                  </a:cubicBezTo>
                  <a:cubicBezTo>
                    <a:pt x="39052" y="14"/>
                    <a:pt x="38718" y="90"/>
                    <a:pt x="38375" y="90"/>
                  </a:cubicBezTo>
                  <a:cubicBezTo>
                    <a:pt x="38292" y="90"/>
                    <a:pt x="38209" y="85"/>
                    <a:pt x="38124" y="74"/>
                  </a:cubicBezTo>
                  <a:cubicBezTo>
                    <a:pt x="38099" y="125"/>
                    <a:pt x="38049" y="140"/>
                    <a:pt x="37997" y="140"/>
                  </a:cubicBezTo>
                  <a:cubicBezTo>
                    <a:pt x="37976" y="140"/>
                    <a:pt x="37954" y="137"/>
                    <a:pt x="37934" y="134"/>
                  </a:cubicBezTo>
                  <a:cubicBezTo>
                    <a:pt x="35207" y="360"/>
                    <a:pt x="32576" y="920"/>
                    <a:pt x="29956" y="1646"/>
                  </a:cubicBezTo>
                  <a:cubicBezTo>
                    <a:pt x="27932" y="2217"/>
                    <a:pt x="25956" y="2991"/>
                    <a:pt x="23920" y="3539"/>
                  </a:cubicBezTo>
                  <a:cubicBezTo>
                    <a:pt x="22015" y="4051"/>
                    <a:pt x="20062" y="4408"/>
                    <a:pt x="18098" y="4622"/>
                  </a:cubicBezTo>
                  <a:cubicBezTo>
                    <a:pt x="17026" y="4742"/>
                    <a:pt x="15955" y="4884"/>
                    <a:pt x="14895" y="5146"/>
                  </a:cubicBezTo>
                  <a:cubicBezTo>
                    <a:pt x="14478" y="5253"/>
                    <a:pt x="14074" y="5396"/>
                    <a:pt x="13681" y="5539"/>
                  </a:cubicBezTo>
                  <a:cubicBezTo>
                    <a:pt x="13359" y="5670"/>
                    <a:pt x="13050" y="5849"/>
                    <a:pt x="12692" y="5920"/>
                  </a:cubicBezTo>
                  <a:cubicBezTo>
                    <a:pt x="11204" y="6730"/>
                    <a:pt x="9835" y="7706"/>
                    <a:pt x="8525" y="8754"/>
                  </a:cubicBezTo>
                  <a:cubicBezTo>
                    <a:pt x="7466" y="9587"/>
                    <a:pt x="6501" y="10540"/>
                    <a:pt x="5584" y="11504"/>
                  </a:cubicBezTo>
                  <a:cubicBezTo>
                    <a:pt x="4072" y="13064"/>
                    <a:pt x="2763" y="14778"/>
                    <a:pt x="1798" y="16743"/>
                  </a:cubicBezTo>
                  <a:cubicBezTo>
                    <a:pt x="941" y="18481"/>
                    <a:pt x="358" y="20303"/>
                    <a:pt x="131" y="22232"/>
                  </a:cubicBezTo>
                  <a:cubicBezTo>
                    <a:pt x="119" y="22327"/>
                    <a:pt x="119" y="22410"/>
                    <a:pt x="0" y="22422"/>
                  </a:cubicBezTo>
                  <a:lnTo>
                    <a:pt x="0" y="26042"/>
                  </a:lnTo>
                  <a:cubicBezTo>
                    <a:pt x="250" y="26232"/>
                    <a:pt x="143" y="26530"/>
                    <a:pt x="179" y="26792"/>
                  </a:cubicBezTo>
                  <a:cubicBezTo>
                    <a:pt x="465" y="28733"/>
                    <a:pt x="1024" y="30614"/>
                    <a:pt x="1834" y="32412"/>
                  </a:cubicBezTo>
                  <a:cubicBezTo>
                    <a:pt x="2346" y="33602"/>
                    <a:pt x="2977" y="34733"/>
                    <a:pt x="3703" y="35817"/>
                  </a:cubicBezTo>
                  <a:cubicBezTo>
                    <a:pt x="3751" y="35900"/>
                    <a:pt x="3810" y="35983"/>
                    <a:pt x="3798" y="36091"/>
                  </a:cubicBezTo>
                  <a:lnTo>
                    <a:pt x="52376" y="36091"/>
                  </a:lnTo>
                  <a:cubicBezTo>
                    <a:pt x="52400" y="36079"/>
                    <a:pt x="52412" y="36055"/>
                    <a:pt x="52459" y="36031"/>
                  </a:cubicBezTo>
                  <a:lnTo>
                    <a:pt x="52459" y="6980"/>
                  </a:lnTo>
                  <a:cubicBezTo>
                    <a:pt x="52269" y="6920"/>
                    <a:pt x="52340" y="6754"/>
                    <a:pt x="52340" y="6623"/>
                  </a:cubicBezTo>
                  <a:cubicBezTo>
                    <a:pt x="52328" y="5123"/>
                    <a:pt x="52328" y="3634"/>
                    <a:pt x="52340" y="2122"/>
                  </a:cubicBezTo>
                  <a:cubicBezTo>
                    <a:pt x="52340" y="1801"/>
                    <a:pt x="52233" y="1694"/>
                    <a:pt x="51935" y="1622"/>
                  </a:cubicBezTo>
                  <a:cubicBezTo>
                    <a:pt x="49971" y="1146"/>
                    <a:pt x="47983" y="753"/>
                    <a:pt x="45970" y="455"/>
                  </a:cubicBezTo>
                  <a:cubicBezTo>
                    <a:pt x="44109" y="188"/>
                    <a:pt x="42229" y="0"/>
                    <a:pt x="40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8598850" y="365625"/>
              <a:ext cx="1298946" cy="1219853"/>
            </a:xfrm>
            <a:custGeom>
              <a:rect b="b" l="l" r="r" t="t"/>
              <a:pathLst>
                <a:path extrusionOk="0" h="59687" w="63557">
                  <a:moveTo>
                    <a:pt x="27492" y="1"/>
                  </a:moveTo>
                  <a:cubicBezTo>
                    <a:pt x="27266" y="72"/>
                    <a:pt x="27040" y="48"/>
                    <a:pt x="26825" y="60"/>
                  </a:cubicBezTo>
                  <a:cubicBezTo>
                    <a:pt x="25432" y="179"/>
                    <a:pt x="24111" y="465"/>
                    <a:pt x="22801" y="906"/>
                  </a:cubicBezTo>
                  <a:cubicBezTo>
                    <a:pt x="21325" y="1418"/>
                    <a:pt x="19955" y="2132"/>
                    <a:pt x="18634" y="2918"/>
                  </a:cubicBezTo>
                  <a:cubicBezTo>
                    <a:pt x="17122" y="3823"/>
                    <a:pt x="15705" y="4858"/>
                    <a:pt x="14336" y="5966"/>
                  </a:cubicBezTo>
                  <a:cubicBezTo>
                    <a:pt x="13467" y="6668"/>
                    <a:pt x="12633" y="7394"/>
                    <a:pt x="11823" y="8156"/>
                  </a:cubicBezTo>
                  <a:cubicBezTo>
                    <a:pt x="11252" y="8680"/>
                    <a:pt x="10692" y="9216"/>
                    <a:pt x="10133" y="9740"/>
                  </a:cubicBezTo>
                  <a:cubicBezTo>
                    <a:pt x="8621" y="11169"/>
                    <a:pt x="7144" y="12633"/>
                    <a:pt x="5692" y="14122"/>
                  </a:cubicBezTo>
                  <a:cubicBezTo>
                    <a:pt x="4584" y="15253"/>
                    <a:pt x="3549" y="16443"/>
                    <a:pt x="2656" y="17777"/>
                  </a:cubicBezTo>
                  <a:cubicBezTo>
                    <a:pt x="1501" y="19503"/>
                    <a:pt x="774" y="21384"/>
                    <a:pt x="393" y="23432"/>
                  </a:cubicBezTo>
                  <a:cubicBezTo>
                    <a:pt x="227" y="24301"/>
                    <a:pt x="120" y="25182"/>
                    <a:pt x="60" y="26075"/>
                  </a:cubicBezTo>
                  <a:cubicBezTo>
                    <a:pt x="48" y="26361"/>
                    <a:pt x="72" y="26647"/>
                    <a:pt x="1" y="26909"/>
                  </a:cubicBezTo>
                  <a:lnTo>
                    <a:pt x="1" y="29207"/>
                  </a:lnTo>
                  <a:cubicBezTo>
                    <a:pt x="72" y="29385"/>
                    <a:pt x="48" y="29588"/>
                    <a:pt x="60" y="29766"/>
                  </a:cubicBezTo>
                  <a:cubicBezTo>
                    <a:pt x="108" y="30457"/>
                    <a:pt x="167" y="31147"/>
                    <a:pt x="251" y="31838"/>
                  </a:cubicBezTo>
                  <a:cubicBezTo>
                    <a:pt x="358" y="32731"/>
                    <a:pt x="524" y="33612"/>
                    <a:pt x="715" y="34481"/>
                  </a:cubicBezTo>
                  <a:cubicBezTo>
                    <a:pt x="1096" y="36243"/>
                    <a:pt x="1644" y="37958"/>
                    <a:pt x="2322" y="39625"/>
                  </a:cubicBezTo>
                  <a:cubicBezTo>
                    <a:pt x="2953" y="41137"/>
                    <a:pt x="3692" y="42601"/>
                    <a:pt x="4561" y="43994"/>
                  </a:cubicBezTo>
                  <a:cubicBezTo>
                    <a:pt x="5192" y="45018"/>
                    <a:pt x="5894" y="46006"/>
                    <a:pt x="6656" y="46947"/>
                  </a:cubicBezTo>
                  <a:cubicBezTo>
                    <a:pt x="6966" y="47316"/>
                    <a:pt x="7287" y="47685"/>
                    <a:pt x="7621" y="48054"/>
                  </a:cubicBezTo>
                  <a:cubicBezTo>
                    <a:pt x="8168" y="48673"/>
                    <a:pt x="8752" y="49245"/>
                    <a:pt x="9359" y="49804"/>
                  </a:cubicBezTo>
                  <a:cubicBezTo>
                    <a:pt x="10585" y="50900"/>
                    <a:pt x="11895" y="51888"/>
                    <a:pt x="13312" y="52721"/>
                  </a:cubicBezTo>
                  <a:cubicBezTo>
                    <a:pt x="14812" y="53591"/>
                    <a:pt x="16384" y="54293"/>
                    <a:pt x="18027" y="54877"/>
                  </a:cubicBezTo>
                  <a:cubicBezTo>
                    <a:pt x="20051" y="55591"/>
                    <a:pt x="22146" y="56091"/>
                    <a:pt x="24242" y="56555"/>
                  </a:cubicBezTo>
                  <a:cubicBezTo>
                    <a:pt x="26528" y="57067"/>
                    <a:pt x="28814" y="57484"/>
                    <a:pt x="31076" y="57996"/>
                  </a:cubicBezTo>
                  <a:cubicBezTo>
                    <a:pt x="32624" y="58353"/>
                    <a:pt x="34183" y="58734"/>
                    <a:pt x="35755" y="59032"/>
                  </a:cubicBezTo>
                  <a:cubicBezTo>
                    <a:pt x="36791" y="59222"/>
                    <a:pt x="37839" y="59401"/>
                    <a:pt x="38886" y="59520"/>
                  </a:cubicBezTo>
                  <a:cubicBezTo>
                    <a:pt x="39506" y="59579"/>
                    <a:pt x="40125" y="59639"/>
                    <a:pt x="40756" y="59651"/>
                  </a:cubicBezTo>
                  <a:cubicBezTo>
                    <a:pt x="40791" y="59651"/>
                    <a:pt x="40839" y="59651"/>
                    <a:pt x="40875" y="59687"/>
                  </a:cubicBezTo>
                  <a:lnTo>
                    <a:pt x="42839" y="59687"/>
                  </a:lnTo>
                  <a:cubicBezTo>
                    <a:pt x="42994" y="59627"/>
                    <a:pt x="43161" y="59639"/>
                    <a:pt x="43316" y="59627"/>
                  </a:cubicBezTo>
                  <a:cubicBezTo>
                    <a:pt x="45125" y="59484"/>
                    <a:pt x="46887" y="59044"/>
                    <a:pt x="48554" y="58294"/>
                  </a:cubicBezTo>
                  <a:cubicBezTo>
                    <a:pt x="49745" y="57782"/>
                    <a:pt x="50840" y="57103"/>
                    <a:pt x="51840" y="56258"/>
                  </a:cubicBezTo>
                  <a:cubicBezTo>
                    <a:pt x="53257" y="55067"/>
                    <a:pt x="54353" y="53638"/>
                    <a:pt x="55067" y="51924"/>
                  </a:cubicBezTo>
                  <a:cubicBezTo>
                    <a:pt x="55484" y="50912"/>
                    <a:pt x="55829" y="49888"/>
                    <a:pt x="56198" y="48876"/>
                  </a:cubicBezTo>
                  <a:cubicBezTo>
                    <a:pt x="56722" y="47459"/>
                    <a:pt x="57508" y="46233"/>
                    <a:pt x="58460" y="45078"/>
                  </a:cubicBezTo>
                  <a:cubicBezTo>
                    <a:pt x="59341" y="44042"/>
                    <a:pt x="60282" y="43006"/>
                    <a:pt x="61020" y="41851"/>
                  </a:cubicBezTo>
                  <a:cubicBezTo>
                    <a:pt x="61889" y="40494"/>
                    <a:pt x="62520" y="39041"/>
                    <a:pt x="62937" y="37493"/>
                  </a:cubicBezTo>
                  <a:cubicBezTo>
                    <a:pt x="63175" y="36624"/>
                    <a:pt x="63330" y="35743"/>
                    <a:pt x="63437" y="34874"/>
                  </a:cubicBezTo>
                  <a:cubicBezTo>
                    <a:pt x="63473" y="34481"/>
                    <a:pt x="63520" y="34100"/>
                    <a:pt x="63520" y="33707"/>
                  </a:cubicBezTo>
                  <a:cubicBezTo>
                    <a:pt x="63520" y="33660"/>
                    <a:pt x="63509" y="33588"/>
                    <a:pt x="63556" y="33552"/>
                  </a:cubicBezTo>
                  <a:lnTo>
                    <a:pt x="63556" y="31969"/>
                  </a:lnTo>
                  <a:cubicBezTo>
                    <a:pt x="63509" y="31921"/>
                    <a:pt x="63520" y="31886"/>
                    <a:pt x="63556" y="31826"/>
                  </a:cubicBezTo>
                  <a:cubicBezTo>
                    <a:pt x="63520" y="30635"/>
                    <a:pt x="63354" y="29469"/>
                    <a:pt x="63104" y="28314"/>
                  </a:cubicBezTo>
                  <a:cubicBezTo>
                    <a:pt x="62687" y="26361"/>
                    <a:pt x="62020" y="24516"/>
                    <a:pt x="61080" y="22754"/>
                  </a:cubicBezTo>
                  <a:cubicBezTo>
                    <a:pt x="60306" y="21325"/>
                    <a:pt x="59401" y="19991"/>
                    <a:pt x="58389" y="18729"/>
                  </a:cubicBezTo>
                  <a:cubicBezTo>
                    <a:pt x="57782" y="17967"/>
                    <a:pt x="57127" y="17253"/>
                    <a:pt x="56448" y="16538"/>
                  </a:cubicBezTo>
                  <a:cubicBezTo>
                    <a:pt x="55472" y="15515"/>
                    <a:pt x="54412" y="14538"/>
                    <a:pt x="53341" y="13621"/>
                  </a:cubicBezTo>
                  <a:cubicBezTo>
                    <a:pt x="52138" y="12574"/>
                    <a:pt x="50888" y="11597"/>
                    <a:pt x="49626" y="10645"/>
                  </a:cubicBezTo>
                  <a:cubicBezTo>
                    <a:pt x="47459" y="9002"/>
                    <a:pt x="45256" y="7418"/>
                    <a:pt x="43054" y="5823"/>
                  </a:cubicBezTo>
                  <a:cubicBezTo>
                    <a:pt x="41768" y="4894"/>
                    <a:pt x="40482" y="3965"/>
                    <a:pt x="39101" y="3168"/>
                  </a:cubicBezTo>
                  <a:cubicBezTo>
                    <a:pt x="37743" y="2418"/>
                    <a:pt x="36350" y="1727"/>
                    <a:pt x="34886" y="1203"/>
                  </a:cubicBezTo>
                  <a:cubicBezTo>
                    <a:pt x="33802" y="822"/>
                    <a:pt x="32683" y="513"/>
                    <a:pt x="31540" y="298"/>
                  </a:cubicBezTo>
                  <a:cubicBezTo>
                    <a:pt x="30945" y="191"/>
                    <a:pt x="30350" y="120"/>
                    <a:pt x="29742" y="60"/>
                  </a:cubicBezTo>
                  <a:cubicBezTo>
                    <a:pt x="29540" y="48"/>
                    <a:pt x="29349" y="72"/>
                    <a:pt x="29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3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-1009475" y="-638600"/>
            <a:ext cx="10235672" cy="5875064"/>
            <a:chOff x="-1009475" y="-638600"/>
            <a:chExt cx="10235672" cy="5875064"/>
          </a:xfrm>
        </p:grpSpPr>
        <p:grpSp>
          <p:nvGrpSpPr>
            <p:cNvPr id="223" name="Google Shape;223;p24"/>
            <p:cNvGrpSpPr/>
            <p:nvPr/>
          </p:nvGrpSpPr>
          <p:grpSpPr>
            <a:xfrm>
              <a:off x="-1009475" y="-638600"/>
              <a:ext cx="3451513" cy="2537144"/>
              <a:chOff x="-1009475" y="-638600"/>
              <a:chExt cx="3451513" cy="2537144"/>
            </a:xfrm>
          </p:grpSpPr>
          <p:sp>
            <p:nvSpPr>
              <p:cNvPr id="224" name="Google Shape;224;p24"/>
              <p:cNvSpPr/>
              <p:nvPr/>
            </p:nvSpPr>
            <p:spPr>
              <a:xfrm>
                <a:off x="-1009475" y="-476375"/>
                <a:ext cx="2665498" cy="2374919"/>
              </a:xfrm>
              <a:custGeom>
                <a:rect b="b" l="l" r="r" t="t"/>
                <a:pathLst>
                  <a:path extrusionOk="0" h="46709" w="52424">
                    <a:moveTo>
                      <a:pt x="26958" y="51"/>
                    </a:moveTo>
                    <a:lnTo>
                      <a:pt x="26958" y="51"/>
                    </a:lnTo>
                    <a:cubicBezTo>
                      <a:pt x="26953" y="53"/>
                      <a:pt x="26950" y="54"/>
                      <a:pt x="26950" y="54"/>
                    </a:cubicBezTo>
                    <a:cubicBezTo>
                      <a:pt x="26949" y="54"/>
                      <a:pt x="26951" y="53"/>
                      <a:pt x="26958" y="51"/>
                    </a:cubicBezTo>
                    <a:close/>
                    <a:moveTo>
                      <a:pt x="26992" y="1"/>
                    </a:moveTo>
                    <a:cubicBezTo>
                      <a:pt x="26986" y="26"/>
                      <a:pt x="26973" y="40"/>
                      <a:pt x="26963" y="48"/>
                    </a:cubicBezTo>
                    <a:lnTo>
                      <a:pt x="26963" y="48"/>
                    </a:lnTo>
                    <a:cubicBezTo>
                      <a:pt x="26845" y="39"/>
                      <a:pt x="26729" y="35"/>
                      <a:pt x="26613" y="35"/>
                    </a:cubicBezTo>
                    <a:cubicBezTo>
                      <a:pt x="26287" y="35"/>
                      <a:pt x="25967" y="63"/>
                      <a:pt x="25634" y="72"/>
                    </a:cubicBezTo>
                    <a:lnTo>
                      <a:pt x="23670" y="167"/>
                    </a:lnTo>
                    <a:cubicBezTo>
                      <a:pt x="23301" y="179"/>
                      <a:pt x="22931" y="215"/>
                      <a:pt x="22562" y="227"/>
                    </a:cubicBezTo>
                    <a:cubicBezTo>
                      <a:pt x="21979" y="251"/>
                      <a:pt x="21407" y="286"/>
                      <a:pt x="20836" y="310"/>
                    </a:cubicBezTo>
                    <a:cubicBezTo>
                      <a:pt x="20503" y="346"/>
                      <a:pt x="20157" y="358"/>
                      <a:pt x="19836" y="370"/>
                    </a:cubicBezTo>
                    <a:cubicBezTo>
                      <a:pt x="19205" y="405"/>
                      <a:pt x="18598" y="429"/>
                      <a:pt x="17978" y="489"/>
                    </a:cubicBezTo>
                    <a:cubicBezTo>
                      <a:pt x="16728" y="608"/>
                      <a:pt x="15490" y="786"/>
                      <a:pt x="14264" y="1084"/>
                    </a:cubicBezTo>
                    <a:cubicBezTo>
                      <a:pt x="13168" y="1358"/>
                      <a:pt x="12097" y="1703"/>
                      <a:pt x="11049" y="2156"/>
                    </a:cubicBezTo>
                    <a:cubicBezTo>
                      <a:pt x="10180" y="2548"/>
                      <a:pt x="9346" y="2989"/>
                      <a:pt x="8537" y="3525"/>
                    </a:cubicBezTo>
                    <a:cubicBezTo>
                      <a:pt x="7989" y="3906"/>
                      <a:pt x="7453" y="4299"/>
                      <a:pt x="6965" y="4739"/>
                    </a:cubicBezTo>
                    <a:cubicBezTo>
                      <a:pt x="6560" y="5096"/>
                      <a:pt x="6167" y="5465"/>
                      <a:pt x="5810" y="5870"/>
                    </a:cubicBezTo>
                    <a:cubicBezTo>
                      <a:pt x="5144" y="6608"/>
                      <a:pt x="4560" y="7418"/>
                      <a:pt x="4072" y="8275"/>
                    </a:cubicBezTo>
                    <a:cubicBezTo>
                      <a:pt x="3477" y="9323"/>
                      <a:pt x="3012" y="10407"/>
                      <a:pt x="2619" y="11538"/>
                    </a:cubicBezTo>
                    <a:cubicBezTo>
                      <a:pt x="2143" y="12895"/>
                      <a:pt x="1786" y="14264"/>
                      <a:pt x="1488" y="15657"/>
                    </a:cubicBezTo>
                    <a:cubicBezTo>
                      <a:pt x="1334" y="16324"/>
                      <a:pt x="1203" y="17003"/>
                      <a:pt x="1095" y="17681"/>
                    </a:cubicBezTo>
                    <a:cubicBezTo>
                      <a:pt x="976" y="18408"/>
                      <a:pt x="857" y="19158"/>
                      <a:pt x="774" y="19896"/>
                    </a:cubicBezTo>
                    <a:cubicBezTo>
                      <a:pt x="691" y="20467"/>
                      <a:pt x="619" y="21015"/>
                      <a:pt x="548" y="21587"/>
                    </a:cubicBezTo>
                    <a:cubicBezTo>
                      <a:pt x="488" y="22039"/>
                      <a:pt x="441" y="22491"/>
                      <a:pt x="393" y="22956"/>
                    </a:cubicBezTo>
                    <a:cubicBezTo>
                      <a:pt x="333" y="23408"/>
                      <a:pt x="274" y="23884"/>
                      <a:pt x="238" y="24361"/>
                    </a:cubicBezTo>
                    <a:lnTo>
                      <a:pt x="143" y="25349"/>
                    </a:lnTo>
                    <a:cubicBezTo>
                      <a:pt x="95" y="25754"/>
                      <a:pt x="48" y="26170"/>
                      <a:pt x="48" y="26563"/>
                    </a:cubicBezTo>
                    <a:cubicBezTo>
                      <a:pt x="48" y="26611"/>
                      <a:pt x="36" y="26659"/>
                      <a:pt x="0" y="26659"/>
                    </a:cubicBezTo>
                    <a:lnTo>
                      <a:pt x="0" y="28921"/>
                    </a:lnTo>
                    <a:cubicBezTo>
                      <a:pt x="48" y="28933"/>
                      <a:pt x="48" y="28980"/>
                      <a:pt x="48" y="29028"/>
                    </a:cubicBezTo>
                    <a:cubicBezTo>
                      <a:pt x="95" y="29802"/>
                      <a:pt x="214" y="30552"/>
                      <a:pt x="405" y="31314"/>
                    </a:cubicBezTo>
                    <a:cubicBezTo>
                      <a:pt x="607" y="32064"/>
                      <a:pt x="869" y="32778"/>
                      <a:pt x="1203" y="33469"/>
                    </a:cubicBezTo>
                    <a:cubicBezTo>
                      <a:pt x="1572" y="34290"/>
                      <a:pt x="2036" y="35076"/>
                      <a:pt x="2536" y="35826"/>
                    </a:cubicBezTo>
                    <a:cubicBezTo>
                      <a:pt x="2989" y="36493"/>
                      <a:pt x="3477" y="37136"/>
                      <a:pt x="4001" y="37743"/>
                    </a:cubicBezTo>
                    <a:cubicBezTo>
                      <a:pt x="4358" y="38160"/>
                      <a:pt x="4727" y="38553"/>
                      <a:pt x="5084" y="38946"/>
                    </a:cubicBezTo>
                    <a:cubicBezTo>
                      <a:pt x="5429" y="39327"/>
                      <a:pt x="5798" y="39684"/>
                      <a:pt x="6167" y="40017"/>
                    </a:cubicBezTo>
                    <a:cubicBezTo>
                      <a:pt x="6751" y="40577"/>
                      <a:pt x="7358" y="41077"/>
                      <a:pt x="8001" y="41565"/>
                    </a:cubicBezTo>
                    <a:cubicBezTo>
                      <a:pt x="8823" y="42208"/>
                      <a:pt x="9704" y="42791"/>
                      <a:pt x="10597" y="43327"/>
                    </a:cubicBezTo>
                    <a:cubicBezTo>
                      <a:pt x="11406" y="43804"/>
                      <a:pt x="12263" y="44232"/>
                      <a:pt x="13121" y="44625"/>
                    </a:cubicBezTo>
                    <a:cubicBezTo>
                      <a:pt x="13930" y="44982"/>
                      <a:pt x="14728" y="45292"/>
                      <a:pt x="15562" y="45554"/>
                    </a:cubicBezTo>
                    <a:cubicBezTo>
                      <a:pt x="16609" y="45899"/>
                      <a:pt x="17657" y="46173"/>
                      <a:pt x="18729" y="46351"/>
                    </a:cubicBezTo>
                    <a:cubicBezTo>
                      <a:pt x="19324" y="46447"/>
                      <a:pt x="19919" y="46542"/>
                      <a:pt x="20538" y="46590"/>
                    </a:cubicBezTo>
                    <a:cubicBezTo>
                      <a:pt x="20800" y="46613"/>
                      <a:pt x="21074" y="46649"/>
                      <a:pt x="21336" y="46649"/>
                    </a:cubicBezTo>
                    <a:cubicBezTo>
                      <a:pt x="21384" y="46649"/>
                      <a:pt x="21419" y="46649"/>
                      <a:pt x="21443" y="46709"/>
                    </a:cubicBezTo>
                    <a:lnTo>
                      <a:pt x="23396" y="46709"/>
                    </a:lnTo>
                    <a:cubicBezTo>
                      <a:pt x="23403" y="46656"/>
                      <a:pt x="23430" y="46646"/>
                      <a:pt x="23461" y="46646"/>
                    </a:cubicBezTo>
                    <a:cubicBezTo>
                      <a:pt x="23479" y="46646"/>
                      <a:pt x="23498" y="46649"/>
                      <a:pt x="23515" y="46649"/>
                    </a:cubicBezTo>
                    <a:cubicBezTo>
                      <a:pt x="24146" y="46613"/>
                      <a:pt x="24777" y="46542"/>
                      <a:pt x="25420" y="46447"/>
                    </a:cubicBezTo>
                    <a:cubicBezTo>
                      <a:pt x="26801" y="46256"/>
                      <a:pt x="28135" y="45887"/>
                      <a:pt x="29444" y="45423"/>
                    </a:cubicBezTo>
                    <a:cubicBezTo>
                      <a:pt x="30278" y="45125"/>
                      <a:pt x="31111" y="44780"/>
                      <a:pt x="31933" y="44423"/>
                    </a:cubicBezTo>
                    <a:cubicBezTo>
                      <a:pt x="32683" y="44101"/>
                      <a:pt x="33421" y="43732"/>
                      <a:pt x="34171" y="43375"/>
                    </a:cubicBezTo>
                    <a:cubicBezTo>
                      <a:pt x="35266" y="42815"/>
                      <a:pt x="36374" y="42256"/>
                      <a:pt x="37457" y="41684"/>
                    </a:cubicBezTo>
                    <a:cubicBezTo>
                      <a:pt x="38660" y="41065"/>
                      <a:pt x="39862" y="40470"/>
                      <a:pt x="41089" y="39874"/>
                    </a:cubicBezTo>
                    <a:cubicBezTo>
                      <a:pt x="41743" y="39565"/>
                      <a:pt x="42398" y="39232"/>
                      <a:pt x="43053" y="38886"/>
                    </a:cubicBezTo>
                    <a:cubicBezTo>
                      <a:pt x="43994" y="38398"/>
                      <a:pt x="44910" y="37874"/>
                      <a:pt x="45803" y="37303"/>
                    </a:cubicBezTo>
                    <a:cubicBezTo>
                      <a:pt x="46446" y="36886"/>
                      <a:pt x="47054" y="36434"/>
                      <a:pt x="47637" y="35957"/>
                    </a:cubicBezTo>
                    <a:cubicBezTo>
                      <a:pt x="48161" y="35541"/>
                      <a:pt x="48649" y="35064"/>
                      <a:pt x="49113" y="34576"/>
                    </a:cubicBezTo>
                    <a:cubicBezTo>
                      <a:pt x="49852" y="33767"/>
                      <a:pt x="50494" y="32874"/>
                      <a:pt x="51006" y="31909"/>
                    </a:cubicBezTo>
                    <a:cubicBezTo>
                      <a:pt x="51578" y="30885"/>
                      <a:pt x="51983" y="29814"/>
                      <a:pt x="52221" y="28671"/>
                    </a:cubicBezTo>
                    <a:cubicBezTo>
                      <a:pt x="52292" y="28325"/>
                      <a:pt x="52352" y="27980"/>
                      <a:pt x="52364" y="27623"/>
                    </a:cubicBezTo>
                    <a:cubicBezTo>
                      <a:pt x="52364" y="27575"/>
                      <a:pt x="52364" y="27540"/>
                      <a:pt x="52423" y="27516"/>
                    </a:cubicBezTo>
                    <a:lnTo>
                      <a:pt x="52423" y="25789"/>
                    </a:lnTo>
                    <a:cubicBezTo>
                      <a:pt x="52364" y="25777"/>
                      <a:pt x="52364" y="25730"/>
                      <a:pt x="52364" y="25694"/>
                    </a:cubicBezTo>
                    <a:cubicBezTo>
                      <a:pt x="52316" y="25111"/>
                      <a:pt x="52197" y="24539"/>
                      <a:pt x="52042" y="23980"/>
                    </a:cubicBezTo>
                    <a:cubicBezTo>
                      <a:pt x="51780" y="23146"/>
                      <a:pt x="51471" y="22337"/>
                      <a:pt x="51209" y="21527"/>
                    </a:cubicBezTo>
                    <a:cubicBezTo>
                      <a:pt x="50983" y="20813"/>
                      <a:pt x="50804" y="20098"/>
                      <a:pt x="50733" y="19348"/>
                    </a:cubicBezTo>
                    <a:cubicBezTo>
                      <a:pt x="50637" y="18550"/>
                      <a:pt x="50673" y="17741"/>
                      <a:pt x="50685" y="16943"/>
                    </a:cubicBezTo>
                    <a:cubicBezTo>
                      <a:pt x="50697" y="16312"/>
                      <a:pt x="50733" y="15681"/>
                      <a:pt x="50697" y="15062"/>
                    </a:cubicBezTo>
                    <a:cubicBezTo>
                      <a:pt x="50637" y="13752"/>
                      <a:pt x="50363" y="12478"/>
                      <a:pt x="49899" y="11240"/>
                    </a:cubicBezTo>
                    <a:cubicBezTo>
                      <a:pt x="49447" y="10073"/>
                      <a:pt x="48863" y="8990"/>
                      <a:pt x="48149" y="7978"/>
                    </a:cubicBezTo>
                    <a:cubicBezTo>
                      <a:pt x="47792" y="7466"/>
                      <a:pt x="47411" y="6978"/>
                      <a:pt x="46994" y="6525"/>
                    </a:cubicBezTo>
                    <a:cubicBezTo>
                      <a:pt x="46732" y="6227"/>
                      <a:pt x="46458" y="5930"/>
                      <a:pt x="46172" y="5644"/>
                    </a:cubicBezTo>
                    <a:cubicBezTo>
                      <a:pt x="45446" y="4930"/>
                      <a:pt x="44660" y="4275"/>
                      <a:pt x="43815" y="3691"/>
                    </a:cubicBezTo>
                    <a:cubicBezTo>
                      <a:pt x="43029" y="3168"/>
                      <a:pt x="42243" y="2691"/>
                      <a:pt x="41410" y="2298"/>
                    </a:cubicBezTo>
                    <a:cubicBezTo>
                      <a:pt x="40374" y="1786"/>
                      <a:pt x="39303" y="1405"/>
                      <a:pt x="38195" y="1084"/>
                    </a:cubicBezTo>
                    <a:cubicBezTo>
                      <a:pt x="37469" y="882"/>
                      <a:pt x="36719" y="703"/>
                      <a:pt x="35981" y="572"/>
                    </a:cubicBezTo>
                    <a:cubicBezTo>
                      <a:pt x="35457" y="465"/>
                      <a:pt x="34921" y="393"/>
                      <a:pt x="34397" y="310"/>
                    </a:cubicBezTo>
                    <a:cubicBezTo>
                      <a:pt x="33909" y="239"/>
                      <a:pt x="33421" y="203"/>
                      <a:pt x="32933" y="155"/>
                    </a:cubicBezTo>
                    <a:cubicBezTo>
                      <a:pt x="32599" y="120"/>
                      <a:pt x="32278" y="120"/>
                      <a:pt x="31945" y="96"/>
                    </a:cubicBezTo>
                    <a:cubicBezTo>
                      <a:pt x="31706" y="60"/>
                      <a:pt x="31456" y="60"/>
                      <a:pt x="31218" y="60"/>
                    </a:cubicBezTo>
                    <a:cubicBezTo>
                      <a:pt x="31171" y="60"/>
                      <a:pt x="31135" y="60"/>
                      <a:pt x="311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4"/>
              <p:cNvSpPr/>
              <p:nvPr/>
            </p:nvSpPr>
            <p:spPr>
              <a:xfrm>
                <a:off x="864600" y="-638600"/>
                <a:ext cx="1577438" cy="1405474"/>
              </a:xfrm>
              <a:custGeom>
                <a:rect b="b" l="l" r="r" t="t"/>
                <a:pathLst>
                  <a:path extrusionOk="0" h="46709" w="52424">
                    <a:moveTo>
                      <a:pt x="26958" y="51"/>
                    </a:moveTo>
                    <a:lnTo>
                      <a:pt x="26958" y="51"/>
                    </a:lnTo>
                    <a:cubicBezTo>
                      <a:pt x="26953" y="53"/>
                      <a:pt x="26950" y="54"/>
                      <a:pt x="26950" y="54"/>
                    </a:cubicBezTo>
                    <a:cubicBezTo>
                      <a:pt x="26949" y="54"/>
                      <a:pt x="26951" y="53"/>
                      <a:pt x="26958" y="51"/>
                    </a:cubicBezTo>
                    <a:close/>
                    <a:moveTo>
                      <a:pt x="26992" y="1"/>
                    </a:moveTo>
                    <a:cubicBezTo>
                      <a:pt x="26986" y="26"/>
                      <a:pt x="26973" y="40"/>
                      <a:pt x="26963" y="48"/>
                    </a:cubicBezTo>
                    <a:lnTo>
                      <a:pt x="26963" y="48"/>
                    </a:lnTo>
                    <a:cubicBezTo>
                      <a:pt x="26845" y="39"/>
                      <a:pt x="26729" y="35"/>
                      <a:pt x="26613" y="35"/>
                    </a:cubicBezTo>
                    <a:cubicBezTo>
                      <a:pt x="26287" y="35"/>
                      <a:pt x="25967" y="63"/>
                      <a:pt x="25634" y="72"/>
                    </a:cubicBezTo>
                    <a:lnTo>
                      <a:pt x="23670" y="167"/>
                    </a:lnTo>
                    <a:cubicBezTo>
                      <a:pt x="23301" y="179"/>
                      <a:pt x="22931" y="215"/>
                      <a:pt x="22562" y="227"/>
                    </a:cubicBezTo>
                    <a:cubicBezTo>
                      <a:pt x="21979" y="251"/>
                      <a:pt x="21407" y="286"/>
                      <a:pt x="20836" y="310"/>
                    </a:cubicBezTo>
                    <a:cubicBezTo>
                      <a:pt x="20503" y="346"/>
                      <a:pt x="20157" y="358"/>
                      <a:pt x="19836" y="370"/>
                    </a:cubicBezTo>
                    <a:cubicBezTo>
                      <a:pt x="19205" y="405"/>
                      <a:pt x="18598" y="429"/>
                      <a:pt x="17978" y="489"/>
                    </a:cubicBezTo>
                    <a:cubicBezTo>
                      <a:pt x="16728" y="608"/>
                      <a:pt x="15490" y="786"/>
                      <a:pt x="14264" y="1084"/>
                    </a:cubicBezTo>
                    <a:cubicBezTo>
                      <a:pt x="13168" y="1358"/>
                      <a:pt x="12097" y="1703"/>
                      <a:pt x="11049" y="2156"/>
                    </a:cubicBezTo>
                    <a:cubicBezTo>
                      <a:pt x="10180" y="2548"/>
                      <a:pt x="9346" y="2989"/>
                      <a:pt x="8537" y="3525"/>
                    </a:cubicBezTo>
                    <a:cubicBezTo>
                      <a:pt x="7989" y="3906"/>
                      <a:pt x="7453" y="4299"/>
                      <a:pt x="6965" y="4739"/>
                    </a:cubicBezTo>
                    <a:cubicBezTo>
                      <a:pt x="6560" y="5096"/>
                      <a:pt x="6167" y="5465"/>
                      <a:pt x="5810" y="5870"/>
                    </a:cubicBezTo>
                    <a:cubicBezTo>
                      <a:pt x="5144" y="6608"/>
                      <a:pt x="4560" y="7418"/>
                      <a:pt x="4072" y="8275"/>
                    </a:cubicBezTo>
                    <a:cubicBezTo>
                      <a:pt x="3477" y="9323"/>
                      <a:pt x="3012" y="10407"/>
                      <a:pt x="2619" y="11538"/>
                    </a:cubicBezTo>
                    <a:cubicBezTo>
                      <a:pt x="2143" y="12895"/>
                      <a:pt x="1786" y="14264"/>
                      <a:pt x="1488" y="15657"/>
                    </a:cubicBezTo>
                    <a:cubicBezTo>
                      <a:pt x="1334" y="16324"/>
                      <a:pt x="1203" y="17003"/>
                      <a:pt x="1095" y="17681"/>
                    </a:cubicBezTo>
                    <a:cubicBezTo>
                      <a:pt x="976" y="18408"/>
                      <a:pt x="857" y="19158"/>
                      <a:pt x="774" y="19896"/>
                    </a:cubicBezTo>
                    <a:cubicBezTo>
                      <a:pt x="691" y="20467"/>
                      <a:pt x="619" y="21015"/>
                      <a:pt x="548" y="21587"/>
                    </a:cubicBezTo>
                    <a:cubicBezTo>
                      <a:pt x="488" y="22039"/>
                      <a:pt x="441" y="22491"/>
                      <a:pt x="393" y="22956"/>
                    </a:cubicBezTo>
                    <a:cubicBezTo>
                      <a:pt x="333" y="23408"/>
                      <a:pt x="274" y="23884"/>
                      <a:pt x="238" y="24361"/>
                    </a:cubicBezTo>
                    <a:lnTo>
                      <a:pt x="143" y="25349"/>
                    </a:lnTo>
                    <a:cubicBezTo>
                      <a:pt x="95" y="25754"/>
                      <a:pt x="48" y="26170"/>
                      <a:pt x="48" y="26563"/>
                    </a:cubicBezTo>
                    <a:cubicBezTo>
                      <a:pt x="48" y="26611"/>
                      <a:pt x="36" y="26659"/>
                      <a:pt x="0" y="26659"/>
                    </a:cubicBezTo>
                    <a:lnTo>
                      <a:pt x="0" y="28921"/>
                    </a:lnTo>
                    <a:cubicBezTo>
                      <a:pt x="48" y="28933"/>
                      <a:pt x="48" y="28980"/>
                      <a:pt x="48" y="29028"/>
                    </a:cubicBezTo>
                    <a:cubicBezTo>
                      <a:pt x="95" y="29802"/>
                      <a:pt x="214" y="30552"/>
                      <a:pt x="405" y="31314"/>
                    </a:cubicBezTo>
                    <a:cubicBezTo>
                      <a:pt x="607" y="32064"/>
                      <a:pt x="869" y="32778"/>
                      <a:pt x="1203" y="33469"/>
                    </a:cubicBezTo>
                    <a:cubicBezTo>
                      <a:pt x="1572" y="34290"/>
                      <a:pt x="2036" y="35076"/>
                      <a:pt x="2536" y="35826"/>
                    </a:cubicBezTo>
                    <a:cubicBezTo>
                      <a:pt x="2989" y="36493"/>
                      <a:pt x="3477" y="37136"/>
                      <a:pt x="4001" y="37743"/>
                    </a:cubicBezTo>
                    <a:cubicBezTo>
                      <a:pt x="4358" y="38160"/>
                      <a:pt x="4727" y="38553"/>
                      <a:pt x="5084" y="38946"/>
                    </a:cubicBezTo>
                    <a:cubicBezTo>
                      <a:pt x="5429" y="39327"/>
                      <a:pt x="5798" y="39684"/>
                      <a:pt x="6167" y="40017"/>
                    </a:cubicBezTo>
                    <a:cubicBezTo>
                      <a:pt x="6751" y="40577"/>
                      <a:pt x="7358" y="41077"/>
                      <a:pt x="8001" y="41565"/>
                    </a:cubicBezTo>
                    <a:cubicBezTo>
                      <a:pt x="8823" y="42208"/>
                      <a:pt x="9704" y="42791"/>
                      <a:pt x="10597" y="43327"/>
                    </a:cubicBezTo>
                    <a:cubicBezTo>
                      <a:pt x="11406" y="43804"/>
                      <a:pt x="12263" y="44232"/>
                      <a:pt x="13121" y="44625"/>
                    </a:cubicBezTo>
                    <a:cubicBezTo>
                      <a:pt x="13930" y="44982"/>
                      <a:pt x="14728" y="45292"/>
                      <a:pt x="15562" y="45554"/>
                    </a:cubicBezTo>
                    <a:cubicBezTo>
                      <a:pt x="16609" y="45899"/>
                      <a:pt x="17657" y="46173"/>
                      <a:pt x="18729" y="46351"/>
                    </a:cubicBezTo>
                    <a:cubicBezTo>
                      <a:pt x="19324" y="46447"/>
                      <a:pt x="19919" y="46542"/>
                      <a:pt x="20538" y="46590"/>
                    </a:cubicBezTo>
                    <a:cubicBezTo>
                      <a:pt x="20800" y="46613"/>
                      <a:pt x="21074" y="46649"/>
                      <a:pt x="21336" y="46649"/>
                    </a:cubicBezTo>
                    <a:cubicBezTo>
                      <a:pt x="21384" y="46649"/>
                      <a:pt x="21419" y="46649"/>
                      <a:pt x="21443" y="46709"/>
                    </a:cubicBezTo>
                    <a:lnTo>
                      <a:pt x="23396" y="46709"/>
                    </a:lnTo>
                    <a:cubicBezTo>
                      <a:pt x="23403" y="46656"/>
                      <a:pt x="23430" y="46646"/>
                      <a:pt x="23461" y="46646"/>
                    </a:cubicBezTo>
                    <a:cubicBezTo>
                      <a:pt x="23479" y="46646"/>
                      <a:pt x="23498" y="46649"/>
                      <a:pt x="23515" y="46649"/>
                    </a:cubicBezTo>
                    <a:cubicBezTo>
                      <a:pt x="24146" y="46613"/>
                      <a:pt x="24777" y="46542"/>
                      <a:pt x="25420" y="46447"/>
                    </a:cubicBezTo>
                    <a:cubicBezTo>
                      <a:pt x="26801" y="46256"/>
                      <a:pt x="28135" y="45887"/>
                      <a:pt x="29444" y="45423"/>
                    </a:cubicBezTo>
                    <a:cubicBezTo>
                      <a:pt x="30278" y="45125"/>
                      <a:pt x="31111" y="44780"/>
                      <a:pt x="31933" y="44423"/>
                    </a:cubicBezTo>
                    <a:cubicBezTo>
                      <a:pt x="32683" y="44101"/>
                      <a:pt x="33421" y="43732"/>
                      <a:pt x="34171" y="43375"/>
                    </a:cubicBezTo>
                    <a:cubicBezTo>
                      <a:pt x="35266" y="42815"/>
                      <a:pt x="36374" y="42256"/>
                      <a:pt x="37457" y="41684"/>
                    </a:cubicBezTo>
                    <a:cubicBezTo>
                      <a:pt x="38660" y="41065"/>
                      <a:pt x="39862" y="40470"/>
                      <a:pt x="41089" y="39874"/>
                    </a:cubicBezTo>
                    <a:cubicBezTo>
                      <a:pt x="41743" y="39565"/>
                      <a:pt x="42398" y="39232"/>
                      <a:pt x="43053" y="38886"/>
                    </a:cubicBezTo>
                    <a:cubicBezTo>
                      <a:pt x="43994" y="38398"/>
                      <a:pt x="44910" y="37874"/>
                      <a:pt x="45803" y="37303"/>
                    </a:cubicBezTo>
                    <a:cubicBezTo>
                      <a:pt x="46446" y="36886"/>
                      <a:pt x="47054" y="36434"/>
                      <a:pt x="47637" y="35957"/>
                    </a:cubicBezTo>
                    <a:cubicBezTo>
                      <a:pt x="48161" y="35541"/>
                      <a:pt x="48649" y="35064"/>
                      <a:pt x="49113" y="34576"/>
                    </a:cubicBezTo>
                    <a:cubicBezTo>
                      <a:pt x="49852" y="33767"/>
                      <a:pt x="50494" y="32874"/>
                      <a:pt x="51006" y="31909"/>
                    </a:cubicBezTo>
                    <a:cubicBezTo>
                      <a:pt x="51578" y="30885"/>
                      <a:pt x="51983" y="29814"/>
                      <a:pt x="52221" y="28671"/>
                    </a:cubicBezTo>
                    <a:cubicBezTo>
                      <a:pt x="52292" y="28325"/>
                      <a:pt x="52352" y="27980"/>
                      <a:pt x="52364" y="27623"/>
                    </a:cubicBezTo>
                    <a:cubicBezTo>
                      <a:pt x="52364" y="27575"/>
                      <a:pt x="52364" y="27540"/>
                      <a:pt x="52423" y="27516"/>
                    </a:cubicBezTo>
                    <a:lnTo>
                      <a:pt x="52423" y="25789"/>
                    </a:lnTo>
                    <a:cubicBezTo>
                      <a:pt x="52364" y="25777"/>
                      <a:pt x="52364" y="25730"/>
                      <a:pt x="52364" y="25694"/>
                    </a:cubicBezTo>
                    <a:cubicBezTo>
                      <a:pt x="52316" y="25111"/>
                      <a:pt x="52197" y="24539"/>
                      <a:pt x="52042" y="23980"/>
                    </a:cubicBezTo>
                    <a:cubicBezTo>
                      <a:pt x="51780" y="23146"/>
                      <a:pt x="51471" y="22337"/>
                      <a:pt x="51209" y="21527"/>
                    </a:cubicBezTo>
                    <a:cubicBezTo>
                      <a:pt x="50983" y="20813"/>
                      <a:pt x="50804" y="20098"/>
                      <a:pt x="50733" y="19348"/>
                    </a:cubicBezTo>
                    <a:cubicBezTo>
                      <a:pt x="50637" y="18550"/>
                      <a:pt x="50673" y="17741"/>
                      <a:pt x="50685" y="16943"/>
                    </a:cubicBezTo>
                    <a:cubicBezTo>
                      <a:pt x="50697" y="16312"/>
                      <a:pt x="50733" y="15681"/>
                      <a:pt x="50697" y="15062"/>
                    </a:cubicBezTo>
                    <a:cubicBezTo>
                      <a:pt x="50637" y="13752"/>
                      <a:pt x="50363" y="12478"/>
                      <a:pt x="49899" y="11240"/>
                    </a:cubicBezTo>
                    <a:cubicBezTo>
                      <a:pt x="49447" y="10073"/>
                      <a:pt x="48863" y="8990"/>
                      <a:pt x="48149" y="7978"/>
                    </a:cubicBezTo>
                    <a:cubicBezTo>
                      <a:pt x="47792" y="7466"/>
                      <a:pt x="47411" y="6978"/>
                      <a:pt x="46994" y="6525"/>
                    </a:cubicBezTo>
                    <a:cubicBezTo>
                      <a:pt x="46732" y="6227"/>
                      <a:pt x="46458" y="5930"/>
                      <a:pt x="46172" y="5644"/>
                    </a:cubicBezTo>
                    <a:cubicBezTo>
                      <a:pt x="45446" y="4930"/>
                      <a:pt x="44660" y="4275"/>
                      <a:pt x="43815" y="3691"/>
                    </a:cubicBezTo>
                    <a:cubicBezTo>
                      <a:pt x="43029" y="3168"/>
                      <a:pt x="42243" y="2691"/>
                      <a:pt x="41410" y="2298"/>
                    </a:cubicBezTo>
                    <a:cubicBezTo>
                      <a:pt x="40374" y="1786"/>
                      <a:pt x="39303" y="1405"/>
                      <a:pt x="38195" y="1084"/>
                    </a:cubicBezTo>
                    <a:cubicBezTo>
                      <a:pt x="37469" y="882"/>
                      <a:pt x="36719" y="703"/>
                      <a:pt x="35981" y="572"/>
                    </a:cubicBezTo>
                    <a:cubicBezTo>
                      <a:pt x="35457" y="465"/>
                      <a:pt x="34921" y="393"/>
                      <a:pt x="34397" y="310"/>
                    </a:cubicBezTo>
                    <a:cubicBezTo>
                      <a:pt x="33909" y="239"/>
                      <a:pt x="33421" y="203"/>
                      <a:pt x="32933" y="155"/>
                    </a:cubicBezTo>
                    <a:cubicBezTo>
                      <a:pt x="32599" y="120"/>
                      <a:pt x="32278" y="120"/>
                      <a:pt x="31945" y="96"/>
                    </a:cubicBezTo>
                    <a:cubicBezTo>
                      <a:pt x="31706" y="60"/>
                      <a:pt x="31456" y="60"/>
                      <a:pt x="31218" y="60"/>
                    </a:cubicBezTo>
                    <a:cubicBezTo>
                      <a:pt x="31171" y="60"/>
                      <a:pt x="31135" y="60"/>
                      <a:pt x="31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6" name="Google Shape;226;p24"/>
            <p:cNvSpPr/>
            <p:nvPr/>
          </p:nvSpPr>
          <p:spPr>
            <a:xfrm flipH="1">
              <a:off x="6929100" y="3232250"/>
              <a:ext cx="2297097" cy="2004214"/>
            </a:xfrm>
            <a:custGeom>
              <a:rect b="b" l="l" r="r" t="t"/>
              <a:pathLst>
                <a:path extrusionOk="0" h="56841" w="65152">
                  <a:moveTo>
                    <a:pt x="20134" y="1"/>
                  </a:moveTo>
                  <a:cubicBezTo>
                    <a:pt x="20113" y="28"/>
                    <a:pt x="20088" y="40"/>
                    <a:pt x="20062" y="40"/>
                  </a:cubicBezTo>
                  <a:cubicBezTo>
                    <a:pt x="20043" y="40"/>
                    <a:pt x="20023" y="34"/>
                    <a:pt x="20003" y="24"/>
                  </a:cubicBezTo>
                  <a:cubicBezTo>
                    <a:pt x="19551" y="24"/>
                    <a:pt x="19098" y="36"/>
                    <a:pt x="18634" y="60"/>
                  </a:cubicBezTo>
                  <a:cubicBezTo>
                    <a:pt x="18015" y="108"/>
                    <a:pt x="17408" y="143"/>
                    <a:pt x="16777" y="203"/>
                  </a:cubicBezTo>
                  <a:cubicBezTo>
                    <a:pt x="16348" y="227"/>
                    <a:pt x="15896" y="274"/>
                    <a:pt x="15467" y="310"/>
                  </a:cubicBezTo>
                  <a:cubicBezTo>
                    <a:pt x="15050" y="346"/>
                    <a:pt x="14645" y="405"/>
                    <a:pt x="14229" y="465"/>
                  </a:cubicBezTo>
                  <a:cubicBezTo>
                    <a:pt x="13610" y="548"/>
                    <a:pt x="13002" y="644"/>
                    <a:pt x="12383" y="751"/>
                  </a:cubicBezTo>
                  <a:cubicBezTo>
                    <a:pt x="11478" y="894"/>
                    <a:pt x="10585" y="1060"/>
                    <a:pt x="9692" y="1251"/>
                  </a:cubicBezTo>
                  <a:cubicBezTo>
                    <a:pt x="8561" y="1489"/>
                    <a:pt x="7442" y="1763"/>
                    <a:pt x="6335" y="2072"/>
                  </a:cubicBezTo>
                  <a:cubicBezTo>
                    <a:pt x="4763" y="2501"/>
                    <a:pt x="3239" y="2977"/>
                    <a:pt x="1715" y="3561"/>
                  </a:cubicBezTo>
                  <a:cubicBezTo>
                    <a:pt x="1156" y="3763"/>
                    <a:pt x="572" y="3989"/>
                    <a:pt x="1" y="4215"/>
                  </a:cubicBezTo>
                  <a:lnTo>
                    <a:pt x="1" y="9680"/>
                  </a:lnTo>
                  <a:cubicBezTo>
                    <a:pt x="48" y="9728"/>
                    <a:pt x="36" y="9799"/>
                    <a:pt x="36" y="9859"/>
                  </a:cubicBezTo>
                  <a:lnTo>
                    <a:pt x="36" y="14633"/>
                  </a:lnTo>
                  <a:cubicBezTo>
                    <a:pt x="36" y="16574"/>
                    <a:pt x="1" y="18515"/>
                    <a:pt x="36" y="20467"/>
                  </a:cubicBezTo>
                  <a:cubicBezTo>
                    <a:pt x="108" y="25397"/>
                    <a:pt x="36" y="30338"/>
                    <a:pt x="84" y="35267"/>
                  </a:cubicBezTo>
                  <a:cubicBezTo>
                    <a:pt x="144" y="39982"/>
                    <a:pt x="60" y="44685"/>
                    <a:pt x="120" y="49388"/>
                  </a:cubicBezTo>
                  <a:cubicBezTo>
                    <a:pt x="155" y="51864"/>
                    <a:pt x="120" y="54352"/>
                    <a:pt x="155" y="56841"/>
                  </a:cubicBezTo>
                  <a:lnTo>
                    <a:pt x="7906" y="56841"/>
                  </a:lnTo>
                  <a:cubicBezTo>
                    <a:pt x="7946" y="56809"/>
                    <a:pt x="7991" y="56804"/>
                    <a:pt x="8034" y="56804"/>
                  </a:cubicBezTo>
                  <a:cubicBezTo>
                    <a:pt x="8056" y="56804"/>
                    <a:pt x="8077" y="56805"/>
                    <a:pt x="8097" y="56805"/>
                  </a:cubicBezTo>
                  <a:lnTo>
                    <a:pt x="18920" y="56805"/>
                  </a:lnTo>
                  <a:cubicBezTo>
                    <a:pt x="20974" y="56799"/>
                    <a:pt x="23027" y="56799"/>
                    <a:pt x="25081" y="56799"/>
                  </a:cubicBezTo>
                  <a:cubicBezTo>
                    <a:pt x="27135" y="56799"/>
                    <a:pt x="29189" y="56799"/>
                    <a:pt x="31243" y="56793"/>
                  </a:cubicBezTo>
                  <a:cubicBezTo>
                    <a:pt x="31659" y="56793"/>
                    <a:pt x="32076" y="56769"/>
                    <a:pt x="32493" y="56769"/>
                  </a:cubicBezTo>
                  <a:cubicBezTo>
                    <a:pt x="32612" y="56769"/>
                    <a:pt x="32731" y="56781"/>
                    <a:pt x="32850" y="56841"/>
                  </a:cubicBezTo>
                  <a:lnTo>
                    <a:pt x="35327" y="56841"/>
                  </a:lnTo>
                  <a:cubicBezTo>
                    <a:pt x="35327" y="56830"/>
                    <a:pt x="35336" y="56791"/>
                    <a:pt x="35355" y="56791"/>
                  </a:cubicBezTo>
                  <a:cubicBezTo>
                    <a:pt x="35357" y="56791"/>
                    <a:pt x="35360" y="56792"/>
                    <a:pt x="35362" y="56793"/>
                  </a:cubicBezTo>
                  <a:cubicBezTo>
                    <a:pt x="35386" y="56793"/>
                    <a:pt x="35386" y="56829"/>
                    <a:pt x="35398" y="56841"/>
                  </a:cubicBezTo>
                  <a:lnTo>
                    <a:pt x="35779" y="56841"/>
                  </a:lnTo>
                  <a:cubicBezTo>
                    <a:pt x="35779" y="56805"/>
                    <a:pt x="35803" y="56781"/>
                    <a:pt x="35839" y="56781"/>
                  </a:cubicBezTo>
                  <a:cubicBezTo>
                    <a:pt x="35874" y="56781"/>
                    <a:pt x="35886" y="56805"/>
                    <a:pt x="35886" y="56841"/>
                  </a:cubicBezTo>
                  <a:lnTo>
                    <a:pt x="36529" y="56841"/>
                  </a:lnTo>
                  <a:cubicBezTo>
                    <a:pt x="36559" y="56787"/>
                    <a:pt x="36592" y="56761"/>
                    <a:pt x="36626" y="56761"/>
                  </a:cubicBezTo>
                  <a:cubicBezTo>
                    <a:pt x="36660" y="56761"/>
                    <a:pt x="36696" y="56787"/>
                    <a:pt x="36731" y="56841"/>
                  </a:cubicBezTo>
                  <a:lnTo>
                    <a:pt x="37124" y="56841"/>
                  </a:lnTo>
                  <a:cubicBezTo>
                    <a:pt x="37166" y="56787"/>
                    <a:pt x="37243" y="56761"/>
                    <a:pt x="37330" y="56761"/>
                  </a:cubicBezTo>
                  <a:cubicBezTo>
                    <a:pt x="37416" y="56761"/>
                    <a:pt x="37511" y="56787"/>
                    <a:pt x="37589" y="56841"/>
                  </a:cubicBezTo>
                  <a:lnTo>
                    <a:pt x="38303" y="56841"/>
                  </a:lnTo>
                  <a:cubicBezTo>
                    <a:pt x="38316" y="56775"/>
                    <a:pt x="38352" y="56760"/>
                    <a:pt x="38391" y="56760"/>
                  </a:cubicBezTo>
                  <a:cubicBezTo>
                    <a:pt x="38422" y="56760"/>
                    <a:pt x="38455" y="56769"/>
                    <a:pt x="38482" y="56769"/>
                  </a:cubicBezTo>
                  <a:lnTo>
                    <a:pt x="39982" y="56769"/>
                  </a:lnTo>
                  <a:cubicBezTo>
                    <a:pt x="41512" y="56769"/>
                    <a:pt x="43048" y="56772"/>
                    <a:pt x="44585" y="56772"/>
                  </a:cubicBezTo>
                  <a:cubicBezTo>
                    <a:pt x="46123" y="56772"/>
                    <a:pt x="47661" y="56769"/>
                    <a:pt x="49197" y="56758"/>
                  </a:cubicBezTo>
                  <a:cubicBezTo>
                    <a:pt x="51299" y="56728"/>
                    <a:pt x="53403" y="56722"/>
                    <a:pt x="55509" y="56722"/>
                  </a:cubicBezTo>
                  <a:cubicBezTo>
                    <a:pt x="56913" y="56722"/>
                    <a:pt x="58318" y="56724"/>
                    <a:pt x="59722" y="56724"/>
                  </a:cubicBezTo>
                  <a:cubicBezTo>
                    <a:pt x="60425" y="56724"/>
                    <a:pt x="61127" y="56724"/>
                    <a:pt x="61830" y="56722"/>
                  </a:cubicBezTo>
                  <a:cubicBezTo>
                    <a:pt x="61997" y="56722"/>
                    <a:pt x="62056" y="56650"/>
                    <a:pt x="62104" y="56531"/>
                  </a:cubicBezTo>
                  <a:cubicBezTo>
                    <a:pt x="62425" y="55722"/>
                    <a:pt x="62735" y="54924"/>
                    <a:pt x="63032" y="54102"/>
                  </a:cubicBezTo>
                  <a:cubicBezTo>
                    <a:pt x="63556" y="52626"/>
                    <a:pt x="63985" y="51138"/>
                    <a:pt x="64342" y="49626"/>
                  </a:cubicBezTo>
                  <a:cubicBezTo>
                    <a:pt x="64616" y="48518"/>
                    <a:pt x="64818" y="47411"/>
                    <a:pt x="64985" y="46280"/>
                  </a:cubicBezTo>
                  <a:cubicBezTo>
                    <a:pt x="65033" y="46006"/>
                    <a:pt x="65080" y="45744"/>
                    <a:pt x="65092" y="45470"/>
                  </a:cubicBezTo>
                  <a:cubicBezTo>
                    <a:pt x="65045" y="45423"/>
                    <a:pt x="65045" y="45363"/>
                    <a:pt x="65056" y="45328"/>
                  </a:cubicBezTo>
                  <a:cubicBezTo>
                    <a:pt x="65104" y="45149"/>
                    <a:pt x="65056" y="44935"/>
                    <a:pt x="65116" y="44756"/>
                  </a:cubicBezTo>
                  <a:cubicBezTo>
                    <a:pt x="65116" y="44280"/>
                    <a:pt x="65152" y="43815"/>
                    <a:pt x="65116" y="43363"/>
                  </a:cubicBezTo>
                  <a:cubicBezTo>
                    <a:pt x="65080" y="42553"/>
                    <a:pt x="64997" y="41768"/>
                    <a:pt x="64878" y="40958"/>
                  </a:cubicBezTo>
                  <a:cubicBezTo>
                    <a:pt x="64616" y="39208"/>
                    <a:pt x="64152" y="37505"/>
                    <a:pt x="63556" y="35838"/>
                  </a:cubicBezTo>
                  <a:cubicBezTo>
                    <a:pt x="63199" y="34850"/>
                    <a:pt x="62794" y="33862"/>
                    <a:pt x="62354" y="32897"/>
                  </a:cubicBezTo>
                  <a:cubicBezTo>
                    <a:pt x="62080" y="32290"/>
                    <a:pt x="61806" y="31695"/>
                    <a:pt x="61485" y="31100"/>
                  </a:cubicBezTo>
                  <a:cubicBezTo>
                    <a:pt x="60996" y="30123"/>
                    <a:pt x="60449" y="29195"/>
                    <a:pt x="59925" y="28242"/>
                  </a:cubicBezTo>
                  <a:cubicBezTo>
                    <a:pt x="59472" y="27421"/>
                    <a:pt x="59056" y="26587"/>
                    <a:pt x="58687" y="25718"/>
                  </a:cubicBezTo>
                  <a:cubicBezTo>
                    <a:pt x="58306" y="24849"/>
                    <a:pt x="57960" y="23932"/>
                    <a:pt x="57663" y="23015"/>
                  </a:cubicBezTo>
                  <a:cubicBezTo>
                    <a:pt x="57317" y="21908"/>
                    <a:pt x="57055" y="20777"/>
                    <a:pt x="56817" y="19646"/>
                  </a:cubicBezTo>
                  <a:cubicBezTo>
                    <a:pt x="56603" y="18681"/>
                    <a:pt x="56413" y="17717"/>
                    <a:pt x="56091" y="16776"/>
                  </a:cubicBezTo>
                  <a:cubicBezTo>
                    <a:pt x="55746" y="15764"/>
                    <a:pt x="55234" y="14824"/>
                    <a:pt x="54579" y="13978"/>
                  </a:cubicBezTo>
                  <a:cubicBezTo>
                    <a:pt x="54555" y="13955"/>
                    <a:pt x="54543" y="13907"/>
                    <a:pt x="54519" y="13871"/>
                  </a:cubicBezTo>
                  <a:lnTo>
                    <a:pt x="54496" y="13848"/>
                  </a:lnTo>
                  <a:cubicBezTo>
                    <a:pt x="54400" y="13788"/>
                    <a:pt x="54329" y="13717"/>
                    <a:pt x="54341" y="13597"/>
                  </a:cubicBezTo>
                  <a:cubicBezTo>
                    <a:pt x="54150" y="13562"/>
                    <a:pt x="54091" y="13395"/>
                    <a:pt x="53984" y="13264"/>
                  </a:cubicBezTo>
                  <a:cubicBezTo>
                    <a:pt x="53984" y="13193"/>
                    <a:pt x="53912" y="13145"/>
                    <a:pt x="53865" y="13097"/>
                  </a:cubicBezTo>
                  <a:cubicBezTo>
                    <a:pt x="53174" y="12407"/>
                    <a:pt x="52424" y="11752"/>
                    <a:pt x="51686" y="11097"/>
                  </a:cubicBezTo>
                  <a:cubicBezTo>
                    <a:pt x="50293" y="9883"/>
                    <a:pt x="48804" y="8799"/>
                    <a:pt x="47280" y="7799"/>
                  </a:cubicBezTo>
                  <a:cubicBezTo>
                    <a:pt x="46292" y="7168"/>
                    <a:pt x="45292" y="6585"/>
                    <a:pt x="44280" y="6001"/>
                  </a:cubicBezTo>
                  <a:cubicBezTo>
                    <a:pt x="43256" y="5406"/>
                    <a:pt x="42208" y="4870"/>
                    <a:pt x="41137" y="4346"/>
                  </a:cubicBezTo>
                  <a:cubicBezTo>
                    <a:pt x="39934" y="3775"/>
                    <a:pt x="38708" y="3251"/>
                    <a:pt x="37434" y="2787"/>
                  </a:cubicBezTo>
                  <a:cubicBezTo>
                    <a:pt x="35755" y="2168"/>
                    <a:pt x="34029" y="1656"/>
                    <a:pt x="32290" y="1239"/>
                  </a:cubicBezTo>
                  <a:cubicBezTo>
                    <a:pt x="31207" y="989"/>
                    <a:pt x="30112" y="763"/>
                    <a:pt x="29016" y="596"/>
                  </a:cubicBezTo>
                  <a:cubicBezTo>
                    <a:pt x="28195" y="465"/>
                    <a:pt x="27373" y="346"/>
                    <a:pt x="26564" y="274"/>
                  </a:cubicBezTo>
                  <a:cubicBezTo>
                    <a:pt x="26040" y="227"/>
                    <a:pt x="25504" y="167"/>
                    <a:pt x="24980" y="143"/>
                  </a:cubicBezTo>
                  <a:cubicBezTo>
                    <a:pt x="24206" y="84"/>
                    <a:pt x="23432" y="36"/>
                    <a:pt x="22658" y="36"/>
                  </a:cubicBezTo>
                  <a:cubicBezTo>
                    <a:pt x="22611" y="36"/>
                    <a:pt x="22587" y="36"/>
                    <a:pt x="2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4"/>
          <p:cNvSpPr txBox="1"/>
          <p:nvPr>
            <p:ph type="title"/>
          </p:nvPr>
        </p:nvSpPr>
        <p:spPr>
          <a:xfrm>
            <a:off x="715175" y="981238"/>
            <a:ext cx="3939900" cy="10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24"/>
          <p:cNvSpPr txBox="1"/>
          <p:nvPr>
            <p:ph idx="1" type="subTitle"/>
          </p:nvPr>
        </p:nvSpPr>
        <p:spPr>
          <a:xfrm>
            <a:off x="715175" y="2066463"/>
            <a:ext cx="3939900" cy="20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9" name="Google Shape;229;p24"/>
          <p:cNvSpPr/>
          <p:nvPr>
            <p:ph idx="2" type="pic"/>
          </p:nvPr>
        </p:nvSpPr>
        <p:spPr>
          <a:xfrm>
            <a:off x="5555688" y="256500"/>
            <a:ext cx="3335700" cy="4630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30" name="Google Shape;23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715175" y="445025"/>
            <a:ext cx="77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3" name="Google Shape;233;p25"/>
          <p:cNvSpPr txBox="1"/>
          <p:nvPr>
            <p:ph idx="1" type="subTitle"/>
          </p:nvPr>
        </p:nvSpPr>
        <p:spPr>
          <a:xfrm>
            <a:off x="715175" y="1559307"/>
            <a:ext cx="2058000" cy="7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4" name="Google Shape;234;p25"/>
          <p:cNvSpPr txBox="1"/>
          <p:nvPr>
            <p:ph idx="2" type="subTitle"/>
          </p:nvPr>
        </p:nvSpPr>
        <p:spPr>
          <a:xfrm>
            <a:off x="715175" y="2327882"/>
            <a:ext cx="20580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5" name="Google Shape;235;p25"/>
          <p:cNvSpPr txBox="1"/>
          <p:nvPr>
            <p:ph idx="3" type="subTitle"/>
          </p:nvPr>
        </p:nvSpPr>
        <p:spPr>
          <a:xfrm>
            <a:off x="3147991" y="1559307"/>
            <a:ext cx="2058000" cy="7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6" name="Google Shape;236;p25"/>
          <p:cNvSpPr txBox="1"/>
          <p:nvPr>
            <p:ph idx="4" type="subTitle"/>
          </p:nvPr>
        </p:nvSpPr>
        <p:spPr>
          <a:xfrm>
            <a:off x="3147988" y="2327882"/>
            <a:ext cx="20580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7" name="Google Shape;237;p25"/>
          <p:cNvSpPr txBox="1"/>
          <p:nvPr>
            <p:ph idx="5" type="subTitle"/>
          </p:nvPr>
        </p:nvSpPr>
        <p:spPr>
          <a:xfrm>
            <a:off x="5580806" y="1559307"/>
            <a:ext cx="2058000" cy="7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8" name="Google Shape;238;p25"/>
          <p:cNvSpPr txBox="1"/>
          <p:nvPr>
            <p:ph idx="6" type="subTitle"/>
          </p:nvPr>
        </p:nvSpPr>
        <p:spPr>
          <a:xfrm>
            <a:off x="5580802" y="2327882"/>
            <a:ext cx="20580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239" name="Google Shape;239;p25"/>
          <p:cNvGrpSpPr/>
          <p:nvPr/>
        </p:nvGrpSpPr>
        <p:grpSpPr>
          <a:xfrm>
            <a:off x="-1686300" y="541800"/>
            <a:ext cx="11513416" cy="4926400"/>
            <a:chOff x="-1686300" y="541800"/>
            <a:chExt cx="11513416" cy="4926400"/>
          </a:xfrm>
        </p:grpSpPr>
        <p:sp>
          <p:nvSpPr>
            <p:cNvPr id="240" name="Google Shape;240;p25"/>
            <p:cNvSpPr/>
            <p:nvPr/>
          </p:nvSpPr>
          <p:spPr>
            <a:xfrm flipH="1" rot="5400000">
              <a:off x="7270527" y="3289252"/>
              <a:ext cx="2403116" cy="1486883"/>
            </a:xfrm>
            <a:custGeom>
              <a:rect b="b" l="l" r="r" t="t"/>
              <a:pathLst>
                <a:path extrusionOk="0" h="53746" w="86857">
                  <a:moveTo>
                    <a:pt x="227" y="1"/>
                  </a:moveTo>
                  <a:cubicBezTo>
                    <a:pt x="48" y="1"/>
                    <a:pt x="0" y="48"/>
                    <a:pt x="0" y="227"/>
                  </a:cubicBezTo>
                  <a:lnTo>
                    <a:pt x="0" y="49733"/>
                  </a:lnTo>
                  <a:cubicBezTo>
                    <a:pt x="191" y="49733"/>
                    <a:pt x="310" y="49864"/>
                    <a:pt x="548" y="49923"/>
                  </a:cubicBezTo>
                  <a:cubicBezTo>
                    <a:pt x="1965" y="50638"/>
                    <a:pt x="3429" y="51257"/>
                    <a:pt x="4930" y="51793"/>
                  </a:cubicBezTo>
                  <a:cubicBezTo>
                    <a:pt x="6668" y="52412"/>
                    <a:pt x="8442" y="52888"/>
                    <a:pt x="10240" y="53210"/>
                  </a:cubicBezTo>
                  <a:cubicBezTo>
                    <a:pt x="11073" y="53364"/>
                    <a:pt x="11919" y="53495"/>
                    <a:pt x="12788" y="53567"/>
                  </a:cubicBezTo>
                  <a:cubicBezTo>
                    <a:pt x="13490" y="53626"/>
                    <a:pt x="14181" y="53698"/>
                    <a:pt x="14883" y="53698"/>
                  </a:cubicBezTo>
                  <a:cubicBezTo>
                    <a:pt x="14943" y="53698"/>
                    <a:pt x="14990" y="53698"/>
                    <a:pt x="15014" y="53745"/>
                  </a:cubicBezTo>
                  <a:lnTo>
                    <a:pt x="17443" y="53745"/>
                  </a:lnTo>
                  <a:cubicBezTo>
                    <a:pt x="17486" y="53703"/>
                    <a:pt x="17534" y="53697"/>
                    <a:pt x="17589" y="53697"/>
                  </a:cubicBezTo>
                  <a:cubicBezTo>
                    <a:pt x="17611" y="53697"/>
                    <a:pt x="17634" y="53698"/>
                    <a:pt x="17657" y="53698"/>
                  </a:cubicBezTo>
                  <a:cubicBezTo>
                    <a:pt x="18610" y="53686"/>
                    <a:pt x="19539" y="53567"/>
                    <a:pt x="20479" y="53460"/>
                  </a:cubicBezTo>
                  <a:cubicBezTo>
                    <a:pt x="22872" y="53186"/>
                    <a:pt x="25194" y="52626"/>
                    <a:pt x="27480" y="51828"/>
                  </a:cubicBezTo>
                  <a:cubicBezTo>
                    <a:pt x="29278" y="51185"/>
                    <a:pt x="31016" y="50400"/>
                    <a:pt x="32683" y="49423"/>
                  </a:cubicBezTo>
                  <a:cubicBezTo>
                    <a:pt x="33695" y="48828"/>
                    <a:pt x="34683" y="48197"/>
                    <a:pt x="35612" y="47495"/>
                  </a:cubicBezTo>
                  <a:cubicBezTo>
                    <a:pt x="36243" y="47030"/>
                    <a:pt x="36850" y="46530"/>
                    <a:pt x="37434" y="46006"/>
                  </a:cubicBezTo>
                  <a:cubicBezTo>
                    <a:pt x="37850" y="45637"/>
                    <a:pt x="38267" y="45232"/>
                    <a:pt x="38648" y="44816"/>
                  </a:cubicBezTo>
                  <a:cubicBezTo>
                    <a:pt x="39708" y="43696"/>
                    <a:pt x="40613" y="42482"/>
                    <a:pt x="41434" y="41184"/>
                  </a:cubicBezTo>
                  <a:cubicBezTo>
                    <a:pt x="42149" y="40065"/>
                    <a:pt x="42803" y="38922"/>
                    <a:pt x="43625" y="37862"/>
                  </a:cubicBezTo>
                  <a:cubicBezTo>
                    <a:pt x="44506" y="36731"/>
                    <a:pt x="45589" y="35826"/>
                    <a:pt x="46851" y="35124"/>
                  </a:cubicBezTo>
                  <a:cubicBezTo>
                    <a:pt x="48030" y="34505"/>
                    <a:pt x="49245" y="34029"/>
                    <a:pt x="50554" y="33790"/>
                  </a:cubicBezTo>
                  <a:cubicBezTo>
                    <a:pt x="51082" y="33697"/>
                    <a:pt x="51610" y="33660"/>
                    <a:pt x="52138" y="33660"/>
                  </a:cubicBezTo>
                  <a:cubicBezTo>
                    <a:pt x="52550" y="33660"/>
                    <a:pt x="52963" y="33682"/>
                    <a:pt x="53376" y="33719"/>
                  </a:cubicBezTo>
                  <a:cubicBezTo>
                    <a:pt x="55174" y="33862"/>
                    <a:pt x="56900" y="34386"/>
                    <a:pt x="58651" y="34695"/>
                  </a:cubicBezTo>
                  <a:cubicBezTo>
                    <a:pt x="59305" y="34814"/>
                    <a:pt x="59996" y="34910"/>
                    <a:pt x="60663" y="34969"/>
                  </a:cubicBezTo>
                  <a:cubicBezTo>
                    <a:pt x="61181" y="35021"/>
                    <a:pt x="61709" y="35055"/>
                    <a:pt x="62245" y="35055"/>
                  </a:cubicBezTo>
                  <a:cubicBezTo>
                    <a:pt x="62325" y="35055"/>
                    <a:pt x="62404" y="35054"/>
                    <a:pt x="62484" y="35053"/>
                  </a:cubicBezTo>
                  <a:cubicBezTo>
                    <a:pt x="63461" y="35041"/>
                    <a:pt x="64449" y="34922"/>
                    <a:pt x="65413" y="34755"/>
                  </a:cubicBezTo>
                  <a:cubicBezTo>
                    <a:pt x="66437" y="34564"/>
                    <a:pt x="67461" y="34314"/>
                    <a:pt x="68461" y="33981"/>
                  </a:cubicBezTo>
                  <a:cubicBezTo>
                    <a:pt x="69283" y="33719"/>
                    <a:pt x="70081" y="33398"/>
                    <a:pt x="70866" y="33040"/>
                  </a:cubicBezTo>
                  <a:cubicBezTo>
                    <a:pt x="72200" y="32445"/>
                    <a:pt x="73450" y="31731"/>
                    <a:pt x="74653" y="30909"/>
                  </a:cubicBezTo>
                  <a:cubicBezTo>
                    <a:pt x="75593" y="30278"/>
                    <a:pt x="76498" y="29564"/>
                    <a:pt x="77367" y="28814"/>
                  </a:cubicBezTo>
                  <a:cubicBezTo>
                    <a:pt x="78153" y="28135"/>
                    <a:pt x="78891" y="27409"/>
                    <a:pt x="79606" y="26647"/>
                  </a:cubicBezTo>
                  <a:cubicBezTo>
                    <a:pt x="80558" y="25635"/>
                    <a:pt x="81427" y="24563"/>
                    <a:pt x="82225" y="23432"/>
                  </a:cubicBezTo>
                  <a:cubicBezTo>
                    <a:pt x="82927" y="22444"/>
                    <a:pt x="83558" y="21420"/>
                    <a:pt x="84070" y="20336"/>
                  </a:cubicBezTo>
                  <a:cubicBezTo>
                    <a:pt x="84821" y="18789"/>
                    <a:pt x="85428" y="17193"/>
                    <a:pt x="85880" y="15526"/>
                  </a:cubicBezTo>
                  <a:cubicBezTo>
                    <a:pt x="86178" y="14431"/>
                    <a:pt x="86392" y="13324"/>
                    <a:pt x="86559" y="12205"/>
                  </a:cubicBezTo>
                  <a:cubicBezTo>
                    <a:pt x="86654" y="11550"/>
                    <a:pt x="86726" y="10883"/>
                    <a:pt x="86773" y="10216"/>
                  </a:cubicBezTo>
                  <a:cubicBezTo>
                    <a:pt x="86785" y="9954"/>
                    <a:pt x="86773" y="9680"/>
                    <a:pt x="86856" y="9418"/>
                  </a:cubicBezTo>
                  <a:lnTo>
                    <a:pt x="86856" y="6478"/>
                  </a:lnTo>
                  <a:cubicBezTo>
                    <a:pt x="86749" y="6287"/>
                    <a:pt x="86785" y="6049"/>
                    <a:pt x="86773" y="5835"/>
                  </a:cubicBezTo>
                  <a:cubicBezTo>
                    <a:pt x="86654" y="3930"/>
                    <a:pt x="86356" y="2072"/>
                    <a:pt x="85880" y="239"/>
                  </a:cubicBezTo>
                  <a:cubicBezTo>
                    <a:pt x="85844" y="167"/>
                    <a:pt x="85856" y="72"/>
                    <a:pt x="858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8340200" y="4071823"/>
              <a:ext cx="1486916" cy="1396377"/>
            </a:xfrm>
            <a:custGeom>
              <a:rect b="b" l="l" r="r" t="t"/>
              <a:pathLst>
                <a:path extrusionOk="0" h="59687" w="63557">
                  <a:moveTo>
                    <a:pt x="27492" y="1"/>
                  </a:moveTo>
                  <a:cubicBezTo>
                    <a:pt x="27266" y="72"/>
                    <a:pt x="27040" y="48"/>
                    <a:pt x="26825" y="60"/>
                  </a:cubicBezTo>
                  <a:cubicBezTo>
                    <a:pt x="25432" y="179"/>
                    <a:pt x="24111" y="465"/>
                    <a:pt x="22801" y="906"/>
                  </a:cubicBezTo>
                  <a:cubicBezTo>
                    <a:pt x="21325" y="1418"/>
                    <a:pt x="19955" y="2132"/>
                    <a:pt x="18634" y="2918"/>
                  </a:cubicBezTo>
                  <a:cubicBezTo>
                    <a:pt x="17122" y="3823"/>
                    <a:pt x="15705" y="4858"/>
                    <a:pt x="14336" y="5966"/>
                  </a:cubicBezTo>
                  <a:cubicBezTo>
                    <a:pt x="13467" y="6668"/>
                    <a:pt x="12633" y="7394"/>
                    <a:pt x="11823" y="8156"/>
                  </a:cubicBezTo>
                  <a:cubicBezTo>
                    <a:pt x="11252" y="8680"/>
                    <a:pt x="10692" y="9216"/>
                    <a:pt x="10133" y="9740"/>
                  </a:cubicBezTo>
                  <a:cubicBezTo>
                    <a:pt x="8621" y="11169"/>
                    <a:pt x="7144" y="12633"/>
                    <a:pt x="5692" y="14122"/>
                  </a:cubicBezTo>
                  <a:cubicBezTo>
                    <a:pt x="4584" y="15253"/>
                    <a:pt x="3549" y="16443"/>
                    <a:pt x="2656" y="17777"/>
                  </a:cubicBezTo>
                  <a:cubicBezTo>
                    <a:pt x="1501" y="19503"/>
                    <a:pt x="774" y="21384"/>
                    <a:pt x="393" y="23432"/>
                  </a:cubicBezTo>
                  <a:cubicBezTo>
                    <a:pt x="227" y="24301"/>
                    <a:pt x="120" y="25182"/>
                    <a:pt x="60" y="26075"/>
                  </a:cubicBezTo>
                  <a:cubicBezTo>
                    <a:pt x="48" y="26361"/>
                    <a:pt x="72" y="26647"/>
                    <a:pt x="1" y="26909"/>
                  </a:cubicBezTo>
                  <a:lnTo>
                    <a:pt x="1" y="29207"/>
                  </a:lnTo>
                  <a:cubicBezTo>
                    <a:pt x="72" y="29385"/>
                    <a:pt x="48" y="29588"/>
                    <a:pt x="60" y="29766"/>
                  </a:cubicBezTo>
                  <a:cubicBezTo>
                    <a:pt x="108" y="30457"/>
                    <a:pt x="167" y="31147"/>
                    <a:pt x="251" y="31838"/>
                  </a:cubicBezTo>
                  <a:cubicBezTo>
                    <a:pt x="358" y="32731"/>
                    <a:pt x="524" y="33612"/>
                    <a:pt x="715" y="34481"/>
                  </a:cubicBezTo>
                  <a:cubicBezTo>
                    <a:pt x="1096" y="36243"/>
                    <a:pt x="1644" y="37958"/>
                    <a:pt x="2322" y="39625"/>
                  </a:cubicBezTo>
                  <a:cubicBezTo>
                    <a:pt x="2953" y="41137"/>
                    <a:pt x="3692" y="42601"/>
                    <a:pt x="4561" y="43994"/>
                  </a:cubicBezTo>
                  <a:cubicBezTo>
                    <a:pt x="5192" y="45018"/>
                    <a:pt x="5894" y="46006"/>
                    <a:pt x="6656" y="46947"/>
                  </a:cubicBezTo>
                  <a:cubicBezTo>
                    <a:pt x="6966" y="47316"/>
                    <a:pt x="7287" y="47685"/>
                    <a:pt x="7621" y="48054"/>
                  </a:cubicBezTo>
                  <a:cubicBezTo>
                    <a:pt x="8168" y="48673"/>
                    <a:pt x="8752" y="49245"/>
                    <a:pt x="9359" y="49804"/>
                  </a:cubicBezTo>
                  <a:cubicBezTo>
                    <a:pt x="10585" y="50900"/>
                    <a:pt x="11895" y="51888"/>
                    <a:pt x="13312" y="52721"/>
                  </a:cubicBezTo>
                  <a:cubicBezTo>
                    <a:pt x="14812" y="53591"/>
                    <a:pt x="16384" y="54293"/>
                    <a:pt x="18027" y="54877"/>
                  </a:cubicBezTo>
                  <a:cubicBezTo>
                    <a:pt x="20051" y="55591"/>
                    <a:pt x="22146" y="56091"/>
                    <a:pt x="24242" y="56555"/>
                  </a:cubicBezTo>
                  <a:cubicBezTo>
                    <a:pt x="26528" y="57067"/>
                    <a:pt x="28814" y="57484"/>
                    <a:pt x="31076" y="57996"/>
                  </a:cubicBezTo>
                  <a:cubicBezTo>
                    <a:pt x="32624" y="58353"/>
                    <a:pt x="34183" y="58734"/>
                    <a:pt x="35755" y="59032"/>
                  </a:cubicBezTo>
                  <a:cubicBezTo>
                    <a:pt x="36791" y="59222"/>
                    <a:pt x="37839" y="59401"/>
                    <a:pt x="38886" y="59520"/>
                  </a:cubicBezTo>
                  <a:cubicBezTo>
                    <a:pt x="39506" y="59579"/>
                    <a:pt x="40125" y="59639"/>
                    <a:pt x="40756" y="59651"/>
                  </a:cubicBezTo>
                  <a:cubicBezTo>
                    <a:pt x="40791" y="59651"/>
                    <a:pt x="40839" y="59651"/>
                    <a:pt x="40875" y="59687"/>
                  </a:cubicBezTo>
                  <a:lnTo>
                    <a:pt x="42839" y="59687"/>
                  </a:lnTo>
                  <a:cubicBezTo>
                    <a:pt x="42994" y="59627"/>
                    <a:pt x="43161" y="59639"/>
                    <a:pt x="43316" y="59627"/>
                  </a:cubicBezTo>
                  <a:cubicBezTo>
                    <a:pt x="45125" y="59484"/>
                    <a:pt x="46887" y="59044"/>
                    <a:pt x="48554" y="58294"/>
                  </a:cubicBezTo>
                  <a:cubicBezTo>
                    <a:pt x="49745" y="57782"/>
                    <a:pt x="50840" y="57103"/>
                    <a:pt x="51840" y="56258"/>
                  </a:cubicBezTo>
                  <a:cubicBezTo>
                    <a:pt x="53257" y="55067"/>
                    <a:pt x="54353" y="53638"/>
                    <a:pt x="55067" y="51924"/>
                  </a:cubicBezTo>
                  <a:cubicBezTo>
                    <a:pt x="55484" y="50912"/>
                    <a:pt x="55829" y="49888"/>
                    <a:pt x="56198" y="48876"/>
                  </a:cubicBezTo>
                  <a:cubicBezTo>
                    <a:pt x="56722" y="47459"/>
                    <a:pt x="57508" y="46233"/>
                    <a:pt x="58460" y="45078"/>
                  </a:cubicBezTo>
                  <a:cubicBezTo>
                    <a:pt x="59341" y="44042"/>
                    <a:pt x="60282" y="43006"/>
                    <a:pt x="61020" y="41851"/>
                  </a:cubicBezTo>
                  <a:cubicBezTo>
                    <a:pt x="61889" y="40494"/>
                    <a:pt x="62520" y="39041"/>
                    <a:pt x="62937" y="37493"/>
                  </a:cubicBezTo>
                  <a:cubicBezTo>
                    <a:pt x="63175" y="36624"/>
                    <a:pt x="63330" y="35743"/>
                    <a:pt x="63437" y="34874"/>
                  </a:cubicBezTo>
                  <a:cubicBezTo>
                    <a:pt x="63473" y="34481"/>
                    <a:pt x="63520" y="34100"/>
                    <a:pt x="63520" y="33707"/>
                  </a:cubicBezTo>
                  <a:cubicBezTo>
                    <a:pt x="63520" y="33660"/>
                    <a:pt x="63509" y="33588"/>
                    <a:pt x="63556" y="33552"/>
                  </a:cubicBezTo>
                  <a:lnTo>
                    <a:pt x="63556" y="31969"/>
                  </a:lnTo>
                  <a:cubicBezTo>
                    <a:pt x="63509" y="31921"/>
                    <a:pt x="63520" y="31886"/>
                    <a:pt x="63556" y="31826"/>
                  </a:cubicBezTo>
                  <a:cubicBezTo>
                    <a:pt x="63520" y="30635"/>
                    <a:pt x="63354" y="29469"/>
                    <a:pt x="63104" y="28314"/>
                  </a:cubicBezTo>
                  <a:cubicBezTo>
                    <a:pt x="62687" y="26361"/>
                    <a:pt x="62020" y="24516"/>
                    <a:pt x="61080" y="22754"/>
                  </a:cubicBezTo>
                  <a:cubicBezTo>
                    <a:pt x="60306" y="21325"/>
                    <a:pt x="59401" y="19991"/>
                    <a:pt x="58389" y="18729"/>
                  </a:cubicBezTo>
                  <a:cubicBezTo>
                    <a:pt x="57782" y="17967"/>
                    <a:pt x="57127" y="17253"/>
                    <a:pt x="56448" y="16538"/>
                  </a:cubicBezTo>
                  <a:cubicBezTo>
                    <a:pt x="55472" y="15515"/>
                    <a:pt x="54412" y="14538"/>
                    <a:pt x="53341" y="13621"/>
                  </a:cubicBezTo>
                  <a:cubicBezTo>
                    <a:pt x="52138" y="12574"/>
                    <a:pt x="50888" y="11597"/>
                    <a:pt x="49626" y="10645"/>
                  </a:cubicBezTo>
                  <a:cubicBezTo>
                    <a:pt x="47459" y="9002"/>
                    <a:pt x="45256" y="7418"/>
                    <a:pt x="43054" y="5823"/>
                  </a:cubicBezTo>
                  <a:cubicBezTo>
                    <a:pt x="41768" y="4894"/>
                    <a:pt x="40482" y="3965"/>
                    <a:pt x="39101" y="3168"/>
                  </a:cubicBezTo>
                  <a:cubicBezTo>
                    <a:pt x="37743" y="2418"/>
                    <a:pt x="36350" y="1727"/>
                    <a:pt x="34886" y="1203"/>
                  </a:cubicBezTo>
                  <a:cubicBezTo>
                    <a:pt x="33802" y="822"/>
                    <a:pt x="32683" y="513"/>
                    <a:pt x="31540" y="298"/>
                  </a:cubicBezTo>
                  <a:cubicBezTo>
                    <a:pt x="30945" y="191"/>
                    <a:pt x="30350" y="120"/>
                    <a:pt x="29742" y="60"/>
                  </a:cubicBezTo>
                  <a:cubicBezTo>
                    <a:pt x="29540" y="48"/>
                    <a:pt x="29349" y="72"/>
                    <a:pt x="29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-1686300" y="541800"/>
              <a:ext cx="2176509" cy="2043981"/>
            </a:xfrm>
            <a:custGeom>
              <a:rect b="b" l="l" r="r" t="t"/>
              <a:pathLst>
                <a:path extrusionOk="0" h="59687" w="63557">
                  <a:moveTo>
                    <a:pt x="27492" y="1"/>
                  </a:moveTo>
                  <a:cubicBezTo>
                    <a:pt x="27266" y="72"/>
                    <a:pt x="27040" y="48"/>
                    <a:pt x="26825" y="60"/>
                  </a:cubicBezTo>
                  <a:cubicBezTo>
                    <a:pt x="25432" y="179"/>
                    <a:pt x="24111" y="465"/>
                    <a:pt x="22801" y="906"/>
                  </a:cubicBezTo>
                  <a:cubicBezTo>
                    <a:pt x="21325" y="1418"/>
                    <a:pt x="19955" y="2132"/>
                    <a:pt x="18634" y="2918"/>
                  </a:cubicBezTo>
                  <a:cubicBezTo>
                    <a:pt x="17122" y="3823"/>
                    <a:pt x="15705" y="4858"/>
                    <a:pt x="14336" y="5966"/>
                  </a:cubicBezTo>
                  <a:cubicBezTo>
                    <a:pt x="13467" y="6668"/>
                    <a:pt x="12633" y="7394"/>
                    <a:pt x="11823" y="8156"/>
                  </a:cubicBezTo>
                  <a:cubicBezTo>
                    <a:pt x="11252" y="8680"/>
                    <a:pt x="10692" y="9216"/>
                    <a:pt x="10133" y="9740"/>
                  </a:cubicBezTo>
                  <a:cubicBezTo>
                    <a:pt x="8621" y="11169"/>
                    <a:pt x="7144" y="12633"/>
                    <a:pt x="5692" y="14122"/>
                  </a:cubicBezTo>
                  <a:cubicBezTo>
                    <a:pt x="4584" y="15253"/>
                    <a:pt x="3549" y="16443"/>
                    <a:pt x="2656" y="17777"/>
                  </a:cubicBezTo>
                  <a:cubicBezTo>
                    <a:pt x="1501" y="19503"/>
                    <a:pt x="774" y="21384"/>
                    <a:pt x="393" y="23432"/>
                  </a:cubicBezTo>
                  <a:cubicBezTo>
                    <a:pt x="227" y="24301"/>
                    <a:pt x="120" y="25182"/>
                    <a:pt x="60" y="26075"/>
                  </a:cubicBezTo>
                  <a:cubicBezTo>
                    <a:pt x="48" y="26361"/>
                    <a:pt x="72" y="26647"/>
                    <a:pt x="1" y="26909"/>
                  </a:cubicBezTo>
                  <a:lnTo>
                    <a:pt x="1" y="29207"/>
                  </a:lnTo>
                  <a:cubicBezTo>
                    <a:pt x="72" y="29385"/>
                    <a:pt x="48" y="29588"/>
                    <a:pt x="60" y="29766"/>
                  </a:cubicBezTo>
                  <a:cubicBezTo>
                    <a:pt x="108" y="30457"/>
                    <a:pt x="167" y="31147"/>
                    <a:pt x="251" y="31838"/>
                  </a:cubicBezTo>
                  <a:cubicBezTo>
                    <a:pt x="358" y="32731"/>
                    <a:pt x="524" y="33612"/>
                    <a:pt x="715" y="34481"/>
                  </a:cubicBezTo>
                  <a:cubicBezTo>
                    <a:pt x="1096" y="36243"/>
                    <a:pt x="1644" y="37958"/>
                    <a:pt x="2322" y="39625"/>
                  </a:cubicBezTo>
                  <a:cubicBezTo>
                    <a:pt x="2953" y="41137"/>
                    <a:pt x="3692" y="42601"/>
                    <a:pt x="4561" y="43994"/>
                  </a:cubicBezTo>
                  <a:cubicBezTo>
                    <a:pt x="5192" y="45018"/>
                    <a:pt x="5894" y="46006"/>
                    <a:pt x="6656" y="46947"/>
                  </a:cubicBezTo>
                  <a:cubicBezTo>
                    <a:pt x="6966" y="47316"/>
                    <a:pt x="7287" y="47685"/>
                    <a:pt x="7621" y="48054"/>
                  </a:cubicBezTo>
                  <a:cubicBezTo>
                    <a:pt x="8168" y="48673"/>
                    <a:pt x="8752" y="49245"/>
                    <a:pt x="9359" y="49804"/>
                  </a:cubicBezTo>
                  <a:cubicBezTo>
                    <a:pt x="10585" y="50900"/>
                    <a:pt x="11895" y="51888"/>
                    <a:pt x="13312" y="52721"/>
                  </a:cubicBezTo>
                  <a:cubicBezTo>
                    <a:pt x="14812" y="53591"/>
                    <a:pt x="16384" y="54293"/>
                    <a:pt x="18027" y="54877"/>
                  </a:cubicBezTo>
                  <a:cubicBezTo>
                    <a:pt x="20051" y="55591"/>
                    <a:pt x="22146" y="56091"/>
                    <a:pt x="24242" y="56555"/>
                  </a:cubicBezTo>
                  <a:cubicBezTo>
                    <a:pt x="26528" y="57067"/>
                    <a:pt x="28814" y="57484"/>
                    <a:pt x="31076" y="57996"/>
                  </a:cubicBezTo>
                  <a:cubicBezTo>
                    <a:pt x="32624" y="58353"/>
                    <a:pt x="34183" y="58734"/>
                    <a:pt x="35755" y="59032"/>
                  </a:cubicBezTo>
                  <a:cubicBezTo>
                    <a:pt x="36791" y="59222"/>
                    <a:pt x="37839" y="59401"/>
                    <a:pt x="38886" y="59520"/>
                  </a:cubicBezTo>
                  <a:cubicBezTo>
                    <a:pt x="39506" y="59579"/>
                    <a:pt x="40125" y="59639"/>
                    <a:pt x="40756" y="59651"/>
                  </a:cubicBezTo>
                  <a:cubicBezTo>
                    <a:pt x="40791" y="59651"/>
                    <a:pt x="40839" y="59651"/>
                    <a:pt x="40875" y="59687"/>
                  </a:cubicBezTo>
                  <a:lnTo>
                    <a:pt x="42839" y="59687"/>
                  </a:lnTo>
                  <a:cubicBezTo>
                    <a:pt x="42994" y="59627"/>
                    <a:pt x="43161" y="59639"/>
                    <a:pt x="43316" y="59627"/>
                  </a:cubicBezTo>
                  <a:cubicBezTo>
                    <a:pt x="45125" y="59484"/>
                    <a:pt x="46887" y="59044"/>
                    <a:pt x="48554" y="58294"/>
                  </a:cubicBezTo>
                  <a:cubicBezTo>
                    <a:pt x="49745" y="57782"/>
                    <a:pt x="50840" y="57103"/>
                    <a:pt x="51840" y="56258"/>
                  </a:cubicBezTo>
                  <a:cubicBezTo>
                    <a:pt x="53257" y="55067"/>
                    <a:pt x="54353" y="53638"/>
                    <a:pt x="55067" y="51924"/>
                  </a:cubicBezTo>
                  <a:cubicBezTo>
                    <a:pt x="55484" y="50912"/>
                    <a:pt x="55829" y="49888"/>
                    <a:pt x="56198" y="48876"/>
                  </a:cubicBezTo>
                  <a:cubicBezTo>
                    <a:pt x="56722" y="47459"/>
                    <a:pt x="57508" y="46233"/>
                    <a:pt x="58460" y="45078"/>
                  </a:cubicBezTo>
                  <a:cubicBezTo>
                    <a:pt x="59341" y="44042"/>
                    <a:pt x="60282" y="43006"/>
                    <a:pt x="61020" y="41851"/>
                  </a:cubicBezTo>
                  <a:cubicBezTo>
                    <a:pt x="61889" y="40494"/>
                    <a:pt x="62520" y="39041"/>
                    <a:pt x="62937" y="37493"/>
                  </a:cubicBezTo>
                  <a:cubicBezTo>
                    <a:pt x="63175" y="36624"/>
                    <a:pt x="63330" y="35743"/>
                    <a:pt x="63437" y="34874"/>
                  </a:cubicBezTo>
                  <a:cubicBezTo>
                    <a:pt x="63473" y="34481"/>
                    <a:pt x="63520" y="34100"/>
                    <a:pt x="63520" y="33707"/>
                  </a:cubicBezTo>
                  <a:cubicBezTo>
                    <a:pt x="63520" y="33660"/>
                    <a:pt x="63509" y="33588"/>
                    <a:pt x="63556" y="33552"/>
                  </a:cubicBezTo>
                  <a:lnTo>
                    <a:pt x="63556" y="31969"/>
                  </a:lnTo>
                  <a:cubicBezTo>
                    <a:pt x="63509" y="31921"/>
                    <a:pt x="63520" y="31886"/>
                    <a:pt x="63556" y="31826"/>
                  </a:cubicBezTo>
                  <a:cubicBezTo>
                    <a:pt x="63520" y="30635"/>
                    <a:pt x="63354" y="29469"/>
                    <a:pt x="63104" y="28314"/>
                  </a:cubicBezTo>
                  <a:cubicBezTo>
                    <a:pt x="62687" y="26361"/>
                    <a:pt x="62020" y="24516"/>
                    <a:pt x="61080" y="22754"/>
                  </a:cubicBezTo>
                  <a:cubicBezTo>
                    <a:pt x="60306" y="21325"/>
                    <a:pt x="59401" y="19991"/>
                    <a:pt x="58389" y="18729"/>
                  </a:cubicBezTo>
                  <a:cubicBezTo>
                    <a:pt x="57782" y="17967"/>
                    <a:pt x="57127" y="17253"/>
                    <a:pt x="56448" y="16538"/>
                  </a:cubicBezTo>
                  <a:cubicBezTo>
                    <a:pt x="55472" y="15515"/>
                    <a:pt x="54412" y="14538"/>
                    <a:pt x="53341" y="13621"/>
                  </a:cubicBezTo>
                  <a:cubicBezTo>
                    <a:pt x="52138" y="12574"/>
                    <a:pt x="50888" y="11597"/>
                    <a:pt x="49626" y="10645"/>
                  </a:cubicBezTo>
                  <a:cubicBezTo>
                    <a:pt x="47459" y="9002"/>
                    <a:pt x="45256" y="7418"/>
                    <a:pt x="43054" y="5823"/>
                  </a:cubicBezTo>
                  <a:cubicBezTo>
                    <a:pt x="41768" y="4894"/>
                    <a:pt x="40482" y="3965"/>
                    <a:pt x="39101" y="3168"/>
                  </a:cubicBezTo>
                  <a:cubicBezTo>
                    <a:pt x="37743" y="2418"/>
                    <a:pt x="36350" y="1727"/>
                    <a:pt x="34886" y="1203"/>
                  </a:cubicBezTo>
                  <a:cubicBezTo>
                    <a:pt x="33802" y="822"/>
                    <a:pt x="32683" y="513"/>
                    <a:pt x="31540" y="298"/>
                  </a:cubicBezTo>
                  <a:cubicBezTo>
                    <a:pt x="30945" y="191"/>
                    <a:pt x="30350" y="120"/>
                    <a:pt x="29742" y="60"/>
                  </a:cubicBezTo>
                  <a:cubicBezTo>
                    <a:pt x="29540" y="48"/>
                    <a:pt x="29349" y="72"/>
                    <a:pt x="29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6815956" y="3809663"/>
            <a:ext cx="603750" cy="553918"/>
            <a:chOff x="6815956" y="3809663"/>
            <a:chExt cx="603750" cy="553918"/>
          </a:xfrm>
        </p:grpSpPr>
        <p:sp>
          <p:nvSpPr>
            <p:cNvPr id="30" name="Google Shape;30;p4"/>
            <p:cNvSpPr/>
            <p:nvPr/>
          </p:nvSpPr>
          <p:spPr>
            <a:xfrm rot="459356">
              <a:off x="6845891" y="3843726"/>
              <a:ext cx="543879" cy="485791"/>
            </a:xfrm>
            <a:custGeom>
              <a:rect b="b" l="l" r="r" t="t"/>
              <a:pathLst>
                <a:path extrusionOk="0" h="24194" w="27087">
                  <a:moveTo>
                    <a:pt x="13465" y="0"/>
                  </a:moveTo>
                  <a:cubicBezTo>
                    <a:pt x="11907" y="0"/>
                    <a:pt x="10326" y="304"/>
                    <a:pt x="8807" y="941"/>
                  </a:cubicBezTo>
                  <a:cubicBezTo>
                    <a:pt x="2969" y="3376"/>
                    <a:pt x="1" y="9881"/>
                    <a:pt x="1969" y="15885"/>
                  </a:cubicBezTo>
                  <a:cubicBezTo>
                    <a:pt x="3633" y="20934"/>
                    <a:pt x="8372" y="24193"/>
                    <a:pt x="13487" y="24193"/>
                  </a:cubicBezTo>
                  <a:cubicBezTo>
                    <a:pt x="14422" y="24193"/>
                    <a:pt x="15369" y="24084"/>
                    <a:pt x="16312" y="23858"/>
                  </a:cubicBezTo>
                  <a:cubicBezTo>
                    <a:pt x="17546" y="23557"/>
                    <a:pt x="18747" y="23057"/>
                    <a:pt x="19815" y="22390"/>
                  </a:cubicBezTo>
                  <a:cubicBezTo>
                    <a:pt x="25185" y="19054"/>
                    <a:pt x="27087" y="12183"/>
                    <a:pt x="24218" y="6579"/>
                  </a:cubicBezTo>
                  <a:cubicBezTo>
                    <a:pt x="22075" y="2417"/>
                    <a:pt x="17860" y="0"/>
                    <a:pt x="1346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459356">
              <a:off x="7038467" y="3985241"/>
              <a:ext cx="162780" cy="148002"/>
            </a:xfrm>
            <a:custGeom>
              <a:rect b="b" l="l" r="r" t="t"/>
              <a:pathLst>
                <a:path extrusionOk="0" h="7371" w="8107">
                  <a:moveTo>
                    <a:pt x="4045" y="1"/>
                  </a:moveTo>
                  <a:cubicBezTo>
                    <a:pt x="3766" y="1"/>
                    <a:pt x="3484" y="33"/>
                    <a:pt x="3203" y="100"/>
                  </a:cubicBezTo>
                  <a:cubicBezTo>
                    <a:pt x="1234" y="567"/>
                    <a:pt x="0" y="2535"/>
                    <a:pt x="467" y="4536"/>
                  </a:cubicBezTo>
                  <a:cubicBezTo>
                    <a:pt x="867" y="6223"/>
                    <a:pt x="2370" y="7370"/>
                    <a:pt x="4051" y="7370"/>
                  </a:cubicBezTo>
                  <a:cubicBezTo>
                    <a:pt x="4332" y="7370"/>
                    <a:pt x="4617" y="7338"/>
                    <a:pt x="4904" y="7272"/>
                  </a:cubicBezTo>
                  <a:cubicBezTo>
                    <a:pt x="6872" y="6805"/>
                    <a:pt x="8106" y="4803"/>
                    <a:pt x="7639" y="2835"/>
                  </a:cubicBezTo>
                  <a:cubicBezTo>
                    <a:pt x="7239" y="1149"/>
                    <a:pt x="5712" y="1"/>
                    <a:pt x="4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 rot="459356">
              <a:off x="6968940" y="4137065"/>
              <a:ext cx="255204" cy="191092"/>
            </a:xfrm>
            <a:custGeom>
              <a:rect b="b" l="l" r="r" t="t"/>
              <a:pathLst>
                <a:path extrusionOk="0" h="9517" w="12710">
                  <a:moveTo>
                    <a:pt x="6338" y="0"/>
                  </a:moveTo>
                  <a:cubicBezTo>
                    <a:pt x="2903" y="0"/>
                    <a:pt x="101" y="2736"/>
                    <a:pt x="1" y="6172"/>
                  </a:cubicBezTo>
                  <a:lnTo>
                    <a:pt x="1" y="7706"/>
                  </a:lnTo>
                  <a:cubicBezTo>
                    <a:pt x="1917" y="8898"/>
                    <a:pt x="4128" y="9517"/>
                    <a:pt x="6358" y="9517"/>
                  </a:cubicBezTo>
                  <a:cubicBezTo>
                    <a:pt x="7311" y="9517"/>
                    <a:pt x="8268" y="9403"/>
                    <a:pt x="9207" y="9174"/>
                  </a:cubicBezTo>
                  <a:cubicBezTo>
                    <a:pt x="10441" y="8873"/>
                    <a:pt x="11642" y="8373"/>
                    <a:pt x="12710" y="7706"/>
                  </a:cubicBezTo>
                  <a:lnTo>
                    <a:pt x="12710" y="6172"/>
                  </a:lnTo>
                  <a:cubicBezTo>
                    <a:pt x="12610" y="2736"/>
                    <a:pt x="9808" y="0"/>
                    <a:pt x="6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4"/>
          <p:cNvSpPr/>
          <p:nvPr/>
        </p:nvSpPr>
        <p:spPr>
          <a:xfrm>
            <a:off x="664700" y="3382000"/>
            <a:ext cx="294250" cy="273725"/>
          </a:xfrm>
          <a:custGeom>
            <a:rect b="b" l="l" r="r" t="t"/>
            <a:pathLst>
              <a:path extrusionOk="0" h="10949" w="11770">
                <a:moveTo>
                  <a:pt x="8742" y="0"/>
                </a:moveTo>
                <a:cubicBezTo>
                  <a:pt x="8526" y="0"/>
                  <a:pt x="8302" y="35"/>
                  <a:pt x="8073" y="107"/>
                </a:cubicBezTo>
                <a:cubicBezTo>
                  <a:pt x="5705" y="808"/>
                  <a:pt x="5972" y="3944"/>
                  <a:pt x="5972" y="3944"/>
                </a:cubicBezTo>
                <a:cubicBezTo>
                  <a:pt x="5972" y="3944"/>
                  <a:pt x="4789" y="1762"/>
                  <a:pt x="2890" y="1762"/>
                </a:cubicBezTo>
                <a:cubicBezTo>
                  <a:pt x="2650" y="1762"/>
                  <a:pt x="2398" y="1797"/>
                  <a:pt x="2136" y="1875"/>
                </a:cubicBezTo>
                <a:cubicBezTo>
                  <a:pt x="1" y="2509"/>
                  <a:pt x="34" y="5511"/>
                  <a:pt x="2302" y="7780"/>
                </a:cubicBezTo>
                <a:cubicBezTo>
                  <a:pt x="4337" y="9781"/>
                  <a:pt x="8073" y="10949"/>
                  <a:pt x="8073" y="10949"/>
                </a:cubicBezTo>
                <a:cubicBezTo>
                  <a:pt x="8073" y="10949"/>
                  <a:pt x="10575" y="7913"/>
                  <a:pt x="11175" y="5111"/>
                </a:cubicBezTo>
                <a:cubicBezTo>
                  <a:pt x="11770" y="2317"/>
                  <a:pt x="10510" y="0"/>
                  <a:pt x="8742" y="0"/>
                </a:cubicBezTo>
                <a:close/>
              </a:path>
            </a:pathLst>
          </a:custGeom>
          <a:solidFill>
            <a:srgbClr val="90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rot="1418727">
            <a:off x="7561090" y="893601"/>
            <a:ext cx="294268" cy="273766"/>
          </a:xfrm>
          <a:custGeom>
            <a:rect b="b" l="l" r="r" t="t"/>
            <a:pathLst>
              <a:path extrusionOk="0" h="10950" w="11770">
                <a:moveTo>
                  <a:pt x="8742" y="1"/>
                </a:moveTo>
                <a:cubicBezTo>
                  <a:pt x="8526" y="1"/>
                  <a:pt x="8302" y="35"/>
                  <a:pt x="8073" y="108"/>
                </a:cubicBezTo>
                <a:cubicBezTo>
                  <a:pt x="5704" y="808"/>
                  <a:pt x="5971" y="3944"/>
                  <a:pt x="5971" y="3944"/>
                </a:cubicBezTo>
                <a:cubicBezTo>
                  <a:pt x="5971" y="3944"/>
                  <a:pt x="4788" y="1762"/>
                  <a:pt x="2889" y="1762"/>
                </a:cubicBezTo>
                <a:cubicBezTo>
                  <a:pt x="2649" y="1762"/>
                  <a:pt x="2397" y="1797"/>
                  <a:pt x="2135" y="1876"/>
                </a:cubicBezTo>
                <a:cubicBezTo>
                  <a:pt x="0" y="2510"/>
                  <a:pt x="34" y="5512"/>
                  <a:pt x="2302" y="7780"/>
                </a:cubicBezTo>
                <a:cubicBezTo>
                  <a:pt x="4337" y="9782"/>
                  <a:pt x="8073" y="10949"/>
                  <a:pt x="8073" y="10949"/>
                </a:cubicBezTo>
                <a:cubicBezTo>
                  <a:pt x="8073" y="10949"/>
                  <a:pt x="10575" y="7914"/>
                  <a:pt x="11175" y="5112"/>
                </a:cubicBezTo>
                <a:cubicBezTo>
                  <a:pt x="11769" y="2318"/>
                  <a:pt x="10510" y="1"/>
                  <a:pt x="8742" y="1"/>
                </a:cubicBezTo>
                <a:close/>
              </a:path>
            </a:pathLst>
          </a:custGeom>
          <a:solidFill>
            <a:srgbClr val="90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 rot="1687569">
            <a:off x="7681008" y="2403655"/>
            <a:ext cx="777871" cy="682642"/>
            <a:chOff x="3052913" y="1372363"/>
            <a:chExt cx="1023443" cy="898150"/>
          </a:xfrm>
        </p:grpSpPr>
        <p:sp>
          <p:nvSpPr>
            <p:cNvPr id="36" name="Google Shape;36;p4"/>
            <p:cNvSpPr/>
            <p:nvPr/>
          </p:nvSpPr>
          <p:spPr>
            <a:xfrm>
              <a:off x="3052912" y="1372363"/>
              <a:ext cx="1023443" cy="898150"/>
            </a:xfrm>
            <a:custGeom>
              <a:rect b="b" l="l" r="r" t="t"/>
              <a:pathLst>
                <a:path extrusionOk="0" h="29713" w="33858">
                  <a:moveTo>
                    <a:pt x="16900" y="1"/>
                  </a:moveTo>
                  <a:cubicBezTo>
                    <a:pt x="11309" y="1"/>
                    <a:pt x="5956" y="3169"/>
                    <a:pt x="3436" y="8572"/>
                  </a:cubicBezTo>
                  <a:cubicBezTo>
                    <a:pt x="0" y="16010"/>
                    <a:pt x="3203" y="24850"/>
                    <a:pt x="10641" y="28319"/>
                  </a:cubicBezTo>
                  <a:cubicBezTo>
                    <a:pt x="12669" y="29265"/>
                    <a:pt x="14800" y="29712"/>
                    <a:pt x="16899" y="29712"/>
                  </a:cubicBezTo>
                  <a:cubicBezTo>
                    <a:pt x="22500" y="29712"/>
                    <a:pt x="27865" y="26525"/>
                    <a:pt x="30389" y="21114"/>
                  </a:cubicBezTo>
                  <a:cubicBezTo>
                    <a:pt x="33858" y="13675"/>
                    <a:pt x="30622" y="4869"/>
                    <a:pt x="23184" y="1400"/>
                  </a:cubicBezTo>
                  <a:cubicBezTo>
                    <a:pt x="21148" y="451"/>
                    <a:pt x="19007" y="1"/>
                    <a:pt x="16900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3096259" y="1641327"/>
              <a:ext cx="355778" cy="330961"/>
            </a:xfrm>
            <a:custGeom>
              <a:rect b="b" l="l" r="r" t="t"/>
              <a:pathLst>
                <a:path extrusionOk="0" h="10949" w="11770">
                  <a:moveTo>
                    <a:pt x="8742" y="0"/>
                  </a:moveTo>
                  <a:cubicBezTo>
                    <a:pt x="8526" y="0"/>
                    <a:pt x="8302" y="35"/>
                    <a:pt x="8073" y="107"/>
                  </a:cubicBezTo>
                  <a:cubicBezTo>
                    <a:pt x="5705" y="808"/>
                    <a:pt x="5972" y="3944"/>
                    <a:pt x="5972" y="3944"/>
                  </a:cubicBezTo>
                  <a:cubicBezTo>
                    <a:pt x="5972" y="3944"/>
                    <a:pt x="4789" y="1762"/>
                    <a:pt x="2890" y="1762"/>
                  </a:cubicBezTo>
                  <a:cubicBezTo>
                    <a:pt x="2650" y="1762"/>
                    <a:pt x="2398" y="1797"/>
                    <a:pt x="2136" y="1875"/>
                  </a:cubicBezTo>
                  <a:cubicBezTo>
                    <a:pt x="1" y="2509"/>
                    <a:pt x="34" y="5511"/>
                    <a:pt x="2302" y="7780"/>
                  </a:cubicBezTo>
                  <a:cubicBezTo>
                    <a:pt x="4337" y="9781"/>
                    <a:pt x="8073" y="10949"/>
                    <a:pt x="8073" y="10949"/>
                  </a:cubicBezTo>
                  <a:cubicBezTo>
                    <a:pt x="8073" y="10949"/>
                    <a:pt x="10575" y="7913"/>
                    <a:pt x="11175" y="5111"/>
                  </a:cubicBezTo>
                  <a:cubicBezTo>
                    <a:pt x="11770" y="2317"/>
                    <a:pt x="10510" y="0"/>
                    <a:pt x="8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3589330" y="1493091"/>
              <a:ext cx="355778" cy="330991"/>
            </a:xfrm>
            <a:custGeom>
              <a:rect b="b" l="l" r="r" t="t"/>
              <a:pathLst>
                <a:path extrusionOk="0" h="10950" w="11770">
                  <a:moveTo>
                    <a:pt x="8742" y="1"/>
                  </a:moveTo>
                  <a:cubicBezTo>
                    <a:pt x="8526" y="1"/>
                    <a:pt x="8302" y="35"/>
                    <a:pt x="8073" y="108"/>
                  </a:cubicBezTo>
                  <a:cubicBezTo>
                    <a:pt x="5704" y="808"/>
                    <a:pt x="5971" y="3944"/>
                    <a:pt x="5971" y="3944"/>
                  </a:cubicBezTo>
                  <a:cubicBezTo>
                    <a:pt x="5971" y="3944"/>
                    <a:pt x="4788" y="1762"/>
                    <a:pt x="2889" y="1762"/>
                  </a:cubicBezTo>
                  <a:cubicBezTo>
                    <a:pt x="2649" y="1762"/>
                    <a:pt x="2397" y="1797"/>
                    <a:pt x="2135" y="1876"/>
                  </a:cubicBezTo>
                  <a:cubicBezTo>
                    <a:pt x="0" y="2510"/>
                    <a:pt x="34" y="5512"/>
                    <a:pt x="2302" y="7780"/>
                  </a:cubicBezTo>
                  <a:cubicBezTo>
                    <a:pt x="4337" y="9782"/>
                    <a:pt x="8073" y="10949"/>
                    <a:pt x="8073" y="10949"/>
                  </a:cubicBezTo>
                  <a:cubicBezTo>
                    <a:pt x="8073" y="10949"/>
                    <a:pt x="10575" y="7914"/>
                    <a:pt x="11175" y="5112"/>
                  </a:cubicBezTo>
                  <a:cubicBezTo>
                    <a:pt x="11769" y="2318"/>
                    <a:pt x="10510" y="1"/>
                    <a:pt x="87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453215" y="1787749"/>
              <a:ext cx="223865" cy="126321"/>
            </a:xfrm>
            <a:custGeom>
              <a:rect b="b" l="l" r="r" t="t"/>
              <a:pathLst>
                <a:path extrusionOk="0" h="4179" w="7406">
                  <a:moveTo>
                    <a:pt x="7339" y="0"/>
                  </a:moveTo>
                  <a:lnTo>
                    <a:pt x="0" y="2235"/>
                  </a:lnTo>
                  <a:cubicBezTo>
                    <a:pt x="0" y="2235"/>
                    <a:pt x="1230" y="4178"/>
                    <a:pt x="3394" y="4178"/>
                  </a:cubicBezTo>
                  <a:cubicBezTo>
                    <a:pt x="3750" y="4178"/>
                    <a:pt x="4131" y="4126"/>
                    <a:pt x="4537" y="4003"/>
                  </a:cubicBezTo>
                  <a:cubicBezTo>
                    <a:pt x="7405" y="3136"/>
                    <a:pt x="7339" y="0"/>
                    <a:pt x="7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713225" y="1152600"/>
            <a:ext cx="6888300" cy="3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300">
                <a:latin typeface="Hind Guntur"/>
                <a:ea typeface="Hind Guntur"/>
                <a:cs typeface="Hind Guntur"/>
                <a:sym typeface="Hind Guntur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1pPr>
            <a:lvl2pPr lvl="1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7995598" y="648125"/>
            <a:ext cx="680622" cy="675372"/>
          </a:xfrm>
          <a:custGeom>
            <a:rect b="b" l="l" r="r" t="t"/>
            <a:pathLst>
              <a:path extrusionOk="0" h="21483" w="21650">
                <a:moveTo>
                  <a:pt x="10862" y="5719"/>
                </a:moveTo>
                <a:cubicBezTo>
                  <a:pt x="12093" y="5719"/>
                  <a:pt x="13351" y="6179"/>
                  <a:pt x="14378" y="7206"/>
                </a:cubicBezTo>
                <a:cubicBezTo>
                  <a:pt x="17513" y="10341"/>
                  <a:pt x="15278" y="15745"/>
                  <a:pt x="10842" y="15745"/>
                </a:cubicBezTo>
                <a:cubicBezTo>
                  <a:pt x="8073" y="15745"/>
                  <a:pt x="5805" y="13510"/>
                  <a:pt x="5838" y="10741"/>
                </a:cubicBezTo>
                <a:cubicBezTo>
                  <a:pt x="5838" y="7720"/>
                  <a:pt x="8293" y="5719"/>
                  <a:pt x="10862" y="5719"/>
                </a:cubicBezTo>
                <a:close/>
                <a:moveTo>
                  <a:pt x="7773" y="0"/>
                </a:moveTo>
                <a:lnTo>
                  <a:pt x="7773" y="1868"/>
                </a:lnTo>
                <a:cubicBezTo>
                  <a:pt x="7773" y="2402"/>
                  <a:pt x="7473" y="2902"/>
                  <a:pt x="6973" y="3169"/>
                </a:cubicBezTo>
                <a:cubicBezTo>
                  <a:pt x="6706" y="3303"/>
                  <a:pt x="6439" y="3436"/>
                  <a:pt x="6172" y="3603"/>
                </a:cubicBezTo>
                <a:cubicBezTo>
                  <a:pt x="5936" y="3766"/>
                  <a:pt x="5651" y="3851"/>
                  <a:pt x="5364" y="3851"/>
                </a:cubicBezTo>
                <a:cubicBezTo>
                  <a:pt x="5125" y="3851"/>
                  <a:pt x="4884" y="3791"/>
                  <a:pt x="4671" y="3670"/>
                </a:cubicBezTo>
                <a:lnTo>
                  <a:pt x="3036" y="2736"/>
                </a:lnTo>
                <a:lnTo>
                  <a:pt x="1" y="8006"/>
                </a:lnTo>
                <a:lnTo>
                  <a:pt x="1602" y="8940"/>
                </a:lnTo>
                <a:cubicBezTo>
                  <a:pt x="2069" y="9207"/>
                  <a:pt x="2369" y="9741"/>
                  <a:pt x="2336" y="10274"/>
                </a:cubicBezTo>
                <a:lnTo>
                  <a:pt x="2336" y="10741"/>
                </a:lnTo>
                <a:lnTo>
                  <a:pt x="2336" y="11175"/>
                </a:lnTo>
                <a:cubicBezTo>
                  <a:pt x="2369" y="11742"/>
                  <a:pt x="2069" y="12243"/>
                  <a:pt x="1602" y="12543"/>
                </a:cubicBezTo>
                <a:lnTo>
                  <a:pt x="1" y="13477"/>
                </a:lnTo>
                <a:lnTo>
                  <a:pt x="3036" y="18747"/>
                </a:lnTo>
                <a:lnTo>
                  <a:pt x="4638" y="17813"/>
                </a:lnTo>
                <a:cubicBezTo>
                  <a:pt x="4850" y="17691"/>
                  <a:pt x="5091" y="17632"/>
                  <a:pt x="5334" y="17632"/>
                </a:cubicBezTo>
                <a:cubicBezTo>
                  <a:pt x="5624" y="17632"/>
                  <a:pt x="5918" y="17717"/>
                  <a:pt x="6172" y="17880"/>
                </a:cubicBezTo>
                <a:cubicBezTo>
                  <a:pt x="6405" y="18047"/>
                  <a:pt x="6672" y="18180"/>
                  <a:pt x="6939" y="18347"/>
                </a:cubicBezTo>
                <a:cubicBezTo>
                  <a:pt x="7440" y="18580"/>
                  <a:pt x="7740" y="19081"/>
                  <a:pt x="7740" y="19614"/>
                </a:cubicBezTo>
                <a:lnTo>
                  <a:pt x="7740" y="21482"/>
                </a:lnTo>
                <a:lnTo>
                  <a:pt x="13877" y="21482"/>
                </a:lnTo>
                <a:lnTo>
                  <a:pt x="13877" y="19614"/>
                </a:lnTo>
                <a:cubicBezTo>
                  <a:pt x="13877" y="19081"/>
                  <a:pt x="14178" y="18580"/>
                  <a:pt x="14678" y="18347"/>
                </a:cubicBezTo>
                <a:cubicBezTo>
                  <a:pt x="14945" y="18180"/>
                  <a:pt x="15212" y="18047"/>
                  <a:pt x="15445" y="17880"/>
                </a:cubicBezTo>
                <a:cubicBezTo>
                  <a:pt x="15699" y="17717"/>
                  <a:pt x="15993" y="17632"/>
                  <a:pt x="16283" y="17632"/>
                </a:cubicBezTo>
                <a:cubicBezTo>
                  <a:pt x="16526" y="17632"/>
                  <a:pt x="16767" y="17691"/>
                  <a:pt x="16980" y="17813"/>
                </a:cubicBezTo>
                <a:lnTo>
                  <a:pt x="18581" y="18747"/>
                </a:lnTo>
                <a:lnTo>
                  <a:pt x="21650" y="13477"/>
                </a:lnTo>
                <a:lnTo>
                  <a:pt x="20015" y="12543"/>
                </a:lnTo>
                <a:cubicBezTo>
                  <a:pt x="19548" y="12276"/>
                  <a:pt x="19281" y="11742"/>
                  <a:pt x="19315" y="11208"/>
                </a:cubicBezTo>
                <a:lnTo>
                  <a:pt x="19315" y="10741"/>
                </a:lnTo>
                <a:lnTo>
                  <a:pt x="19315" y="10308"/>
                </a:lnTo>
                <a:cubicBezTo>
                  <a:pt x="19281" y="9741"/>
                  <a:pt x="19548" y="9240"/>
                  <a:pt x="20015" y="8940"/>
                </a:cubicBezTo>
                <a:lnTo>
                  <a:pt x="21650" y="8006"/>
                </a:lnTo>
                <a:lnTo>
                  <a:pt x="18614" y="2736"/>
                </a:lnTo>
                <a:lnTo>
                  <a:pt x="16980" y="3670"/>
                </a:lnTo>
                <a:cubicBezTo>
                  <a:pt x="16767" y="3791"/>
                  <a:pt x="16526" y="3851"/>
                  <a:pt x="16283" y="3851"/>
                </a:cubicBezTo>
                <a:cubicBezTo>
                  <a:pt x="15993" y="3851"/>
                  <a:pt x="15699" y="3766"/>
                  <a:pt x="15445" y="3603"/>
                </a:cubicBezTo>
                <a:cubicBezTo>
                  <a:pt x="15212" y="3436"/>
                  <a:pt x="14945" y="3303"/>
                  <a:pt x="14678" y="3169"/>
                </a:cubicBezTo>
                <a:cubicBezTo>
                  <a:pt x="14178" y="2902"/>
                  <a:pt x="13877" y="2402"/>
                  <a:pt x="13877" y="1868"/>
                </a:cubicBezTo>
                <a:lnTo>
                  <a:pt x="13877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4168213" y="4317446"/>
            <a:ext cx="527373" cy="530583"/>
          </a:xfrm>
          <a:custGeom>
            <a:rect b="b" l="l" r="r" t="t"/>
            <a:pathLst>
              <a:path extrusionOk="0" h="16980" w="16880">
                <a:moveTo>
                  <a:pt x="8388" y="4587"/>
                </a:moveTo>
                <a:cubicBezTo>
                  <a:pt x="8772" y="4587"/>
                  <a:pt x="9170" y="4645"/>
                  <a:pt x="9574" y="4770"/>
                </a:cubicBezTo>
                <a:cubicBezTo>
                  <a:pt x="12877" y="5771"/>
                  <a:pt x="13344" y="10274"/>
                  <a:pt x="10275" y="11909"/>
                </a:cubicBezTo>
                <a:cubicBezTo>
                  <a:pt x="9688" y="12228"/>
                  <a:pt x="9060" y="12379"/>
                  <a:pt x="8441" y="12379"/>
                </a:cubicBezTo>
                <a:cubicBezTo>
                  <a:pt x="7056" y="12379"/>
                  <a:pt x="5719" y="11622"/>
                  <a:pt x="5004" y="10308"/>
                </a:cubicBezTo>
                <a:cubicBezTo>
                  <a:pt x="3568" y="7640"/>
                  <a:pt x="5609" y="4587"/>
                  <a:pt x="8388" y="4587"/>
                </a:cubicBezTo>
                <a:close/>
                <a:moveTo>
                  <a:pt x="6572" y="0"/>
                </a:moveTo>
                <a:lnTo>
                  <a:pt x="2369" y="2235"/>
                </a:lnTo>
                <a:lnTo>
                  <a:pt x="3070" y="3503"/>
                </a:lnTo>
                <a:cubicBezTo>
                  <a:pt x="3270" y="3903"/>
                  <a:pt x="3236" y="4337"/>
                  <a:pt x="3003" y="4704"/>
                </a:cubicBezTo>
                <a:cubicBezTo>
                  <a:pt x="2869" y="4904"/>
                  <a:pt x="2736" y="5104"/>
                  <a:pt x="2636" y="5304"/>
                </a:cubicBezTo>
                <a:cubicBezTo>
                  <a:pt x="2402" y="5671"/>
                  <a:pt x="2035" y="5905"/>
                  <a:pt x="1602" y="5905"/>
                </a:cubicBezTo>
                <a:lnTo>
                  <a:pt x="134" y="5838"/>
                </a:lnTo>
                <a:lnTo>
                  <a:pt x="1" y="10608"/>
                </a:lnTo>
                <a:lnTo>
                  <a:pt x="1435" y="10641"/>
                </a:lnTo>
                <a:cubicBezTo>
                  <a:pt x="1869" y="10675"/>
                  <a:pt x="2236" y="10941"/>
                  <a:pt x="2436" y="11308"/>
                </a:cubicBezTo>
                <a:cubicBezTo>
                  <a:pt x="2469" y="11408"/>
                  <a:pt x="2536" y="11542"/>
                  <a:pt x="2603" y="11642"/>
                </a:cubicBezTo>
                <a:cubicBezTo>
                  <a:pt x="2636" y="11742"/>
                  <a:pt x="2703" y="11842"/>
                  <a:pt x="2769" y="11942"/>
                </a:cubicBezTo>
                <a:cubicBezTo>
                  <a:pt x="2969" y="12309"/>
                  <a:pt x="2969" y="12743"/>
                  <a:pt x="2769" y="13110"/>
                </a:cubicBezTo>
                <a:lnTo>
                  <a:pt x="2002" y="14344"/>
                </a:lnTo>
                <a:lnTo>
                  <a:pt x="6038" y="16846"/>
                </a:lnTo>
                <a:lnTo>
                  <a:pt x="6806" y="15611"/>
                </a:lnTo>
                <a:cubicBezTo>
                  <a:pt x="7022" y="15271"/>
                  <a:pt x="7382" y="15074"/>
                  <a:pt x="7780" y="15074"/>
                </a:cubicBezTo>
                <a:cubicBezTo>
                  <a:pt x="7811" y="15074"/>
                  <a:pt x="7842" y="15075"/>
                  <a:pt x="7873" y="15078"/>
                </a:cubicBezTo>
                <a:cubicBezTo>
                  <a:pt x="8106" y="15078"/>
                  <a:pt x="8340" y="15111"/>
                  <a:pt x="8607" y="15111"/>
                </a:cubicBezTo>
                <a:cubicBezTo>
                  <a:pt x="8632" y="15109"/>
                  <a:pt x="8658" y="15108"/>
                  <a:pt x="8683" y="15108"/>
                </a:cubicBezTo>
                <a:cubicBezTo>
                  <a:pt x="9057" y="15108"/>
                  <a:pt x="9420" y="15335"/>
                  <a:pt x="9608" y="15678"/>
                </a:cubicBezTo>
                <a:lnTo>
                  <a:pt x="10308" y="16979"/>
                </a:lnTo>
                <a:lnTo>
                  <a:pt x="14511" y="14711"/>
                </a:lnTo>
                <a:lnTo>
                  <a:pt x="13811" y="13443"/>
                </a:lnTo>
                <a:cubicBezTo>
                  <a:pt x="13610" y="13076"/>
                  <a:pt x="13610" y="12609"/>
                  <a:pt x="13877" y="12276"/>
                </a:cubicBezTo>
                <a:cubicBezTo>
                  <a:pt x="14011" y="12076"/>
                  <a:pt x="14144" y="11875"/>
                  <a:pt x="14244" y="11675"/>
                </a:cubicBezTo>
                <a:cubicBezTo>
                  <a:pt x="14444" y="11308"/>
                  <a:pt x="14845" y="11075"/>
                  <a:pt x="15278" y="11075"/>
                </a:cubicBezTo>
                <a:lnTo>
                  <a:pt x="16746" y="11108"/>
                </a:lnTo>
                <a:lnTo>
                  <a:pt x="16879" y="6372"/>
                </a:lnTo>
                <a:lnTo>
                  <a:pt x="15412" y="6338"/>
                </a:lnTo>
                <a:cubicBezTo>
                  <a:pt x="14978" y="6305"/>
                  <a:pt x="14611" y="6038"/>
                  <a:pt x="14444" y="5671"/>
                </a:cubicBezTo>
                <a:cubicBezTo>
                  <a:pt x="14378" y="5538"/>
                  <a:pt x="14344" y="5438"/>
                  <a:pt x="14278" y="5337"/>
                </a:cubicBezTo>
                <a:cubicBezTo>
                  <a:pt x="14211" y="5237"/>
                  <a:pt x="14177" y="5137"/>
                  <a:pt x="14111" y="5037"/>
                </a:cubicBezTo>
                <a:cubicBezTo>
                  <a:pt x="13877" y="4670"/>
                  <a:pt x="13877" y="4237"/>
                  <a:pt x="14111" y="3870"/>
                </a:cubicBezTo>
                <a:lnTo>
                  <a:pt x="14878" y="2602"/>
                </a:lnTo>
                <a:lnTo>
                  <a:pt x="10842" y="100"/>
                </a:lnTo>
                <a:lnTo>
                  <a:pt x="10075" y="1368"/>
                </a:lnTo>
                <a:cubicBezTo>
                  <a:pt x="9868" y="1663"/>
                  <a:pt x="9505" y="1880"/>
                  <a:pt x="9147" y="1880"/>
                </a:cubicBezTo>
                <a:cubicBezTo>
                  <a:pt x="9100" y="1880"/>
                  <a:pt x="9053" y="1876"/>
                  <a:pt x="9007" y="1868"/>
                </a:cubicBezTo>
                <a:lnTo>
                  <a:pt x="8273" y="1868"/>
                </a:lnTo>
                <a:cubicBezTo>
                  <a:pt x="7873" y="1868"/>
                  <a:pt x="7473" y="1635"/>
                  <a:pt x="7273" y="1268"/>
                </a:cubicBezTo>
                <a:lnTo>
                  <a:pt x="6572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4606836" y="4188225"/>
            <a:ext cx="368943" cy="366939"/>
          </a:xfrm>
          <a:custGeom>
            <a:rect b="b" l="l" r="r" t="t"/>
            <a:pathLst>
              <a:path extrusionOk="0" h="11743" w="11809">
                <a:moveTo>
                  <a:pt x="5936" y="3141"/>
                </a:moveTo>
                <a:cubicBezTo>
                  <a:pt x="6607" y="3141"/>
                  <a:pt x="7289" y="3387"/>
                  <a:pt x="7839" y="3937"/>
                </a:cubicBezTo>
                <a:cubicBezTo>
                  <a:pt x="9574" y="5671"/>
                  <a:pt x="8339" y="8607"/>
                  <a:pt x="5904" y="8607"/>
                </a:cubicBezTo>
                <a:cubicBezTo>
                  <a:pt x="4403" y="8607"/>
                  <a:pt x="3169" y="7373"/>
                  <a:pt x="3169" y="5872"/>
                </a:cubicBezTo>
                <a:cubicBezTo>
                  <a:pt x="3169" y="4223"/>
                  <a:pt x="4529" y="3141"/>
                  <a:pt x="5936" y="3141"/>
                </a:cubicBezTo>
                <a:close/>
                <a:moveTo>
                  <a:pt x="4270" y="1"/>
                </a:moveTo>
                <a:lnTo>
                  <a:pt x="4270" y="1001"/>
                </a:lnTo>
                <a:cubicBezTo>
                  <a:pt x="4270" y="1302"/>
                  <a:pt x="4103" y="1569"/>
                  <a:pt x="3836" y="1735"/>
                </a:cubicBezTo>
                <a:cubicBezTo>
                  <a:pt x="3669" y="1802"/>
                  <a:pt x="3536" y="1869"/>
                  <a:pt x="3402" y="1969"/>
                </a:cubicBezTo>
                <a:cubicBezTo>
                  <a:pt x="3279" y="2057"/>
                  <a:pt x="3128" y="2098"/>
                  <a:pt x="2974" y="2098"/>
                </a:cubicBezTo>
                <a:cubicBezTo>
                  <a:pt x="2835" y="2098"/>
                  <a:pt x="2695" y="2065"/>
                  <a:pt x="2569" y="2002"/>
                </a:cubicBezTo>
                <a:lnTo>
                  <a:pt x="1701" y="1502"/>
                </a:lnTo>
                <a:lnTo>
                  <a:pt x="33" y="4371"/>
                </a:lnTo>
                <a:lnTo>
                  <a:pt x="901" y="4871"/>
                </a:lnTo>
                <a:cubicBezTo>
                  <a:pt x="1168" y="5038"/>
                  <a:pt x="1301" y="5305"/>
                  <a:pt x="1301" y="5605"/>
                </a:cubicBezTo>
                <a:lnTo>
                  <a:pt x="1301" y="5872"/>
                </a:lnTo>
                <a:lnTo>
                  <a:pt x="1301" y="6105"/>
                </a:lnTo>
                <a:cubicBezTo>
                  <a:pt x="1301" y="6405"/>
                  <a:pt x="1168" y="6706"/>
                  <a:pt x="901" y="6839"/>
                </a:cubicBezTo>
                <a:lnTo>
                  <a:pt x="0" y="7373"/>
                </a:lnTo>
                <a:lnTo>
                  <a:pt x="1668" y="10241"/>
                </a:lnTo>
                <a:lnTo>
                  <a:pt x="2535" y="9741"/>
                </a:lnTo>
                <a:cubicBezTo>
                  <a:pt x="2655" y="9666"/>
                  <a:pt x="2789" y="9631"/>
                  <a:pt x="2921" y="9631"/>
                </a:cubicBezTo>
                <a:cubicBezTo>
                  <a:pt x="3082" y="9631"/>
                  <a:pt x="3241" y="9683"/>
                  <a:pt x="3369" y="9774"/>
                </a:cubicBezTo>
                <a:cubicBezTo>
                  <a:pt x="3503" y="9841"/>
                  <a:pt x="3636" y="9941"/>
                  <a:pt x="3803" y="10008"/>
                </a:cubicBezTo>
                <a:cubicBezTo>
                  <a:pt x="4070" y="10141"/>
                  <a:pt x="4236" y="10408"/>
                  <a:pt x="4270" y="10742"/>
                </a:cubicBezTo>
                <a:lnTo>
                  <a:pt x="4270" y="11742"/>
                </a:lnTo>
                <a:lnTo>
                  <a:pt x="7605" y="11742"/>
                </a:lnTo>
                <a:lnTo>
                  <a:pt x="7605" y="10742"/>
                </a:lnTo>
                <a:cubicBezTo>
                  <a:pt x="7572" y="10442"/>
                  <a:pt x="7739" y="10175"/>
                  <a:pt x="8006" y="10008"/>
                </a:cubicBezTo>
                <a:cubicBezTo>
                  <a:pt x="8139" y="9941"/>
                  <a:pt x="8273" y="9874"/>
                  <a:pt x="8439" y="9774"/>
                </a:cubicBezTo>
                <a:cubicBezTo>
                  <a:pt x="8563" y="9686"/>
                  <a:pt x="8714" y="9645"/>
                  <a:pt x="8868" y="9645"/>
                </a:cubicBezTo>
                <a:cubicBezTo>
                  <a:pt x="9006" y="9645"/>
                  <a:pt x="9147" y="9678"/>
                  <a:pt x="9273" y="9741"/>
                </a:cubicBezTo>
                <a:lnTo>
                  <a:pt x="10141" y="10241"/>
                </a:lnTo>
                <a:lnTo>
                  <a:pt x="11808" y="7373"/>
                </a:lnTo>
                <a:lnTo>
                  <a:pt x="10941" y="6839"/>
                </a:lnTo>
                <a:cubicBezTo>
                  <a:pt x="10674" y="6706"/>
                  <a:pt x="10508" y="6405"/>
                  <a:pt x="10541" y="6105"/>
                </a:cubicBezTo>
                <a:lnTo>
                  <a:pt x="10541" y="5872"/>
                </a:lnTo>
                <a:lnTo>
                  <a:pt x="10541" y="5638"/>
                </a:lnTo>
                <a:cubicBezTo>
                  <a:pt x="10508" y="5338"/>
                  <a:pt x="10674" y="5038"/>
                  <a:pt x="10941" y="4904"/>
                </a:cubicBezTo>
                <a:lnTo>
                  <a:pt x="11808" y="4371"/>
                </a:lnTo>
                <a:lnTo>
                  <a:pt x="10141" y="1502"/>
                </a:lnTo>
                <a:lnTo>
                  <a:pt x="9273" y="2002"/>
                </a:lnTo>
                <a:cubicBezTo>
                  <a:pt x="9147" y="2065"/>
                  <a:pt x="9006" y="2098"/>
                  <a:pt x="8868" y="2098"/>
                </a:cubicBezTo>
                <a:cubicBezTo>
                  <a:pt x="8714" y="2098"/>
                  <a:pt x="8563" y="2057"/>
                  <a:pt x="8439" y="1969"/>
                </a:cubicBezTo>
                <a:cubicBezTo>
                  <a:pt x="8306" y="1869"/>
                  <a:pt x="8173" y="1802"/>
                  <a:pt x="8006" y="1735"/>
                </a:cubicBezTo>
                <a:cubicBezTo>
                  <a:pt x="7739" y="1569"/>
                  <a:pt x="7605" y="1302"/>
                  <a:pt x="7605" y="1001"/>
                </a:cubicBezTo>
                <a:lnTo>
                  <a:pt x="7605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596653" y="648119"/>
            <a:ext cx="680626" cy="589921"/>
          </a:xfrm>
          <a:custGeom>
            <a:rect b="b" l="l" r="r" t="t"/>
            <a:pathLst>
              <a:path extrusionOk="0" h="27435" w="31657">
                <a:moveTo>
                  <a:pt x="18080" y="0"/>
                </a:moveTo>
                <a:cubicBezTo>
                  <a:pt x="6338" y="0"/>
                  <a:pt x="0" y="13777"/>
                  <a:pt x="7673" y="22683"/>
                </a:cubicBezTo>
                <a:cubicBezTo>
                  <a:pt x="10313" y="25751"/>
                  <a:pt x="14129" y="27435"/>
                  <a:pt x="18062" y="27435"/>
                </a:cubicBezTo>
                <a:cubicBezTo>
                  <a:pt x="19347" y="27435"/>
                  <a:pt x="20644" y="27255"/>
                  <a:pt x="21916" y="26886"/>
                </a:cubicBezTo>
                <a:cubicBezTo>
                  <a:pt x="27053" y="25418"/>
                  <a:pt x="30856" y="21048"/>
                  <a:pt x="31656" y="15745"/>
                </a:cubicBezTo>
                <a:lnTo>
                  <a:pt x="18080" y="13710"/>
                </a:lnTo>
                <a:lnTo>
                  <a:pt x="1808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1045624" y="587869"/>
            <a:ext cx="295496" cy="338557"/>
          </a:xfrm>
          <a:custGeom>
            <a:rect b="b" l="l" r="r" t="t"/>
            <a:pathLst>
              <a:path extrusionOk="0" h="15745" w="13744">
                <a:moveTo>
                  <a:pt x="0" y="0"/>
                </a:moveTo>
                <a:lnTo>
                  <a:pt x="0" y="13710"/>
                </a:lnTo>
                <a:lnTo>
                  <a:pt x="13576" y="15745"/>
                </a:lnTo>
                <a:cubicBezTo>
                  <a:pt x="13676" y="15078"/>
                  <a:pt x="13743" y="14377"/>
                  <a:pt x="13743" y="13710"/>
                </a:cubicBezTo>
                <a:cubicBezTo>
                  <a:pt x="13743" y="6138"/>
                  <a:pt x="7572" y="0"/>
                  <a:pt x="0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1460175" y="2043688"/>
            <a:ext cx="2689500" cy="21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5"/>
          <p:cNvSpPr txBox="1"/>
          <p:nvPr>
            <p:ph idx="2" type="body"/>
          </p:nvPr>
        </p:nvSpPr>
        <p:spPr>
          <a:xfrm>
            <a:off x="4994350" y="2043688"/>
            <a:ext cx="2689500" cy="21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rgbClr val="434343"/>
                </a:solidFill>
                <a:latin typeface="Hind Guntur"/>
                <a:ea typeface="Hind Guntur"/>
                <a:cs typeface="Hind Guntur"/>
                <a:sym typeface="Hind Guntu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5"/>
          <p:cNvSpPr txBox="1"/>
          <p:nvPr>
            <p:ph type="title"/>
          </p:nvPr>
        </p:nvSpPr>
        <p:spPr>
          <a:xfrm>
            <a:off x="1460148" y="1568788"/>
            <a:ext cx="26895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3" type="title"/>
          </p:nvPr>
        </p:nvSpPr>
        <p:spPr>
          <a:xfrm>
            <a:off x="4994298" y="1568788"/>
            <a:ext cx="26895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4"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1pPr>
            <a:lvl2pPr lvl="1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/>
          <p:nvPr/>
        </p:nvSpPr>
        <p:spPr>
          <a:xfrm>
            <a:off x="7995598" y="648125"/>
            <a:ext cx="680622" cy="675372"/>
          </a:xfrm>
          <a:custGeom>
            <a:rect b="b" l="l" r="r" t="t"/>
            <a:pathLst>
              <a:path extrusionOk="0" h="21483" w="21650">
                <a:moveTo>
                  <a:pt x="10862" y="5719"/>
                </a:moveTo>
                <a:cubicBezTo>
                  <a:pt x="12093" y="5719"/>
                  <a:pt x="13351" y="6179"/>
                  <a:pt x="14378" y="7206"/>
                </a:cubicBezTo>
                <a:cubicBezTo>
                  <a:pt x="17513" y="10341"/>
                  <a:pt x="15278" y="15745"/>
                  <a:pt x="10842" y="15745"/>
                </a:cubicBezTo>
                <a:cubicBezTo>
                  <a:pt x="8073" y="15745"/>
                  <a:pt x="5805" y="13510"/>
                  <a:pt x="5838" y="10741"/>
                </a:cubicBezTo>
                <a:cubicBezTo>
                  <a:pt x="5838" y="7720"/>
                  <a:pt x="8293" y="5719"/>
                  <a:pt x="10862" y="5719"/>
                </a:cubicBezTo>
                <a:close/>
                <a:moveTo>
                  <a:pt x="7773" y="0"/>
                </a:moveTo>
                <a:lnTo>
                  <a:pt x="7773" y="1868"/>
                </a:lnTo>
                <a:cubicBezTo>
                  <a:pt x="7773" y="2402"/>
                  <a:pt x="7473" y="2902"/>
                  <a:pt x="6973" y="3169"/>
                </a:cubicBezTo>
                <a:cubicBezTo>
                  <a:pt x="6706" y="3303"/>
                  <a:pt x="6439" y="3436"/>
                  <a:pt x="6172" y="3603"/>
                </a:cubicBezTo>
                <a:cubicBezTo>
                  <a:pt x="5936" y="3766"/>
                  <a:pt x="5651" y="3851"/>
                  <a:pt x="5364" y="3851"/>
                </a:cubicBezTo>
                <a:cubicBezTo>
                  <a:pt x="5125" y="3851"/>
                  <a:pt x="4884" y="3791"/>
                  <a:pt x="4671" y="3670"/>
                </a:cubicBezTo>
                <a:lnTo>
                  <a:pt x="3036" y="2736"/>
                </a:lnTo>
                <a:lnTo>
                  <a:pt x="1" y="8006"/>
                </a:lnTo>
                <a:lnTo>
                  <a:pt x="1602" y="8940"/>
                </a:lnTo>
                <a:cubicBezTo>
                  <a:pt x="2069" y="9207"/>
                  <a:pt x="2369" y="9741"/>
                  <a:pt x="2336" y="10274"/>
                </a:cubicBezTo>
                <a:lnTo>
                  <a:pt x="2336" y="10741"/>
                </a:lnTo>
                <a:lnTo>
                  <a:pt x="2336" y="11175"/>
                </a:lnTo>
                <a:cubicBezTo>
                  <a:pt x="2369" y="11742"/>
                  <a:pt x="2069" y="12243"/>
                  <a:pt x="1602" y="12543"/>
                </a:cubicBezTo>
                <a:lnTo>
                  <a:pt x="1" y="13477"/>
                </a:lnTo>
                <a:lnTo>
                  <a:pt x="3036" y="18747"/>
                </a:lnTo>
                <a:lnTo>
                  <a:pt x="4638" y="17813"/>
                </a:lnTo>
                <a:cubicBezTo>
                  <a:pt x="4850" y="17691"/>
                  <a:pt x="5091" y="17632"/>
                  <a:pt x="5334" y="17632"/>
                </a:cubicBezTo>
                <a:cubicBezTo>
                  <a:pt x="5624" y="17632"/>
                  <a:pt x="5918" y="17717"/>
                  <a:pt x="6172" y="17880"/>
                </a:cubicBezTo>
                <a:cubicBezTo>
                  <a:pt x="6405" y="18047"/>
                  <a:pt x="6672" y="18180"/>
                  <a:pt x="6939" y="18347"/>
                </a:cubicBezTo>
                <a:cubicBezTo>
                  <a:pt x="7440" y="18580"/>
                  <a:pt x="7740" y="19081"/>
                  <a:pt x="7740" y="19614"/>
                </a:cubicBezTo>
                <a:lnTo>
                  <a:pt x="7740" y="21482"/>
                </a:lnTo>
                <a:lnTo>
                  <a:pt x="13877" y="21482"/>
                </a:lnTo>
                <a:lnTo>
                  <a:pt x="13877" y="19614"/>
                </a:lnTo>
                <a:cubicBezTo>
                  <a:pt x="13877" y="19081"/>
                  <a:pt x="14178" y="18580"/>
                  <a:pt x="14678" y="18347"/>
                </a:cubicBezTo>
                <a:cubicBezTo>
                  <a:pt x="14945" y="18180"/>
                  <a:pt x="15212" y="18047"/>
                  <a:pt x="15445" y="17880"/>
                </a:cubicBezTo>
                <a:cubicBezTo>
                  <a:pt x="15699" y="17717"/>
                  <a:pt x="15993" y="17632"/>
                  <a:pt x="16283" y="17632"/>
                </a:cubicBezTo>
                <a:cubicBezTo>
                  <a:pt x="16526" y="17632"/>
                  <a:pt x="16767" y="17691"/>
                  <a:pt x="16980" y="17813"/>
                </a:cubicBezTo>
                <a:lnTo>
                  <a:pt x="18581" y="18747"/>
                </a:lnTo>
                <a:lnTo>
                  <a:pt x="21650" y="13477"/>
                </a:lnTo>
                <a:lnTo>
                  <a:pt x="20015" y="12543"/>
                </a:lnTo>
                <a:cubicBezTo>
                  <a:pt x="19548" y="12276"/>
                  <a:pt x="19281" y="11742"/>
                  <a:pt x="19315" y="11208"/>
                </a:cubicBezTo>
                <a:lnTo>
                  <a:pt x="19315" y="10741"/>
                </a:lnTo>
                <a:lnTo>
                  <a:pt x="19315" y="10308"/>
                </a:lnTo>
                <a:cubicBezTo>
                  <a:pt x="19281" y="9741"/>
                  <a:pt x="19548" y="9240"/>
                  <a:pt x="20015" y="8940"/>
                </a:cubicBezTo>
                <a:lnTo>
                  <a:pt x="21650" y="8006"/>
                </a:lnTo>
                <a:lnTo>
                  <a:pt x="18614" y="2736"/>
                </a:lnTo>
                <a:lnTo>
                  <a:pt x="16980" y="3670"/>
                </a:lnTo>
                <a:cubicBezTo>
                  <a:pt x="16767" y="3791"/>
                  <a:pt x="16526" y="3851"/>
                  <a:pt x="16283" y="3851"/>
                </a:cubicBezTo>
                <a:cubicBezTo>
                  <a:pt x="15993" y="3851"/>
                  <a:pt x="15699" y="3766"/>
                  <a:pt x="15445" y="3603"/>
                </a:cubicBezTo>
                <a:cubicBezTo>
                  <a:pt x="15212" y="3436"/>
                  <a:pt x="14945" y="3303"/>
                  <a:pt x="14678" y="3169"/>
                </a:cubicBezTo>
                <a:cubicBezTo>
                  <a:pt x="14178" y="2902"/>
                  <a:pt x="13877" y="2402"/>
                  <a:pt x="13877" y="1868"/>
                </a:cubicBezTo>
                <a:lnTo>
                  <a:pt x="13877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4168213" y="4317446"/>
            <a:ext cx="527373" cy="530583"/>
          </a:xfrm>
          <a:custGeom>
            <a:rect b="b" l="l" r="r" t="t"/>
            <a:pathLst>
              <a:path extrusionOk="0" h="16980" w="16880">
                <a:moveTo>
                  <a:pt x="8388" y="4587"/>
                </a:moveTo>
                <a:cubicBezTo>
                  <a:pt x="8772" y="4587"/>
                  <a:pt x="9170" y="4645"/>
                  <a:pt x="9574" y="4770"/>
                </a:cubicBezTo>
                <a:cubicBezTo>
                  <a:pt x="12877" y="5771"/>
                  <a:pt x="13344" y="10274"/>
                  <a:pt x="10275" y="11909"/>
                </a:cubicBezTo>
                <a:cubicBezTo>
                  <a:pt x="9688" y="12228"/>
                  <a:pt x="9060" y="12379"/>
                  <a:pt x="8441" y="12379"/>
                </a:cubicBezTo>
                <a:cubicBezTo>
                  <a:pt x="7056" y="12379"/>
                  <a:pt x="5719" y="11622"/>
                  <a:pt x="5004" y="10308"/>
                </a:cubicBezTo>
                <a:cubicBezTo>
                  <a:pt x="3568" y="7640"/>
                  <a:pt x="5609" y="4587"/>
                  <a:pt x="8388" y="4587"/>
                </a:cubicBezTo>
                <a:close/>
                <a:moveTo>
                  <a:pt x="6572" y="0"/>
                </a:moveTo>
                <a:lnTo>
                  <a:pt x="2369" y="2235"/>
                </a:lnTo>
                <a:lnTo>
                  <a:pt x="3070" y="3503"/>
                </a:lnTo>
                <a:cubicBezTo>
                  <a:pt x="3270" y="3903"/>
                  <a:pt x="3236" y="4337"/>
                  <a:pt x="3003" y="4704"/>
                </a:cubicBezTo>
                <a:cubicBezTo>
                  <a:pt x="2869" y="4904"/>
                  <a:pt x="2736" y="5104"/>
                  <a:pt x="2636" y="5304"/>
                </a:cubicBezTo>
                <a:cubicBezTo>
                  <a:pt x="2402" y="5671"/>
                  <a:pt x="2035" y="5905"/>
                  <a:pt x="1602" y="5905"/>
                </a:cubicBezTo>
                <a:lnTo>
                  <a:pt x="134" y="5838"/>
                </a:lnTo>
                <a:lnTo>
                  <a:pt x="1" y="10608"/>
                </a:lnTo>
                <a:lnTo>
                  <a:pt x="1435" y="10641"/>
                </a:lnTo>
                <a:cubicBezTo>
                  <a:pt x="1869" y="10675"/>
                  <a:pt x="2236" y="10941"/>
                  <a:pt x="2436" y="11308"/>
                </a:cubicBezTo>
                <a:cubicBezTo>
                  <a:pt x="2469" y="11408"/>
                  <a:pt x="2536" y="11542"/>
                  <a:pt x="2603" y="11642"/>
                </a:cubicBezTo>
                <a:cubicBezTo>
                  <a:pt x="2636" y="11742"/>
                  <a:pt x="2703" y="11842"/>
                  <a:pt x="2769" y="11942"/>
                </a:cubicBezTo>
                <a:cubicBezTo>
                  <a:pt x="2969" y="12309"/>
                  <a:pt x="2969" y="12743"/>
                  <a:pt x="2769" y="13110"/>
                </a:cubicBezTo>
                <a:lnTo>
                  <a:pt x="2002" y="14344"/>
                </a:lnTo>
                <a:lnTo>
                  <a:pt x="6038" y="16846"/>
                </a:lnTo>
                <a:lnTo>
                  <a:pt x="6806" y="15611"/>
                </a:lnTo>
                <a:cubicBezTo>
                  <a:pt x="7022" y="15271"/>
                  <a:pt x="7382" y="15074"/>
                  <a:pt x="7780" y="15074"/>
                </a:cubicBezTo>
                <a:cubicBezTo>
                  <a:pt x="7811" y="15074"/>
                  <a:pt x="7842" y="15075"/>
                  <a:pt x="7873" y="15078"/>
                </a:cubicBezTo>
                <a:cubicBezTo>
                  <a:pt x="8106" y="15078"/>
                  <a:pt x="8340" y="15111"/>
                  <a:pt x="8607" y="15111"/>
                </a:cubicBezTo>
                <a:cubicBezTo>
                  <a:pt x="8632" y="15109"/>
                  <a:pt x="8658" y="15108"/>
                  <a:pt x="8683" y="15108"/>
                </a:cubicBezTo>
                <a:cubicBezTo>
                  <a:pt x="9057" y="15108"/>
                  <a:pt x="9420" y="15335"/>
                  <a:pt x="9608" y="15678"/>
                </a:cubicBezTo>
                <a:lnTo>
                  <a:pt x="10308" y="16979"/>
                </a:lnTo>
                <a:lnTo>
                  <a:pt x="14511" y="14711"/>
                </a:lnTo>
                <a:lnTo>
                  <a:pt x="13811" y="13443"/>
                </a:lnTo>
                <a:cubicBezTo>
                  <a:pt x="13610" y="13076"/>
                  <a:pt x="13610" y="12609"/>
                  <a:pt x="13877" y="12276"/>
                </a:cubicBezTo>
                <a:cubicBezTo>
                  <a:pt x="14011" y="12076"/>
                  <a:pt x="14144" y="11875"/>
                  <a:pt x="14244" y="11675"/>
                </a:cubicBezTo>
                <a:cubicBezTo>
                  <a:pt x="14444" y="11308"/>
                  <a:pt x="14845" y="11075"/>
                  <a:pt x="15278" y="11075"/>
                </a:cubicBezTo>
                <a:lnTo>
                  <a:pt x="16746" y="11108"/>
                </a:lnTo>
                <a:lnTo>
                  <a:pt x="16879" y="6372"/>
                </a:lnTo>
                <a:lnTo>
                  <a:pt x="15412" y="6338"/>
                </a:lnTo>
                <a:cubicBezTo>
                  <a:pt x="14978" y="6305"/>
                  <a:pt x="14611" y="6038"/>
                  <a:pt x="14444" y="5671"/>
                </a:cubicBezTo>
                <a:cubicBezTo>
                  <a:pt x="14378" y="5538"/>
                  <a:pt x="14344" y="5438"/>
                  <a:pt x="14278" y="5337"/>
                </a:cubicBezTo>
                <a:cubicBezTo>
                  <a:pt x="14211" y="5237"/>
                  <a:pt x="14177" y="5137"/>
                  <a:pt x="14111" y="5037"/>
                </a:cubicBezTo>
                <a:cubicBezTo>
                  <a:pt x="13877" y="4670"/>
                  <a:pt x="13877" y="4237"/>
                  <a:pt x="14111" y="3870"/>
                </a:cubicBezTo>
                <a:lnTo>
                  <a:pt x="14878" y="2602"/>
                </a:lnTo>
                <a:lnTo>
                  <a:pt x="10842" y="100"/>
                </a:lnTo>
                <a:lnTo>
                  <a:pt x="10075" y="1368"/>
                </a:lnTo>
                <a:cubicBezTo>
                  <a:pt x="9868" y="1663"/>
                  <a:pt x="9505" y="1880"/>
                  <a:pt x="9147" y="1880"/>
                </a:cubicBezTo>
                <a:cubicBezTo>
                  <a:pt x="9100" y="1880"/>
                  <a:pt x="9053" y="1876"/>
                  <a:pt x="9007" y="1868"/>
                </a:cubicBezTo>
                <a:lnTo>
                  <a:pt x="8273" y="1868"/>
                </a:lnTo>
                <a:cubicBezTo>
                  <a:pt x="7873" y="1868"/>
                  <a:pt x="7473" y="1635"/>
                  <a:pt x="7273" y="1268"/>
                </a:cubicBezTo>
                <a:lnTo>
                  <a:pt x="6572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4606836" y="4188225"/>
            <a:ext cx="368943" cy="366939"/>
          </a:xfrm>
          <a:custGeom>
            <a:rect b="b" l="l" r="r" t="t"/>
            <a:pathLst>
              <a:path extrusionOk="0" h="11743" w="11809">
                <a:moveTo>
                  <a:pt x="5936" y="3141"/>
                </a:moveTo>
                <a:cubicBezTo>
                  <a:pt x="6607" y="3141"/>
                  <a:pt x="7289" y="3387"/>
                  <a:pt x="7839" y="3937"/>
                </a:cubicBezTo>
                <a:cubicBezTo>
                  <a:pt x="9574" y="5671"/>
                  <a:pt x="8339" y="8607"/>
                  <a:pt x="5904" y="8607"/>
                </a:cubicBezTo>
                <a:cubicBezTo>
                  <a:pt x="4403" y="8607"/>
                  <a:pt x="3169" y="7373"/>
                  <a:pt x="3169" y="5872"/>
                </a:cubicBezTo>
                <a:cubicBezTo>
                  <a:pt x="3169" y="4223"/>
                  <a:pt x="4529" y="3141"/>
                  <a:pt x="5936" y="3141"/>
                </a:cubicBezTo>
                <a:close/>
                <a:moveTo>
                  <a:pt x="4270" y="1"/>
                </a:moveTo>
                <a:lnTo>
                  <a:pt x="4270" y="1001"/>
                </a:lnTo>
                <a:cubicBezTo>
                  <a:pt x="4270" y="1302"/>
                  <a:pt x="4103" y="1569"/>
                  <a:pt x="3836" y="1735"/>
                </a:cubicBezTo>
                <a:cubicBezTo>
                  <a:pt x="3669" y="1802"/>
                  <a:pt x="3536" y="1869"/>
                  <a:pt x="3402" y="1969"/>
                </a:cubicBezTo>
                <a:cubicBezTo>
                  <a:pt x="3279" y="2057"/>
                  <a:pt x="3128" y="2098"/>
                  <a:pt x="2974" y="2098"/>
                </a:cubicBezTo>
                <a:cubicBezTo>
                  <a:pt x="2835" y="2098"/>
                  <a:pt x="2695" y="2065"/>
                  <a:pt x="2569" y="2002"/>
                </a:cubicBezTo>
                <a:lnTo>
                  <a:pt x="1701" y="1502"/>
                </a:lnTo>
                <a:lnTo>
                  <a:pt x="33" y="4371"/>
                </a:lnTo>
                <a:lnTo>
                  <a:pt x="901" y="4871"/>
                </a:lnTo>
                <a:cubicBezTo>
                  <a:pt x="1168" y="5038"/>
                  <a:pt x="1301" y="5305"/>
                  <a:pt x="1301" y="5605"/>
                </a:cubicBezTo>
                <a:lnTo>
                  <a:pt x="1301" y="5872"/>
                </a:lnTo>
                <a:lnTo>
                  <a:pt x="1301" y="6105"/>
                </a:lnTo>
                <a:cubicBezTo>
                  <a:pt x="1301" y="6405"/>
                  <a:pt x="1168" y="6706"/>
                  <a:pt x="901" y="6839"/>
                </a:cubicBezTo>
                <a:lnTo>
                  <a:pt x="0" y="7373"/>
                </a:lnTo>
                <a:lnTo>
                  <a:pt x="1668" y="10241"/>
                </a:lnTo>
                <a:lnTo>
                  <a:pt x="2535" y="9741"/>
                </a:lnTo>
                <a:cubicBezTo>
                  <a:pt x="2655" y="9666"/>
                  <a:pt x="2789" y="9631"/>
                  <a:pt x="2921" y="9631"/>
                </a:cubicBezTo>
                <a:cubicBezTo>
                  <a:pt x="3082" y="9631"/>
                  <a:pt x="3241" y="9683"/>
                  <a:pt x="3369" y="9774"/>
                </a:cubicBezTo>
                <a:cubicBezTo>
                  <a:pt x="3503" y="9841"/>
                  <a:pt x="3636" y="9941"/>
                  <a:pt x="3803" y="10008"/>
                </a:cubicBezTo>
                <a:cubicBezTo>
                  <a:pt x="4070" y="10141"/>
                  <a:pt x="4236" y="10408"/>
                  <a:pt x="4270" y="10742"/>
                </a:cubicBezTo>
                <a:lnTo>
                  <a:pt x="4270" y="11742"/>
                </a:lnTo>
                <a:lnTo>
                  <a:pt x="7605" y="11742"/>
                </a:lnTo>
                <a:lnTo>
                  <a:pt x="7605" y="10742"/>
                </a:lnTo>
                <a:cubicBezTo>
                  <a:pt x="7572" y="10442"/>
                  <a:pt x="7739" y="10175"/>
                  <a:pt x="8006" y="10008"/>
                </a:cubicBezTo>
                <a:cubicBezTo>
                  <a:pt x="8139" y="9941"/>
                  <a:pt x="8273" y="9874"/>
                  <a:pt x="8439" y="9774"/>
                </a:cubicBezTo>
                <a:cubicBezTo>
                  <a:pt x="8563" y="9686"/>
                  <a:pt x="8714" y="9645"/>
                  <a:pt x="8868" y="9645"/>
                </a:cubicBezTo>
                <a:cubicBezTo>
                  <a:pt x="9006" y="9645"/>
                  <a:pt x="9147" y="9678"/>
                  <a:pt x="9273" y="9741"/>
                </a:cubicBezTo>
                <a:lnTo>
                  <a:pt x="10141" y="10241"/>
                </a:lnTo>
                <a:lnTo>
                  <a:pt x="11808" y="7373"/>
                </a:lnTo>
                <a:lnTo>
                  <a:pt x="10941" y="6839"/>
                </a:lnTo>
                <a:cubicBezTo>
                  <a:pt x="10674" y="6706"/>
                  <a:pt x="10508" y="6405"/>
                  <a:pt x="10541" y="6105"/>
                </a:cubicBezTo>
                <a:lnTo>
                  <a:pt x="10541" y="5872"/>
                </a:lnTo>
                <a:lnTo>
                  <a:pt x="10541" y="5638"/>
                </a:lnTo>
                <a:cubicBezTo>
                  <a:pt x="10508" y="5338"/>
                  <a:pt x="10674" y="5038"/>
                  <a:pt x="10941" y="4904"/>
                </a:cubicBezTo>
                <a:lnTo>
                  <a:pt x="11808" y="4371"/>
                </a:lnTo>
                <a:lnTo>
                  <a:pt x="10141" y="1502"/>
                </a:lnTo>
                <a:lnTo>
                  <a:pt x="9273" y="2002"/>
                </a:lnTo>
                <a:cubicBezTo>
                  <a:pt x="9147" y="2065"/>
                  <a:pt x="9006" y="2098"/>
                  <a:pt x="8868" y="2098"/>
                </a:cubicBezTo>
                <a:cubicBezTo>
                  <a:pt x="8714" y="2098"/>
                  <a:pt x="8563" y="2057"/>
                  <a:pt x="8439" y="1969"/>
                </a:cubicBezTo>
                <a:cubicBezTo>
                  <a:pt x="8306" y="1869"/>
                  <a:pt x="8173" y="1802"/>
                  <a:pt x="8006" y="1735"/>
                </a:cubicBezTo>
                <a:cubicBezTo>
                  <a:pt x="7739" y="1569"/>
                  <a:pt x="7605" y="1302"/>
                  <a:pt x="7605" y="1001"/>
                </a:cubicBezTo>
                <a:lnTo>
                  <a:pt x="7605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96653" y="648119"/>
            <a:ext cx="680626" cy="589921"/>
          </a:xfrm>
          <a:custGeom>
            <a:rect b="b" l="l" r="r" t="t"/>
            <a:pathLst>
              <a:path extrusionOk="0" h="27435" w="31657">
                <a:moveTo>
                  <a:pt x="18080" y="0"/>
                </a:moveTo>
                <a:cubicBezTo>
                  <a:pt x="6338" y="0"/>
                  <a:pt x="0" y="13777"/>
                  <a:pt x="7673" y="22683"/>
                </a:cubicBezTo>
                <a:cubicBezTo>
                  <a:pt x="10313" y="25751"/>
                  <a:pt x="14129" y="27435"/>
                  <a:pt x="18062" y="27435"/>
                </a:cubicBezTo>
                <a:cubicBezTo>
                  <a:pt x="19347" y="27435"/>
                  <a:pt x="20644" y="27255"/>
                  <a:pt x="21916" y="26886"/>
                </a:cubicBezTo>
                <a:cubicBezTo>
                  <a:pt x="27053" y="25418"/>
                  <a:pt x="30856" y="21048"/>
                  <a:pt x="31656" y="15745"/>
                </a:cubicBezTo>
                <a:lnTo>
                  <a:pt x="18080" y="13710"/>
                </a:lnTo>
                <a:lnTo>
                  <a:pt x="1808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1045624" y="587869"/>
            <a:ext cx="295496" cy="338557"/>
          </a:xfrm>
          <a:custGeom>
            <a:rect b="b" l="l" r="r" t="t"/>
            <a:pathLst>
              <a:path extrusionOk="0" h="15745" w="13744">
                <a:moveTo>
                  <a:pt x="0" y="0"/>
                </a:moveTo>
                <a:lnTo>
                  <a:pt x="0" y="13710"/>
                </a:lnTo>
                <a:lnTo>
                  <a:pt x="13576" y="15745"/>
                </a:lnTo>
                <a:cubicBezTo>
                  <a:pt x="13676" y="15078"/>
                  <a:pt x="13743" y="14377"/>
                  <a:pt x="13743" y="13710"/>
                </a:cubicBezTo>
                <a:cubicBezTo>
                  <a:pt x="13743" y="6138"/>
                  <a:pt x="7572" y="0"/>
                  <a:pt x="0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 txBox="1"/>
          <p:nvPr>
            <p:ph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6"/>
          <p:cNvSpPr txBox="1"/>
          <p:nvPr>
            <p:ph idx="2" type="title"/>
          </p:nvPr>
        </p:nvSpPr>
        <p:spPr>
          <a:xfrm>
            <a:off x="1474313" y="2579675"/>
            <a:ext cx="2713800" cy="3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3" type="title"/>
          </p:nvPr>
        </p:nvSpPr>
        <p:spPr>
          <a:xfrm>
            <a:off x="4955888" y="2579675"/>
            <a:ext cx="2713800" cy="3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" type="subTitle"/>
          </p:nvPr>
        </p:nvSpPr>
        <p:spPr>
          <a:xfrm>
            <a:off x="1474313" y="2947375"/>
            <a:ext cx="27138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4" type="subTitle"/>
          </p:nvPr>
        </p:nvSpPr>
        <p:spPr>
          <a:xfrm>
            <a:off x="4955888" y="2947375"/>
            <a:ext cx="27138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 rot="2051380">
            <a:off x="118307" y="4394678"/>
            <a:ext cx="629545" cy="633333"/>
          </a:xfrm>
          <a:custGeom>
            <a:rect b="b" l="l" r="r" t="t"/>
            <a:pathLst>
              <a:path extrusionOk="0" h="16980" w="16880">
                <a:moveTo>
                  <a:pt x="8388" y="4587"/>
                </a:moveTo>
                <a:cubicBezTo>
                  <a:pt x="8772" y="4587"/>
                  <a:pt x="9170" y="4645"/>
                  <a:pt x="9574" y="4770"/>
                </a:cubicBezTo>
                <a:cubicBezTo>
                  <a:pt x="12877" y="5771"/>
                  <a:pt x="13344" y="10274"/>
                  <a:pt x="10275" y="11909"/>
                </a:cubicBezTo>
                <a:cubicBezTo>
                  <a:pt x="9688" y="12228"/>
                  <a:pt x="9060" y="12379"/>
                  <a:pt x="8441" y="12379"/>
                </a:cubicBezTo>
                <a:cubicBezTo>
                  <a:pt x="7056" y="12379"/>
                  <a:pt x="5719" y="11622"/>
                  <a:pt x="5004" y="10308"/>
                </a:cubicBezTo>
                <a:cubicBezTo>
                  <a:pt x="3568" y="7640"/>
                  <a:pt x="5609" y="4587"/>
                  <a:pt x="8388" y="4587"/>
                </a:cubicBezTo>
                <a:close/>
                <a:moveTo>
                  <a:pt x="6572" y="0"/>
                </a:moveTo>
                <a:lnTo>
                  <a:pt x="2369" y="2235"/>
                </a:lnTo>
                <a:lnTo>
                  <a:pt x="3070" y="3503"/>
                </a:lnTo>
                <a:cubicBezTo>
                  <a:pt x="3270" y="3903"/>
                  <a:pt x="3236" y="4337"/>
                  <a:pt x="3003" y="4704"/>
                </a:cubicBezTo>
                <a:cubicBezTo>
                  <a:pt x="2869" y="4904"/>
                  <a:pt x="2736" y="5104"/>
                  <a:pt x="2636" y="5304"/>
                </a:cubicBezTo>
                <a:cubicBezTo>
                  <a:pt x="2402" y="5671"/>
                  <a:pt x="2035" y="5905"/>
                  <a:pt x="1602" y="5905"/>
                </a:cubicBezTo>
                <a:lnTo>
                  <a:pt x="134" y="5838"/>
                </a:lnTo>
                <a:lnTo>
                  <a:pt x="1" y="10608"/>
                </a:lnTo>
                <a:lnTo>
                  <a:pt x="1435" y="10641"/>
                </a:lnTo>
                <a:cubicBezTo>
                  <a:pt x="1869" y="10675"/>
                  <a:pt x="2236" y="10941"/>
                  <a:pt x="2436" y="11308"/>
                </a:cubicBezTo>
                <a:cubicBezTo>
                  <a:pt x="2469" y="11408"/>
                  <a:pt x="2536" y="11542"/>
                  <a:pt x="2603" y="11642"/>
                </a:cubicBezTo>
                <a:cubicBezTo>
                  <a:pt x="2636" y="11742"/>
                  <a:pt x="2703" y="11842"/>
                  <a:pt x="2769" y="11942"/>
                </a:cubicBezTo>
                <a:cubicBezTo>
                  <a:pt x="2969" y="12309"/>
                  <a:pt x="2969" y="12743"/>
                  <a:pt x="2769" y="13110"/>
                </a:cubicBezTo>
                <a:lnTo>
                  <a:pt x="2002" y="14344"/>
                </a:lnTo>
                <a:lnTo>
                  <a:pt x="6038" y="16846"/>
                </a:lnTo>
                <a:lnTo>
                  <a:pt x="6806" y="15611"/>
                </a:lnTo>
                <a:cubicBezTo>
                  <a:pt x="7022" y="15271"/>
                  <a:pt x="7382" y="15074"/>
                  <a:pt x="7780" y="15074"/>
                </a:cubicBezTo>
                <a:cubicBezTo>
                  <a:pt x="7811" y="15074"/>
                  <a:pt x="7842" y="15075"/>
                  <a:pt x="7873" y="15078"/>
                </a:cubicBezTo>
                <a:cubicBezTo>
                  <a:pt x="8106" y="15078"/>
                  <a:pt x="8340" y="15111"/>
                  <a:pt x="8607" y="15111"/>
                </a:cubicBezTo>
                <a:cubicBezTo>
                  <a:pt x="8632" y="15109"/>
                  <a:pt x="8658" y="15108"/>
                  <a:pt x="8683" y="15108"/>
                </a:cubicBezTo>
                <a:cubicBezTo>
                  <a:pt x="9057" y="15108"/>
                  <a:pt x="9420" y="15335"/>
                  <a:pt x="9608" y="15678"/>
                </a:cubicBezTo>
                <a:lnTo>
                  <a:pt x="10308" y="16979"/>
                </a:lnTo>
                <a:lnTo>
                  <a:pt x="14511" y="14711"/>
                </a:lnTo>
                <a:lnTo>
                  <a:pt x="13811" y="13443"/>
                </a:lnTo>
                <a:cubicBezTo>
                  <a:pt x="13610" y="13076"/>
                  <a:pt x="13610" y="12609"/>
                  <a:pt x="13877" y="12276"/>
                </a:cubicBezTo>
                <a:cubicBezTo>
                  <a:pt x="14011" y="12076"/>
                  <a:pt x="14144" y="11875"/>
                  <a:pt x="14244" y="11675"/>
                </a:cubicBezTo>
                <a:cubicBezTo>
                  <a:pt x="14444" y="11308"/>
                  <a:pt x="14845" y="11075"/>
                  <a:pt x="15278" y="11075"/>
                </a:cubicBezTo>
                <a:lnTo>
                  <a:pt x="16746" y="11108"/>
                </a:lnTo>
                <a:lnTo>
                  <a:pt x="16879" y="6372"/>
                </a:lnTo>
                <a:lnTo>
                  <a:pt x="15412" y="6338"/>
                </a:lnTo>
                <a:cubicBezTo>
                  <a:pt x="14978" y="6305"/>
                  <a:pt x="14611" y="6038"/>
                  <a:pt x="14444" y="5671"/>
                </a:cubicBezTo>
                <a:cubicBezTo>
                  <a:pt x="14378" y="5538"/>
                  <a:pt x="14344" y="5438"/>
                  <a:pt x="14278" y="5337"/>
                </a:cubicBezTo>
                <a:cubicBezTo>
                  <a:pt x="14211" y="5237"/>
                  <a:pt x="14177" y="5137"/>
                  <a:pt x="14111" y="5037"/>
                </a:cubicBezTo>
                <a:cubicBezTo>
                  <a:pt x="13877" y="4670"/>
                  <a:pt x="13877" y="4237"/>
                  <a:pt x="14111" y="3870"/>
                </a:cubicBezTo>
                <a:lnTo>
                  <a:pt x="14878" y="2602"/>
                </a:lnTo>
                <a:lnTo>
                  <a:pt x="10842" y="100"/>
                </a:lnTo>
                <a:lnTo>
                  <a:pt x="10075" y="1368"/>
                </a:lnTo>
                <a:cubicBezTo>
                  <a:pt x="9868" y="1663"/>
                  <a:pt x="9505" y="1880"/>
                  <a:pt x="9147" y="1880"/>
                </a:cubicBezTo>
                <a:cubicBezTo>
                  <a:pt x="9100" y="1880"/>
                  <a:pt x="9053" y="1876"/>
                  <a:pt x="9007" y="1868"/>
                </a:cubicBezTo>
                <a:lnTo>
                  <a:pt x="8273" y="1868"/>
                </a:lnTo>
                <a:cubicBezTo>
                  <a:pt x="7873" y="1868"/>
                  <a:pt x="7473" y="1635"/>
                  <a:pt x="7273" y="1268"/>
                </a:cubicBezTo>
                <a:lnTo>
                  <a:pt x="6572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 rot="2051380">
            <a:off x="782603" y="4548143"/>
            <a:ext cx="440420" cy="437999"/>
          </a:xfrm>
          <a:custGeom>
            <a:rect b="b" l="l" r="r" t="t"/>
            <a:pathLst>
              <a:path extrusionOk="0" h="11743" w="11809">
                <a:moveTo>
                  <a:pt x="5936" y="3141"/>
                </a:moveTo>
                <a:cubicBezTo>
                  <a:pt x="6607" y="3141"/>
                  <a:pt x="7289" y="3387"/>
                  <a:pt x="7839" y="3937"/>
                </a:cubicBezTo>
                <a:cubicBezTo>
                  <a:pt x="9574" y="5671"/>
                  <a:pt x="8339" y="8607"/>
                  <a:pt x="5904" y="8607"/>
                </a:cubicBezTo>
                <a:cubicBezTo>
                  <a:pt x="4403" y="8607"/>
                  <a:pt x="3169" y="7373"/>
                  <a:pt x="3169" y="5872"/>
                </a:cubicBezTo>
                <a:cubicBezTo>
                  <a:pt x="3169" y="4223"/>
                  <a:pt x="4529" y="3141"/>
                  <a:pt x="5936" y="3141"/>
                </a:cubicBezTo>
                <a:close/>
                <a:moveTo>
                  <a:pt x="4270" y="1"/>
                </a:moveTo>
                <a:lnTo>
                  <a:pt x="4270" y="1001"/>
                </a:lnTo>
                <a:cubicBezTo>
                  <a:pt x="4270" y="1302"/>
                  <a:pt x="4103" y="1569"/>
                  <a:pt x="3836" y="1735"/>
                </a:cubicBezTo>
                <a:cubicBezTo>
                  <a:pt x="3669" y="1802"/>
                  <a:pt x="3536" y="1869"/>
                  <a:pt x="3402" y="1969"/>
                </a:cubicBezTo>
                <a:cubicBezTo>
                  <a:pt x="3279" y="2057"/>
                  <a:pt x="3128" y="2098"/>
                  <a:pt x="2974" y="2098"/>
                </a:cubicBezTo>
                <a:cubicBezTo>
                  <a:pt x="2835" y="2098"/>
                  <a:pt x="2695" y="2065"/>
                  <a:pt x="2569" y="2002"/>
                </a:cubicBezTo>
                <a:lnTo>
                  <a:pt x="1701" y="1502"/>
                </a:lnTo>
                <a:lnTo>
                  <a:pt x="33" y="4371"/>
                </a:lnTo>
                <a:lnTo>
                  <a:pt x="901" y="4871"/>
                </a:lnTo>
                <a:cubicBezTo>
                  <a:pt x="1168" y="5038"/>
                  <a:pt x="1301" y="5305"/>
                  <a:pt x="1301" y="5605"/>
                </a:cubicBezTo>
                <a:lnTo>
                  <a:pt x="1301" y="5872"/>
                </a:lnTo>
                <a:lnTo>
                  <a:pt x="1301" y="6105"/>
                </a:lnTo>
                <a:cubicBezTo>
                  <a:pt x="1301" y="6405"/>
                  <a:pt x="1168" y="6706"/>
                  <a:pt x="901" y="6839"/>
                </a:cubicBezTo>
                <a:lnTo>
                  <a:pt x="0" y="7373"/>
                </a:lnTo>
                <a:lnTo>
                  <a:pt x="1668" y="10241"/>
                </a:lnTo>
                <a:lnTo>
                  <a:pt x="2535" y="9741"/>
                </a:lnTo>
                <a:cubicBezTo>
                  <a:pt x="2655" y="9666"/>
                  <a:pt x="2789" y="9631"/>
                  <a:pt x="2921" y="9631"/>
                </a:cubicBezTo>
                <a:cubicBezTo>
                  <a:pt x="3082" y="9631"/>
                  <a:pt x="3241" y="9683"/>
                  <a:pt x="3369" y="9774"/>
                </a:cubicBezTo>
                <a:cubicBezTo>
                  <a:pt x="3503" y="9841"/>
                  <a:pt x="3636" y="9941"/>
                  <a:pt x="3803" y="10008"/>
                </a:cubicBezTo>
                <a:cubicBezTo>
                  <a:pt x="4070" y="10141"/>
                  <a:pt x="4236" y="10408"/>
                  <a:pt x="4270" y="10742"/>
                </a:cubicBezTo>
                <a:lnTo>
                  <a:pt x="4270" y="11742"/>
                </a:lnTo>
                <a:lnTo>
                  <a:pt x="7605" y="11742"/>
                </a:lnTo>
                <a:lnTo>
                  <a:pt x="7605" y="10742"/>
                </a:lnTo>
                <a:cubicBezTo>
                  <a:pt x="7572" y="10442"/>
                  <a:pt x="7739" y="10175"/>
                  <a:pt x="8006" y="10008"/>
                </a:cubicBezTo>
                <a:cubicBezTo>
                  <a:pt x="8139" y="9941"/>
                  <a:pt x="8273" y="9874"/>
                  <a:pt x="8439" y="9774"/>
                </a:cubicBezTo>
                <a:cubicBezTo>
                  <a:pt x="8563" y="9686"/>
                  <a:pt x="8714" y="9645"/>
                  <a:pt x="8868" y="9645"/>
                </a:cubicBezTo>
                <a:cubicBezTo>
                  <a:pt x="9006" y="9645"/>
                  <a:pt x="9147" y="9678"/>
                  <a:pt x="9273" y="9741"/>
                </a:cubicBezTo>
                <a:lnTo>
                  <a:pt x="10141" y="10241"/>
                </a:lnTo>
                <a:lnTo>
                  <a:pt x="11808" y="7373"/>
                </a:lnTo>
                <a:lnTo>
                  <a:pt x="10941" y="6839"/>
                </a:lnTo>
                <a:cubicBezTo>
                  <a:pt x="10674" y="6706"/>
                  <a:pt x="10508" y="6405"/>
                  <a:pt x="10541" y="6105"/>
                </a:cubicBezTo>
                <a:lnTo>
                  <a:pt x="10541" y="5872"/>
                </a:lnTo>
                <a:lnTo>
                  <a:pt x="10541" y="5638"/>
                </a:lnTo>
                <a:cubicBezTo>
                  <a:pt x="10508" y="5338"/>
                  <a:pt x="10674" y="5038"/>
                  <a:pt x="10941" y="4904"/>
                </a:cubicBezTo>
                <a:lnTo>
                  <a:pt x="11808" y="4371"/>
                </a:lnTo>
                <a:lnTo>
                  <a:pt x="10141" y="1502"/>
                </a:lnTo>
                <a:lnTo>
                  <a:pt x="9273" y="2002"/>
                </a:lnTo>
                <a:cubicBezTo>
                  <a:pt x="9147" y="2065"/>
                  <a:pt x="9006" y="2098"/>
                  <a:pt x="8868" y="2098"/>
                </a:cubicBezTo>
                <a:cubicBezTo>
                  <a:pt x="8714" y="2098"/>
                  <a:pt x="8563" y="2057"/>
                  <a:pt x="8439" y="1969"/>
                </a:cubicBezTo>
                <a:cubicBezTo>
                  <a:pt x="8306" y="1869"/>
                  <a:pt x="8173" y="1802"/>
                  <a:pt x="8006" y="1735"/>
                </a:cubicBezTo>
                <a:cubicBezTo>
                  <a:pt x="7739" y="1569"/>
                  <a:pt x="7605" y="1302"/>
                  <a:pt x="7605" y="1001"/>
                </a:cubicBezTo>
                <a:lnTo>
                  <a:pt x="7605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8199849" y="219397"/>
            <a:ext cx="692096" cy="686758"/>
          </a:xfrm>
          <a:custGeom>
            <a:rect b="b" l="l" r="r" t="t"/>
            <a:pathLst>
              <a:path extrusionOk="0" h="21483" w="21650">
                <a:moveTo>
                  <a:pt x="10862" y="5719"/>
                </a:moveTo>
                <a:cubicBezTo>
                  <a:pt x="12093" y="5719"/>
                  <a:pt x="13351" y="6179"/>
                  <a:pt x="14378" y="7206"/>
                </a:cubicBezTo>
                <a:cubicBezTo>
                  <a:pt x="17513" y="10341"/>
                  <a:pt x="15278" y="15745"/>
                  <a:pt x="10842" y="15745"/>
                </a:cubicBezTo>
                <a:cubicBezTo>
                  <a:pt x="8073" y="15745"/>
                  <a:pt x="5805" y="13510"/>
                  <a:pt x="5838" y="10741"/>
                </a:cubicBezTo>
                <a:cubicBezTo>
                  <a:pt x="5838" y="7720"/>
                  <a:pt x="8293" y="5719"/>
                  <a:pt x="10862" y="5719"/>
                </a:cubicBezTo>
                <a:close/>
                <a:moveTo>
                  <a:pt x="7773" y="0"/>
                </a:moveTo>
                <a:lnTo>
                  <a:pt x="7773" y="1868"/>
                </a:lnTo>
                <a:cubicBezTo>
                  <a:pt x="7773" y="2402"/>
                  <a:pt x="7473" y="2902"/>
                  <a:pt x="6973" y="3169"/>
                </a:cubicBezTo>
                <a:cubicBezTo>
                  <a:pt x="6706" y="3303"/>
                  <a:pt x="6439" y="3436"/>
                  <a:pt x="6172" y="3603"/>
                </a:cubicBezTo>
                <a:cubicBezTo>
                  <a:pt x="5936" y="3766"/>
                  <a:pt x="5651" y="3851"/>
                  <a:pt x="5364" y="3851"/>
                </a:cubicBezTo>
                <a:cubicBezTo>
                  <a:pt x="5125" y="3851"/>
                  <a:pt x="4884" y="3791"/>
                  <a:pt x="4671" y="3670"/>
                </a:cubicBezTo>
                <a:lnTo>
                  <a:pt x="3036" y="2736"/>
                </a:lnTo>
                <a:lnTo>
                  <a:pt x="1" y="8006"/>
                </a:lnTo>
                <a:lnTo>
                  <a:pt x="1602" y="8940"/>
                </a:lnTo>
                <a:cubicBezTo>
                  <a:pt x="2069" y="9207"/>
                  <a:pt x="2369" y="9741"/>
                  <a:pt x="2336" y="10274"/>
                </a:cubicBezTo>
                <a:lnTo>
                  <a:pt x="2336" y="10741"/>
                </a:lnTo>
                <a:lnTo>
                  <a:pt x="2336" y="11175"/>
                </a:lnTo>
                <a:cubicBezTo>
                  <a:pt x="2369" y="11742"/>
                  <a:pt x="2069" y="12243"/>
                  <a:pt x="1602" y="12543"/>
                </a:cubicBezTo>
                <a:lnTo>
                  <a:pt x="1" y="13477"/>
                </a:lnTo>
                <a:lnTo>
                  <a:pt x="3036" y="18747"/>
                </a:lnTo>
                <a:lnTo>
                  <a:pt x="4638" y="17813"/>
                </a:lnTo>
                <a:cubicBezTo>
                  <a:pt x="4850" y="17691"/>
                  <a:pt x="5091" y="17632"/>
                  <a:pt x="5334" y="17632"/>
                </a:cubicBezTo>
                <a:cubicBezTo>
                  <a:pt x="5624" y="17632"/>
                  <a:pt x="5918" y="17717"/>
                  <a:pt x="6172" y="17880"/>
                </a:cubicBezTo>
                <a:cubicBezTo>
                  <a:pt x="6405" y="18047"/>
                  <a:pt x="6672" y="18180"/>
                  <a:pt x="6939" y="18347"/>
                </a:cubicBezTo>
                <a:cubicBezTo>
                  <a:pt x="7440" y="18580"/>
                  <a:pt x="7740" y="19081"/>
                  <a:pt x="7740" y="19614"/>
                </a:cubicBezTo>
                <a:lnTo>
                  <a:pt x="7740" y="21482"/>
                </a:lnTo>
                <a:lnTo>
                  <a:pt x="13877" y="21482"/>
                </a:lnTo>
                <a:lnTo>
                  <a:pt x="13877" y="19614"/>
                </a:lnTo>
                <a:cubicBezTo>
                  <a:pt x="13877" y="19081"/>
                  <a:pt x="14178" y="18580"/>
                  <a:pt x="14678" y="18347"/>
                </a:cubicBezTo>
                <a:cubicBezTo>
                  <a:pt x="14945" y="18180"/>
                  <a:pt x="15212" y="18047"/>
                  <a:pt x="15445" y="17880"/>
                </a:cubicBezTo>
                <a:cubicBezTo>
                  <a:pt x="15699" y="17717"/>
                  <a:pt x="15993" y="17632"/>
                  <a:pt x="16283" y="17632"/>
                </a:cubicBezTo>
                <a:cubicBezTo>
                  <a:pt x="16526" y="17632"/>
                  <a:pt x="16767" y="17691"/>
                  <a:pt x="16980" y="17813"/>
                </a:cubicBezTo>
                <a:lnTo>
                  <a:pt x="18581" y="18747"/>
                </a:lnTo>
                <a:lnTo>
                  <a:pt x="21650" y="13477"/>
                </a:lnTo>
                <a:lnTo>
                  <a:pt x="20015" y="12543"/>
                </a:lnTo>
                <a:cubicBezTo>
                  <a:pt x="19548" y="12276"/>
                  <a:pt x="19281" y="11742"/>
                  <a:pt x="19315" y="11208"/>
                </a:cubicBezTo>
                <a:lnTo>
                  <a:pt x="19315" y="10741"/>
                </a:lnTo>
                <a:lnTo>
                  <a:pt x="19315" y="10308"/>
                </a:lnTo>
                <a:cubicBezTo>
                  <a:pt x="19281" y="9741"/>
                  <a:pt x="19548" y="9240"/>
                  <a:pt x="20015" y="8940"/>
                </a:cubicBezTo>
                <a:lnTo>
                  <a:pt x="21650" y="8006"/>
                </a:lnTo>
                <a:lnTo>
                  <a:pt x="18614" y="2736"/>
                </a:lnTo>
                <a:lnTo>
                  <a:pt x="16980" y="3670"/>
                </a:lnTo>
                <a:cubicBezTo>
                  <a:pt x="16767" y="3791"/>
                  <a:pt x="16526" y="3851"/>
                  <a:pt x="16283" y="3851"/>
                </a:cubicBezTo>
                <a:cubicBezTo>
                  <a:pt x="15993" y="3851"/>
                  <a:pt x="15699" y="3766"/>
                  <a:pt x="15445" y="3603"/>
                </a:cubicBezTo>
                <a:cubicBezTo>
                  <a:pt x="15212" y="3436"/>
                  <a:pt x="14945" y="3303"/>
                  <a:pt x="14678" y="3169"/>
                </a:cubicBezTo>
                <a:cubicBezTo>
                  <a:pt x="14178" y="2902"/>
                  <a:pt x="13877" y="2402"/>
                  <a:pt x="13877" y="1868"/>
                </a:cubicBezTo>
                <a:lnTo>
                  <a:pt x="13877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7"/>
          <p:cNvGrpSpPr/>
          <p:nvPr/>
        </p:nvGrpSpPr>
        <p:grpSpPr>
          <a:xfrm>
            <a:off x="126928" y="237691"/>
            <a:ext cx="744467" cy="650170"/>
            <a:chOff x="126928" y="152094"/>
            <a:chExt cx="744467" cy="650170"/>
          </a:xfrm>
        </p:grpSpPr>
        <p:sp>
          <p:nvSpPr>
            <p:cNvPr id="72" name="Google Shape;72;p7"/>
            <p:cNvSpPr/>
            <p:nvPr/>
          </p:nvSpPr>
          <p:spPr>
            <a:xfrm>
              <a:off x="126928" y="212344"/>
              <a:ext cx="680626" cy="589921"/>
            </a:xfrm>
            <a:custGeom>
              <a:rect b="b" l="l" r="r" t="t"/>
              <a:pathLst>
                <a:path extrusionOk="0" h="27435" w="31657">
                  <a:moveTo>
                    <a:pt x="18080" y="0"/>
                  </a:moveTo>
                  <a:cubicBezTo>
                    <a:pt x="6338" y="0"/>
                    <a:pt x="0" y="13777"/>
                    <a:pt x="7673" y="22683"/>
                  </a:cubicBezTo>
                  <a:cubicBezTo>
                    <a:pt x="10313" y="25751"/>
                    <a:pt x="14129" y="27435"/>
                    <a:pt x="18062" y="27435"/>
                  </a:cubicBezTo>
                  <a:cubicBezTo>
                    <a:pt x="19347" y="27435"/>
                    <a:pt x="20644" y="27255"/>
                    <a:pt x="21916" y="26886"/>
                  </a:cubicBezTo>
                  <a:cubicBezTo>
                    <a:pt x="27053" y="25418"/>
                    <a:pt x="30856" y="21048"/>
                    <a:pt x="31656" y="15745"/>
                  </a:cubicBezTo>
                  <a:lnTo>
                    <a:pt x="18080" y="13710"/>
                  </a:lnTo>
                  <a:lnTo>
                    <a:pt x="1808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575899" y="152094"/>
              <a:ext cx="295496" cy="338557"/>
            </a:xfrm>
            <a:custGeom>
              <a:rect b="b" l="l" r="r" t="t"/>
              <a:pathLst>
                <a:path extrusionOk="0" h="15745" w="13744">
                  <a:moveTo>
                    <a:pt x="0" y="0"/>
                  </a:moveTo>
                  <a:lnTo>
                    <a:pt x="0" y="13710"/>
                  </a:lnTo>
                  <a:lnTo>
                    <a:pt x="13576" y="15745"/>
                  </a:lnTo>
                  <a:cubicBezTo>
                    <a:pt x="13676" y="15078"/>
                    <a:pt x="13743" y="14377"/>
                    <a:pt x="13743" y="13710"/>
                  </a:cubicBezTo>
                  <a:cubicBezTo>
                    <a:pt x="13743" y="6138"/>
                    <a:pt x="7572" y="0"/>
                    <a:pt x="0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7"/>
          <p:cNvSpPr txBox="1"/>
          <p:nvPr>
            <p:ph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278225" y="1518825"/>
            <a:ext cx="294250" cy="273725"/>
          </a:xfrm>
          <a:custGeom>
            <a:rect b="b" l="l" r="r" t="t"/>
            <a:pathLst>
              <a:path extrusionOk="0" h="10949" w="11770">
                <a:moveTo>
                  <a:pt x="8742" y="0"/>
                </a:moveTo>
                <a:cubicBezTo>
                  <a:pt x="8526" y="0"/>
                  <a:pt x="8302" y="35"/>
                  <a:pt x="8073" y="107"/>
                </a:cubicBezTo>
                <a:cubicBezTo>
                  <a:pt x="5705" y="808"/>
                  <a:pt x="5972" y="3944"/>
                  <a:pt x="5972" y="3944"/>
                </a:cubicBezTo>
                <a:cubicBezTo>
                  <a:pt x="5972" y="3944"/>
                  <a:pt x="4789" y="1762"/>
                  <a:pt x="2890" y="1762"/>
                </a:cubicBezTo>
                <a:cubicBezTo>
                  <a:pt x="2650" y="1762"/>
                  <a:pt x="2398" y="1797"/>
                  <a:pt x="2136" y="1875"/>
                </a:cubicBezTo>
                <a:cubicBezTo>
                  <a:pt x="1" y="2509"/>
                  <a:pt x="34" y="5511"/>
                  <a:pt x="2302" y="7780"/>
                </a:cubicBezTo>
                <a:cubicBezTo>
                  <a:pt x="4337" y="9781"/>
                  <a:pt x="8073" y="10949"/>
                  <a:pt x="8073" y="10949"/>
                </a:cubicBezTo>
                <a:cubicBezTo>
                  <a:pt x="8073" y="10949"/>
                  <a:pt x="10575" y="7913"/>
                  <a:pt x="11175" y="5111"/>
                </a:cubicBezTo>
                <a:cubicBezTo>
                  <a:pt x="11770" y="2317"/>
                  <a:pt x="10510" y="0"/>
                  <a:pt x="8742" y="0"/>
                </a:cubicBezTo>
                <a:close/>
              </a:path>
            </a:pathLst>
          </a:custGeom>
          <a:solidFill>
            <a:srgbClr val="90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 rot="1418727">
            <a:off x="7561090" y="893601"/>
            <a:ext cx="294268" cy="273766"/>
          </a:xfrm>
          <a:custGeom>
            <a:rect b="b" l="l" r="r" t="t"/>
            <a:pathLst>
              <a:path extrusionOk="0" h="10950" w="11770">
                <a:moveTo>
                  <a:pt x="8742" y="1"/>
                </a:moveTo>
                <a:cubicBezTo>
                  <a:pt x="8526" y="1"/>
                  <a:pt x="8302" y="35"/>
                  <a:pt x="8073" y="108"/>
                </a:cubicBezTo>
                <a:cubicBezTo>
                  <a:pt x="5704" y="808"/>
                  <a:pt x="5971" y="3944"/>
                  <a:pt x="5971" y="3944"/>
                </a:cubicBezTo>
                <a:cubicBezTo>
                  <a:pt x="5971" y="3944"/>
                  <a:pt x="4788" y="1762"/>
                  <a:pt x="2889" y="1762"/>
                </a:cubicBezTo>
                <a:cubicBezTo>
                  <a:pt x="2649" y="1762"/>
                  <a:pt x="2397" y="1797"/>
                  <a:pt x="2135" y="1876"/>
                </a:cubicBezTo>
                <a:cubicBezTo>
                  <a:pt x="0" y="2510"/>
                  <a:pt x="34" y="5512"/>
                  <a:pt x="2302" y="7780"/>
                </a:cubicBezTo>
                <a:cubicBezTo>
                  <a:pt x="4337" y="9782"/>
                  <a:pt x="8073" y="10949"/>
                  <a:pt x="8073" y="10949"/>
                </a:cubicBezTo>
                <a:cubicBezTo>
                  <a:pt x="8073" y="10949"/>
                  <a:pt x="10575" y="7914"/>
                  <a:pt x="11175" y="5112"/>
                </a:cubicBezTo>
                <a:cubicBezTo>
                  <a:pt x="11769" y="2318"/>
                  <a:pt x="10510" y="1"/>
                  <a:pt x="8742" y="1"/>
                </a:cubicBezTo>
                <a:close/>
              </a:path>
            </a:pathLst>
          </a:custGeom>
          <a:solidFill>
            <a:srgbClr val="90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 txBox="1"/>
          <p:nvPr>
            <p:ph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506398" y="556229"/>
            <a:ext cx="1098200" cy="600718"/>
          </a:xfrm>
          <a:custGeom>
            <a:rect b="b" l="l" r="r" t="t"/>
            <a:pathLst>
              <a:path extrusionOk="0" h="18793" w="34359">
                <a:moveTo>
                  <a:pt x="13570" y="1"/>
                </a:moveTo>
                <a:cubicBezTo>
                  <a:pt x="13110" y="1"/>
                  <a:pt x="12644" y="37"/>
                  <a:pt x="12176" y="113"/>
                </a:cubicBezTo>
                <a:cubicBezTo>
                  <a:pt x="8073" y="780"/>
                  <a:pt x="5004" y="4282"/>
                  <a:pt x="4838" y="8452"/>
                </a:cubicBezTo>
                <a:cubicBezTo>
                  <a:pt x="2102" y="8685"/>
                  <a:pt x="1" y="11087"/>
                  <a:pt x="134" y="13856"/>
                </a:cubicBezTo>
                <a:cubicBezTo>
                  <a:pt x="268" y="16624"/>
                  <a:pt x="2569" y="18793"/>
                  <a:pt x="5338" y="18793"/>
                </a:cubicBezTo>
                <a:lnTo>
                  <a:pt x="30289" y="18793"/>
                </a:lnTo>
                <a:cubicBezTo>
                  <a:pt x="32591" y="18593"/>
                  <a:pt x="34359" y="16691"/>
                  <a:pt x="34359" y="14390"/>
                </a:cubicBezTo>
                <a:cubicBezTo>
                  <a:pt x="34359" y="11954"/>
                  <a:pt x="32391" y="9986"/>
                  <a:pt x="29956" y="9953"/>
                </a:cubicBezTo>
                <a:cubicBezTo>
                  <a:pt x="29722" y="9953"/>
                  <a:pt x="29489" y="9986"/>
                  <a:pt x="29255" y="10020"/>
                </a:cubicBezTo>
                <a:cubicBezTo>
                  <a:pt x="29088" y="7284"/>
                  <a:pt x="26820" y="5183"/>
                  <a:pt x="24085" y="5150"/>
                </a:cubicBezTo>
                <a:cubicBezTo>
                  <a:pt x="23284" y="5150"/>
                  <a:pt x="22483" y="5350"/>
                  <a:pt x="21750" y="5717"/>
                </a:cubicBezTo>
                <a:cubicBezTo>
                  <a:pt x="20477" y="2255"/>
                  <a:pt x="17185" y="1"/>
                  <a:pt x="13570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721700" y="1675825"/>
            <a:ext cx="32193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9"/>
          <p:cNvSpPr txBox="1"/>
          <p:nvPr>
            <p:ph idx="1" type="body"/>
          </p:nvPr>
        </p:nvSpPr>
        <p:spPr>
          <a:xfrm>
            <a:off x="721700" y="2190875"/>
            <a:ext cx="3219300" cy="12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1pPr>
            <a:lvl2pPr lvl="1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0"/>
          <p:cNvGrpSpPr/>
          <p:nvPr/>
        </p:nvGrpSpPr>
        <p:grpSpPr>
          <a:xfrm>
            <a:off x="816871" y="1248175"/>
            <a:ext cx="3253318" cy="1889907"/>
            <a:chOff x="5680171" y="443900"/>
            <a:chExt cx="3253318" cy="1889907"/>
          </a:xfrm>
        </p:grpSpPr>
        <p:sp>
          <p:nvSpPr>
            <p:cNvPr id="88" name="Google Shape;88;p10"/>
            <p:cNvSpPr/>
            <p:nvPr/>
          </p:nvSpPr>
          <p:spPr>
            <a:xfrm flipH="1">
              <a:off x="5680171" y="443900"/>
              <a:ext cx="2813704" cy="1889907"/>
            </a:xfrm>
            <a:custGeom>
              <a:rect b="b" l="l" r="r" t="t"/>
              <a:pathLst>
                <a:path extrusionOk="0" h="15913" w="28221">
                  <a:moveTo>
                    <a:pt x="0" y="1"/>
                  </a:moveTo>
                  <a:lnTo>
                    <a:pt x="0" y="15912"/>
                  </a:lnTo>
                  <a:lnTo>
                    <a:pt x="28220" y="15912"/>
                  </a:lnTo>
                  <a:lnTo>
                    <a:pt x="282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 flipH="1" rot="-5400000">
              <a:off x="8495998" y="1896299"/>
              <a:ext cx="431477" cy="443506"/>
            </a:xfrm>
            <a:custGeom>
              <a:rect b="b" l="l" r="r" t="t"/>
              <a:pathLst>
                <a:path extrusionOk="0" h="4904" w="4771">
                  <a:moveTo>
                    <a:pt x="0" y="0"/>
                  </a:moveTo>
                  <a:lnTo>
                    <a:pt x="0" y="4904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0"/>
          <p:cNvSpPr/>
          <p:nvPr/>
        </p:nvSpPr>
        <p:spPr>
          <a:xfrm>
            <a:off x="6917891" y="2720393"/>
            <a:ext cx="3935093" cy="3935093"/>
          </a:xfrm>
          <a:custGeom>
            <a:rect b="b" l="l" r="r" t="t"/>
            <a:pathLst>
              <a:path extrusionOk="0" h="55307" w="55307">
                <a:moveTo>
                  <a:pt x="26986" y="0"/>
                </a:moveTo>
                <a:cubicBezTo>
                  <a:pt x="26552" y="0"/>
                  <a:pt x="26152" y="34"/>
                  <a:pt x="25719" y="67"/>
                </a:cubicBezTo>
                <a:lnTo>
                  <a:pt x="25752" y="467"/>
                </a:lnTo>
                <a:cubicBezTo>
                  <a:pt x="26152" y="434"/>
                  <a:pt x="26586" y="434"/>
                  <a:pt x="26986" y="434"/>
                </a:cubicBezTo>
                <a:lnTo>
                  <a:pt x="26986" y="0"/>
                </a:lnTo>
                <a:close/>
                <a:moveTo>
                  <a:pt x="28220" y="0"/>
                </a:moveTo>
                <a:lnTo>
                  <a:pt x="28220" y="434"/>
                </a:lnTo>
                <a:cubicBezTo>
                  <a:pt x="28621" y="434"/>
                  <a:pt x="29054" y="467"/>
                  <a:pt x="29455" y="467"/>
                </a:cubicBezTo>
                <a:lnTo>
                  <a:pt x="29455" y="67"/>
                </a:lnTo>
                <a:cubicBezTo>
                  <a:pt x="29054" y="34"/>
                  <a:pt x="28621" y="0"/>
                  <a:pt x="28220" y="0"/>
                </a:cubicBezTo>
                <a:close/>
                <a:moveTo>
                  <a:pt x="24484" y="167"/>
                </a:moveTo>
                <a:cubicBezTo>
                  <a:pt x="24051" y="201"/>
                  <a:pt x="23650" y="267"/>
                  <a:pt x="23217" y="334"/>
                </a:cubicBezTo>
                <a:lnTo>
                  <a:pt x="23283" y="734"/>
                </a:lnTo>
                <a:cubicBezTo>
                  <a:pt x="23684" y="668"/>
                  <a:pt x="24117" y="634"/>
                  <a:pt x="24518" y="567"/>
                </a:cubicBezTo>
                <a:lnTo>
                  <a:pt x="24484" y="167"/>
                </a:lnTo>
                <a:close/>
                <a:moveTo>
                  <a:pt x="30755" y="167"/>
                </a:moveTo>
                <a:lnTo>
                  <a:pt x="30689" y="567"/>
                </a:lnTo>
                <a:cubicBezTo>
                  <a:pt x="31089" y="634"/>
                  <a:pt x="31523" y="668"/>
                  <a:pt x="31923" y="734"/>
                </a:cubicBezTo>
                <a:lnTo>
                  <a:pt x="31990" y="334"/>
                </a:lnTo>
                <a:cubicBezTo>
                  <a:pt x="31589" y="267"/>
                  <a:pt x="31156" y="201"/>
                  <a:pt x="30755" y="167"/>
                </a:cubicBezTo>
                <a:close/>
                <a:moveTo>
                  <a:pt x="33224" y="534"/>
                </a:moveTo>
                <a:lnTo>
                  <a:pt x="33157" y="968"/>
                </a:lnTo>
                <a:cubicBezTo>
                  <a:pt x="33557" y="1034"/>
                  <a:pt x="33958" y="1135"/>
                  <a:pt x="34358" y="1235"/>
                </a:cubicBezTo>
                <a:lnTo>
                  <a:pt x="34458" y="801"/>
                </a:lnTo>
                <a:cubicBezTo>
                  <a:pt x="34058" y="701"/>
                  <a:pt x="33658" y="634"/>
                  <a:pt x="33224" y="534"/>
                </a:cubicBezTo>
                <a:close/>
                <a:moveTo>
                  <a:pt x="21983" y="567"/>
                </a:moveTo>
                <a:cubicBezTo>
                  <a:pt x="21582" y="634"/>
                  <a:pt x="21182" y="734"/>
                  <a:pt x="20748" y="834"/>
                </a:cubicBezTo>
                <a:lnTo>
                  <a:pt x="20848" y="1268"/>
                </a:lnTo>
                <a:cubicBezTo>
                  <a:pt x="21249" y="1168"/>
                  <a:pt x="21682" y="1068"/>
                  <a:pt x="22083" y="968"/>
                </a:cubicBezTo>
                <a:lnTo>
                  <a:pt x="21983" y="567"/>
                </a:lnTo>
                <a:close/>
                <a:moveTo>
                  <a:pt x="35692" y="1135"/>
                </a:moveTo>
                <a:lnTo>
                  <a:pt x="35559" y="1568"/>
                </a:lnTo>
                <a:cubicBezTo>
                  <a:pt x="35959" y="1668"/>
                  <a:pt x="36359" y="1802"/>
                  <a:pt x="36726" y="1935"/>
                </a:cubicBezTo>
                <a:lnTo>
                  <a:pt x="36893" y="1535"/>
                </a:lnTo>
                <a:cubicBezTo>
                  <a:pt x="36493" y="1401"/>
                  <a:pt x="36093" y="1268"/>
                  <a:pt x="35692" y="1135"/>
                </a:cubicBezTo>
                <a:close/>
                <a:moveTo>
                  <a:pt x="19547" y="1168"/>
                </a:moveTo>
                <a:cubicBezTo>
                  <a:pt x="19147" y="1301"/>
                  <a:pt x="18747" y="1435"/>
                  <a:pt x="18347" y="1602"/>
                </a:cubicBezTo>
                <a:lnTo>
                  <a:pt x="18480" y="1968"/>
                </a:lnTo>
                <a:cubicBezTo>
                  <a:pt x="18880" y="1835"/>
                  <a:pt x="19281" y="1702"/>
                  <a:pt x="19681" y="1602"/>
                </a:cubicBezTo>
                <a:lnTo>
                  <a:pt x="19547" y="1168"/>
                </a:lnTo>
                <a:close/>
                <a:moveTo>
                  <a:pt x="38061" y="2002"/>
                </a:moveTo>
                <a:lnTo>
                  <a:pt x="37894" y="2402"/>
                </a:lnTo>
                <a:cubicBezTo>
                  <a:pt x="38294" y="2536"/>
                  <a:pt x="38661" y="2702"/>
                  <a:pt x="39028" y="2869"/>
                </a:cubicBezTo>
                <a:lnTo>
                  <a:pt x="39195" y="2502"/>
                </a:lnTo>
                <a:cubicBezTo>
                  <a:pt x="38828" y="2335"/>
                  <a:pt x="38428" y="2169"/>
                  <a:pt x="38061" y="2002"/>
                </a:cubicBezTo>
                <a:close/>
                <a:moveTo>
                  <a:pt x="17179" y="2035"/>
                </a:moveTo>
                <a:cubicBezTo>
                  <a:pt x="16779" y="2202"/>
                  <a:pt x="16412" y="2369"/>
                  <a:pt x="16012" y="2536"/>
                </a:cubicBezTo>
                <a:lnTo>
                  <a:pt x="16212" y="2936"/>
                </a:lnTo>
                <a:cubicBezTo>
                  <a:pt x="16579" y="2736"/>
                  <a:pt x="16946" y="2569"/>
                  <a:pt x="17346" y="2435"/>
                </a:cubicBezTo>
                <a:lnTo>
                  <a:pt x="17179" y="2035"/>
                </a:lnTo>
                <a:close/>
                <a:moveTo>
                  <a:pt x="40362" y="3069"/>
                </a:moveTo>
                <a:lnTo>
                  <a:pt x="40162" y="3436"/>
                </a:lnTo>
                <a:cubicBezTo>
                  <a:pt x="40529" y="3636"/>
                  <a:pt x="40896" y="3836"/>
                  <a:pt x="41263" y="4037"/>
                </a:cubicBezTo>
                <a:lnTo>
                  <a:pt x="41463" y="3670"/>
                </a:lnTo>
                <a:cubicBezTo>
                  <a:pt x="41096" y="3470"/>
                  <a:pt x="40729" y="3269"/>
                  <a:pt x="40362" y="3069"/>
                </a:cubicBezTo>
                <a:close/>
                <a:moveTo>
                  <a:pt x="14911" y="3103"/>
                </a:moveTo>
                <a:cubicBezTo>
                  <a:pt x="14544" y="3303"/>
                  <a:pt x="14177" y="3503"/>
                  <a:pt x="13810" y="3703"/>
                </a:cubicBezTo>
                <a:lnTo>
                  <a:pt x="14010" y="4070"/>
                </a:lnTo>
                <a:cubicBezTo>
                  <a:pt x="14377" y="3870"/>
                  <a:pt x="14711" y="3670"/>
                  <a:pt x="15111" y="3470"/>
                </a:cubicBezTo>
                <a:lnTo>
                  <a:pt x="14911" y="3103"/>
                </a:lnTo>
                <a:close/>
                <a:moveTo>
                  <a:pt x="42531" y="4337"/>
                </a:moveTo>
                <a:lnTo>
                  <a:pt x="42330" y="4670"/>
                </a:lnTo>
                <a:cubicBezTo>
                  <a:pt x="42664" y="4904"/>
                  <a:pt x="42998" y="5137"/>
                  <a:pt x="43364" y="5371"/>
                </a:cubicBezTo>
                <a:lnTo>
                  <a:pt x="43598" y="5037"/>
                </a:lnTo>
                <a:cubicBezTo>
                  <a:pt x="43231" y="4770"/>
                  <a:pt x="42897" y="4537"/>
                  <a:pt x="42531" y="4337"/>
                </a:cubicBezTo>
                <a:close/>
                <a:moveTo>
                  <a:pt x="12743" y="4370"/>
                </a:moveTo>
                <a:cubicBezTo>
                  <a:pt x="12376" y="4604"/>
                  <a:pt x="12042" y="4837"/>
                  <a:pt x="11709" y="5071"/>
                </a:cubicBezTo>
                <a:lnTo>
                  <a:pt x="11942" y="5404"/>
                </a:lnTo>
                <a:lnTo>
                  <a:pt x="11942" y="5438"/>
                </a:lnTo>
                <a:cubicBezTo>
                  <a:pt x="12276" y="5171"/>
                  <a:pt x="12643" y="4937"/>
                  <a:pt x="12976" y="4737"/>
                </a:cubicBezTo>
                <a:lnTo>
                  <a:pt x="12743" y="4370"/>
                </a:lnTo>
                <a:close/>
                <a:moveTo>
                  <a:pt x="44599" y="5771"/>
                </a:moveTo>
                <a:lnTo>
                  <a:pt x="44332" y="6105"/>
                </a:lnTo>
                <a:cubicBezTo>
                  <a:pt x="44665" y="6372"/>
                  <a:pt x="44999" y="6638"/>
                  <a:pt x="45299" y="6872"/>
                </a:cubicBezTo>
                <a:lnTo>
                  <a:pt x="45566" y="6572"/>
                </a:lnTo>
                <a:cubicBezTo>
                  <a:pt x="45266" y="6305"/>
                  <a:pt x="44932" y="6038"/>
                  <a:pt x="44599" y="5771"/>
                </a:cubicBezTo>
                <a:close/>
                <a:moveTo>
                  <a:pt x="10674" y="5838"/>
                </a:moveTo>
                <a:cubicBezTo>
                  <a:pt x="10341" y="6071"/>
                  <a:pt x="10007" y="6338"/>
                  <a:pt x="9707" y="6605"/>
                </a:cubicBezTo>
                <a:lnTo>
                  <a:pt x="9974" y="6939"/>
                </a:lnTo>
                <a:cubicBezTo>
                  <a:pt x="10274" y="6672"/>
                  <a:pt x="10608" y="6405"/>
                  <a:pt x="10941" y="6171"/>
                </a:cubicBezTo>
                <a:lnTo>
                  <a:pt x="10674" y="5838"/>
                </a:lnTo>
                <a:close/>
                <a:moveTo>
                  <a:pt x="46500" y="7406"/>
                </a:moveTo>
                <a:lnTo>
                  <a:pt x="46233" y="7706"/>
                </a:lnTo>
                <a:cubicBezTo>
                  <a:pt x="46533" y="8006"/>
                  <a:pt x="46834" y="8306"/>
                  <a:pt x="47100" y="8573"/>
                </a:cubicBezTo>
                <a:lnTo>
                  <a:pt x="47401" y="8306"/>
                </a:lnTo>
                <a:cubicBezTo>
                  <a:pt x="47134" y="8006"/>
                  <a:pt x="46800" y="7706"/>
                  <a:pt x="46500" y="7406"/>
                </a:cubicBezTo>
                <a:close/>
                <a:moveTo>
                  <a:pt x="8773" y="7472"/>
                </a:moveTo>
                <a:cubicBezTo>
                  <a:pt x="8440" y="7739"/>
                  <a:pt x="8139" y="8039"/>
                  <a:pt x="7872" y="8340"/>
                </a:cubicBezTo>
                <a:lnTo>
                  <a:pt x="8173" y="8640"/>
                </a:lnTo>
                <a:lnTo>
                  <a:pt x="8173" y="8607"/>
                </a:lnTo>
                <a:cubicBezTo>
                  <a:pt x="8473" y="8340"/>
                  <a:pt x="8740" y="8039"/>
                  <a:pt x="9040" y="7773"/>
                </a:cubicBezTo>
                <a:lnTo>
                  <a:pt x="8773" y="7472"/>
                </a:lnTo>
                <a:close/>
                <a:moveTo>
                  <a:pt x="48268" y="9207"/>
                </a:moveTo>
                <a:lnTo>
                  <a:pt x="47968" y="9474"/>
                </a:lnTo>
                <a:cubicBezTo>
                  <a:pt x="48235" y="9807"/>
                  <a:pt x="48501" y="10108"/>
                  <a:pt x="48768" y="10441"/>
                </a:cubicBezTo>
                <a:lnTo>
                  <a:pt x="49102" y="10174"/>
                </a:lnTo>
                <a:cubicBezTo>
                  <a:pt x="48835" y="9841"/>
                  <a:pt x="48535" y="9507"/>
                  <a:pt x="48268" y="9207"/>
                </a:cubicBezTo>
                <a:close/>
                <a:moveTo>
                  <a:pt x="7005" y="9274"/>
                </a:moveTo>
                <a:cubicBezTo>
                  <a:pt x="6738" y="9574"/>
                  <a:pt x="6438" y="9874"/>
                  <a:pt x="6205" y="10208"/>
                </a:cubicBezTo>
                <a:lnTo>
                  <a:pt x="6505" y="10475"/>
                </a:lnTo>
                <a:cubicBezTo>
                  <a:pt x="6805" y="10141"/>
                  <a:pt x="7039" y="9841"/>
                  <a:pt x="7305" y="9541"/>
                </a:cubicBezTo>
                <a:lnTo>
                  <a:pt x="7005" y="9274"/>
                </a:lnTo>
                <a:close/>
                <a:moveTo>
                  <a:pt x="49869" y="11142"/>
                </a:moveTo>
                <a:lnTo>
                  <a:pt x="49536" y="11409"/>
                </a:lnTo>
                <a:cubicBezTo>
                  <a:pt x="49769" y="11742"/>
                  <a:pt x="50003" y="12076"/>
                  <a:pt x="50236" y="12409"/>
                </a:cubicBezTo>
                <a:lnTo>
                  <a:pt x="50603" y="12176"/>
                </a:lnTo>
                <a:cubicBezTo>
                  <a:pt x="50369" y="11842"/>
                  <a:pt x="50103" y="11475"/>
                  <a:pt x="49869" y="11142"/>
                </a:cubicBezTo>
                <a:close/>
                <a:moveTo>
                  <a:pt x="5404" y="11208"/>
                </a:moveTo>
                <a:cubicBezTo>
                  <a:pt x="5171" y="11542"/>
                  <a:pt x="4937" y="11876"/>
                  <a:pt x="4670" y="12242"/>
                </a:cubicBezTo>
                <a:lnTo>
                  <a:pt x="5037" y="12476"/>
                </a:lnTo>
                <a:cubicBezTo>
                  <a:pt x="5271" y="12109"/>
                  <a:pt x="5504" y="11775"/>
                  <a:pt x="5738" y="11442"/>
                </a:cubicBezTo>
                <a:lnTo>
                  <a:pt x="5404" y="11208"/>
                </a:lnTo>
                <a:close/>
                <a:moveTo>
                  <a:pt x="51270" y="13243"/>
                </a:moveTo>
                <a:lnTo>
                  <a:pt x="50903" y="13443"/>
                </a:lnTo>
                <a:cubicBezTo>
                  <a:pt x="51137" y="13810"/>
                  <a:pt x="51337" y="14144"/>
                  <a:pt x="51537" y="14511"/>
                </a:cubicBezTo>
                <a:lnTo>
                  <a:pt x="51904" y="14311"/>
                </a:lnTo>
                <a:cubicBezTo>
                  <a:pt x="51704" y="13944"/>
                  <a:pt x="51504" y="13577"/>
                  <a:pt x="51270" y="13243"/>
                </a:cubicBezTo>
                <a:close/>
                <a:moveTo>
                  <a:pt x="4003" y="13310"/>
                </a:moveTo>
                <a:cubicBezTo>
                  <a:pt x="3803" y="13677"/>
                  <a:pt x="3569" y="14044"/>
                  <a:pt x="3369" y="14411"/>
                </a:cubicBezTo>
                <a:lnTo>
                  <a:pt x="3736" y="14611"/>
                </a:lnTo>
                <a:cubicBezTo>
                  <a:pt x="3936" y="14211"/>
                  <a:pt x="4136" y="13877"/>
                  <a:pt x="4370" y="13510"/>
                </a:cubicBezTo>
                <a:lnTo>
                  <a:pt x="4003" y="13310"/>
                </a:lnTo>
                <a:close/>
                <a:moveTo>
                  <a:pt x="52504" y="15411"/>
                </a:moveTo>
                <a:lnTo>
                  <a:pt x="52104" y="15612"/>
                </a:lnTo>
                <a:cubicBezTo>
                  <a:pt x="52304" y="15978"/>
                  <a:pt x="52471" y="16345"/>
                  <a:pt x="52638" y="16712"/>
                </a:cubicBezTo>
                <a:lnTo>
                  <a:pt x="53005" y="16546"/>
                </a:lnTo>
                <a:cubicBezTo>
                  <a:pt x="52838" y="16179"/>
                  <a:pt x="52671" y="15812"/>
                  <a:pt x="52504" y="15411"/>
                </a:cubicBezTo>
                <a:close/>
                <a:moveTo>
                  <a:pt x="2802" y="15511"/>
                </a:moveTo>
                <a:cubicBezTo>
                  <a:pt x="2635" y="15878"/>
                  <a:pt x="2435" y="16279"/>
                  <a:pt x="2268" y="16646"/>
                </a:cubicBezTo>
                <a:lnTo>
                  <a:pt x="2669" y="16812"/>
                </a:lnTo>
                <a:cubicBezTo>
                  <a:pt x="2836" y="16445"/>
                  <a:pt x="3002" y="16045"/>
                  <a:pt x="3169" y="15678"/>
                </a:cubicBezTo>
                <a:lnTo>
                  <a:pt x="2802" y="15511"/>
                </a:lnTo>
                <a:close/>
                <a:moveTo>
                  <a:pt x="53505" y="17713"/>
                </a:moveTo>
                <a:lnTo>
                  <a:pt x="53105" y="17880"/>
                </a:lnTo>
                <a:cubicBezTo>
                  <a:pt x="53272" y="18247"/>
                  <a:pt x="53405" y="18647"/>
                  <a:pt x="53538" y="19047"/>
                </a:cubicBezTo>
                <a:lnTo>
                  <a:pt x="53905" y="18914"/>
                </a:lnTo>
                <a:cubicBezTo>
                  <a:pt x="53805" y="18514"/>
                  <a:pt x="53638" y="18113"/>
                  <a:pt x="53505" y="17713"/>
                </a:cubicBezTo>
                <a:close/>
                <a:moveTo>
                  <a:pt x="1801" y="17813"/>
                </a:moveTo>
                <a:cubicBezTo>
                  <a:pt x="1635" y="18213"/>
                  <a:pt x="1501" y="18580"/>
                  <a:pt x="1368" y="19014"/>
                </a:cubicBezTo>
                <a:lnTo>
                  <a:pt x="1801" y="19147"/>
                </a:lnTo>
                <a:cubicBezTo>
                  <a:pt x="1902" y="18780"/>
                  <a:pt x="2035" y="18347"/>
                  <a:pt x="2168" y="17980"/>
                </a:cubicBezTo>
                <a:lnTo>
                  <a:pt x="1801" y="17813"/>
                </a:lnTo>
                <a:close/>
                <a:moveTo>
                  <a:pt x="54272" y="20115"/>
                </a:moveTo>
                <a:lnTo>
                  <a:pt x="53872" y="20215"/>
                </a:lnTo>
                <a:cubicBezTo>
                  <a:pt x="53972" y="20615"/>
                  <a:pt x="54072" y="21015"/>
                  <a:pt x="54172" y="21416"/>
                </a:cubicBezTo>
                <a:lnTo>
                  <a:pt x="54606" y="21316"/>
                </a:lnTo>
                <a:cubicBezTo>
                  <a:pt x="54506" y="20915"/>
                  <a:pt x="54406" y="20515"/>
                  <a:pt x="54272" y="20115"/>
                </a:cubicBezTo>
                <a:close/>
                <a:moveTo>
                  <a:pt x="1001" y="20215"/>
                </a:moveTo>
                <a:cubicBezTo>
                  <a:pt x="867" y="20615"/>
                  <a:pt x="767" y="21015"/>
                  <a:pt x="667" y="21449"/>
                </a:cubicBezTo>
                <a:lnTo>
                  <a:pt x="1101" y="21516"/>
                </a:lnTo>
                <a:cubicBezTo>
                  <a:pt x="1201" y="21115"/>
                  <a:pt x="1301" y="20715"/>
                  <a:pt x="1401" y="20315"/>
                </a:cubicBezTo>
                <a:lnTo>
                  <a:pt x="1001" y="20215"/>
                </a:lnTo>
                <a:close/>
                <a:moveTo>
                  <a:pt x="54839" y="22550"/>
                </a:moveTo>
                <a:lnTo>
                  <a:pt x="54439" y="22650"/>
                </a:lnTo>
                <a:cubicBezTo>
                  <a:pt x="54506" y="23017"/>
                  <a:pt x="54572" y="23450"/>
                  <a:pt x="54639" y="23851"/>
                </a:cubicBezTo>
                <a:lnTo>
                  <a:pt x="55039" y="23817"/>
                </a:lnTo>
                <a:cubicBezTo>
                  <a:pt x="55006" y="23384"/>
                  <a:pt x="54939" y="22983"/>
                  <a:pt x="54839" y="22550"/>
                </a:cubicBezTo>
                <a:close/>
                <a:moveTo>
                  <a:pt x="434" y="22650"/>
                </a:moveTo>
                <a:cubicBezTo>
                  <a:pt x="367" y="23084"/>
                  <a:pt x="300" y="23484"/>
                  <a:pt x="234" y="23917"/>
                </a:cubicBezTo>
                <a:lnTo>
                  <a:pt x="667" y="23951"/>
                </a:lnTo>
                <a:cubicBezTo>
                  <a:pt x="734" y="23551"/>
                  <a:pt x="801" y="23150"/>
                  <a:pt x="867" y="22750"/>
                </a:cubicBezTo>
                <a:lnTo>
                  <a:pt x="434" y="22650"/>
                </a:lnTo>
                <a:close/>
                <a:moveTo>
                  <a:pt x="55206" y="25052"/>
                </a:moveTo>
                <a:lnTo>
                  <a:pt x="54773" y="25085"/>
                </a:lnTo>
                <a:cubicBezTo>
                  <a:pt x="54806" y="25485"/>
                  <a:pt x="54839" y="25919"/>
                  <a:pt x="54873" y="26319"/>
                </a:cubicBezTo>
                <a:lnTo>
                  <a:pt x="55273" y="26286"/>
                </a:lnTo>
                <a:cubicBezTo>
                  <a:pt x="55273" y="25886"/>
                  <a:pt x="55240" y="25452"/>
                  <a:pt x="55206" y="25052"/>
                </a:cubicBezTo>
                <a:close/>
                <a:moveTo>
                  <a:pt x="100" y="25185"/>
                </a:moveTo>
                <a:cubicBezTo>
                  <a:pt x="67" y="25585"/>
                  <a:pt x="34" y="26019"/>
                  <a:pt x="34" y="26419"/>
                </a:cubicBezTo>
                <a:lnTo>
                  <a:pt x="434" y="26419"/>
                </a:lnTo>
                <a:cubicBezTo>
                  <a:pt x="467" y="26019"/>
                  <a:pt x="501" y="25619"/>
                  <a:pt x="534" y="25218"/>
                </a:cubicBezTo>
                <a:lnTo>
                  <a:pt x="100" y="25185"/>
                </a:lnTo>
                <a:close/>
                <a:moveTo>
                  <a:pt x="54906" y="27587"/>
                </a:moveTo>
                <a:lnTo>
                  <a:pt x="54906" y="27654"/>
                </a:lnTo>
                <a:cubicBezTo>
                  <a:pt x="54906" y="28054"/>
                  <a:pt x="54873" y="28487"/>
                  <a:pt x="54873" y="28888"/>
                </a:cubicBezTo>
                <a:lnTo>
                  <a:pt x="55306" y="28888"/>
                </a:lnTo>
                <a:cubicBezTo>
                  <a:pt x="55306" y="28487"/>
                  <a:pt x="55306" y="28054"/>
                  <a:pt x="55306" y="27654"/>
                </a:cubicBezTo>
                <a:lnTo>
                  <a:pt x="55306" y="27587"/>
                </a:lnTo>
                <a:close/>
                <a:moveTo>
                  <a:pt x="0" y="27687"/>
                </a:moveTo>
                <a:cubicBezTo>
                  <a:pt x="0" y="28087"/>
                  <a:pt x="0" y="28521"/>
                  <a:pt x="34" y="28921"/>
                </a:cubicBezTo>
                <a:lnTo>
                  <a:pt x="434" y="28921"/>
                </a:lnTo>
                <a:cubicBezTo>
                  <a:pt x="400" y="28521"/>
                  <a:pt x="400" y="28087"/>
                  <a:pt x="400" y="27687"/>
                </a:cubicBezTo>
                <a:close/>
                <a:moveTo>
                  <a:pt x="54773" y="30089"/>
                </a:moveTo>
                <a:cubicBezTo>
                  <a:pt x="54739" y="30522"/>
                  <a:pt x="54706" y="30923"/>
                  <a:pt x="54639" y="31356"/>
                </a:cubicBezTo>
                <a:lnTo>
                  <a:pt x="55073" y="31390"/>
                </a:lnTo>
                <a:cubicBezTo>
                  <a:pt x="55140" y="30989"/>
                  <a:pt x="55173" y="30556"/>
                  <a:pt x="55206" y="30122"/>
                </a:cubicBezTo>
                <a:lnTo>
                  <a:pt x="54773" y="30089"/>
                </a:lnTo>
                <a:close/>
                <a:moveTo>
                  <a:pt x="534" y="30155"/>
                </a:moveTo>
                <a:lnTo>
                  <a:pt x="134" y="30189"/>
                </a:lnTo>
                <a:cubicBezTo>
                  <a:pt x="167" y="30622"/>
                  <a:pt x="200" y="31023"/>
                  <a:pt x="267" y="31456"/>
                </a:cubicBezTo>
                <a:lnTo>
                  <a:pt x="667" y="31390"/>
                </a:lnTo>
                <a:cubicBezTo>
                  <a:pt x="634" y="30989"/>
                  <a:pt x="567" y="30556"/>
                  <a:pt x="534" y="30155"/>
                </a:cubicBezTo>
                <a:close/>
                <a:moveTo>
                  <a:pt x="54439" y="32590"/>
                </a:moveTo>
                <a:cubicBezTo>
                  <a:pt x="54372" y="33024"/>
                  <a:pt x="54306" y="33391"/>
                  <a:pt x="54206" y="33825"/>
                </a:cubicBezTo>
                <a:lnTo>
                  <a:pt x="54606" y="33925"/>
                </a:lnTo>
                <a:lnTo>
                  <a:pt x="54606" y="33891"/>
                </a:lnTo>
                <a:cubicBezTo>
                  <a:pt x="54706" y="33458"/>
                  <a:pt x="54806" y="33057"/>
                  <a:pt x="54873" y="32690"/>
                </a:cubicBezTo>
                <a:lnTo>
                  <a:pt x="54439" y="32590"/>
                </a:lnTo>
                <a:close/>
                <a:moveTo>
                  <a:pt x="867" y="32624"/>
                </a:moveTo>
                <a:lnTo>
                  <a:pt x="467" y="32690"/>
                </a:lnTo>
                <a:cubicBezTo>
                  <a:pt x="534" y="33124"/>
                  <a:pt x="634" y="33524"/>
                  <a:pt x="734" y="33958"/>
                </a:cubicBezTo>
                <a:lnTo>
                  <a:pt x="1134" y="33825"/>
                </a:lnTo>
                <a:cubicBezTo>
                  <a:pt x="1034" y="33458"/>
                  <a:pt x="968" y="33024"/>
                  <a:pt x="867" y="32624"/>
                </a:cubicBezTo>
                <a:close/>
                <a:moveTo>
                  <a:pt x="53905" y="35025"/>
                </a:moveTo>
                <a:cubicBezTo>
                  <a:pt x="53805" y="35426"/>
                  <a:pt x="53672" y="35826"/>
                  <a:pt x="53538" y="36193"/>
                </a:cubicBezTo>
                <a:lnTo>
                  <a:pt x="53939" y="36326"/>
                </a:lnTo>
                <a:lnTo>
                  <a:pt x="53939" y="36293"/>
                </a:lnTo>
                <a:cubicBezTo>
                  <a:pt x="54072" y="35893"/>
                  <a:pt x="54206" y="35492"/>
                  <a:pt x="54306" y="35126"/>
                </a:cubicBezTo>
                <a:lnTo>
                  <a:pt x="53905" y="35025"/>
                </a:lnTo>
                <a:close/>
                <a:moveTo>
                  <a:pt x="1435" y="35059"/>
                </a:moveTo>
                <a:lnTo>
                  <a:pt x="1034" y="35159"/>
                </a:lnTo>
                <a:cubicBezTo>
                  <a:pt x="1134" y="35559"/>
                  <a:pt x="1268" y="35959"/>
                  <a:pt x="1401" y="36360"/>
                </a:cubicBezTo>
                <a:lnTo>
                  <a:pt x="1801" y="36226"/>
                </a:lnTo>
                <a:cubicBezTo>
                  <a:pt x="1668" y="35859"/>
                  <a:pt x="1568" y="35459"/>
                  <a:pt x="1435" y="35059"/>
                </a:cubicBezTo>
                <a:close/>
                <a:moveTo>
                  <a:pt x="53138" y="37360"/>
                </a:moveTo>
                <a:cubicBezTo>
                  <a:pt x="52971" y="37761"/>
                  <a:pt x="52805" y="38161"/>
                  <a:pt x="52638" y="38528"/>
                </a:cubicBezTo>
                <a:lnTo>
                  <a:pt x="53038" y="38695"/>
                </a:lnTo>
                <a:lnTo>
                  <a:pt x="53038" y="38661"/>
                </a:lnTo>
                <a:cubicBezTo>
                  <a:pt x="53205" y="38294"/>
                  <a:pt x="53372" y="37894"/>
                  <a:pt x="53505" y="37527"/>
                </a:cubicBezTo>
                <a:lnTo>
                  <a:pt x="53138" y="37360"/>
                </a:lnTo>
                <a:close/>
                <a:moveTo>
                  <a:pt x="2202" y="37394"/>
                </a:moveTo>
                <a:lnTo>
                  <a:pt x="1835" y="37561"/>
                </a:lnTo>
                <a:cubicBezTo>
                  <a:pt x="1968" y="37928"/>
                  <a:pt x="2135" y="38328"/>
                  <a:pt x="2302" y="38728"/>
                </a:cubicBezTo>
                <a:lnTo>
                  <a:pt x="2669" y="38561"/>
                </a:lnTo>
                <a:cubicBezTo>
                  <a:pt x="2502" y="38161"/>
                  <a:pt x="2369" y="37794"/>
                  <a:pt x="2202" y="37394"/>
                </a:cubicBezTo>
                <a:close/>
                <a:moveTo>
                  <a:pt x="3202" y="39662"/>
                </a:moveTo>
                <a:lnTo>
                  <a:pt x="2802" y="39829"/>
                </a:lnTo>
                <a:cubicBezTo>
                  <a:pt x="3002" y="40229"/>
                  <a:pt x="3202" y="40596"/>
                  <a:pt x="3403" y="40963"/>
                </a:cubicBezTo>
                <a:lnTo>
                  <a:pt x="3770" y="40763"/>
                </a:lnTo>
                <a:cubicBezTo>
                  <a:pt x="3569" y="40396"/>
                  <a:pt x="3369" y="40029"/>
                  <a:pt x="3202" y="39662"/>
                </a:cubicBezTo>
                <a:close/>
                <a:moveTo>
                  <a:pt x="52137" y="39662"/>
                </a:moveTo>
                <a:cubicBezTo>
                  <a:pt x="51937" y="40029"/>
                  <a:pt x="51737" y="40396"/>
                  <a:pt x="51537" y="40763"/>
                </a:cubicBezTo>
                <a:lnTo>
                  <a:pt x="51904" y="40963"/>
                </a:lnTo>
                <a:lnTo>
                  <a:pt x="51937" y="40930"/>
                </a:lnTo>
                <a:cubicBezTo>
                  <a:pt x="52137" y="40563"/>
                  <a:pt x="52338" y="40196"/>
                  <a:pt x="52504" y="39829"/>
                </a:cubicBezTo>
                <a:lnTo>
                  <a:pt x="52137" y="39662"/>
                </a:lnTo>
                <a:close/>
                <a:moveTo>
                  <a:pt x="4370" y="41797"/>
                </a:moveTo>
                <a:lnTo>
                  <a:pt x="4036" y="42030"/>
                </a:lnTo>
                <a:cubicBezTo>
                  <a:pt x="4237" y="42397"/>
                  <a:pt x="4470" y="42731"/>
                  <a:pt x="4704" y="43098"/>
                </a:cubicBezTo>
                <a:lnTo>
                  <a:pt x="5037" y="42864"/>
                </a:lnTo>
                <a:cubicBezTo>
                  <a:pt x="4804" y="42497"/>
                  <a:pt x="4603" y="42164"/>
                  <a:pt x="4370" y="41797"/>
                </a:cubicBezTo>
                <a:close/>
                <a:moveTo>
                  <a:pt x="50937" y="41797"/>
                </a:moveTo>
                <a:cubicBezTo>
                  <a:pt x="50703" y="42164"/>
                  <a:pt x="50503" y="42497"/>
                  <a:pt x="50269" y="42864"/>
                </a:cubicBezTo>
                <a:lnTo>
                  <a:pt x="50603" y="43098"/>
                </a:lnTo>
                <a:lnTo>
                  <a:pt x="50603" y="43065"/>
                </a:lnTo>
                <a:cubicBezTo>
                  <a:pt x="50836" y="42731"/>
                  <a:pt x="51070" y="42364"/>
                  <a:pt x="51270" y="42030"/>
                </a:cubicBezTo>
                <a:lnTo>
                  <a:pt x="50937" y="41797"/>
                </a:lnTo>
                <a:close/>
                <a:moveTo>
                  <a:pt x="5738" y="43932"/>
                </a:moveTo>
                <a:lnTo>
                  <a:pt x="5404" y="44199"/>
                </a:lnTo>
                <a:cubicBezTo>
                  <a:pt x="5671" y="44532"/>
                  <a:pt x="5938" y="44866"/>
                  <a:pt x="6205" y="45166"/>
                </a:cubicBezTo>
                <a:lnTo>
                  <a:pt x="6505" y="44899"/>
                </a:lnTo>
                <a:cubicBezTo>
                  <a:pt x="6271" y="44599"/>
                  <a:pt x="6004" y="44265"/>
                  <a:pt x="5738" y="43932"/>
                </a:cubicBezTo>
                <a:close/>
                <a:moveTo>
                  <a:pt x="49536" y="43932"/>
                </a:moveTo>
                <a:cubicBezTo>
                  <a:pt x="49269" y="44265"/>
                  <a:pt x="49035" y="44599"/>
                  <a:pt x="48768" y="44899"/>
                </a:cubicBezTo>
                <a:lnTo>
                  <a:pt x="49102" y="45166"/>
                </a:lnTo>
                <a:lnTo>
                  <a:pt x="49102" y="45099"/>
                </a:lnTo>
                <a:cubicBezTo>
                  <a:pt x="49369" y="44766"/>
                  <a:pt x="49636" y="44432"/>
                  <a:pt x="49869" y="44165"/>
                </a:cubicBezTo>
                <a:lnTo>
                  <a:pt x="49536" y="43932"/>
                </a:lnTo>
                <a:close/>
                <a:moveTo>
                  <a:pt x="7305" y="45867"/>
                </a:moveTo>
                <a:lnTo>
                  <a:pt x="7005" y="46133"/>
                </a:lnTo>
                <a:cubicBezTo>
                  <a:pt x="7272" y="46434"/>
                  <a:pt x="7572" y="46734"/>
                  <a:pt x="7872" y="47034"/>
                </a:cubicBezTo>
                <a:lnTo>
                  <a:pt x="8139" y="46767"/>
                </a:lnTo>
                <a:cubicBezTo>
                  <a:pt x="7872" y="46467"/>
                  <a:pt x="7606" y="46167"/>
                  <a:pt x="7305" y="45867"/>
                </a:cubicBezTo>
                <a:close/>
                <a:moveTo>
                  <a:pt x="47934" y="45867"/>
                </a:moveTo>
                <a:cubicBezTo>
                  <a:pt x="47701" y="46167"/>
                  <a:pt x="47401" y="46467"/>
                  <a:pt x="47100" y="46767"/>
                </a:cubicBezTo>
                <a:lnTo>
                  <a:pt x="47401" y="47034"/>
                </a:lnTo>
                <a:lnTo>
                  <a:pt x="47434" y="46967"/>
                </a:lnTo>
                <a:cubicBezTo>
                  <a:pt x="47734" y="46667"/>
                  <a:pt x="48034" y="46367"/>
                  <a:pt x="48268" y="46133"/>
                </a:cubicBezTo>
                <a:lnTo>
                  <a:pt x="47934" y="45867"/>
                </a:lnTo>
                <a:close/>
                <a:moveTo>
                  <a:pt x="9073" y="47634"/>
                </a:moveTo>
                <a:lnTo>
                  <a:pt x="8773" y="47935"/>
                </a:lnTo>
                <a:cubicBezTo>
                  <a:pt x="9073" y="48202"/>
                  <a:pt x="9407" y="48502"/>
                  <a:pt x="9707" y="48769"/>
                </a:cubicBezTo>
                <a:lnTo>
                  <a:pt x="9974" y="48468"/>
                </a:lnTo>
                <a:cubicBezTo>
                  <a:pt x="9674" y="48168"/>
                  <a:pt x="9374" y="47901"/>
                  <a:pt x="9073" y="47634"/>
                </a:cubicBezTo>
                <a:close/>
                <a:moveTo>
                  <a:pt x="46233" y="47601"/>
                </a:moveTo>
                <a:cubicBezTo>
                  <a:pt x="45933" y="47901"/>
                  <a:pt x="45633" y="48168"/>
                  <a:pt x="45299" y="48435"/>
                </a:cubicBezTo>
                <a:lnTo>
                  <a:pt x="45566" y="48769"/>
                </a:lnTo>
                <a:lnTo>
                  <a:pt x="45599" y="48702"/>
                </a:lnTo>
                <a:cubicBezTo>
                  <a:pt x="45933" y="48435"/>
                  <a:pt x="46233" y="48135"/>
                  <a:pt x="46500" y="47901"/>
                </a:cubicBezTo>
                <a:lnTo>
                  <a:pt x="46233" y="47601"/>
                </a:lnTo>
                <a:close/>
                <a:moveTo>
                  <a:pt x="10941" y="49236"/>
                </a:moveTo>
                <a:lnTo>
                  <a:pt x="10708" y="49536"/>
                </a:lnTo>
                <a:cubicBezTo>
                  <a:pt x="11041" y="49803"/>
                  <a:pt x="11375" y="50070"/>
                  <a:pt x="11709" y="50303"/>
                </a:cubicBezTo>
                <a:lnTo>
                  <a:pt x="11942" y="49969"/>
                </a:lnTo>
                <a:cubicBezTo>
                  <a:pt x="11608" y="49736"/>
                  <a:pt x="11275" y="49469"/>
                  <a:pt x="10941" y="49236"/>
                </a:cubicBezTo>
                <a:close/>
                <a:moveTo>
                  <a:pt x="44365" y="49236"/>
                </a:moveTo>
                <a:cubicBezTo>
                  <a:pt x="44032" y="49469"/>
                  <a:pt x="43698" y="49736"/>
                  <a:pt x="43364" y="49969"/>
                </a:cubicBezTo>
                <a:lnTo>
                  <a:pt x="43598" y="50303"/>
                </a:lnTo>
                <a:lnTo>
                  <a:pt x="43631" y="50236"/>
                </a:lnTo>
                <a:cubicBezTo>
                  <a:pt x="43965" y="50003"/>
                  <a:pt x="44332" y="49736"/>
                  <a:pt x="44599" y="49536"/>
                </a:cubicBezTo>
                <a:lnTo>
                  <a:pt x="44365" y="49236"/>
                </a:lnTo>
                <a:close/>
                <a:moveTo>
                  <a:pt x="12976" y="50637"/>
                </a:moveTo>
                <a:lnTo>
                  <a:pt x="12743" y="51004"/>
                </a:lnTo>
                <a:cubicBezTo>
                  <a:pt x="13110" y="51237"/>
                  <a:pt x="13476" y="51437"/>
                  <a:pt x="13843" y="51637"/>
                </a:cubicBezTo>
                <a:lnTo>
                  <a:pt x="14044" y="51304"/>
                </a:lnTo>
                <a:cubicBezTo>
                  <a:pt x="13677" y="51070"/>
                  <a:pt x="13310" y="50870"/>
                  <a:pt x="12976" y="50637"/>
                </a:cubicBezTo>
                <a:close/>
                <a:moveTo>
                  <a:pt x="42330" y="50637"/>
                </a:moveTo>
                <a:cubicBezTo>
                  <a:pt x="41997" y="50870"/>
                  <a:pt x="41630" y="51070"/>
                  <a:pt x="41263" y="51304"/>
                </a:cubicBezTo>
                <a:lnTo>
                  <a:pt x="41496" y="51637"/>
                </a:lnTo>
                <a:lnTo>
                  <a:pt x="41496" y="51604"/>
                </a:lnTo>
                <a:cubicBezTo>
                  <a:pt x="41863" y="51404"/>
                  <a:pt x="42230" y="51170"/>
                  <a:pt x="42564" y="51004"/>
                </a:cubicBezTo>
                <a:lnTo>
                  <a:pt x="42330" y="50637"/>
                </a:lnTo>
                <a:close/>
                <a:moveTo>
                  <a:pt x="15144" y="51871"/>
                </a:moveTo>
                <a:lnTo>
                  <a:pt x="14944" y="52238"/>
                </a:lnTo>
                <a:cubicBezTo>
                  <a:pt x="15311" y="52438"/>
                  <a:pt x="15711" y="52638"/>
                  <a:pt x="16078" y="52805"/>
                </a:cubicBezTo>
                <a:lnTo>
                  <a:pt x="16245" y="52405"/>
                </a:lnTo>
                <a:cubicBezTo>
                  <a:pt x="15878" y="52238"/>
                  <a:pt x="15511" y="52071"/>
                  <a:pt x="15144" y="51871"/>
                </a:cubicBezTo>
                <a:close/>
                <a:moveTo>
                  <a:pt x="40196" y="51871"/>
                </a:moveTo>
                <a:cubicBezTo>
                  <a:pt x="39829" y="52071"/>
                  <a:pt x="39462" y="52238"/>
                  <a:pt x="39095" y="52405"/>
                </a:cubicBezTo>
                <a:lnTo>
                  <a:pt x="39262" y="52805"/>
                </a:lnTo>
                <a:lnTo>
                  <a:pt x="39262" y="52738"/>
                </a:lnTo>
                <a:cubicBezTo>
                  <a:pt x="39662" y="52571"/>
                  <a:pt x="40029" y="52405"/>
                  <a:pt x="40396" y="52238"/>
                </a:cubicBezTo>
                <a:lnTo>
                  <a:pt x="40196" y="51871"/>
                </a:lnTo>
                <a:close/>
                <a:moveTo>
                  <a:pt x="17379" y="52905"/>
                </a:moveTo>
                <a:lnTo>
                  <a:pt x="17212" y="53272"/>
                </a:lnTo>
                <a:cubicBezTo>
                  <a:pt x="17613" y="53439"/>
                  <a:pt x="18013" y="53605"/>
                  <a:pt x="18413" y="53739"/>
                </a:cubicBezTo>
                <a:lnTo>
                  <a:pt x="18547" y="53339"/>
                </a:lnTo>
                <a:cubicBezTo>
                  <a:pt x="18146" y="53205"/>
                  <a:pt x="17746" y="53072"/>
                  <a:pt x="17379" y="52905"/>
                </a:cubicBezTo>
                <a:close/>
                <a:moveTo>
                  <a:pt x="37927" y="52905"/>
                </a:moveTo>
                <a:cubicBezTo>
                  <a:pt x="37560" y="53072"/>
                  <a:pt x="37160" y="53205"/>
                  <a:pt x="36793" y="53339"/>
                </a:cubicBezTo>
                <a:lnTo>
                  <a:pt x="36927" y="53739"/>
                </a:lnTo>
                <a:lnTo>
                  <a:pt x="36927" y="53705"/>
                </a:lnTo>
                <a:cubicBezTo>
                  <a:pt x="37327" y="53572"/>
                  <a:pt x="37727" y="53405"/>
                  <a:pt x="38094" y="53272"/>
                </a:cubicBezTo>
                <a:lnTo>
                  <a:pt x="37927" y="52905"/>
                </a:lnTo>
                <a:close/>
                <a:moveTo>
                  <a:pt x="19714" y="53705"/>
                </a:moveTo>
                <a:lnTo>
                  <a:pt x="19581" y="54106"/>
                </a:lnTo>
                <a:cubicBezTo>
                  <a:pt x="20014" y="54239"/>
                  <a:pt x="20381" y="54339"/>
                  <a:pt x="20815" y="54473"/>
                </a:cubicBezTo>
                <a:lnTo>
                  <a:pt x="20915" y="54039"/>
                </a:lnTo>
                <a:cubicBezTo>
                  <a:pt x="20515" y="53939"/>
                  <a:pt x="20115" y="53839"/>
                  <a:pt x="19714" y="53705"/>
                </a:cubicBezTo>
                <a:close/>
                <a:moveTo>
                  <a:pt x="35592" y="53705"/>
                </a:moveTo>
                <a:cubicBezTo>
                  <a:pt x="35225" y="53839"/>
                  <a:pt x="34825" y="53939"/>
                  <a:pt x="34425" y="54039"/>
                </a:cubicBezTo>
                <a:lnTo>
                  <a:pt x="34525" y="54473"/>
                </a:lnTo>
                <a:lnTo>
                  <a:pt x="34525" y="54439"/>
                </a:lnTo>
                <a:cubicBezTo>
                  <a:pt x="34925" y="54339"/>
                  <a:pt x="35359" y="54206"/>
                  <a:pt x="35726" y="54139"/>
                </a:cubicBezTo>
                <a:lnTo>
                  <a:pt x="35592" y="53705"/>
                </a:lnTo>
                <a:close/>
                <a:moveTo>
                  <a:pt x="22116" y="54306"/>
                </a:moveTo>
                <a:lnTo>
                  <a:pt x="22049" y="54740"/>
                </a:lnTo>
                <a:cubicBezTo>
                  <a:pt x="22450" y="54806"/>
                  <a:pt x="22883" y="54906"/>
                  <a:pt x="23283" y="54973"/>
                </a:cubicBezTo>
                <a:lnTo>
                  <a:pt x="23350" y="54539"/>
                </a:lnTo>
                <a:cubicBezTo>
                  <a:pt x="22950" y="54473"/>
                  <a:pt x="22550" y="54406"/>
                  <a:pt x="22116" y="54306"/>
                </a:cubicBezTo>
                <a:close/>
                <a:moveTo>
                  <a:pt x="33224" y="54306"/>
                </a:moveTo>
                <a:cubicBezTo>
                  <a:pt x="32824" y="54406"/>
                  <a:pt x="32423" y="54473"/>
                  <a:pt x="31990" y="54539"/>
                </a:cubicBezTo>
                <a:lnTo>
                  <a:pt x="32056" y="54973"/>
                </a:lnTo>
                <a:lnTo>
                  <a:pt x="32056" y="54940"/>
                </a:lnTo>
                <a:cubicBezTo>
                  <a:pt x="32490" y="54873"/>
                  <a:pt x="32890" y="54806"/>
                  <a:pt x="33324" y="54740"/>
                </a:cubicBezTo>
                <a:lnTo>
                  <a:pt x="33224" y="54306"/>
                </a:lnTo>
                <a:close/>
                <a:moveTo>
                  <a:pt x="24584" y="54706"/>
                </a:moveTo>
                <a:lnTo>
                  <a:pt x="24551" y="55140"/>
                </a:lnTo>
                <a:cubicBezTo>
                  <a:pt x="24951" y="55173"/>
                  <a:pt x="25385" y="55207"/>
                  <a:pt x="25785" y="55240"/>
                </a:cubicBezTo>
                <a:lnTo>
                  <a:pt x="25852" y="54806"/>
                </a:lnTo>
                <a:cubicBezTo>
                  <a:pt x="25418" y="54773"/>
                  <a:pt x="25018" y="54740"/>
                  <a:pt x="24584" y="54706"/>
                </a:cubicBezTo>
                <a:close/>
                <a:moveTo>
                  <a:pt x="30789" y="54706"/>
                </a:moveTo>
                <a:cubicBezTo>
                  <a:pt x="30389" y="54773"/>
                  <a:pt x="29955" y="54806"/>
                  <a:pt x="29555" y="54806"/>
                </a:cubicBezTo>
                <a:lnTo>
                  <a:pt x="29555" y="55240"/>
                </a:lnTo>
                <a:cubicBezTo>
                  <a:pt x="29988" y="55207"/>
                  <a:pt x="30422" y="55173"/>
                  <a:pt x="30856" y="55140"/>
                </a:cubicBezTo>
                <a:lnTo>
                  <a:pt x="30789" y="54706"/>
                </a:lnTo>
                <a:close/>
                <a:moveTo>
                  <a:pt x="27053" y="54873"/>
                </a:moveTo>
                <a:lnTo>
                  <a:pt x="27053" y="55307"/>
                </a:lnTo>
                <a:lnTo>
                  <a:pt x="28287" y="55307"/>
                </a:lnTo>
                <a:lnTo>
                  <a:pt x="28287" y="54873"/>
                </a:lnTo>
                <a:close/>
              </a:path>
            </a:pathLst>
          </a:custGeom>
          <a:solidFill>
            <a:srgbClr val="90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361925" y="2887638"/>
            <a:ext cx="1183496" cy="647372"/>
          </a:xfrm>
          <a:custGeom>
            <a:rect b="b" l="l" r="r" t="t"/>
            <a:pathLst>
              <a:path extrusionOk="0" h="18793" w="34359">
                <a:moveTo>
                  <a:pt x="13570" y="1"/>
                </a:moveTo>
                <a:cubicBezTo>
                  <a:pt x="13110" y="1"/>
                  <a:pt x="12644" y="37"/>
                  <a:pt x="12176" y="113"/>
                </a:cubicBezTo>
                <a:cubicBezTo>
                  <a:pt x="8073" y="780"/>
                  <a:pt x="5004" y="4282"/>
                  <a:pt x="4838" y="8452"/>
                </a:cubicBezTo>
                <a:cubicBezTo>
                  <a:pt x="2102" y="8685"/>
                  <a:pt x="1" y="11087"/>
                  <a:pt x="134" y="13856"/>
                </a:cubicBezTo>
                <a:cubicBezTo>
                  <a:pt x="268" y="16624"/>
                  <a:pt x="2569" y="18793"/>
                  <a:pt x="5338" y="18793"/>
                </a:cubicBezTo>
                <a:lnTo>
                  <a:pt x="30289" y="18793"/>
                </a:lnTo>
                <a:cubicBezTo>
                  <a:pt x="32591" y="18593"/>
                  <a:pt x="34359" y="16691"/>
                  <a:pt x="34359" y="14390"/>
                </a:cubicBezTo>
                <a:cubicBezTo>
                  <a:pt x="34359" y="11954"/>
                  <a:pt x="32391" y="9986"/>
                  <a:pt x="29956" y="9953"/>
                </a:cubicBezTo>
                <a:cubicBezTo>
                  <a:pt x="29722" y="9953"/>
                  <a:pt x="29489" y="9986"/>
                  <a:pt x="29255" y="10020"/>
                </a:cubicBezTo>
                <a:cubicBezTo>
                  <a:pt x="29088" y="7284"/>
                  <a:pt x="26820" y="5183"/>
                  <a:pt x="24085" y="5150"/>
                </a:cubicBezTo>
                <a:cubicBezTo>
                  <a:pt x="23284" y="5150"/>
                  <a:pt x="22483" y="5350"/>
                  <a:pt x="21750" y="5717"/>
                </a:cubicBezTo>
                <a:cubicBezTo>
                  <a:pt x="20477" y="2255"/>
                  <a:pt x="17185" y="1"/>
                  <a:pt x="13570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"/>
          <p:cNvSpPr txBox="1"/>
          <p:nvPr>
            <p:ph type="title"/>
          </p:nvPr>
        </p:nvSpPr>
        <p:spPr>
          <a:xfrm>
            <a:off x="826125" y="1248175"/>
            <a:ext cx="2796300" cy="18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Char char="●"/>
              <a:defRPr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ntarell"/>
              <a:buChar char="■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/>
          <p:nvPr/>
        </p:nvSpPr>
        <p:spPr>
          <a:xfrm rot="1046649">
            <a:off x="655360" y="967054"/>
            <a:ext cx="433564" cy="370108"/>
          </a:xfrm>
          <a:custGeom>
            <a:rect b="b" l="l" r="r" t="t"/>
            <a:pathLst>
              <a:path extrusionOk="0" h="13098" w="15345">
                <a:moveTo>
                  <a:pt x="4109" y="1"/>
                </a:moveTo>
                <a:cubicBezTo>
                  <a:pt x="3867" y="1"/>
                  <a:pt x="3610" y="39"/>
                  <a:pt x="3336" y="121"/>
                </a:cubicBezTo>
                <a:cubicBezTo>
                  <a:pt x="934" y="855"/>
                  <a:pt x="0" y="4158"/>
                  <a:pt x="1501" y="7226"/>
                </a:cubicBezTo>
                <a:cubicBezTo>
                  <a:pt x="3336" y="10929"/>
                  <a:pt x="7672" y="13097"/>
                  <a:pt x="7672" y="13097"/>
                </a:cubicBezTo>
                <a:cubicBezTo>
                  <a:pt x="7672" y="13097"/>
                  <a:pt x="12009" y="10929"/>
                  <a:pt x="13843" y="7226"/>
                </a:cubicBezTo>
                <a:cubicBezTo>
                  <a:pt x="15345" y="4158"/>
                  <a:pt x="14377" y="855"/>
                  <a:pt x="11975" y="121"/>
                </a:cubicBezTo>
                <a:cubicBezTo>
                  <a:pt x="11702" y="39"/>
                  <a:pt x="11444" y="1"/>
                  <a:pt x="11202" y="1"/>
                </a:cubicBezTo>
                <a:cubicBezTo>
                  <a:pt x="8402" y="1"/>
                  <a:pt x="7639" y="5058"/>
                  <a:pt x="7639" y="5058"/>
                </a:cubicBezTo>
                <a:cubicBezTo>
                  <a:pt x="7639" y="5058"/>
                  <a:pt x="6904" y="1"/>
                  <a:pt x="4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26"/>
          <p:cNvGrpSpPr/>
          <p:nvPr/>
        </p:nvGrpSpPr>
        <p:grpSpPr>
          <a:xfrm flipH="1">
            <a:off x="4654319" y="1155122"/>
            <a:ext cx="1229032" cy="3135340"/>
            <a:chOff x="7698325" y="1257225"/>
            <a:chExt cx="1203400" cy="3069950"/>
          </a:xfrm>
        </p:grpSpPr>
        <p:sp>
          <p:nvSpPr>
            <p:cNvPr id="250" name="Google Shape;250;p26"/>
            <p:cNvSpPr/>
            <p:nvPr/>
          </p:nvSpPr>
          <p:spPr>
            <a:xfrm>
              <a:off x="8251225" y="1816600"/>
              <a:ext cx="450350" cy="541650"/>
            </a:xfrm>
            <a:custGeom>
              <a:rect b="b" l="l" r="r" t="t"/>
              <a:pathLst>
                <a:path extrusionOk="0" h="21666" w="18014">
                  <a:moveTo>
                    <a:pt x="16762" y="1"/>
                  </a:moveTo>
                  <a:cubicBezTo>
                    <a:pt x="16244" y="1"/>
                    <a:pt x="15727" y="710"/>
                    <a:pt x="15378" y="1084"/>
                  </a:cubicBezTo>
                  <a:cubicBezTo>
                    <a:pt x="13343" y="3219"/>
                    <a:pt x="11876" y="5754"/>
                    <a:pt x="9774" y="7889"/>
                  </a:cubicBezTo>
                  <a:cubicBezTo>
                    <a:pt x="6172" y="11592"/>
                    <a:pt x="1602" y="15228"/>
                    <a:pt x="234" y="20398"/>
                  </a:cubicBezTo>
                  <a:cubicBezTo>
                    <a:pt x="234" y="20398"/>
                    <a:pt x="201" y="20498"/>
                    <a:pt x="234" y="20498"/>
                  </a:cubicBezTo>
                  <a:cubicBezTo>
                    <a:pt x="167" y="20698"/>
                    <a:pt x="134" y="20932"/>
                    <a:pt x="101" y="21065"/>
                  </a:cubicBezTo>
                  <a:cubicBezTo>
                    <a:pt x="67" y="21199"/>
                    <a:pt x="34" y="21332"/>
                    <a:pt x="34" y="21466"/>
                  </a:cubicBezTo>
                  <a:cubicBezTo>
                    <a:pt x="1" y="21532"/>
                    <a:pt x="1" y="21599"/>
                    <a:pt x="1" y="21666"/>
                  </a:cubicBezTo>
                  <a:lnTo>
                    <a:pt x="67" y="21666"/>
                  </a:lnTo>
                  <a:cubicBezTo>
                    <a:pt x="67" y="21632"/>
                    <a:pt x="67" y="21632"/>
                    <a:pt x="67" y="21632"/>
                  </a:cubicBezTo>
                  <a:cubicBezTo>
                    <a:pt x="267" y="21065"/>
                    <a:pt x="501" y="20498"/>
                    <a:pt x="768" y="19964"/>
                  </a:cubicBezTo>
                  <a:cubicBezTo>
                    <a:pt x="4237" y="16395"/>
                    <a:pt x="9541" y="15294"/>
                    <a:pt x="12976" y="11625"/>
                  </a:cubicBezTo>
                  <a:cubicBezTo>
                    <a:pt x="14644" y="9857"/>
                    <a:pt x="15879" y="7789"/>
                    <a:pt x="16612" y="5487"/>
                  </a:cubicBezTo>
                  <a:cubicBezTo>
                    <a:pt x="16913" y="4553"/>
                    <a:pt x="18013" y="1184"/>
                    <a:pt x="17280" y="284"/>
                  </a:cubicBezTo>
                  <a:cubicBezTo>
                    <a:pt x="17111" y="82"/>
                    <a:pt x="16936" y="1"/>
                    <a:pt x="1676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8248725" y="1936200"/>
              <a:ext cx="382800" cy="422900"/>
            </a:xfrm>
            <a:custGeom>
              <a:rect b="b" l="l" r="r" t="t"/>
              <a:pathLst>
                <a:path extrusionOk="0" h="16916" w="15312">
                  <a:moveTo>
                    <a:pt x="14404" y="365"/>
                  </a:moveTo>
                  <a:cubicBezTo>
                    <a:pt x="14418" y="365"/>
                    <a:pt x="14432" y="366"/>
                    <a:pt x="14444" y="370"/>
                  </a:cubicBezTo>
                  <a:cubicBezTo>
                    <a:pt x="15045" y="470"/>
                    <a:pt x="14111" y="2605"/>
                    <a:pt x="13944" y="2905"/>
                  </a:cubicBezTo>
                  <a:cubicBezTo>
                    <a:pt x="11542" y="7942"/>
                    <a:pt x="4937" y="9343"/>
                    <a:pt x="1668" y="13513"/>
                  </a:cubicBezTo>
                  <a:cubicBezTo>
                    <a:pt x="2969" y="11411"/>
                    <a:pt x="4537" y="9543"/>
                    <a:pt x="6372" y="7909"/>
                  </a:cubicBezTo>
                  <a:cubicBezTo>
                    <a:pt x="7839" y="6541"/>
                    <a:pt x="9307" y="5173"/>
                    <a:pt x="10808" y="3806"/>
                  </a:cubicBezTo>
                  <a:lnTo>
                    <a:pt x="12876" y="1838"/>
                  </a:lnTo>
                  <a:cubicBezTo>
                    <a:pt x="13070" y="1677"/>
                    <a:pt x="14009" y="365"/>
                    <a:pt x="14404" y="365"/>
                  </a:cubicBezTo>
                  <a:close/>
                  <a:moveTo>
                    <a:pt x="14486" y="0"/>
                  </a:moveTo>
                  <a:cubicBezTo>
                    <a:pt x="14004" y="0"/>
                    <a:pt x="13293" y="993"/>
                    <a:pt x="13043" y="1271"/>
                  </a:cubicBezTo>
                  <a:cubicBezTo>
                    <a:pt x="10541" y="3772"/>
                    <a:pt x="7939" y="6007"/>
                    <a:pt x="5404" y="8409"/>
                  </a:cubicBezTo>
                  <a:cubicBezTo>
                    <a:pt x="3336" y="10410"/>
                    <a:pt x="1735" y="12479"/>
                    <a:pt x="701" y="15014"/>
                  </a:cubicBezTo>
                  <a:cubicBezTo>
                    <a:pt x="467" y="15414"/>
                    <a:pt x="301" y="15848"/>
                    <a:pt x="167" y="16281"/>
                  </a:cubicBezTo>
                  <a:cubicBezTo>
                    <a:pt x="134" y="16481"/>
                    <a:pt x="67" y="16648"/>
                    <a:pt x="34" y="16848"/>
                  </a:cubicBezTo>
                  <a:cubicBezTo>
                    <a:pt x="0" y="16848"/>
                    <a:pt x="0" y="16882"/>
                    <a:pt x="34" y="16915"/>
                  </a:cubicBezTo>
                  <a:cubicBezTo>
                    <a:pt x="67" y="16915"/>
                    <a:pt x="101" y="16882"/>
                    <a:pt x="134" y="16882"/>
                  </a:cubicBezTo>
                  <a:cubicBezTo>
                    <a:pt x="101" y="16882"/>
                    <a:pt x="101" y="16848"/>
                    <a:pt x="134" y="16848"/>
                  </a:cubicBezTo>
                  <a:cubicBezTo>
                    <a:pt x="134" y="16815"/>
                    <a:pt x="134" y="16748"/>
                    <a:pt x="167" y="16715"/>
                  </a:cubicBezTo>
                  <a:cubicBezTo>
                    <a:pt x="201" y="16581"/>
                    <a:pt x="234" y="16481"/>
                    <a:pt x="267" y="16348"/>
                  </a:cubicBezTo>
                  <a:cubicBezTo>
                    <a:pt x="301" y="16248"/>
                    <a:pt x="401" y="16048"/>
                    <a:pt x="467" y="15881"/>
                  </a:cubicBezTo>
                  <a:cubicBezTo>
                    <a:pt x="2836" y="10177"/>
                    <a:pt x="10441" y="8976"/>
                    <a:pt x="13644" y="3839"/>
                  </a:cubicBezTo>
                  <a:cubicBezTo>
                    <a:pt x="14044" y="3239"/>
                    <a:pt x="15311" y="870"/>
                    <a:pt x="14744" y="136"/>
                  </a:cubicBezTo>
                  <a:cubicBezTo>
                    <a:pt x="14671" y="41"/>
                    <a:pt x="14583" y="0"/>
                    <a:pt x="14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8066100" y="3205225"/>
              <a:ext cx="341100" cy="540475"/>
            </a:xfrm>
            <a:custGeom>
              <a:rect b="b" l="l" r="r" t="t"/>
              <a:pathLst>
                <a:path extrusionOk="0" h="21619" w="13644">
                  <a:moveTo>
                    <a:pt x="12286" y="1"/>
                  </a:moveTo>
                  <a:cubicBezTo>
                    <a:pt x="11177" y="1"/>
                    <a:pt x="9627" y="1600"/>
                    <a:pt x="9007" y="2080"/>
                  </a:cubicBezTo>
                  <a:cubicBezTo>
                    <a:pt x="7272" y="3314"/>
                    <a:pt x="5771" y="4815"/>
                    <a:pt x="4570" y="6583"/>
                  </a:cubicBezTo>
                  <a:cubicBezTo>
                    <a:pt x="1935" y="10553"/>
                    <a:pt x="2769" y="15556"/>
                    <a:pt x="801" y="19792"/>
                  </a:cubicBezTo>
                  <a:cubicBezTo>
                    <a:pt x="801" y="19792"/>
                    <a:pt x="801" y="19826"/>
                    <a:pt x="801" y="19826"/>
                  </a:cubicBezTo>
                  <a:cubicBezTo>
                    <a:pt x="767" y="19893"/>
                    <a:pt x="734" y="19993"/>
                    <a:pt x="701" y="20059"/>
                  </a:cubicBezTo>
                  <a:cubicBezTo>
                    <a:pt x="501" y="20426"/>
                    <a:pt x="300" y="20793"/>
                    <a:pt x="134" y="21227"/>
                  </a:cubicBezTo>
                  <a:lnTo>
                    <a:pt x="0" y="21560"/>
                  </a:lnTo>
                  <a:cubicBezTo>
                    <a:pt x="0" y="21560"/>
                    <a:pt x="0" y="21594"/>
                    <a:pt x="0" y="21594"/>
                  </a:cubicBezTo>
                  <a:cubicBezTo>
                    <a:pt x="0" y="21610"/>
                    <a:pt x="9" y="21619"/>
                    <a:pt x="21" y="21619"/>
                  </a:cubicBezTo>
                  <a:cubicBezTo>
                    <a:pt x="34" y="21619"/>
                    <a:pt x="50" y="21610"/>
                    <a:pt x="67" y="21594"/>
                  </a:cubicBezTo>
                  <a:cubicBezTo>
                    <a:pt x="367" y="21027"/>
                    <a:pt x="701" y="20426"/>
                    <a:pt x="1068" y="19859"/>
                  </a:cubicBezTo>
                  <a:cubicBezTo>
                    <a:pt x="2068" y="17991"/>
                    <a:pt x="3236" y="16257"/>
                    <a:pt x="4537" y="14589"/>
                  </a:cubicBezTo>
                  <a:cubicBezTo>
                    <a:pt x="5971" y="12821"/>
                    <a:pt x="7439" y="11086"/>
                    <a:pt x="8873" y="9218"/>
                  </a:cubicBezTo>
                  <a:cubicBezTo>
                    <a:pt x="10308" y="7350"/>
                    <a:pt x="11909" y="5382"/>
                    <a:pt x="12743" y="3147"/>
                  </a:cubicBezTo>
                  <a:cubicBezTo>
                    <a:pt x="13010" y="2447"/>
                    <a:pt x="13643" y="779"/>
                    <a:pt x="12843" y="178"/>
                  </a:cubicBezTo>
                  <a:cubicBezTo>
                    <a:pt x="12678" y="55"/>
                    <a:pt x="12489" y="1"/>
                    <a:pt x="1228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8066100" y="3282975"/>
              <a:ext cx="290225" cy="462950"/>
            </a:xfrm>
            <a:custGeom>
              <a:rect b="b" l="l" r="r" t="t"/>
              <a:pathLst>
                <a:path extrusionOk="0" h="18518" w="11609">
                  <a:moveTo>
                    <a:pt x="10569" y="314"/>
                  </a:moveTo>
                  <a:cubicBezTo>
                    <a:pt x="10625" y="314"/>
                    <a:pt x="10673" y="331"/>
                    <a:pt x="10708" y="371"/>
                  </a:cubicBezTo>
                  <a:cubicBezTo>
                    <a:pt x="10975" y="638"/>
                    <a:pt x="9807" y="2105"/>
                    <a:pt x="9674" y="2306"/>
                  </a:cubicBezTo>
                  <a:cubicBezTo>
                    <a:pt x="9173" y="3006"/>
                    <a:pt x="8673" y="3707"/>
                    <a:pt x="8173" y="4407"/>
                  </a:cubicBezTo>
                  <a:cubicBezTo>
                    <a:pt x="7139" y="5808"/>
                    <a:pt x="6105" y="7176"/>
                    <a:pt x="5204" y="8643"/>
                  </a:cubicBezTo>
                  <a:cubicBezTo>
                    <a:pt x="4137" y="10445"/>
                    <a:pt x="3136" y="12279"/>
                    <a:pt x="2168" y="14114"/>
                  </a:cubicBezTo>
                  <a:cubicBezTo>
                    <a:pt x="2702" y="12713"/>
                    <a:pt x="3169" y="11279"/>
                    <a:pt x="3569" y="9811"/>
                  </a:cubicBezTo>
                  <a:cubicBezTo>
                    <a:pt x="4003" y="8076"/>
                    <a:pt x="4537" y="6475"/>
                    <a:pt x="5704" y="5074"/>
                  </a:cubicBezTo>
                  <a:cubicBezTo>
                    <a:pt x="6805" y="3740"/>
                    <a:pt x="7973" y="2472"/>
                    <a:pt x="9240" y="1271"/>
                  </a:cubicBezTo>
                  <a:cubicBezTo>
                    <a:pt x="9443" y="1069"/>
                    <a:pt x="10198" y="314"/>
                    <a:pt x="10569" y="314"/>
                  </a:cubicBezTo>
                  <a:close/>
                  <a:moveTo>
                    <a:pt x="10725" y="0"/>
                  </a:moveTo>
                  <a:cubicBezTo>
                    <a:pt x="9782" y="0"/>
                    <a:pt x="6381" y="3542"/>
                    <a:pt x="5071" y="5474"/>
                  </a:cubicBezTo>
                  <a:cubicBezTo>
                    <a:pt x="4337" y="6542"/>
                    <a:pt x="3803" y="7709"/>
                    <a:pt x="3503" y="8977"/>
                  </a:cubicBezTo>
                  <a:cubicBezTo>
                    <a:pt x="2869" y="11479"/>
                    <a:pt x="2002" y="13981"/>
                    <a:pt x="1001" y="16382"/>
                  </a:cubicBezTo>
                  <a:cubicBezTo>
                    <a:pt x="901" y="16582"/>
                    <a:pt x="767" y="16749"/>
                    <a:pt x="667" y="16949"/>
                  </a:cubicBezTo>
                  <a:cubicBezTo>
                    <a:pt x="501" y="17350"/>
                    <a:pt x="300" y="17717"/>
                    <a:pt x="134" y="18117"/>
                  </a:cubicBezTo>
                  <a:lnTo>
                    <a:pt x="501" y="17450"/>
                  </a:lnTo>
                  <a:lnTo>
                    <a:pt x="501" y="17450"/>
                  </a:lnTo>
                  <a:cubicBezTo>
                    <a:pt x="334" y="17817"/>
                    <a:pt x="167" y="18150"/>
                    <a:pt x="0" y="18517"/>
                  </a:cubicBezTo>
                  <a:lnTo>
                    <a:pt x="67" y="18517"/>
                  </a:lnTo>
                  <a:cubicBezTo>
                    <a:pt x="367" y="17917"/>
                    <a:pt x="701" y="17316"/>
                    <a:pt x="1068" y="16749"/>
                  </a:cubicBezTo>
                  <a:cubicBezTo>
                    <a:pt x="1268" y="16316"/>
                    <a:pt x="1468" y="15849"/>
                    <a:pt x="1668" y="15415"/>
                  </a:cubicBezTo>
                  <a:cubicBezTo>
                    <a:pt x="2736" y="13514"/>
                    <a:pt x="3770" y="11612"/>
                    <a:pt x="4870" y="9744"/>
                  </a:cubicBezTo>
                  <a:cubicBezTo>
                    <a:pt x="6472" y="6942"/>
                    <a:pt x="8540" y="4474"/>
                    <a:pt x="10274" y="1805"/>
                  </a:cubicBezTo>
                  <a:cubicBezTo>
                    <a:pt x="10474" y="1438"/>
                    <a:pt x="11609" y="137"/>
                    <a:pt x="10775" y="4"/>
                  </a:cubicBezTo>
                  <a:cubicBezTo>
                    <a:pt x="10759" y="1"/>
                    <a:pt x="10743" y="0"/>
                    <a:pt x="10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7698325" y="3263325"/>
              <a:ext cx="331600" cy="569000"/>
            </a:xfrm>
            <a:custGeom>
              <a:rect b="b" l="l" r="r" t="t"/>
              <a:pathLst>
                <a:path extrusionOk="0" h="22760" w="13264">
                  <a:moveTo>
                    <a:pt x="1558" y="1"/>
                  </a:moveTo>
                  <a:cubicBezTo>
                    <a:pt x="1374" y="1"/>
                    <a:pt x="1199" y="51"/>
                    <a:pt x="1035" y="156"/>
                  </a:cubicBezTo>
                  <a:cubicBezTo>
                    <a:pt x="1" y="823"/>
                    <a:pt x="401" y="4092"/>
                    <a:pt x="501" y="5026"/>
                  </a:cubicBezTo>
                  <a:cubicBezTo>
                    <a:pt x="801" y="7228"/>
                    <a:pt x="1669" y="9329"/>
                    <a:pt x="2936" y="11131"/>
                  </a:cubicBezTo>
                  <a:cubicBezTo>
                    <a:pt x="5805" y="15267"/>
                    <a:pt x="9975" y="18269"/>
                    <a:pt x="12810" y="22405"/>
                  </a:cubicBezTo>
                  <a:cubicBezTo>
                    <a:pt x="12843" y="22539"/>
                    <a:pt x="12910" y="22639"/>
                    <a:pt x="13043" y="22739"/>
                  </a:cubicBezTo>
                  <a:cubicBezTo>
                    <a:pt x="13064" y="22753"/>
                    <a:pt x="13086" y="22759"/>
                    <a:pt x="13107" y="22759"/>
                  </a:cubicBezTo>
                  <a:cubicBezTo>
                    <a:pt x="13190" y="22759"/>
                    <a:pt x="13263" y="22658"/>
                    <a:pt x="13210" y="22472"/>
                  </a:cubicBezTo>
                  <a:cubicBezTo>
                    <a:pt x="13177" y="22405"/>
                    <a:pt x="13143" y="22305"/>
                    <a:pt x="13110" y="22205"/>
                  </a:cubicBezTo>
                  <a:cubicBezTo>
                    <a:pt x="11150" y="16389"/>
                    <a:pt x="4878" y="1"/>
                    <a:pt x="155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7742525" y="3343950"/>
              <a:ext cx="287300" cy="488000"/>
            </a:xfrm>
            <a:custGeom>
              <a:rect b="b" l="l" r="r" t="t"/>
              <a:pathLst>
                <a:path extrusionOk="0" h="19520" w="11492">
                  <a:moveTo>
                    <a:pt x="1021" y="390"/>
                  </a:moveTo>
                  <a:cubicBezTo>
                    <a:pt x="1410" y="390"/>
                    <a:pt x="2022" y="1501"/>
                    <a:pt x="2202" y="1801"/>
                  </a:cubicBezTo>
                  <a:cubicBezTo>
                    <a:pt x="2669" y="2669"/>
                    <a:pt x="3136" y="3569"/>
                    <a:pt x="3603" y="4436"/>
                  </a:cubicBezTo>
                  <a:cubicBezTo>
                    <a:pt x="4537" y="6238"/>
                    <a:pt x="5438" y="8006"/>
                    <a:pt x="6372" y="9807"/>
                  </a:cubicBezTo>
                  <a:cubicBezTo>
                    <a:pt x="7539" y="12075"/>
                    <a:pt x="8707" y="14377"/>
                    <a:pt x="9874" y="16679"/>
                  </a:cubicBezTo>
                  <a:cubicBezTo>
                    <a:pt x="8674" y="15011"/>
                    <a:pt x="7406" y="13443"/>
                    <a:pt x="6005" y="11975"/>
                  </a:cubicBezTo>
                  <a:cubicBezTo>
                    <a:pt x="3470" y="9207"/>
                    <a:pt x="1435" y="6071"/>
                    <a:pt x="835" y="2302"/>
                  </a:cubicBezTo>
                  <a:cubicBezTo>
                    <a:pt x="768" y="2068"/>
                    <a:pt x="568" y="734"/>
                    <a:pt x="901" y="434"/>
                  </a:cubicBezTo>
                  <a:cubicBezTo>
                    <a:pt x="938" y="404"/>
                    <a:pt x="978" y="390"/>
                    <a:pt x="1021" y="390"/>
                  </a:cubicBezTo>
                  <a:close/>
                  <a:moveTo>
                    <a:pt x="1025" y="0"/>
                  </a:moveTo>
                  <a:cubicBezTo>
                    <a:pt x="931" y="0"/>
                    <a:pt x="834" y="31"/>
                    <a:pt x="735" y="100"/>
                  </a:cubicBezTo>
                  <a:cubicBezTo>
                    <a:pt x="1" y="600"/>
                    <a:pt x="501" y="2435"/>
                    <a:pt x="668" y="3069"/>
                  </a:cubicBezTo>
                  <a:cubicBezTo>
                    <a:pt x="1335" y="6038"/>
                    <a:pt x="2736" y="8773"/>
                    <a:pt x="4771" y="11041"/>
                  </a:cubicBezTo>
                  <a:cubicBezTo>
                    <a:pt x="6038" y="12509"/>
                    <a:pt x="7406" y="13877"/>
                    <a:pt x="8607" y="15411"/>
                  </a:cubicBezTo>
                  <a:cubicBezTo>
                    <a:pt x="9341" y="16378"/>
                    <a:pt x="10041" y="17412"/>
                    <a:pt x="10742" y="18413"/>
                  </a:cubicBezTo>
                  <a:cubicBezTo>
                    <a:pt x="10908" y="18780"/>
                    <a:pt x="11075" y="19147"/>
                    <a:pt x="11275" y="19481"/>
                  </a:cubicBezTo>
                  <a:cubicBezTo>
                    <a:pt x="11302" y="19507"/>
                    <a:pt x="11331" y="19520"/>
                    <a:pt x="11359" y="19520"/>
                  </a:cubicBezTo>
                  <a:cubicBezTo>
                    <a:pt x="11433" y="19520"/>
                    <a:pt x="11491" y="19427"/>
                    <a:pt x="11442" y="19280"/>
                  </a:cubicBezTo>
                  <a:cubicBezTo>
                    <a:pt x="11375" y="19180"/>
                    <a:pt x="11342" y="19080"/>
                    <a:pt x="11275" y="18980"/>
                  </a:cubicBezTo>
                  <a:cubicBezTo>
                    <a:pt x="8340" y="13043"/>
                    <a:pt x="5471" y="7072"/>
                    <a:pt x="2202" y="1334"/>
                  </a:cubicBezTo>
                  <a:cubicBezTo>
                    <a:pt x="2004" y="993"/>
                    <a:pt x="1563" y="0"/>
                    <a:pt x="1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8025225" y="1971675"/>
              <a:ext cx="179175" cy="730575"/>
            </a:xfrm>
            <a:custGeom>
              <a:rect b="b" l="l" r="r" t="t"/>
              <a:pathLst>
                <a:path extrusionOk="0" h="29223" w="7167">
                  <a:moveTo>
                    <a:pt x="4627" y="0"/>
                  </a:moveTo>
                  <a:cubicBezTo>
                    <a:pt x="4516" y="0"/>
                    <a:pt x="4397" y="17"/>
                    <a:pt x="4270" y="52"/>
                  </a:cubicBezTo>
                  <a:cubicBezTo>
                    <a:pt x="2803" y="452"/>
                    <a:pt x="2036" y="3387"/>
                    <a:pt x="1635" y="4555"/>
                  </a:cubicBezTo>
                  <a:cubicBezTo>
                    <a:pt x="835" y="7090"/>
                    <a:pt x="368" y="9692"/>
                    <a:pt x="201" y="12327"/>
                  </a:cubicBezTo>
                  <a:cubicBezTo>
                    <a:pt x="1" y="14695"/>
                    <a:pt x="168" y="17064"/>
                    <a:pt x="668" y="19399"/>
                  </a:cubicBezTo>
                  <a:cubicBezTo>
                    <a:pt x="1368" y="22401"/>
                    <a:pt x="2970" y="25970"/>
                    <a:pt x="3570" y="29006"/>
                  </a:cubicBezTo>
                  <a:cubicBezTo>
                    <a:pt x="3570" y="29039"/>
                    <a:pt x="3603" y="29072"/>
                    <a:pt x="3637" y="29106"/>
                  </a:cubicBezTo>
                  <a:cubicBezTo>
                    <a:pt x="3637" y="29139"/>
                    <a:pt x="3670" y="29173"/>
                    <a:pt x="3737" y="29173"/>
                  </a:cubicBezTo>
                  <a:cubicBezTo>
                    <a:pt x="3770" y="29206"/>
                    <a:pt x="3812" y="29223"/>
                    <a:pt x="3854" y="29223"/>
                  </a:cubicBezTo>
                  <a:cubicBezTo>
                    <a:pt x="3895" y="29223"/>
                    <a:pt x="3937" y="29206"/>
                    <a:pt x="3970" y="29173"/>
                  </a:cubicBezTo>
                  <a:cubicBezTo>
                    <a:pt x="4037" y="29139"/>
                    <a:pt x="4070" y="29072"/>
                    <a:pt x="4070" y="29006"/>
                  </a:cubicBezTo>
                  <a:cubicBezTo>
                    <a:pt x="4604" y="22635"/>
                    <a:pt x="5071" y="16263"/>
                    <a:pt x="5538" y="9892"/>
                  </a:cubicBezTo>
                  <a:cubicBezTo>
                    <a:pt x="5602" y="8805"/>
                    <a:pt x="7167" y="0"/>
                    <a:pt x="462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8064450" y="2077200"/>
              <a:ext cx="93400" cy="625050"/>
            </a:xfrm>
            <a:custGeom>
              <a:rect b="b" l="l" r="r" t="t"/>
              <a:pathLst>
                <a:path extrusionOk="0" h="25002" w="3736">
                  <a:moveTo>
                    <a:pt x="2823" y="408"/>
                  </a:moveTo>
                  <a:cubicBezTo>
                    <a:pt x="3343" y="408"/>
                    <a:pt x="3166" y="2066"/>
                    <a:pt x="3135" y="2502"/>
                  </a:cubicBezTo>
                  <a:cubicBezTo>
                    <a:pt x="3102" y="3036"/>
                    <a:pt x="3002" y="3603"/>
                    <a:pt x="2935" y="4137"/>
                  </a:cubicBezTo>
                  <a:cubicBezTo>
                    <a:pt x="2768" y="5237"/>
                    <a:pt x="2601" y="6338"/>
                    <a:pt x="2535" y="7472"/>
                  </a:cubicBezTo>
                  <a:cubicBezTo>
                    <a:pt x="2368" y="9440"/>
                    <a:pt x="2301" y="11475"/>
                    <a:pt x="2268" y="13443"/>
                  </a:cubicBezTo>
                  <a:cubicBezTo>
                    <a:pt x="2234" y="16345"/>
                    <a:pt x="2201" y="19247"/>
                    <a:pt x="2201" y="22116"/>
                  </a:cubicBezTo>
                  <a:cubicBezTo>
                    <a:pt x="2101" y="21582"/>
                    <a:pt x="2034" y="21015"/>
                    <a:pt x="1968" y="20482"/>
                  </a:cubicBezTo>
                  <a:cubicBezTo>
                    <a:pt x="1667" y="18313"/>
                    <a:pt x="1034" y="16212"/>
                    <a:pt x="767" y="14044"/>
                  </a:cubicBezTo>
                  <a:cubicBezTo>
                    <a:pt x="533" y="11875"/>
                    <a:pt x="567" y="9674"/>
                    <a:pt x="867" y="7506"/>
                  </a:cubicBezTo>
                  <a:cubicBezTo>
                    <a:pt x="1000" y="6405"/>
                    <a:pt x="1200" y="5337"/>
                    <a:pt x="1401" y="4237"/>
                  </a:cubicBezTo>
                  <a:cubicBezTo>
                    <a:pt x="1501" y="3570"/>
                    <a:pt x="2068" y="701"/>
                    <a:pt x="2701" y="434"/>
                  </a:cubicBezTo>
                  <a:cubicBezTo>
                    <a:pt x="2746" y="416"/>
                    <a:pt x="2786" y="408"/>
                    <a:pt x="2823" y="408"/>
                  </a:cubicBezTo>
                  <a:close/>
                  <a:moveTo>
                    <a:pt x="2894" y="0"/>
                  </a:moveTo>
                  <a:cubicBezTo>
                    <a:pt x="1263" y="0"/>
                    <a:pt x="0" y="10114"/>
                    <a:pt x="467" y="13877"/>
                  </a:cubicBezTo>
                  <a:cubicBezTo>
                    <a:pt x="733" y="16045"/>
                    <a:pt x="1367" y="18147"/>
                    <a:pt x="1701" y="20282"/>
                  </a:cubicBezTo>
                  <a:cubicBezTo>
                    <a:pt x="1901" y="21616"/>
                    <a:pt x="2034" y="22950"/>
                    <a:pt x="2168" y="24284"/>
                  </a:cubicBezTo>
                  <a:lnTo>
                    <a:pt x="2168" y="24952"/>
                  </a:lnTo>
                  <a:cubicBezTo>
                    <a:pt x="2201" y="24985"/>
                    <a:pt x="2243" y="25002"/>
                    <a:pt x="2285" y="25002"/>
                  </a:cubicBezTo>
                  <a:cubicBezTo>
                    <a:pt x="2326" y="25002"/>
                    <a:pt x="2368" y="24985"/>
                    <a:pt x="2401" y="24952"/>
                  </a:cubicBezTo>
                  <a:cubicBezTo>
                    <a:pt x="2401" y="24885"/>
                    <a:pt x="2401" y="24785"/>
                    <a:pt x="2401" y="24718"/>
                  </a:cubicBezTo>
                  <a:cubicBezTo>
                    <a:pt x="2468" y="21449"/>
                    <a:pt x="2468" y="18180"/>
                    <a:pt x="2501" y="14911"/>
                  </a:cubicBezTo>
                  <a:cubicBezTo>
                    <a:pt x="2501" y="12809"/>
                    <a:pt x="2535" y="10675"/>
                    <a:pt x="2668" y="8573"/>
                  </a:cubicBezTo>
                  <a:cubicBezTo>
                    <a:pt x="2802" y="6538"/>
                    <a:pt x="3202" y="4570"/>
                    <a:pt x="3369" y="2569"/>
                  </a:cubicBezTo>
                  <a:cubicBezTo>
                    <a:pt x="3402" y="2035"/>
                    <a:pt x="3736" y="0"/>
                    <a:pt x="2902" y="0"/>
                  </a:cubicBezTo>
                  <a:cubicBezTo>
                    <a:pt x="2899" y="0"/>
                    <a:pt x="2896" y="0"/>
                    <a:pt x="2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8149475" y="3022075"/>
              <a:ext cx="697200" cy="233825"/>
            </a:xfrm>
            <a:custGeom>
              <a:rect b="b" l="l" r="r" t="t"/>
              <a:pathLst>
                <a:path extrusionOk="0" h="9353" w="27888">
                  <a:moveTo>
                    <a:pt x="22441" y="0"/>
                  </a:moveTo>
                  <a:cubicBezTo>
                    <a:pt x="21731" y="0"/>
                    <a:pt x="21068" y="32"/>
                    <a:pt x="20616" y="32"/>
                  </a:cubicBezTo>
                  <a:cubicBezTo>
                    <a:pt x="18014" y="66"/>
                    <a:pt x="15479" y="499"/>
                    <a:pt x="13044" y="1333"/>
                  </a:cubicBezTo>
                  <a:cubicBezTo>
                    <a:pt x="8907" y="2701"/>
                    <a:pt x="5071" y="4836"/>
                    <a:pt x="1769" y="7671"/>
                  </a:cubicBezTo>
                  <a:cubicBezTo>
                    <a:pt x="1168" y="8205"/>
                    <a:pt x="568" y="8739"/>
                    <a:pt x="1" y="9306"/>
                  </a:cubicBezTo>
                  <a:cubicBezTo>
                    <a:pt x="1" y="9329"/>
                    <a:pt x="18" y="9353"/>
                    <a:pt x="39" y="9353"/>
                  </a:cubicBezTo>
                  <a:cubicBezTo>
                    <a:pt x="48" y="9353"/>
                    <a:pt x="58" y="9349"/>
                    <a:pt x="68" y="9339"/>
                  </a:cubicBezTo>
                  <a:cubicBezTo>
                    <a:pt x="3759" y="6440"/>
                    <a:pt x="7361" y="6139"/>
                    <a:pt x="10879" y="6139"/>
                  </a:cubicBezTo>
                  <a:cubicBezTo>
                    <a:pt x="11802" y="6139"/>
                    <a:pt x="12720" y="6160"/>
                    <a:pt x="13632" y="6160"/>
                  </a:cubicBezTo>
                  <a:cubicBezTo>
                    <a:pt x="15243" y="6160"/>
                    <a:pt x="16837" y="6095"/>
                    <a:pt x="18414" y="5736"/>
                  </a:cubicBezTo>
                  <a:cubicBezTo>
                    <a:pt x="19482" y="5503"/>
                    <a:pt x="27888" y="2968"/>
                    <a:pt x="25886" y="766"/>
                  </a:cubicBezTo>
                  <a:cubicBezTo>
                    <a:pt x="25277" y="114"/>
                    <a:pt x="23774" y="0"/>
                    <a:pt x="2244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8149475" y="3046150"/>
              <a:ext cx="553775" cy="208575"/>
            </a:xfrm>
            <a:custGeom>
              <a:rect b="b" l="l" r="r" t="t"/>
              <a:pathLst>
                <a:path extrusionOk="0" h="8343" w="22151">
                  <a:moveTo>
                    <a:pt x="20550" y="351"/>
                  </a:moveTo>
                  <a:cubicBezTo>
                    <a:pt x="21004" y="351"/>
                    <a:pt x="21327" y="404"/>
                    <a:pt x="21416" y="537"/>
                  </a:cubicBezTo>
                  <a:cubicBezTo>
                    <a:pt x="21783" y="1037"/>
                    <a:pt x="20382" y="1771"/>
                    <a:pt x="20082" y="1938"/>
                  </a:cubicBezTo>
                  <a:cubicBezTo>
                    <a:pt x="19348" y="2405"/>
                    <a:pt x="18548" y="2739"/>
                    <a:pt x="17747" y="2972"/>
                  </a:cubicBezTo>
                  <a:cubicBezTo>
                    <a:pt x="14578" y="3940"/>
                    <a:pt x="11176" y="3940"/>
                    <a:pt x="7973" y="4640"/>
                  </a:cubicBezTo>
                  <a:cubicBezTo>
                    <a:pt x="6439" y="4974"/>
                    <a:pt x="4904" y="5441"/>
                    <a:pt x="3437" y="6008"/>
                  </a:cubicBezTo>
                  <a:cubicBezTo>
                    <a:pt x="4604" y="5274"/>
                    <a:pt x="5772" y="4573"/>
                    <a:pt x="7006" y="3973"/>
                  </a:cubicBezTo>
                  <a:cubicBezTo>
                    <a:pt x="9875" y="2605"/>
                    <a:pt x="12910" y="1571"/>
                    <a:pt x="16012" y="971"/>
                  </a:cubicBezTo>
                  <a:cubicBezTo>
                    <a:pt x="17064" y="751"/>
                    <a:pt x="19301" y="351"/>
                    <a:pt x="20550" y="351"/>
                  </a:cubicBezTo>
                  <a:close/>
                  <a:moveTo>
                    <a:pt x="20682" y="1"/>
                  </a:moveTo>
                  <a:cubicBezTo>
                    <a:pt x="19899" y="1"/>
                    <a:pt x="18943" y="243"/>
                    <a:pt x="18581" y="304"/>
                  </a:cubicBezTo>
                  <a:cubicBezTo>
                    <a:pt x="15112" y="704"/>
                    <a:pt x="11743" y="1638"/>
                    <a:pt x="8540" y="3006"/>
                  </a:cubicBezTo>
                  <a:cubicBezTo>
                    <a:pt x="6205" y="3973"/>
                    <a:pt x="3970" y="5207"/>
                    <a:pt x="1902" y="6641"/>
                  </a:cubicBezTo>
                  <a:cubicBezTo>
                    <a:pt x="1836" y="6675"/>
                    <a:pt x="1802" y="6708"/>
                    <a:pt x="1769" y="6708"/>
                  </a:cubicBezTo>
                  <a:cubicBezTo>
                    <a:pt x="1135" y="7242"/>
                    <a:pt x="568" y="7776"/>
                    <a:pt x="1" y="8343"/>
                  </a:cubicBezTo>
                  <a:cubicBezTo>
                    <a:pt x="768" y="7809"/>
                    <a:pt x="1502" y="7275"/>
                    <a:pt x="2303" y="6742"/>
                  </a:cubicBezTo>
                  <a:cubicBezTo>
                    <a:pt x="4504" y="5741"/>
                    <a:pt x="6839" y="5040"/>
                    <a:pt x="9241" y="4607"/>
                  </a:cubicBezTo>
                  <a:cubicBezTo>
                    <a:pt x="12710" y="3973"/>
                    <a:pt x="16579" y="4106"/>
                    <a:pt x="19748" y="2405"/>
                  </a:cubicBezTo>
                  <a:cubicBezTo>
                    <a:pt x="20215" y="2172"/>
                    <a:pt x="22150" y="1204"/>
                    <a:pt x="21783" y="437"/>
                  </a:cubicBezTo>
                  <a:cubicBezTo>
                    <a:pt x="21638" y="106"/>
                    <a:pt x="21197" y="1"/>
                    <a:pt x="206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8481550" y="2466450"/>
              <a:ext cx="420175" cy="461600"/>
            </a:xfrm>
            <a:custGeom>
              <a:rect b="b" l="l" r="r" t="t"/>
              <a:pathLst>
                <a:path extrusionOk="0" h="18464" w="16807">
                  <a:moveTo>
                    <a:pt x="15097" y="0"/>
                  </a:moveTo>
                  <a:cubicBezTo>
                    <a:pt x="13119" y="0"/>
                    <a:pt x="9698" y="3999"/>
                    <a:pt x="9067" y="4712"/>
                  </a:cubicBezTo>
                  <a:cubicBezTo>
                    <a:pt x="5498" y="8614"/>
                    <a:pt x="3363" y="13384"/>
                    <a:pt x="428" y="17754"/>
                  </a:cubicBezTo>
                  <a:cubicBezTo>
                    <a:pt x="294" y="17954"/>
                    <a:pt x="161" y="18188"/>
                    <a:pt x="27" y="18388"/>
                  </a:cubicBezTo>
                  <a:cubicBezTo>
                    <a:pt x="1" y="18415"/>
                    <a:pt x="17" y="18464"/>
                    <a:pt x="42" y="18464"/>
                  </a:cubicBezTo>
                  <a:cubicBezTo>
                    <a:pt x="48" y="18464"/>
                    <a:pt x="54" y="18461"/>
                    <a:pt x="61" y="18455"/>
                  </a:cubicBezTo>
                  <a:lnTo>
                    <a:pt x="94" y="18455"/>
                  </a:lnTo>
                  <a:lnTo>
                    <a:pt x="194" y="18355"/>
                  </a:lnTo>
                  <a:cubicBezTo>
                    <a:pt x="361" y="18221"/>
                    <a:pt x="494" y="18088"/>
                    <a:pt x="661" y="17921"/>
                  </a:cubicBezTo>
                  <a:lnTo>
                    <a:pt x="861" y="17854"/>
                  </a:lnTo>
                  <a:cubicBezTo>
                    <a:pt x="4764" y="16253"/>
                    <a:pt x="8267" y="13785"/>
                    <a:pt x="11069" y="10616"/>
                  </a:cubicBezTo>
                  <a:cubicBezTo>
                    <a:pt x="12503" y="8981"/>
                    <a:pt x="13737" y="7180"/>
                    <a:pt x="14738" y="5245"/>
                  </a:cubicBezTo>
                  <a:cubicBezTo>
                    <a:pt x="15238" y="4278"/>
                    <a:pt x="16806" y="1843"/>
                    <a:pt x="16139" y="642"/>
                  </a:cubicBezTo>
                  <a:cubicBezTo>
                    <a:pt x="15889" y="189"/>
                    <a:pt x="15527" y="0"/>
                    <a:pt x="1509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8481550" y="2533450"/>
              <a:ext cx="360950" cy="394600"/>
            </a:xfrm>
            <a:custGeom>
              <a:rect b="b" l="l" r="r" t="t"/>
              <a:pathLst>
                <a:path extrusionOk="0" h="15784" w="14438">
                  <a:moveTo>
                    <a:pt x="13104" y="572"/>
                  </a:moveTo>
                  <a:cubicBezTo>
                    <a:pt x="13570" y="572"/>
                    <a:pt x="13948" y="857"/>
                    <a:pt x="13671" y="1498"/>
                  </a:cubicBezTo>
                  <a:lnTo>
                    <a:pt x="13704" y="1498"/>
                  </a:lnTo>
                  <a:cubicBezTo>
                    <a:pt x="13570" y="1831"/>
                    <a:pt x="13404" y="2132"/>
                    <a:pt x="13237" y="2432"/>
                  </a:cubicBezTo>
                  <a:cubicBezTo>
                    <a:pt x="12737" y="3232"/>
                    <a:pt x="12169" y="4000"/>
                    <a:pt x="11536" y="4733"/>
                  </a:cubicBezTo>
                  <a:cubicBezTo>
                    <a:pt x="10301" y="6101"/>
                    <a:pt x="9034" y="7435"/>
                    <a:pt x="7666" y="8736"/>
                  </a:cubicBezTo>
                  <a:cubicBezTo>
                    <a:pt x="5965" y="10404"/>
                    <a:pt x="4197" y="11939"/>
                    <a:pt x="2396" y="13473"/>
                  </a:cubicBezTo>
                  <a:cubicBezTo>
                    <a:pt x="3563" y="12072"/>
                    <a:pt x="4597" y="10538"/>
                    <a:pt x="5598" y="9070"/>
                  </a:cubicBezTo>
                  <a:cubicBezTo>
                    <a:pt x="6565" y="7636"/>
                    <a:pt x="7499" y="6235"/>
                    <a:pt x="8567" y="4900"/>
                  </a:cubicBezTo>
                  <a:cubicBezTo>
                    <a:pt x="9701" y="3499"/>
                    <a:pt x="10902" y="1898"/>
                    <a:pt x="12336" y="831"/>
                  </a:cubicBezTo>
                  <a:cubicBezTo>
                    <a:pt x="12552" y="662"/>
                    <a:pt x="12842" y="572"/>
                    <a:pt x="13104" y="572"/>
                  </a:cubicBezTo>
                  <a:close/>
                  <a:moveTo>
                    <a:pt x="13421" y="0"/>
                  </a:moveTo>
                  <a:cubicBezTo>
                    <a:pt x="12937" y="0"/>
                    <a:pt x="12359" y="430"/>
                    <a:pt x="12003" y="697"/>
                  </a:cubicBezTo>
                  <a:cubicBezTo>
                    <a:pt x="10802" y="1598"/>
                    <a:pt x="9834" y="2899"/>
                    <a:pt x="8867" y="4033"/>
                  </a:cubicBezTo>
                  <a:cubicBezTo>
                    <a:pt x="7900" y="5167"/>
                    <a:pt x="6966" y="6501"/>
                    <a:pt x="6065" y="7769"/>
                  </a:cubicBezTo>
                  <a:cubicBezTo>
                    <a:pt x="4464" y="10171"/>
                    <a:pt x="2863" y="12539"/>
                    <a:pt x="895" y="14674"/>
                  </a:cubicBezTo>
                  <a:cubicBezTo>
                    <a:pt x="761" y="14807"/>
                    <a:pt x="595" y="14941"/>
                    <a:pt x="461" y="15074"/>
                  </a:cubicBezTo>
                  <a:cubicBezTo>
                    <a:pt x="328" y="15274"/>
                    <a:pt x="161" y="15474"/>
                    <a:pt x="27" y="15708"/>
                  </a:cubicBezTo>
                  <a:cubicBezTo>
                    <a:pt x="1" y="15735"/>
                    <a:pt x="17" y="15784"/>
                    <a:pt x="60" y="15784"/>
                  </a:cubicBezTo>
                  <a:cubicBezTo>
                    <a:pt x="70" y="15784"/>
                    <a:pt x="81" y="15781"/>
                    <a:pt x="94" y="15775"/>
                  </a:cubicBezTo>
                  <a:cubicBezTo>
                    <a:pt x="128" y="15741"/>
                    <a:pt x="161" y="15708"/>
                    <a:pt x="228" y="15675"/>
                  </a:cubicBezTo>
                  <a:lnTo>
                    <a:pt x="394" y="15508"/>
                  </a:lnTo>
                  <a:cubicBezTo>
                    <a:pt x="561" y="15408"/>
                    <a:pt x="728" y="15274"/>
                    <a:pt x="895" y="15141"/>
                  </a:cubicBezTo>
                  <a:cubicBezTo>
                    <a:pt x="2896" y="13606"/>
                    <a:pt x="4764" y="11872"/>
                    <a:pt x="6599" y="10137"/>
                  </a:cubicBezTo>
                  <a:cubicBezTo>
                    <a:pt x="8934" y="7936"/>
                    <a:pt x="11602" y="5567"/>
                    <a:pt x="13304" y="2799"/>
                  </a:cubicBezTo>
                  <a:cubicBezTo>
                    <a:pt x="13637" y="2265"/>
                    <a:pt x="14438" y="1131"/>
                    <a:pt x="14037" y="397"/>
                  </a:cubicBezTo>
                  <a:cubicBezTo>
                    <a:pt x="13882" y="108"/>
                    <a:pt x="13663" y="0"/>
                    <a:pt x="13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8338800" y="1257225"/>
              <a:ext cx="139275" cy="610050"/>
            </a:xfrm>
            <a:custGeom>
              <a:rect b="b" l="l" r="r" t="t"/>
              <a:pathLst>
                <a:path extrusionOk="0" h="24402" w="5571">
                  <a:moveTo>
                    <a:pt x="3427" y="0"/>
                  </a:moveTo>
                  <a:cubicBezTo>
                    <a:pt x="2647" y="0"/>
                    <a:pt x="2056" y="1334"/>
                    <a:pt x="1801" y="1844"/>
                  </a:cubicBezTo>
                  <a:cubicBezTo>
                    <a:pt x="801" y="3845"/>
                    <a:pt x="234" y="6080"/>
                    <a:pt x="133" y="8348"/>
                  </a:cubicBezTo>
                  <a:cubicBezTo>
                    <a:pt x="0" y="10550"/>
                    <a:pt x="133" y="12752"/>
                    <a:pt x="467" y="14953"/>
                  </a:cubicBezTo>
                  <a:cubicBezTo>
                    <a:pt x="801" y="17355"/>
                    <a:pt x="1768" y="20224"/>
                    <a:pt x="1701" y="22725"/>
                  </a:cubicBezTo>
                  <a:cubicBezTo>
                    <a:pt x="1701" y="22959"/>
                    <a:pt x="1701" y="23192"/>
                    <a:pt x="1668" y="23426"/>
                  </a:cubicBezTo>
                  <a:cubicBezTo>
                    <a:pt x="1635" y="23526"/>
                    <a:pt x="1568" y="23659"/>
                    <a:pt x="1534" y="23760"/>
                  </a:cubicBezTo>
                  <a:lnTo>
                    <a:pt x="1368" y="24193"/>
                  </a:lnTo>
                  <a:cubicBezTo>
                    <a:pt x="1334" y="24227"/>
                    <a:pt x="1334" y="24293"/>
                    <a:pt x="1368" y="24327"/>
                  </a:cubicBezTo>
                  <a:cubicBezTo>
                    <a:pt x="1401" y="24377"/>
                    <a:pt x="1459" y="24402"/>
                    <a:pt x="1514" y="24402"/>
                  </a:cubicBezTo>
                  <a:cubicBezTo>
                    <a:pt x="1568" y="24402"/>
                    <a:pt x="1618" y="24377"/>
                    <a:pt x="1635" y="24327"/>
                  </a:cubicBezTo>
                  <a:cubicBezTo>
                    <a:pt x="1668" y="24227"/>
                    <a:pt x="1701" y="24160"/>
                    <a:pt x="1735" y="24093"/>
                  </a:cubicBezTo>
                  <a:cubicBezTo>
                    <a:pt x="3636" y="19657"/>
                    <a:pt x="5170" y="15220"/>
                    <a:pt x="5404" y="10350"/>
                  </a:cubicBezTo>
                  <a:cubicBezTo>
                    <a:pt x="5571" y="7948"/>
                    <a:pt x="5371" y="5513"/>
                    <a:pt x="4904" y="3145"/>
                  </a:cubicBezTo>
                  <a:cubicBezTo>
                    <a:pt x="4737" y="2478"/>
                    <a:pt x="4603" y="143"/>
                    <a:pt x="3536" y="9"/>
                  </a:cubicBezTo>
                  <a:cubicBezTo>
                    <a:pt x="3499" y="3"/>
                    <a:pt x="3463" y="0"/>
                    <a:pt x="342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8373825" y="1331900"/>
              <a:ext cx="70075" cy="535275"/>
            </a:xfrm>
            <a:custGeom>
              <a:rect b="b" l="l" r="r" t="t"/>
              <a:pathLst>
                <a:path extrusionOk="0" h="21411" w="2803">
                  <a:moveTo>
                    <a:pt x="1958" y="324"/>
                  </a:moveTo>
                  <a:cubicBezTo>
                    <a:pt x="1961" y="324"/>
                    <a:pt x="1965" y="324"/>
                    <a:pt x="1968" y="325"/>
                  </a:cubicBezTo>
                  <a:cubicBezTo>
                    <a:pt x="2435" y="325"/>
                    <a:pt x="2535" y="2593"/>
                    <a:pt x="2535" y="3093"/>
                  </a:cubicBezTo>
                  <a:cubicBezTo>
                    <a:pt x="2535" y="4061"/>
                    <a:pt x="2468" y="5028"/>
                    <a:pt x="2402" y="5995"/>
                  </a:cubicBezTo>
                  <a:cubicBezTo>
                    <a:pt x="2268" y="7997"/>
                    <a:pt x="2102" y="9998"/>
                    <a:pt x="1868" y="11966"/>
                  </a:cubicBezTo>
                  <a:cubicBezTo>
                    <a:pt x="1601" y="14168"/>
                    <a:pt x="1234" y="16303"/>
                    <a:pt x="734" y="18471"/>
                  </a:cubicBezTo>
                  <a:cubicBezTo>
                    <a:pt x="834" y="16603"/>
                    <a:pt x="634" y="14702"/>
                    <a:pt x="567" y="12967"/>
                  </a:cubicBezTo>
                  <a:cubicBezTo>
                    <a:pt x="467" y="10999"/>
                    <a:pt x="434" y="9064"/>
                    <a:pt x="500" y="7096"/>
                  </a:cubicBezTo>
                  <a:cubicBezTo>
                    <a:pt x="534" y="6129"/>
                    <a:pt x="634" y="5161"/>
                    <a:pt x="734" y="4194"/>
                  </a:cubicBezTo>
                  <a:cubicBezTo>
                    <a:pt x="833" y="3365"/>
                    <a:pt x="1329" y="324"/>
                    <a:pt x="1958" y="324"/>
                  </a:cubicBezTo>
                  <a:close/>
                  <a:moveTo>
                    <a:pt x="2063" y="1"/>
                  </a:moveTo>
                  <a:cubicBezTo>
                    <a:pt x="265" y="1"/>
                    <a:pt x="234" y="8130"/>
                    <a:pt x="234" y="9198"/>
                  </a:cubicBezTo>
                  <a:cubicBezTo>
                    <a:pt x="234" y="11433"/>
                    <a:pt x="400" y="13667"/>
                    <a:pt x="500" y="15869"/>
                  </a:cubicBezTo>
                  <a:cubicBezTo>
                    <a:pt x="534" y="17170"/>
                    <a:pt x="500" y="18438"/>
                    <a:pt x="300" y="19705"/>
                  </a:cubicBezTo>
                  <a:cubicBezTo>
                    <a:pt x="267" y="20072"/>
                    <a:pt x="200" y="20406"/>
                    <a:pt x="133" y="20739"/>
                  </a:cubicBezTo>
                  <a:cubicBezTo>
                    <a:pt x="100" y="20906"/>
                    <a:pt x="67" y="21039"/>
                    <a:pt x="33" y="21173"/>
                  </a:cubicBezTo>
                  <a:cubicBezTo>
                    <a:pt x="33" y="21240"/>
                    <a:pt x="0" y="21273"/>
                    <a:pt x="0" y="21340"/>
                  </a:cubicBezTo>
                  <a:cubicBezTo>
                    <a:pt x="31" y="21386"/>
                    <a:pt x="76" y="21411"/>
                    <a:pt x="119" y="21411"/>
                  </a:cubicBezTo>
                  <a:cubicBezTo>
                    <a:pt x="169" y="21411"/>
                    <a:pt x="216" y="21378"/>
                    <a:pt x="234" y="21306"/>
                  </a:cubicBezTo>
                  <a:cubicBezTo>
                    <a:pt x="267" y="21240"/>
                    <a:pt x="300" y="21173"/>
                    <a:pt x="334" y="21073"/>
                  </a:cubicBezTo>
                  <a:cubicBezTo>
                    <a:pt x="467" y="20739"/>
                    <a:pt x="534" y="20372"/>
                    <a:pt x="600" y="19972"/>
                  </a:cubicBezTo>
                  <a:cubicBezTo>
                    <a:pt x="1368" y="16970"/>
                    <a:pt x="1901" y="13868"/>
                    <a:pt x="2235" y="10765"/>
                  </a:cubicBezTo>
                  <a:cubicBezTo>
                    <a:pt x="2468" y="8497"/>
                    <a:pt x="2635" y="6229"/>
                    <a:pt x="2735" y="3960"/>
                  </a:cubicBezTo>
                  <a:cubicBezTo>
                    <a:pt x="2802" y="2960"/>
                    <a:pt x="2769" y="1992"/>
                    <a:pt x="2635" y="992"/>
                  </a:cubicBezTo>
                  <a:cubicBezTo>
                    <a:pt x="2602" y="725"/>
                    <a:pt x="2569" y="124"/>
                    <a:pt x="2235" y="24"/>
                  </a:cubicBezTo>
                  <a:cubicBezTo>
                    <a:pt x="2176" y="8"/>
                    <a:pt x="2119" y="1"/>
                    <a:pt x="2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8365475" y="2101850"/>
              <a:ext cx="373625" cy="506425"/>
            </a:xfrm>
            <a:custGeom>
              <a:rect b="b" l="l" r="r" t="t"/>
              <a:pathLst>
                <a:path extrusionOk="0" h="20257" w="14945">
                  <a:moveTo>
                    <a:pt x="13625" y="0"/>
                  </a:moveTo>
                  <a:cubicBezTo>
                    <a:pt x="12946" y="0"/>
                    <a:pt x="12071" y="619"/>
                    <a:pt x="11675" y="882"/>
                  </a:cubicBezTo>
                  <a:cubicBezTo>
                    <a:pt x="9807" y="2117"/>
                    <a:pt x="8206" y="3751"/>
                    <a:pt x="7005" y="5652"/>
                  </a:cubicBezTo>
                  <a:cubicBezTo>
                    <a:pt x="5805" y="7487"/>
                    <a:pt x="4771" y="9455"/>
                    <a:pt x="3937" y="11523"/>
                  </a:cubicBezTo>
                  <a:cubicBezTo>
                    <a:pt x="3036" y="13792"/>
                    <a:pt x="2436" y="16727"/>
                    <a:pt x="1135" y="18862"/>
                  </a:cubicBezTo>
                  <a:cubicBezTo>
                    <a:pt x="1001" y="19062"/>
                    <a:pt x="868" y="19262"/>
                    <a:pt x="734" y="19462"/>
                  </a:cubicBezTo>
                  <a:lnTo>
                    <a:pt x="434" y="19696"/>
                  </a:lnTo>
                  <a:lnTo>
                    <a:pt x="67" y="19963"/>
                  </a:lnTo>
                  <a:cubicBezTo>
                    <a:pt x="34" y="19996"/>
                    <a:pt x="0" y="20063"/>
                    <a:pt x="0" y="20129"/>
                  </a:cubicBezTo>
                  <a:cubicBezTo>
                    <a:pt x="25" y="20202"/>
                    <a:pt x="101" y="20256"/>
                    <a:pt x="179" y="20256"/>
                  </a:cubicBezTo>
                  <a:cubicBezTo>
                    <a:pt x="209" y="20256"/>
                    <a:pt x="239" y="20248"/>
                    <a:pt x="267" y="20230"/>
                  </a:cubicBezTo>
                  <a:lnTo>
                    <a:pt x="467" y="20063"/>
                  </a:lnTo>
                  <a:cubicBezTo>
                    <a:pt x="4337" y="17227"/>
                    <a:pt x="7839" y="14125"/>
                    <a:pt x="10508" y="10056"/>
                  </a:cubicBezTo>
                  <a:cubicBezTo>
                    <a:pt x="11842" y="8054"/>
                    <a:pt x="12910" y="5853"/>
                    <a:pt x="13677" y="3584"/>
                  </a:cubicBezTo>
                  <a:cubicBezTo>
                    <a:pt x="13910" y="2917"/>
                    <a:pt x="14944" y="816"/>
                    <a:pt x="14111" y="148"/>
                  </a:cubicBezTo>
                  <a:cubicBezTo>
                    <a:pt x="13971" y="44"/>
                    <a:pt x="13805" y="0"/>
                    <a:pt x="1362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8365475" y="2167475"/>
              <a:ext cx="322750" cy="440950"/>
            </a:xfrm>
            <a:custGeom>
              <a:rect b="b" l="l" r="r" t="t"/>
              <a:pathLst>
                <a:path extrusionOk="0" h="17638" w="12910">
                  <a:moveTo>
                    <a:pt x="12175" y="320"/>
                  </a:moveTo>
                  <a:cubicBezTo>
                    <a:pt x="12226" y="320"/>
                    <a:pt x="12271" y="333"/>
                    <a:pt x="12309" y="359"/>
                  </a:cubicBezTo>
                  <a:cubicBezTo>
                    <a:pt x="12710" y="592"/>
                    <a:pt x="11642" y="2594"/>
                    <a:pt x="11409" y="2994"/>
                  </a:cubicBezTo>
                  <a:cubicBezTo>
                    <a:pt x="10908" y="3828"/>
                    <a:pt x="10375" y="4662"/>
                    <a:pt x="9841" y="5462"/>
                  </a:cubicBezTo>
                  <a:cubicBezTo>
                    <a:pt x="8707" y="7130"/>
                    <a:pt x="7573" y="8765"/>
                    <a:pt x="6372" y="10366"/>
                  </a:cubicBezTo>
                  <a:cubicBezTo>
                    <a:pt x="5037" y="12101"/>
                    <a:pt x="3636" y="13768"/>
                    <a:pt x="2135" y="15370"/>
                  </a:cubicBezTo>
                  <a:cubicBezTo>
                    <a:pt x="3136" y="13835"/>
                    <a:pt x="3937" y="12067"/>
                    <a:pt x="4737" y="10533"/>
                  </a:cubicBezTo>
                  <a:cubicBezTo>
                    <a:pt x="5638" y="8798"/>
                    <a:pt x="6572" y="7097"/>
                    <a:pt x="7639" y="5429"/>
                  </a:cubicBezTo>
                  <a:cubicBezTo>
                    <a:pt x="8140" y="4595"/>
                    <a:pt x="8707" y="3828"/>
                    <a:pt x="9307" y="3027"/>
                  </a:cubicBezTo>
                  <a:cubicBezTo>
                    <a:pt x="9772" y="2408"/>
                    <a:pt x="11503" y="320"/>
                    <a:pt x="12175" y="320"/>
                  </a:cubicBezTo>
                  <a:close/>
                  <a:moveTo>
                    <a:pt x="12195" y="1"/>
                  </a:moveTo>
                  <a:cubicBezTo>
                    <a:pt x="10470" y="1"/>
                    <a:pt x="6855" y="6249"/>
                    <a:pt x="6338" y="7130"/>
                  </a:cubicBezTo>
                  <a:cubicBezTo>
                    <a:pt x="5204" y="9032"/>
                    <a:pt x="4237" y="11067"/>
                    <a:pt x="3203" y="13001"/>
                  </a:cubicBezTo>
                  <a:cubicBezTo>
                    <a:pt x="2602" y="14135"/>
                    <a:pt x="1902" y="15236"/>
                    <a:pt x="1101" y="16237"/>
                  </a:cubicBezTo>
                  <a:cubicBezTo>
                    <a:pt x="901" y="16504"/>
                    <a:pt x="668" y="16804"/>
                    <a:pt x="434" y="17071"/>
                  </a:cubicBezTo>
                  <a:cubicBezTo>
                    <a:pt x="334" y="17171"/>
                    <a:pt x="234" y="17271"/>
                    <a:pt x="134" y="17371"/>
                  </a:cubicBezTo>
                  <a:lnTo>
                    <a:pt x="0" y="17504"/>
                  </a:lnTo>
                  <a:cubicBezTo>
                    <a:pt x="0" y="17593"/>
                    <a:pt x="60" y="17638"/>
                    <a:pt x="129" y="17638"/>
                  </a:cubicBezTo>
                  <a:cubicBezTo>
                    <a:pt x="164" y="17638"/>
                    <a:pt x="201" y="17627"/>
                    <a:pt x="234" y="17605"/>
                  </a:cubicBezTo>
                  <a:lnTo>
                    <a:pt x="434" y="17471"/>
                  </a:lnTo>
                  <a:cubicBezTo>
                    <a:pt x="701" y="17204"/>
                    <a:pt x="968" y="16937"/>
                    <a:pt x="1201" y="16637"/>
                  </a:cubicBezTo>
                  <a:cubicBezTo>
                    <a:pt x="3403" y="14402"/>
                    <a:pt x="5438" y="12001"/>
                    <a:pt x="7272" y="9465"/>
                  </a:cubicBezTo>
                  <a:cubicBezTo>
                    <a:pt x="8640" y="7631"/>
                    <a:pt x="9908" y="5763"/>
                    <a:pt x="11142" y="3828"/>
                  </a:cubicBezTo>
                  <a:cubicBezTo>
                    <a:pt x="11675" y="3027"/>
                    <a:pt x="12142" y="2127"/>
                    <a:pt x="12509" y="1226"/>
                  </a:cubicBezTo>
                  <a:cubicBezTo>
                    <a:pt x="12609" y="959"/>
                    <a:pt x="12910" y="459"/>
                    <a:pt x="12643" y="192"/>
                  </a:cubicBezTo>
                  <a:cubicBezTo>
                    <a:pt x="12515" y="61"/>
                    <a:pt x="12364" y="1"/>
                    <a:pt x="12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7813425" y="1719475"/>
              <a:ext cx="754800" cy="2314150"/>
            </a:xfrm>
            <a:custGeom>
              <a:rect b="b" l="l" r="r" t="t"/>
              <a:pathLst>
                <a:path extrusionOk="0" h="92566" w="30192">
                  <a:moveTo>
                    <a:pt x="23416" y="0"/>
                  </a:moveTo>
                  <a:cubicBezTo>
                    <a:pt x="23364" y="0"/>
                    <a:pt x="23317" y="29"/>
                    <a:pt x="23317" y="99"/>
                  </a:cubicBezTo>
                  <a:cubicBezTo>
                    <a:pt x="20982" y="16945"/>
                    <a:pt x="14077" y="32222"/>
                    <a:pt x="8006" y="47967"/>
                  </a:cubicBezTo>
                  <a:lnTo>
                    <a:pt x="7806" y="48500"/>
                  </a:lnTo>
                  <a:cubicBezTo>
                    <a:pt x="7906" y="45999"/>
                    <a:pt x="7706" y="43464"/>
                    <a:pt x="7172" y="40995"/>
                  </a:cubicBezTo>
                  <a:cubicBezTo>
                    <a:pt x="7172" y="40945"/>
                    <a:pt x="7130" y="40920"/>
                    <a:pt x="7084" y="40920"/>
                  </a:cubicBezTo>
                  <a:cubicBezTo>
                    <a:pt x="7038" y="40920"/>
                    <a:pt x="6988" y="40945"/>
                    <a:pt x="6972" y="40995"/>
                  </a:cubicBezTo>
                  <a:cubicBezTo>
                    <a:pt x="7172" y="44564"/>
                    <a:pt x="6805" y="48033"/>
                    <a:pt x="6772" y="51603"/>
                  </a:cubicBezTo>
                  <a:cubicBezTo>
                    <a:pt x="6038" y="53871"/>
                    <a:pt x="5571" y="56239"/>
                    <a:pt x="5371" y="58641"/>
                  </a:cubicBezTo>
                  <a:cubicBezTo>
                    <a:pt x="5204" y="61510"/>
                    <a:pt x="5270" y="64412"/>
                    <a:pt x="5571" y="67281"/>
                  </a:cubicBezTo>
                  <a:cubicBezTo>
                    <a:pt x="4503" y="63344"/>
                    <a:pt x="3369" y="59408"/>
                    <a:pt x="2602" y="55372"/>
                  </a:cubicBezTo>
                  <a:cubicBezTo>
                    <a:pt x="1368" y="49301"/>
                    <a:pt x="567" y="43163"/>
                    <a:pt x="167" y="36959"/>
                  </a:cubicBezTo>
                  <a:cubicBezTo>
                    <a:pt x="167" y="36909"/>
                    <a:pt x="125" y="36884"/>
                    <a:pt x="83" y="36884"/>
                  </a:cubicBezTo>
                  <a:cubicBezTo>
                    <a:pt x="42" y="36884"/>
                    <a:pt x="0" y="36909"/>
                    <a:pt x="0" y="36959"/>
                  </a:cubicBezTo>
                  <a:cubicBezTo>
                    <a:pt x="67" y="43430"/>
                    <a:pt x="667" y="49868"/>
                    <a:pt x="1801" y="56239"/>
                  </a:cubicBezTo>
                  <a:cubicBezTo>
                    <a:pt x="2769" y="61643"/>
                    <a:pt x="3970" y="67281"/>
                    <a:pt x="6104" y="72384"/>
                  </a:cubicBezTo>
                  <a:cubicBezTo>
                    <a:pt x="6838" y="79122"/>
                    <a:pt x="7839" y="86094"/>
                    <a:pt x="10341" y="92399"/>
                  </a:cubicBezTo>
                  <a:cubicBezTo>
                    <a:pt x="10379" y="92515"/>
                    <a:pt x="10473" y="92566"/>
                    <a:pt x="10565" y="92566"/>
                  </a:cubicBezTo>
                  <a:cubicBezTo>
                    <a:pt x="10712" y="92566"/>
                    <a:pt x="10856" y="92436"/>
                    <a:pt x="10774" y="92232"/>
                  </a:cubicBezTo>
                  <a:cubicBezTo>
                    <a:pt x="10474" y="90897"/>
                    <a:pt x="10174" y="89563"/>
                    <a:pt x="9874" y="88196"/>
                  </a:cubicBezTo>
                  <a:cubicBezTo>
                    <a:pt x="10307" y="85861"/>
                    <a:pt x="10341" y="83459"/>
                    <a:pt x="10908" y="81124"/>
                  </a:cubicBezTo>
                  <a:cubicBezTo>
                    <a:pt x="11575" y="78355"/>
                    <a:pt x="12576" y="75720"/>
                    <a:pt x="13877" y="73185"/>
                  </a:cubicBezTo>
                  <a:cubicBezTo>
                    <a:pt x="13944" y="73072"/>
                    <a:pt x="13844" y="72975"/>
                    <a:pt x="13742" y="72975"/>
                  </a:cubicBezTo>
                  <a:cubicBezTo>
                    <a:pt x="13692" y="72975"/>
                    <a:pt x="13642" y="72997"/>
                    <a:pt x="13610" y="73051"/>
                  </a:cubicBezTo>
                  <a:cubicBezTo>
                    <a:pt x="11608" y="76320"/>
                    <a:pt x="9640" y="80690"/>
                    <a:pt x="9207" y="84893"/>
                  </a:cubicBezTo>
                  <a:cubicBezTo>
                    <a:pt x="8840" y="82892"/>
                    <a:pt x="8506" y="80924"/>
                    <a:pt x="8206" y="78956"/>
                  </a:cubicBezTo>
                  <a:cubicBezTo>
                    <a:pt x="8406" y="72251"/>
                    <a:pt x="10241" y="65413"/>
                    <a:pt x="14711" y="60376"/>
                  </a:cubicBezTo>
                  <a:cubicBezTo>
                    <a:pt x="17012" y="57774"/>
                    <a:pt x="19714" y="55606"/>
                    <a:pt x="22283" y="53271"/>
                  </a:cubicBezTo>
                  <a:cubicBezTo>
                    <a:pt x="25118" y="50702"/>
                    <a:pt x="27720" y="47900"/>
                    <a:pt x="30122" y="44931"/>
                  </a:cubicBezTo>
                  <a:cubicBezTo>
                    <a:pt x="30192" y="44838"/>
                    <a:pt x="30114" y="44728"/>
                    <a:pt x="30027" y="44728"/>
                  </a:cubicBezTo>
                  <a:cubicBezTo>
                    <a:pt x="29990" y="44728"/>
                    <a:pt x="29951" y="44748"/>
                    <a:pt x="29921" y="44798"/>
                  </a:cubicBezTo>
                  <a:cubicBezTo>
                    <a:pt x="26786" y="48134"/>
                    <a:pt x="23483" y="51302"/>
                    <a:pt x="19981" y="54271"/>
                  </a:cubicBezTo>
                  <a:cubicBezTo>
                    <a:pt x="17279" y="56573"/>
                    <a:pt x="14510" y="58875"/>
                    <a:pt x="12376" y="61743"/>
                  </a:cubicBezTo>
                  <a:cubicBezTo>
                    <a:pt x="9807" y="65179"/>
                    <a:pt x="8139" y="69749"/>
                    <a:pt x="7572" y="74352"/>
                  </a:cubicBezTo>
                  <a:cubicBezTo>
                    <a:pt x="7339" y="72484"/>
                    <a:pt x="7138" y="70616"/>
                    <a:pt x="6938" y="68748"/>
                  </a:cubicBezTo>
                  <a:cubicBezTo>
                    <a:pt x="6571" y="64912"/>
                    <a:pt x="6238" y="61043"/>
                    <a:pt x="6738" y="57207"/>
                  </a:cubicBezTo>
                  <a:cubicBezTo>
                    <a:pt x="6772" y="56806"/>
                    <a:pt x="6838" y="56439"/>
                    <a:pt x="6905" y="56073"/>
                  </a:cubicBezTo>
                  <a:cubicBezTo>
                    <a:pt x="6938" y="56073"/>
                    <a:pt x="6972" y="56039"/>
                    <a:pt x="6972" y="56006"/>
                  </a:cubicBezTo>
                  <a:cubicBezTo>
                    <a:pt x="8740" y="51736"/>
                    <a:pt x="11141" y="47733"/>
                    <a:pt x="14110" y="44164"/>
                  </a:cubicBezTo>
                  <a:cubicBezTo>
                    <a:pt x="16112" y="42630"/>
                    <a:pt x="18246" y="41295"/>
                    <a:pt x="20515" y="40195"/>
                  </a:cubicBezTo>
                  <a:cubicBezTo>
                    <a:pt x="22850" y="39027"/>
                    <a:pt x="25118" y="37893"/>
                    <a:pt x="27086" y="36192"/>
                  </a:cubicBezTo>
                  <a:cubicBezTo>
                    <a:pt x="27167" y="36111"/>
                    <a:pt x="27117" y="35964"/>
                    <a:pt x="27024" y="35964"/>
                  </a:cubicBezTo>
                  <a:cubicBezTo>
                    <a:pt x="27002" y="35964"/>
                    <a:pt x="26978" y="35972"/>
                    <a:pt x="26953" y="35992"/>
                  </a:cubicBezTo>
                  <a:cubicBezTo>
                    <a:pt x="23984" y="38026"/>
                    <a:pt x="19981" y="39194"/>
                    <a:pt x="16745" y="41162"/>
                  </a:cubicBezTo>
                  <a:cubicBezTo>
                    <a:pt x="17179" y="40762"/>
                    <a:pt x="17546" y="40328"/>
                    <a:pt x="17980" y="39928"/>
                  </a:cubicBezTo>
                  <a:cubicBezTo>
                    <a:pt x="21916" y="35992"/>
                    <a:pt x="26619" y="32522"/>
                    <a:pt x="28087" y="26885"/>
                  </a:cubicBezTo>
                  <a:cubicBezTo>
                    <a:pt x="28125" y="26771"/>
                    <a:pt x="28044" y="26711"/>
                    <a:pt x="27955" y="26711"/>
                  </a:cubicBezTo>
                  <a:cubicBezTo>
                    <a:pt x="27888" y="26711"/>
                    <a:pt x="27815" y="26746"/>
                    <a:pt x="27787" y="26818"/>
                  </a:cubicBezTo>
                  <a:cubicBezTo>
                    <a:pt x="25885" y="32923"/>
                    <a:pt x="19581" y="36759"/>
                    <a:pt x="15411" y="41262"/>
                  </a:cubicBezTo>
                  <a:cubicBezTo>
                    <a:pt x="12309" y="44598"/>
                    <a:pt x="9340" y="48467"/>
                    <a:pt x="7672" y="52770"/>
                  </a:cubicBezTo>
                  <a:cubicBezTo>
                    <a:pt x="8439" y="50268"/>
                    <a:pt x="9340" y="47800"/>
                    <a:pt x="10341" y="45398"/>
                  </a:cubicBezTo>
                  <a:cubicBezTo>
                    <a:pt x="16278" y="30754"/>
                    <a:pt x="21716" y="15910"/>
                    <a:pt x="23550" y="133"/>
                  </a:cubicBezTo>
                  <a:cubicBezTo>
                    <a:pt x="23570" y="55"/>
                    <a:pt x="23488" y="0"/>
                    <a:pt x="2341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7867625" y="3875150"/>
              <a:ext cx="317750" cy="452025"/>
            </a:xfrm>
            <a:custGeom>
              <a:rect b="b" l="l" r="r" t="t"/>
              <a:pathLst>
                <a:path extrusionOk="0" h="18081" w="12710">
                  <a:moveTo>
                    <a:pt x="0" y="0"/>
                  </a:moveTo>
                  <a:lnTo>
                    <a:pt x="0" y="18080"/>
                  </a:lnTo>
                  <a:lnTo>
                    <a:pt x="12709" y="18080"/>
                  </a:lnTo>
                  <a:lnTo>
                    <a:pt x="12709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26"/>
          <p:cNvSpPr txBox="1"/>
          <p:nvPr>
            <p:ph type="ctrTitle"/>
          </p:nvPr>
        </p:nvSpPr>
        <p:spPr>
          <a:xfrm>
            <a:off x="630325" y="718150"/>
            <a:ext cx="5475600" cy="30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 </a:t>
            </a:r>
            <a:r>
              <a:rPr lang="en" sz="3200"/>
              <a:t>Sentiment Analysis of Thread App Reviews and Ratings Enhanced With Explainable AI</a:t>
            </a:r>
            <a:endParaRPr sz="3200"/>
          </a:p>
        </p:txBody>
      </p:sp>
      <p:sp>
        <p:nvSpPr>
          <p:cNvPr id="269" name="Google Shape;269;p26"/>
          <p:cNvSpPr txBox="1"/>
          <p:nvPr>
            <p:ph idx="1" type="subTitle"/>
          </p:nvPr>
        </p:nvSpPr>
        <p:spPr>
          <a:xfrm>
            <a:off x="3139250" y="3396850"/>
            <a:ext cx="1732500" cy="10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- 713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- 03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- 07</a:t>
            </a:r>
            <a:endParaRPr/>
          </a:p>
        </p:txBody>
      </p:sp>
      <p:grpSp>
        <p:nvGrpSpPr>
          <p:cNvPr id="270" name="Google Shape;270;p26"/>
          <p:cNvGrpSpPr/>
          <p:nvPr/>
        </p:nvGrpSpPr>
        <p:grpSpPr>
          <a:xfrm>
            <a:off x="5475376" y="444762"/>
            <a:ext cx="3524776" cy="4051899"/>
            <a:chOff x="4829618" y="444769"/>
            <a:chExt cx="3865733" cy="4253962"/>
          </a:xfrm>
        </p:grpSpPr>
        <p:grpSp>
          <p:nvGrpSpPr>
            <p:cNvPr id="271" name="Google Shape;271;p26"/>
            <p:cNvGrpSpPr/>
            <p:nvPr/>
          </p:nvGrpSpPr>
          <p:grpSpPr>
            <a:xfrm>
              <a:off x="4829618" y="444769"/>
              <a:ext cx="3301091" cy="4253962"/>
              <a:chOff x="4413163" y="620650"/>
              <a:chExt cx="3232244" cy="4165242"/>
            </a:xfrm>
          </p:grpSpPr>
          <p:sp>
            <p:nvSpPr>
              <p:cNvPr id="272" name="Google Shape;272;p26"/>
              <p:cNvSpPr/>
              <p:nvPr/>
            </p:nvSpPr>
            <p:spPr>
              <a:xfrm>
                <a:off x="7199724" y="2781605"/>
                <a:ext cx="342901" cy="626786"/>
              </a:xfrm>
              <a:custGeom>
                <a:rect b="b" l="l" r="r" t="t"/>
                <a:pathLst>
                  <a:path extrusionOk="0" h="24024" w="13143">
                    <a:moveTo>
                      <a:pt x="1029" y="1"/>
                    </a:moveTo>
                    <a:cubicBezTo>
                      <a:pt x="777" y="1"/>
                      <a:pt x="532" y="93"/>
                      <a:pt x="300" y="297"/>
                    </a:cubicBezTo>
                    <a:cubicBezTo>
                      <a:pt x="0" y="530"/>
                      <a:pt x="34" y="1498"/>
                      <a:pt x="34" y="1698"/>
                    </a:cubicBezTo>
                    <a:cubicBezTo>
                      <a:pt x="0" y="3299"/>
                      <a:pt x="134" y="4933"/>
                      <a:pt x="467" y="6501"/>
                    </a:cubicBezTo>
                    <a:cubicBezTo>
                      <a:pt x="834" y="8669"/>
                      <a:pt x="1468" y="10771"/>
                      <a:pt x="2369" y="12772"/>
                    </a:cubicBezTo>
                    <a:cubicBezTo>
                      <a:pt x="4737" y="17609"/>
                      <a:pt x="10841" y="18910"/>
                      <a:pt x="12909" y="23947"/>
                    </a:cubicBezTo>
                    <a:cubicBezTo>
                      <a:pt x="12938" y="24003"/>
                      <a:pt x="12972" y="24024"/>
                      <a:pt x="13004" y="24024"/>
                    </a:cubicBezTo>
                    <a:cubicBezTo>
                      <a:pt x="13049" y="24024"/>
                      <a:pt x="13090" y="23985"/>
                      <a:pt x="13110" y="23947"/>
                    </a:cubicBezTo>
                    <a:cubicBezTo>
                      <a:pt x="13143" y="23914"/>
                      <a:pt x="13143" y="23914"/>
                      <a:pt x="13143" y="23880"/>
                    </a:cubicBezTo>
                    <a:cubicBezTo>
                      <a:pt x="13010" y="23346"/>
                      <a:pt x="12843" y="22779"/>
                      <a:pt x="12676" y="22246"/>
                    </a:cubicBezTo>
                    <a:cubicBezTo>
                      <a:pt x="11142" y="17109"/>
                      <a:pt x="8873" y="12639"/>
                      <a:pt x="6438" y="7735"/>
                    </a:cubicBezTo>
                    <a:cubicBezTo>
                      <a:pt x="5871" y="6631"/>
                      <a:pt x="3168" y="1"/>
                      <a:pt x="102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6"/>
              <p:cNvSpPr/>
              <p:nvPr/>
            </p:nvSpPr>
            <p:spPr>
              <a:xfrm>
                <a:off x="7226700" y="2854602"/>
                <a:ext cx="315924" cy="551777"/>
              </a:xfrm>
              <a:custGeom>
                <a:rect b="b" l="l" r="r" t="t"/>
                <a:pathLst>
                  <a:path extrusionOk="0" h="21149" w="12109">
                    <a:moveTo>
                      <a:pt x="1227" y="737"/>
                    </a:moveTo>
                    <a:cubicBezTo>
                      <a:pt x="1576" y="737"/>
                      <a:pt x="1882" y="1426"/>
                      <a:pt x="2002" y="1635"/>
                    </a:cubicBezTo>
                    <a:cubicBezTo>
                      <a:pt x="2235" y="2102"/>
                      <a:pt x="2469" y="2602"/>
                      <a:pt x="2736" y="3103"/>
                    </a:cubicBezTo>
                    <a:cubicBezTo>
                      <a:pt x="3203" y="4070"/>
                      <a:pt x="3636" y="5071"/>
                      <a:pt x="4103" y="6038"/>
                    </a:cubicBezTo>
                    <a:cubicBezTo>
                      <a:pt x="4937" y="7839"/>
                      <a:pt x="5838" y="9607"/>
                      <a:pt x="6872" y="11309"/>
                    </a:cubicBezTo>
                    <a:cubicBezTo>
                      <a:pt x="8306" y="13810"/>
                      <a:pt x="9774" y="16279"/>
                      <a:pt x="11042" y="18881"/>
                    </a:cubicBezTo>
                    <a:cubicBezTo>
                      <a:pt x="9607" y="16812"/>
                      <a:pt x="8006" y="14911"/>
                      <a:pt x="6238" y="13143"/>
                    </a:cubicBezTo>
                    <a:cubicBezTo>
                      <a:pt x="1601" y="8373"/>
                      <a:pt x="100" y="1268"/>
                      <a:pt x="1101" y="768"/>
                    </a:cubicBezTo>
                    <a:cubicBezTo>
                      <a:pt x="1143" y="747"/>
                      <a:pt x="1185" y="737"/>
                      <a:pt x="1227" y="737"/>
                    </a:cubicBezTo>
                    <a:close/>
                    <a:moveTo>
                      <a:pt x="1103" y="0"/>
                    </a:moveTo>
                    <a:cubicBezTo>
                      <a:pt x="1047" y="0"/>
                      <a:pt x="991" y="11"/>
                      <a:pt x="934" y="34"/>
                    </a:cubicBezTo>
                    <a:cubicBezTo>
                      <a:pt x="0" y="434"/>
                      <a:pt x="567" y="2869"/>
                      <a:pt x="667" y="3503"/>
                    </a:cubicBezTo>
                    <a:cubicBezTo>
                      <a:pt x="1368" y="6972"/>
                      <a:pt x="2936" y="9807"/>
                      <a:pt x="5271" y="12476"/>
                    </a:cubicBezTo>
                    <a:cubicBezTo>
                      <a:pt x="7606" y="15145"/>
                      <a:pt x="10141" y="17546"/>
                      <a:pt x="11875" y="20582"/>
                    </a:cubicBezTo>
                    <a:cubicBezTo>
                      <a:pt x="11942" y="20782"/>
                      <a:pt x="12009" y="20949"/>
                      <a:pt x="12109" y="21149"/>
                    </a:cubicBezTo>
                    <a:cubicBezTo>
                      <a:pt x="12109" y="21116"/>
                      <a:pt x="12109" y="21116"/>
                      <a:pt x="12109" y="21082"/>
                    </a:cubicBezTo>
                    <a:cubicBezTo>
                      <a:pt x="11976" y="20548"/>
                      <a:pt x="11809" y="19981"/>
                      <a:pt x="11642" y="19448"/>
                    </a:cubicBezTo>
                    <a:cubicBezTo>
                      <a:pt x="10608" y="17179"/>
                      <a:pt x="9307" y="15011"/>
                      <a:pt x="8039" y="12843"/>
                    </a:cubicBezTo>
                    <a:cubicBezTo>
                      <a:pt x="6038" y="9474"/>
                      <a:pt x="4403" y="5971"/>
                      <a:pt x="2702" y="2436"/>
                    </a:cubicBezTo>
                    <a:cubicBezTo>
                      <a:pt x="2485" y="2000"/>
                      <a:pt x="1861" y="0"/>
                      <a:pt x="11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6"/>
              <p:cNvSpPr/>
              <p:nvPr/>
            </p:nvSpPr>
            <p:spPr>
              <a:xfrm>
                <a:off x="7367685" y="2379416"/>
                <a:ext cx="157531" cy="728485"/>
              </a:xfrm>
              <a:custGeom>
                <a:rect b="b" l="l" r="r" t="t"/>
                <a:pathLst>
                  <a:path extrusionOk="0" h="27922" w="6038">
                    <a:moveTo>
                      <a:pt x="3559" y="0"/>
                    </a:moveTo>
                    <a:cubicBezTo>
                      <a:pt x="2124" y="0"/>
                      <a:pt x="1598" y="3213"/>
                      <a:pt x="1268" y="4171"/>
                    </a:cubicBezTo>
                    <a:cubicBezTo>
                      <a:pt x="434" y="6406"/>
                      <a:pt x="34" y="8741"/>
                      <a:pt x="0" y="11143"/>
                    </a:cubicBezTo>
                    <a:cubicBezTo>
                      <a:pt x="100" y="16480"/>
                      <a:pt x="4003" y="20583"/>
                      <a:pt x="4904" y="25753"/>
                    </a:cubicBezTo>
                    <a:cubicBezTo>
                      <a:pt x="4904" y="25753"/>
                      <a:pt x="4904" y="25787"/>
                      <a:pt x="4904" y="25787"/>
                    </a:cubicBezTo>
                    <a:cubicBezTo>
                      <a:pt x="4937" y="25887"/>
                      <a:pt x="4970" y="25987"/>
                      <a:pt x="4970" y="26053"/>
                    </a:cubicBezTo>
                    <a:cubicBezTo>
                      <a:pt x="5037" y="26520"/>
                      <a:pt x="5104" y="27021"/>
                      <a:pt x="5204" y="27488"/>
                    </a:cubicBezTo>
                    <a:lnTo>
                      <a:pt x="5271" y="27888"/>
                    </a:lnTo>
                    <a:cubicBezTo>
                      <a:pt x="5271" y="27921"/>
                      <a:pt x="5337" y="27921"/>
                      <a:pt x="5337" y="27921"/>
                    </a:cubicBezTo>
                    <a:cubicBezTo>
                      <a:pt x="5337" y="27921"/>
                      <a:pt x="5371" y="27888"/>
                      <a:pt x="5371" y="27888"/>
                    </a:cubicBezTo>
                    <a:cubicBezTo>
                      <a:pt x="5304" y="27121"/>
                      <a:pt x="5204" y="26387"/>
                      <a:pt x="5137" y="25620"/>
                    </a:cubicBezTo>
                    <a:cubicBezTo>
                      <a:pt x="4937" y="23285"/>
                      <a:pt x="4870" y="20950"/>
                      <a:pt x="5037" y="18581"/>
                    </a:cubicBezTo>
                    <a:cubicBezTo>
                      <a:pt x="5237" y="16013"/>
                      <a:pt x="5504" y="13511"/>
                      <a:pt x="5671" y="10876"/>
                    </a:cubicBezTo>
                    <a:cubicBezTo>
                      <a:pt x="5804" y="8207"/>
                      <a:pt x="6038" y="5372"/>
                      <a:pt x="5404" y="2803"/>
                    </a:cubicBezTo>
                    <a:cubicBezTo>
                      <a:pt x="5204" y="1969"/>
                      <a:pt x="4737" y="35"/>
                      <a:pt x="3603" y="1"/>
                    </a:cubicBezTo>
                    <a:cubicBezTo>
                      <a:pt x="3588" y="1"/>
                      <a:pt x="3573" y="0"/>
                      <a:pt x="3559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6"/>
              <p:cNvSpPr/>
              <p:nvPr/>
            </p:nvSpPr>
            <p:spPr>
              <a:xfrm>
                <a:off x="7412924" y="2481581"/>
                <a:ext cx="94889" cy="627178"/>
              </a:xfrm>
              <a:custGeom>
                <a:rect b="b" l="l" r="r" t="t"/>
                <a:pathLst>
                  <a:path extrusionOk="0" h="24039" w="3637">
                    <a:moveTo>
                      <a:pt x="1928" y="417"/>
                    </a:moveTo>
                    <a:cubicBezTo>
                      <a:pt x="1941" y="417"/>
                      <a:pt x="1955" y="419"/>
                      <a:pt x="1969" y="422"/>
                    </a:cubicBezTo>
                    <a:cubicBezTo>
                      <a:pt x="2402" y="522"/>
                      <a:pt x="2236" y="2623"/>
                      <a:pt x="2236" y="2890"/>
                    </a:cubicBezTo>
                    <a:cubicBezTo>
                      <a:pt x="2236" y="3858"/>
                      <a:pt x="2236" y="4825"/>
                      <a:pt x="2169" y="5792"/>
                    </a:cubicBezTo>
                    <a:cubicBezTo>
                      <a:pt x="2136" y="7727"/>
                      <a:pt x="2036" y="9662"/>
                      <a:pt x="2136" y="11597"/>
                    </a:cubicBezTo>
                    <a:cubicBezTo>
                      <a:pt x="2269" y="13932"/>
                      <a:pt x="2536" y="16267"/>
                      <a:pt x="2803" y="18602"/>
                    </a:cubicBezTo>
                    <a:cubicBezTo>
                      <a:pt x="2402" y="16934"/>
                      <a:pt x="1935" y="15333"/>
                      <a:pt x="1335" y="13731"/>
                    </a:cubicBezTo>
                    <a:cubicBezTo>
                      <a:pt x="635" y="11830"/>
                      <a:pt x="134" y="10029"/>
                      <a:pt x="301" y="7994"/>
                    </a:cubicBezTo>
                    <a:cubicBezTo>
                      <a:pt x="501" y="6059"/>
                      <a:pt x="801" y="4124"/>
                      <a:pt x="1202" y="2223"/>
                    </a:cubicBezTo>
                    <a:cubicBezTo>
                      <a:pt x="1266" y="1836"/>
                      <a:pt x="1518" y="417"/>
                      <a:pt x="1928" y="417"/>
                    </a:cubicBezTo>
                    <a:close/>
                    <a:moveTo>
                      <a:pt x="2025" y="1"/>
                    </a:moveTo>
                    <a:cubicBezTo>
                      <a:pt x="1960" y="1"/>
                      <a:pt x="1886" y="18"/>
                      <a:pt x="1802" y="55"/>
                    </a:cubicBezTo>
                    <a:cubicBezTo>
                      <a:pt x="935" y="489"/>
                      <a:pt x="1" y="6059"/>
                      <a:pt x="1" y="8761"/>
                    </a:cubicBezTo>
                    <a:cubicBezTo>
                      <a:pt x="34" y="10196"/>
                      <a:pt x="301" y="11597"/>
                      <a:pt x="801" y="12964"/>
                    </a:cubicBezTo>
                    <a:cubicBezTo>
                      <a:pt x="1769" y="15699"/>
                      <a:pt x="2569" y="18535"/>
                      <a:pt x="3136" y="21404"/>
                    </a:cubicBezTo>
                    <a:cubicBezTo>
                      <a:pt x="3170" y="21637"/>
                      <a:pt x="3203" y="21904"/>
                      <a:pt x="3236" y="22137"/>
                    </a:cubicBezTo>
                    <a:cubicBezTo>
                      <a:pt x="3303" y="22604"/>
                      <a:pt x="3370" y="23105"/>
                      <a:pt x="3470" y="23572"/>
                    </a:cubicBezTo>
                    <a:cubicBezTo>
                      <a:pt x="3437" y="23305"/>
                      <a:pt x="3403" y="23005"/>
                      <a:pt x="3403" y="22738"/>
                    </a:cubicBezTo>
                    <a:lnTo>
                      <a:pt x="3403" y="22738"/>
                    </a:lnTo>
                    <a:cubicBezTo>
                      <a:pt x="3470" y="23171"/>
                      <a:pt x="3537" y="23605"/>
                      <a:pt x="3603" y="24039"/>
                    </a:cubicBezTo>
                    <a:cubicBezTo>
                      <a:pt x="3637" y="24039"/>
                      <a:pt x="3637" y="24005"/>
                      <a:pt x="3637" y="23972"/>
                    </a:cubicBezTo>
                    <a:cubicBezTo>
                      <a:pt x="3570" y="23205"/>
                      <a:pt x="3470" y="22471"/>
                      <a:pt x="3437" y="21704"/>
                    </a:cubicBezTo>
                    <a:cubicBezTo>
                      <a:pt x="3336" y="21170"/>
                      <a:pt x="3236" y="20636"/>
                      <a:pt x="3136" y="20103"/>
                    </a:cubicBezTo>
                    <a:cubicBezTo>
                      <a:pt x="2936" y="17668"/>
                      <a:pt x="2703" y="15266"/>
                      <a:pt x="2503" y="12831"/>
                    </a:cubicBezTo>
                    <a:cubicBezTo>
                      <a:pt x="2202" y="9228"/>
                      <a:pt x="2603" y="5626"/>
                      <a:pt x="2503" y="2023"/>
                    </a:cubicBezTo>
                    <a:cubicBezTo>
                      <a:pt x="2503" y="1630"/>
                      <a:pt x="2667" y="1"/>
                      <a:pt x="20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6"/>
              <p:cNvSpPr/>
              <p:nvPr/>
            </p:nvSpPr>
            <p:spPr>
              <a:xfrm>
                <a:off x="5432218" y="620650"/>
                <a:ext cx="2213189" cy="4165242"/>
              </a:xfrm>
              <a:custGeom>
                <a:rect b="b" l="l" r="r" t="t"/>
                <a:pathLst>
                  <a:path extrusionOk="0" h="159649" w="84829">
                    <a:moveTo>
                      <a:pt x="73954" y="4604"/>
                    </a:moveTo>
                    <a:cubicBezTo>
                      <a:pt x="77490" y="4604"/>
                      <a:pt x="80325" y="5638"/>
                      <a:pt x="80325" y="12776"/>
                    </a:cubicBezTo>
                    <a:lnTo>
                      <a:pt x="80325" y="147873"/>
                    </a:lnTo>
                    <a:cubicBezTo>
                      <a:pt x="80325" y="151709"/>
                      <a:pt x="77456" y="154811"/>
                      <a:pt x="73954" y="154811"/>
                    </a:cubicBezTo>
                    <a:lnTo>
                      <a:pt x="10875" y="154811"/>
                    </a:lnTo>
                    <a:cubicBezTo>
                      <a:pt x="7339" y="154811"/>
                      <a:pt x="4471" y="151709"/>
                      <a:pt x="4471" y="147873"/>
                    </a:cubicBezTo>
                    <a:lnTo>
                      <a:pt x="4471" y="12776"/>
                    </a:lnTo>
                    <a:cubicBezTo>
                      <a:pt x="4471" y="4971"/>
                      <a:pt x="7339" y="4604"/>
                      <a:pt x="10875" y="4604"/>
                    </a:cubicBezTo>
                    <a:lnTo>
                      <a:pt x="23518" y="4604"/>
                    </a:lnTo>
                    <a:cubicBezTo>
                      <a:pt x="24252" y="4604"/>
                      <a:pt x="24852" y="5438"/>
                      <a:pt x="24852" y="6472"/>
                    </a:cubicBezTo>
                    <a:lnTo>
                      <a:pt x="24852" y="6905"/>
                    </a:lnTo>
                    <a:cubicBezTo>
                      <a:pt x="24852" y="9341"/>
                      <a:pt x="26186" y="9341"/>
                      <a:pt x="27821" y="9341"/>
                    </a:cubicBezTo>
                    <a:lnTo>
                      <a:pt x="57008" y="9341"/>
                    </a:lnTo>
                    <a:cubicBezTo>
                      <a:pt x="58676" y="9341"/>
                      <a:pt x="59977" y="9341"/>
                      <a:pt x="59977" y="6905"/>
                    </a:cubicBezTo>
                    <a:lnTo>
                      <a:pt x="59977" y="6472"/>
                    </a:lnTo>
                    <a:cubicBezTo>
                      <a:pt x="59977" y="5438"/>
                      <a:pt x="60577" y="4604"/>
                      <a:pt x="61311" y="4604"/>
                    </a:cubicBezTo>
                    <a:close/>
                    <a:moveTo>
                      <a:pt x="7173" y="0"/>
                    </a:moveTo>
                    <a:cubicBezTo>
                      <a:pt x="3203" y="34"/>
                      <a:pt x="1" y="3303"/>
                      <a:pt x="68" y="7272"/>
                    </a:cubicBezTo>
                    <a:lnTo>
                      <a:pt x="68" y="152376"/>
                    </a:lnTo>
                    <a:cubicBezTo>
                      <a:pt x="1" y="156346"/>
                      <a:pt x="3203" y="159581"/>
                      <a:pt x="7173" y="159648"/>
                    </a:cubicBezTo>
                    <a:lnTo>
                      <a:pt x="77656" y="159648"/>
                    </a:lnTo>
                    <a:cubicBezTo>
                      <a:pt x="81626" y="159581"/>
                      <a:pt x="84828" y="156346"/>
                      <a:pt x="84795" y="152376"/>
                    </a:cubicBezTo>
                    <a:lnTo>
                      <a:pt x="84795" y="7272"/>
                    </a:lnTo>
                    <a:cubicBezTo>
                      <a:pt x="84828" y="3303"/>
                      <a:pt x="81626" y="34"/>
                      <a:pt x="776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6"/>
              <p:cNvSpPr/>
              <p:nvPr/>
            </p:nvSpPr>
            <p:spPr>
              <a:xfrm>
                <a:off x="5548836" y="740738"/>
                <a:ext cx="1979057" cy="3918953"/>
              </a:xfrm>
              <a:custGeom>
                <a:rect b="b" l="l" r="r" t="t"/>
                <a:pathLst>
                  <a:path extrusionOk="0" h="150209" w="75855">
                    <a:moveTo>
                      <a:pt x="6405" y="1"/>
                    </a:moveTo>
                    <a:cubicBezTo>
                      <a:pt x="2869" y="1"/>
                      <a:pt x="1" y="1735"/>
                      <a:pt x="1" y="9508"/>
                    </a:cubicBezTo>
                    <a:lnTo>
                      <a:pt x="1" y="143270"/>
                    </a:lnTo>
                    <a:cubicBezTo>
                      <a:pt x="1" y="147106"/>
                      <a:pt x="2869" y="150208"/>
                      <a:pt x="6405" y="150208"/>
                    </a:cubicBezTo>
                    <a:lnTo>
                      <a:pt x="69484" y="150208"/>
                    </a:lnTo>
                    <a:cubicBezTo>
                      <a:pt x="72986" y="150208"/>
                      <a:pt x="75855" y="147106"/>
                      <a:pt x="75855" y="143270"/>
                    </a:cubicBezTo>
                    <a:lnTo>
                      <a:pt x="75855" y="9508"/>
                    </a:lnTo>
                    <a:cubicBezTo>
                      <a:pt x="75855" y="2369"/>
                      <a:pt x="72986" y="34"/>
                      <a:pt x="69484" y="1"/>
                    </a:cubicBezTo>
                    <a:lnTo>
                      <a:pt x="56841" y="1"/>
                    </a:lnTo>
                    <a:cubicBezTo>
                      <a:pt x="56107" y="1"/>
                      <a:pt x="55507" y="835"/>
                      <a:pt x="55507" y="1869"/>
                    </a:cubicBezTo>
                    <a:lnTo>
                      <a:pt x="55507" y="2302"/>
                    </a:lnTo>
                    <a:cubicBezTo>
                      <a:pt x="55507" y="4738"/>
                      <a:pt x="54206" y="4738"/>
                      <a:pt x="52538" y="4738"/>
                    </a:cubicBezTo>
                    <a:lnTo>
                      <a:pt x="23351" y="4738"/>
                    </a:lnTo>
                    <a:cubicBezTo>
                      <a:pt x="21716" y="4738"/>
                      <a:pt x="20382" y="4738"/>
                      <a:pt x="20382" y="2302"/>
                    </a:cubicBezTo>
                    <a:lnTo>
                      <a:pt x="20382" y="1869"/>
                    </a:lnTo>
                    <a:cubicBezTo>
                      <a:pt x="20382" y="835"/>
                      <a:pt x="19782" y="1"/>
                      <a:pt x="19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6"/>
              <p:cNvSpPr/>
              <p:nvPr/>
            </p:nvSpPr>
            <p:spPr>
              <a:xfrm>
                <a:off x="5548836" y="4255714"/>
                <a:ext cx="1979057" cy="403847"/>
              </a:xfrm>
              <a:custGeom>
                <a:rect b="b" l="l" r="r" t="t"/>
                <a:pathLst>
                  <a:path extrusionOk="0" h="15479" w="75855">
                    <a:moveTo>
                      <a:pt x="1" y="1"/>
                    </a:moveTo>
                    <a:lnTo>
                      <a:pt x="1" y="8540"/>
                    </a:lnTo>
                    <a:cubicBezTo>
                      <a:pt x="1" y="12376"/>
                      <a:pt x="2869" y="15478"/>
                      <a:pt x="6405" y="15478"/>
                    </a:cubicBezTo>
                    <a:lnTo>
                      <a:pt x="69484" y="15478"/>
                    </a:lnTo>
                    <a:cubicBezTo>
                      <a:pt x="72986" y="15478"/>
                      <a:pt x="75855" y="12376"/>
                      <a:pt x="75855" y="8540"/>
                    </a:cubicBezTo>
                    <a:lnTo>
                      <a:pt x="75855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6"/>
              <p:cNvSpPr/>
              <p:nvPr/>
            </p:nvSpPr>
            <p:spPr>
              <a:xfrm>
                <a:off x="6421697" y="759887"/>
                <a:ext cx="233271" cy="26142"/>
              </a:xfrm>
              <a:custGeom>
                <a:rect b="b" l="l" r="r" t="t"/>
                <a:pathLst>
                  <a:path extrusionOk="0" h="1002" w="8941">
                    <a:moveTo>
                      <a:pt x="501" y="1"/>
                    </a:moveTo>
                    <a:cubicBezTo>
                      <a:pt x="234" y="1"/>
                      <a:pt x="1" y="234"/>
                      <a:pt x="1" y="501"/>
                    </a:cubicBezTo>
                    <a:cubicBezTo>
                      <a:pt x="1" y="768"/>
                      <a:pt x="234" y="1001"/>
                      <a:pt x="501" y="1001"/>
                    </a:cubicBezTo>
                    <a:lnTo>
                      <a:pt x="8474" y="1001"/>
                    </a:lnTo>
                    <a:cubicBezTo>
                      <a:pt x="8741" y="968"/>
                      <a:pt x="8941" y="768"/>
                      <a:pt x="8941" y="501"/>
                    </a:cubicBezTo>
                    <a:cubicBezTo>
                      <a:pt x="8941" y="234"/>
                      <a:pt x="8741" y="1"/>
                      <a:pt x="84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5930023" y="1144674"/>
                <a:ext cx="1549120" cy="1879289"/>
              </a:xfrm>
              <a:custGeom>
                <a:rect b="b" l="l" r="r" t="t"/>
                <a:pathLst>
                  <a:path extrusionOk="0" h="72031" w="59376">
                    <a:moveTo>
                      <a:pt x="27499" y="0"/>
                    </a:moveTo>
                    <a:cubicBezTo>
                      <a:pt x="25758" y="0"/>
                      <a:pt x="23854" y="309"/>
                      <a:pt x="21782" y="1030"/>
                    </a:cubicBezTo>
                    <a:cubicBezTo>
                      <a:pt x="17679" y="2431"/>
                      <a:pt x="14978" y="6267"/>
                      <a:pt x="13410" y="10236"/>
                    </a:cubicBezTo>
                    <a:cubicBezTo>
                      <a:pt x="11575" y="14873"/>
                      <a:pt x="13143" y="20910"/>
                      <a:pt x="10841" y="25380"/>
                    </a:cubicBezTo>
                    <a:cubicBezTo>
                      <a:pt x="8873" y="29216"/>
                      <a:pt x="5871" y="29917"/>
                      <a:pt x="4003" y="33920"/>
                    </a:cubicBezTo>
                    <a:cubicBezTo>
                      <a:pt x="3202" y="35654"/>
                      <a:pt x="2836" y="37656"/>
                      <a:pt x="4770" y="41659"/>
                    </a:cubicBezTo>
                    <a:cubicBezTo>
                      <a:pt x="5471" y="43126"/>
                      <a:pt x="6238" y="45328"/>
                      <a:pt x="5671" y="47096"/>
                    </a:cubicBezTo>
                    <a:cubicBezTo>
                      <a:pt x="4904" y="49531"/>
                      <a:pt x="2102" y="50698"/>
                      <a:pt x="1234" y="53267"/>
                    </a:cubicBezTo>
                    <a:cubicBezTo>
                      <a:pt x="0" y="56769"/>
                      <a:pt x="1401" y="60506"/>
                      <a:pt x="3736" y="63241"/>
                    </a:cubicBezTo>
                    <a:cubicBezTo>
                      <a:pt x="9040" y="69445"/>
                      <a:pt x="17946" y="71680"/>
                      <a:pt x="25752" y="71980"/>
                    </a:cubicBezTo>
                    <a:cubicBezTo>
                      <a:pt x="26608" y="72013"/>
                      <a:pt x="27477" y="72030"/>
                      <a:pt x="28354" y="72030"/>
                    </a:cubicBezTo>
                    <a:cubicBezTo>
                      <a:pt x="35572" y="72030"/>
                      <a:pt x="43363" y="70861"/>
                      <a:pt x="49669" y="67410"/>
                    </a:cubicBezTo>
                    <a:cubicBezTo>
                      <a:pt x="52771" y="65743"/>
                      <a:pt x="55607" y="63308"/>
                      <a:pt x="57341" y="60205"/>
                    </a:cubicBezTo>
                    <a:cubicBezTo>
                      <a:pt x="59209" y="56870"/>
                      <a:pt x="59376" y="53434"/>
                      <a:pt x="57174" y="50398"/>
                    </a:cubicBezTo>
                    <a:cubicBezTo>
                      <a:pt x="55406" y="47963"/>
                      <a:pt x="51637" y="46295"/>
                      <a:pt x="51537" y="44027"/>
                    </a:cubicBezTo>
                    <a:cubicBezTo>
                      <a:pt x="51470" y="41759"/>
                      <a:pt x="53272" y="39924"/>
                      <a:pt x="53739" y="37723"/>
                    </a:cubicBezTo>
                    <a:cubicBezTo>
                      <a:pt x="54506" y="33987"/>
                      <a:pt x="52438" y="31218"/>
                      <a:pt x="49769" y="28883"/>
                    </a:cubicBezTo>
                    <a:cubicBezTo>
                      <a:pt x="43498" y="23312"/>
                      <a:pt x="44966" y="15673"/>
                      <a:pt x="41029" y="8635"/>
                    </a:cubicBezTo>
                    <a:cubicBezTo>
                      <a:pt x="39199" y="5404"/>
                      <a:pt x="34782" y="0"/>
                      <a:pt x="274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6"/>
              <p:cNvSpPr/>
              <p:nvPr/>
            </p:nvSpPr>
            <p:spPr>
              <a:xfrm>
                <a:off x="7059600" y="1607076"/>
                <a:ext cx="442147" cy="1142298"/>
              </a:xfrm>
              <a:custGeom>
                <a:rect b="b" l="l" r="r" t="t"/>
                <a:pathLst>
                  <a:path extrusionOk="0" h="43783" w="16947">
                    <a:moveTo>
                      <a:pt x="51" y="1"/>
                    </a:moveTo>
                    <a:cubicBezTo>
                      <a:pt x="26" y="1"/>
                      <a:pt x="1" y="18"/>
                      <a:pt x="1" y="51"/>
                    </a:cubicBezTo>
                    <a:cubicBezTo>
                      <a:pt x="334" y="4087"/>
                      <a:pt x="1035" y="7189"/>
                      <a:pt x="4270" y="9858"/>
                    </a:cubicBezTo>
                    <a:cubicBezTo>
                      <a:pt x="8540" y="13327"/>
                      <a:pt x="12576" y="17163"/>
                      <a:pt x="9874" y="23101"/>
                    </a:cubicBezTo>
                    <a:cubicBezTo>
                      <a:pt x="8607" y="25803"/>
                      <a:pt x="6505" y="28338"/>
                      <a:pt x="9041" y="31006"/>
                    </a:cubicBezTo>
                    <a:cubicBezTo>
                      <a:pt x="10575" y="32641"/>
                      <a:pt x="12843" y="33341"/>
                      <a:pt x="14378" y="34976"/>
                    </a:cubicBezTo>
                    <a:cubicBezTo>
                      <a:pt x="16813" y="37578"/>
                      <a:pt x="15345" y="42782"/>
                      <a:pt x="11642" y="43482"/>
                    </a:cubicBezTo>
                    <a:cubicBezTo>
                      <a:pt x="11509" y="43549"/>
                      <a:pt x="11576" y="43749"/>
                      <a:pt x="11709" y="43782"/>
                    </a:cubicBezTo>
                    <a:cubicBezTo>
                      <a:pt x="14578" y="43382"/>
                      <a:pt x="16946" y="39513"/>
                      <a:pt x="16012" y="36710"/>
                    </a:cubicBezTo>
                    <a:cubicBezTo>
                      <a:pt x="15378" y="34876"/>
                      <a:pt x="13677" y="33775"/>
                      <a:pt x="12143" y="32774"/>
                    </a:cubicBezTo>
                    <a:cubicBezTo>
                      <a:pt x="10141" y="31473"/>
                      <a:pt x="8040" y="30072"/>
                      <a:pt x="8473" y="27304"/>
                    </a:cubicBezTo>
                    <a:cubicBezTo>
                      <a:pt x="8674" y="26103"/>
                      <a:pt x="9674" y="24835"/>
                      <a:pt x="10208" y="23768"/>
                    </a:cubicBezTo>
                    <a:cubicBezTo>
                      <a:pt x="12009" y="19932"/>
                      <a:pt x="11576" y="16396"/>
                      <a:pt x="8774" y="13194"/>
                    </a:cubicBezTo>
                    <a:cubicBezTo>
                      <a:pt x="7106" y="11259"/>
                      <a:pt x="4838" y="10025"/>
                      <a:pt x="3103" y="8190"/>
                    </a:cubicBezTo>
                    <a:cubicBezTo>
                      <a:pt x="968" y="5922"/>
                      <a:pt x="468" y="2986"/>
                      <a:pt x="101" y="51"/>
                    </a:cubicBezTo>
                    <a:cubicBezTo>
                      <a:pt x="101" y="18"/>
                      <a:pt x="76" y="1"/>
                      <a:pt x="5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6"/>
              <p:cNvSpPr/>
              <p:nvPr/>
            </p:nvSpPr>
            <p:spPr>
              <a:xfrm>
                <a:off x="7048669" y="1500633"/>
                <a:ext cx="466124" cy="1327590"/>
              </a:xfrm>
              <a:custGeom>
                <a:rect b="b" l="l" r="r" t="t"/>
                <a:pathLst>
                  <a:path extrusionOk="0" h="50885" w="17866">
                    <a:moveTo>
                      <a:pt x="92" y="1"/>
                    </a:moveTo>
                    <a:cubicBezTo>
                      <a:pt x="48" y="1"/>
                      <a:pt x="0" y="37"/>
                      <a:pt x="19" y="95"/>
                    </a:cubicBezTo>
                    <a:cubicBezTo>
                      <a:pt x="1154" y="4798"/>
                      <a:pt x="2188" y="9568"/>
                      <a:pt x="5090" y="13604"/>
                    </a:cubicBezTo>
                    <a:cubicBezTo>
                      <a:pt x="7892" y="17541"/>
                      <a:pt x="13362" y="20676"/>
                      <a:pt x="12862" y="26180"/>
                    </a:cubicBezTo>
                    <a:cubicBezTo>
                      <a:pt x="12662" y="28482"/>
                      <a:pt x="11027" y="30483"/>
                      <a:pt x="11027" y="32785"/>
                    </a:cubicBezTo>
                    <a:cubicBezTo>
                      <a:pt x="11027" y="34353"/>
                      <a:pt x="11895" y="35420"/>
                      <a:pt x="12929" y="36487"/>
                    </a:cubicBezTo>
                    <a:cubicBezTo>
                      <a:pt x="15297" y="38956"/>
                      <a:pt x="17866" y="41591"/>
                      <a:pt x="15998" y="45260"/>
                    </a:cubicBezTo>
                    <a:cubicBezTo>
                      <a:pt x="14697" y="47729"/>
                      <a:pt x="12262" y="49063"/>
                      <a:pt x="10027" y="50531"/>
                    </a:cubicBezTo>
                    <a:cubicBezTo>
                      <a:pt x="9854" y="50646"/>
                      <a:pt x="9979" y="50884"/>
                      <a:pt x="10145" y="50884"/>
                    </a:cubicBezTo>
                    <a:cubicBezTo>
                      <a:pt x="10171" y="50884"/>
                      <a:pt x="10199" y="50878"/>
                      <a:pt x="10227" y="50864"/>
                    </a:cubicBezTo>
                    <a:cubicBezTo>
                      <a:pt x="13562" y="49096"/>
                      <a:pt x="17765" y="46061"/>
                      <a:pt x="17098" y="41724"/>
                    </a:cubicBezTo>
                    <a:cubicBezTo>
                      <a:pt x="16765" y="39490"/>
                      <a:pt x="15030" y="37955"/>
                      <a:pt x="13529" y="36387"/>
                    </a:cubicBezTo>
                    <a:cubicBezTo>
                      <a:pt x="11995" y="34786"/>
                      <a:pt x="11328" y="33318"/>
                      <a:pt x="11861" y="31017"/>
                    </a:cubicBezTo>
                    <a:cubicBezTo>
                      <a:pt x="12161" y="29849"/>
                      <a:pt x="12795" y="28782"/>
                      <a:pt x="13095" y="27614"/>
                    </a:cubicBezTo>
                    <a:cubicBezTo>
                      <a:pt x="14330" y="22844"/>
                      <a:pt x="11061" y="19409"/>
                      <a:pt x="7992" y="16240"/>
                    </a:cubicBezTo>
                    <a:cubicBezTo>
                      <a:pt x="3622" y="11703"/>
                      <a:pt x="1687" y="6066"/>
                      <a:pt x="153" y="61"/>
                    </a:cubicBezTo>
                    <a:cubicBezTo>
                      <a:pt x="153" y="19"/>
                      <a:pt x="124" y="1"/>
                      <a:pt x="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6"/>
              <p:cNvSpPr/>
              <p:nvPr/>
            </p:nvSpPr>
            <p:spPr>
              <a:xfrm>
                <a:off x="5833415" y="1553124"/>
                <a:ext cx="475203" cy="1334660"/>
              </a:xfrm>
              <a:custGeom>
                <a:rect b="b" l="l" r="r" t="t"/>
                <a:pathLst>
                  <a:path extrusionOk="0" h="51156" w="18214">
                    <a:moveTo>
                      <a:pt x="18164" y="1"/>
                    </a:moveTo>
                    <a:cubicBezTo>
                      <a:pt x="18138" y="1"/>
                      <a:pt x="18113" y="17"/>
                      <a:pt x="18113" y="51"/>
                    </a:cubicBezTo>
                    <a:cubicBezTo>
                      <a:pt x="17413" y="3153"/>
                      <a:pt x="16779" y="6355"/>
                      <a:pt x="15145" y="9124"/>
                    </a:cubicBezTo>
                    <a:cubicBezTo>
                      <a:pt x="13677" y="11692"/>
                      <a:pt x="11342" y="13327"/>
                      <a:pt x="9240" y="15295"/>
                    </a:cubicBezTo>
                    <a:cubicBezTo>
                      <a:pt x="7606" y="16863"/>
                      <a:pt x="6205" y="18697"/>
                      <a:pt x="5871" y="20999"/>
                    </a:cubicBezTo>
                    <a:cubicBezTo>
                      <a:pt x="5471" y="23801"/>
                      <a:pt x="6939" y="25803"/>
                      <a:pt x="7573" y="28371"/>
                    </a:cubicBezTo>
                    <a:cubicBezTo>
                      <a:pt x="8507" y="32140"/>
                      <a:pt x="5605" y="33541"/>
                      <a:pt x="3870" y="36277"/>
                    </a:cubicBezTo>
                    <a:cubicBezTo>
                      <a:pt x="2769" y="38011"/>
                      <a:pt x="2469" y="40146"/>
                      <a:pt x="3036" y="42114"/>
                    </a:cubicBezTo>
                    <a:cubicBezTo>
                      <a:pt x="4270" y="46651"/>
                      <a:pt x="9307" y="50620"/>
                      <a:pt x="13944" y="51154"/>
                    </a:cubicBezTo>
                    <a:cubicBezTo>
                      <a:pt x="13955" y="51155"/>
                      <a:pt x="13966" y="51156"/>
                      <a:pt x="13976" y="51156"/>
                    </a:cubicBezTo>
                    <a:cubicBezTo>
                      <a:pt x="14244" y="51156"/>
                      <a:pt x="14234" y="50752"/>
                      <a:pt x="13977" y="50720"/>
                    </a:cubicBezTo>
                    <a:cubicBezTo>
                      <a:pt x="7773" y="49853"/>
                      <a:pt x="1" y="42348"/>
                      <a:pt x="4570" y="36010"/>
                    </a:cubicBezTo>
                    <a:cubicBezTo>
                      <a:pt x="5671" y="34509"/>
                      <a:pt x="7239" y="33375"/>
                      <a:pt x="7940" y="31607"/>
                    </a:cubicBezTo>
                    <a:cubicBezTo>
                      <a:pt x="8640" y="29872"/>
                      <a:pt x="8073" y="28171"/>
                      <a:pt x="7406" y="26503"/>
                    </a:cubicBezTo>
                    <a:cubicBezTo>
                      <a:pt x="6005" y="22867"/>
                      <a:pt x="5838" y="19598"/>
                      <a:pt x="8640" y="16529"/>
                    </a:cubicBezTo>
                    <a:cubicBezTo>
                      <a:pt x="10174" y="14828"/>
                      <a:pt x="12109" y="13527"/>
                      <a:pt x="13677" y="11826"/>
                    </a:cubicBezTo>
                    <a:cubicBezTo>
                      <a:pt x="16679" y="8590"/>
                      <a:pt x="17546" y="4254"/>
                      <a:pt x="18214" y="51"/>
                    </a:cubicBezTo>
                    <a:cubicBezTo>
                      <a:pt x="18214" y="17"/>
                      <a:pt x="18189" y="1"/>
                      <a:pt x="1816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6"/>
              <p:cNvSpPr/>
              <p:nvPr/>
            </p:nvSpPr>
            <p:spPr>
              <a:xfrm>
                <a:off x="5941320" y="1519182"/>
                <a:ext cx="432572" cy="1430358"/>
              </a:xfrm>
              <a:custGeom>
                <a:rect b="b" l="l" r="r" t="t"/>
                <a:pathLst>
                  <a:path extrusionOk="0" h="54824" w="16580">
                    <a:moveTo>
                      <a:pt x="12280" y="1"/>
                    </a:moveTo>
                    <a:cubicBezTo>
                      <a:pt x="12260" y="1"/>
                      <a:pt x="12243" y="17"/>
                      <a:pt x="12243" y="51"/>
                    </a:cubicBezTo>
                    <a:cubicBezTo>
                      <a:pt x="12543" y="3520"/>
                      <a:pt x="11876" y="7022"/>
                      <a:pt x="10208" y="10125"/>
                    </a:cubicBezTo>
                    <a:cubicBezTo>
                      <a:pt x="8674" y="13027"/>
                      <a:pt x="6105" y="14895"/>
                      <a:pt x="4170" y="17430"/>
                    </a:cubicBezTo>
                    <a:cubicBezTo>
                      <a:pt x="2669" y="19331"/>
                      <a:pt x="1769" y="21466"/>
                      <a:pt x="2069" y="23968"/>
                    </a:cubicBezTo>
                    <a:cubicBezTo>
                      <a:pt x="2503" y="27537"/>
                      <a:pt x="4771" y="30806"/>
                      <a:pt x="2870" y="34275"/>
                    </a:cubicBezTo>
                    <a:cubicBezTo>
                      <a:pt x="1635" y="36477"/>
                      <a:pt x="1" y="38078"/>
                      <a:pt x="68" y="40847"/>
                    </a:cubicBezTo>
                    <a:cubicBezTo>
                      <a:pt x="134" y="43282"/>
                      <a:pt x="1335" y="45617"/>
                      <a:pt x="2836" y="47451"/>
                    </a:cubicBezTo>
                    <a:cubicBezTo>
                      <a:pt x="6205" y="51621"/>
                      <a:pt x="11075" y="54256"/>
                      <a:pt x="16379" y="54823"/>
                    </a:cubicBezTo>
                    <a:cubicBezTo>
                      <a:pt x="16579" y="54823"/>
                      <a:pt x="16579" y="54490"/>
                      <a:pt x="16379" y="54490"/>
                    </a:cubicBezTo>
                    <a:cubicBezTo>
                      <a:pt x="10575" y="53789"/>
                      <a:pt x="4371" y="50454"/>
                      <a:pt x="1635" y="44783"/>
                    </a:cubicBezTo>
                    <a:cubicBezTo>
                      <a:pt x="768" y="42982"/>
                      <a:pt x="268" y="40847"/>
                      <a:pt x="801" y="38879"/>
                    </a:cubicBezTo>
                    <a:cubicBezTo>
                      <a:pt x="1202" y="37444"/>
                      <a:pt x="2169" y="36343"/>
                      <a:pt x="2970" y="35109"/>
                    </a:cubicBezTo>
                    <a:cubicBezTo>
                      <a:pt x="4037" y="33541"/>
                      <a:pt x="4404" y="31607"/>
                      <a:pt x="4037" y="29739"/>
                    </a:cubicBezTo>
                    <a:cubicBezTo>
                      <a:pt x="3470" y="26603"/>
                      <a:pt x="1735" y="23801"/>
                      <a:pt x="2836" y="20566"/>
                    </a:cubicBezTo>
                    <a:cubicBezTo>
                      <a:pt x="3837" y="17530"/>
                      <a:pt x="6539" y="15562"/>
                      <a:pt x="8507" y="13260"/>
                    </a:cubicBezTo>
                    <a:cubicBezTo>
                      <a:pt x="11609" y="9624"/>
                      <a:pt x="12910" y="4921"/>
                      <a:pt x="12343" y="51"/>
                    </a:cubicBezTo>
                    <a:cubicBezTo>
                      <a:pt x="12326" y="17"/>
                      <a:pt x="12301" y="1"/>
                      <a:pt x="122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5058023" y="2056486"/>
                <a:ext cx="1727471" cy="1008822"/>
              </a:xfrm>
              <a:custGeom>
                <a:rect b="b" l="l" r="r" t="t"/>
                <a:pathLst>
                  <a:path extrusionOk="0" h="38667" w="66212">
                    <a:moveTo>
                      <a:pt x="10016" y="0"/>
                    </a:moveTo>
                    <a:cubicBezTo>
                      <a:pt x="8960" y="0"/>
                      <a:pt x="8240" y="193"/>
                      <a:pt x="8039" y="638"/>
                    </a:cubicBezTo>
                    <a:cubicBezTo>
                      <a:pt x="4904" y="7609"/>
                      <a:pt x="0" y="33428"/>
                      <a:pt x="5337" y="36397"/>
                    </a:cubicBezTo>
                    <a:cubicBezTo>
                      <a:pt x="7361" y="37523"/>
                      <a:pt x="10574" y="38666"/>
                      <a:pt x="14997" y="38666"/>
                    </a:cubicBezTo>
                    <a:cubicBezTo>
                      <a:pt x="16990" y="38666"/>
                      <a:pt x="19229" y="38434"/>
                      <a:pt x="21716" y="37864"/>
                    </a:cubicBezTo>
                    <a:cubicBezTo>
                      <a:pt x="37794" y="34128"/>
                      <a:pt x="56941" y="19184"/>
                      <a:pt x="62412" y="12079"/>
                    </a:cubicBezTo>
                    <a:cubicBezTo>
                      <a:pt x="66212" y="7129"/>
                      <a:pt x="65721" y="3734"/>
                      <a:pt x="61754" y="3734"/>
                    </a:cubicBezTo>
                    <a:cubicBezTo>
                      <a:pt x="60428" y="3734"/>
                      <a:pt x="58713" y="4113"/>
                      <a:pt x="56641" y="4941"/>
                    </a:cubicBezTo>
                    <a:cubicBezTo>
                      <a:pt x="44481" y="9732"/>
                      <a:pt x="26758" y="18319"/>
                      <a:pt x="25646" y="18319"/>
                    </a:cubicBezTo>
                    <a:cubicBezTo>
                      <a:pt x="25635" y="18319"/>
                      <a:pt x="25626" y="18319"/>
                      <a:pt x="25619" y="18317"/>
                    </a:cubicBezTo>
                    <a:cubicBezTo>
                      <a:pt x="24785" y="18150"/>
                      <a:pt x="26486" y="9010"/>
                      <a:pt x="27620" y="7042"/>
                    </a:cubicBezTo>
                    <a:cubicBezTo>
                      <a:pt x="28927" y="4818"/>
                      <a:pt x="15292" y="0"/>
                      <a:pt x="1001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5079781" y="2150094"/>
                <a:ext cx="1747273" cy="1029277"/>
              </a:xfrm>
              <a:custGeom>
                <a:rect b="b" l="l" r="r" t="t"/>
                <a:pathLst>
                  <a:path extrusionOk="0" h="39451" w="66971">
                    <a:moveTo>
                      <a:pt x="60990" y="1"/>
                    </a:moveTo>
                    <a:cubicBezTo>
                      <a:pt x="59634" y="1"/>
                      <a:pt x="57996" y="250"/>
                      <a:pt x="56174" y="719"/>
                    </a:cubicBezTo>
                    <a:cubicBezTo>
                      <a:pt x="48203" y="2778"/>
                      <a:pt x="25650" y="14063"/>
                      <a:pt x="25025" y="14063"/>
                    </a:cubicBezTo>
                    <a:cubicBezTo>
                      <a:pt x="25022" y="14063"/>
                      <a:pt x="25020" y="14062"/>
                      <a:pt x="25018" y="14062"/>
                    </a:cubicBezTo>
                    <a:cubicBezTo>
                      <a:pt x="24584" y="13962"/>
                      <a:pt x="26019" y="9625"/>
                      <a:pt x="26019" y="9625"/>
                    </a:cubicBezTo>
                    <a:lnTo>
                      <a:pt x="2802" y="3688"/>
                    </a:lnTo>
                    <a:cubicBezTo>
                      <a:pt x="2802" y="3688"/>
                      <a:pt x="0" y="27838"/>
                      <a:pt x="2068" y="31074"/>
                    </a:cubicBezTo>
                    <a:cubicBezTo>
                      <a:pt x="3954" y="34073"/>
                      <a:pt x="11027" y="39451"/>
                      <a:pt x="15372" y="39451"/>
                    </a:cubicBezTo>
                    <a:cubicBezTo>
                      <a:pt x="15715" y="39451"/>
                      <a:pt x="16040" y="39417"/>
                      <a:pt x="16345" y="39347"/>
                    </a:cubicBezTo>
                    <a:cubicBezTo>
                      <a:pt x="34558" y="35044"/>
                      <a:pt x="53839" y="18899"/>
                      <a:pt x="61244" y="9892"/>
                    </a:cubicBezTo>
                    <a:cubicBezTo>
                      <a:pt x="66970" y="2902"/>
                      <a:pt x="65616" y="1"/>
                      <a:pt x="6099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5079781" y="2150041"/>
                <a:ext cx="1713617" cy="1030216"/>
              </a:xfrm>
              <a:custGeom>
                <a:rect b="b" l="l" r="r" t="t"/>
                <a:pathLst>
                  <a:path extrusionOk="0" h="39487" w="65681">
                    <a:moveTo>
                      <a:pt x="60988" y="1"/>
                    </a:moveTo>
                    <a:cubicBezTo>
                      <a:pt x="59630" y="1"/>
                      <a:pt x="57994" y="250"/>
                      <a:pt x="56174" y="721"/>
                    </a:cubicBezTo>
                    <a:cubicBezTo>
                      <a:pt x="48203" y="2780"/>
                      <a:pt x="25650" y="14065"/>
                      <a:pt x="25025" y="14065"/>
                    </a:cubicBezTo>
                    <a:cubicBezTo>
                      <a:pt x="25022" y="14065"/>
                      <a:pt x="25020" y="14064"/>
                      <a:pt x="25018" y="14064"/>
                    </a:cubicBezTo>
                    <a:cubicBezTo>
                      <a:pt x="24584" y="13964"/>
                      <a:pt x="26019" y="9627"/>
                      <a:pt x="26019" y="9627"/>
                    </a:cubicBezTo>
                    <a:lnTo>
                      <a:pt x="2769" y="3690"/>
                    </a:lnTo>
                    <a:cubicBezTo>
                      <a:pt x="2769" y="3690"/>
                      <a:pt x="0" y="27874"/>
                      <a:pt x="2035" y="31109"/>
                    </a:cubicBezTo>
                    <a:cubicBezTo>
                      <a:pt x="3952" y="34108"/>
                      <a:pt x="11027" y="39486"/>
                      <a:pt x="15372" y="39486"/>
                    </a:cubicBezTo>
                    <a:cubicBezTo>
                      <a:pt x="15715" y="39486"/>
                      <a:pt x="16040" y="39453"/>
                      <a:pt x="16345" y="39382"/>
                    </a:cubicBezTo>
                    <a:cubicBezTo>
                      <a:pt x="34558" y="35079"/>
                      <a:pt x="53839" y="18934"/>
                      <a:pt x="61244" y="9894"/>
                    </a:cubicBezTo>
                    <a:cubicBezTo>
                      <a:pt x="64913" y="5458"/>
                      <a:pt x="65680" y="2656"/>
                      <a:pt x="64546" y="1221"/>
                    </a:cubicBezTo>
                    <a:cubicBezTo>
                      <a:pt x="64480" y="1121"/>
                      <a:pt x="64413" y="1055"/>
                      <a:pt x="64380" y="988"/>
                    </a:cubicBezTo>
                    <a:cubicBezTo>
                      <a:pt x="63691" y="317"/>
                      <a:pt x="62515" y="1"/>
                      <a:pt x="6098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5224236" y="2176678"/>
                <a:ext cx="1539571" cy="937309"/>
              </a:xfrm>
              <a:custGeom>
                <a:rect b="b" l="l" r="r" t="t"/>
                <a:pathLst>
                  <a:path extrusionOk="0" h="35926" w="59010">
                    <a:moveTo>
                      <a:pt x="58809" y="0"/>
                    </a:moveTo>
                    <a:lnTo>
                      <a:pt x="58809" y="200"/>
                    </a:lnTo>
                    <a:lnTo>
                      <a:pt x="59009" y="200"/>
                    </a:lnTo>
                    <a:cubicBezTo>
                      <a:pt x="58943" y="134"/>
                      <a:pt x="58876" y="34"/>
                      <a:pt x="58809" y="0"/>
                    </a:cubicBezTo>
                    <a:close/>
                    <a:moveTo>
                      <a:pt x="49436" y="67"/>
                    </a:moveTo>
                    <a:lnTo>
                      <a:pt x="49436" y="701"/>
                    </a:lnTo>
                    <a:cubicBezTo>
                      <a:pt x="49436" y="1168"/>
                      <a:pt x="49069" y="1568"/>
                      <a:pt x="48602" y="1568"/>
                    </a:cubicBezTo>
                    <a:cubicBezTo>
                      <a:pt x="48001" y="1568"/>
                      <a:pt x="47534" y="2035"/>
                      <a:pt x="47534" y="2635"/>
                    </a:cubicBezTo>
                    <a:lnTo>
                      <a:pt x="47534" y="3303"/>
                    </a:lnTo>
                    <a:lnTo>
                      <a:pt x="47735" y="3303"/>
                    </a:lnTo>
                    <a:lnTo>
                      <a:pt x="47768" y="2635"/>
                    </a:lnTo>
                    <a:cubicBezTo>
                      <a:pt x="47735" y="2168"/>
                      <a:pt x="48135" y="1768"/>
                      <a:pt x="48602" y="1768"/>
                    </a:cubicBezTo>
                    <a:cubicBezTo>
                      <a:pt x="49169" y="1768"/>
                      <a:pt x="49669" y="1301"/>
                      <a:pt x="49669" y="701"/>
                    </a:cubicBezTo>
                    <a:lnTo>
                      <a:pt x="49669" y="67"/>
                    </a:lnTo>
                    <a:close/>
                    <a:moveTo>
                      <a:pt x="55440" y="6505"/>
                    </a:moveTo>
                    <a:lnTo>
                      <a:pt x="54973" y="6972"/>
                    </a:lnTo>
                    <a:cubicBezTo>
                      <a:pt x="54840" y="7139"/>
                      <a:pt x="54606" y="7205"/>
                      <a:pt x="54373" y="7205"/>
                    </a:cubicBezTo>
                    <a:cubicBezTo>
                      <a:pt x="54139" y="7205"/>
                      <a:pt x="53939" y="7139"/>
                      <a:pt x="53772" y="6972"/>
                    </a:cubicBezTo>
                    <a:cubicBezTo>
                      <a:pt x="53555" y="6755"/>
                      <a:pt x="53280" y="6647"/>
                      <a:pt x="53009" y="6647"/>
                    </a:cubicBezTo>
                    <a:cubicBezTo>
                      <a:pt x="52738" y="6647"/>
                      <a:pt x="52471" y="6755"/>
                      <a:pt x="52271" y="6972"/>
                    </a:cubicBezTo>
                    <a:lnTo>
                      <a:pt x="51804" y="7405"/>
                    </a:lnTo>
                    <a:lnTo>
                      <a:pt x="51971" y="7539"/>
                    </a:lnTo>
                    <a:lnTo>
                      <a:pt x="52405" y="7105"/>
                    </a:lnTo>
                    <a:cubicBezTo>
                      <a:pt x="52571" y="6938"/>
                      <a:pt x="52788" y="6855"/>
                      <a:pt x="53009" y="6855"/>
                    </a:cubicBezTo>
                    <a:cubicBezTo>
                      <a:pt x="53230" y="6855"/>
                      <a:pt x="53455" y="6938"/>
                      <a:pt x="53639" y="7105"/>
                    </a:cubicBezTo>
                    <a:cubicBezTo>
                      <a:pt x="53788" y="7285"/>
                      <a:pt x="54045" y="7411"/>
                      <a:pt x="54289" y="7411"/>
                    </a:cubicBezTo>
                    <a:cubicBezTo>
                      <a:pt x="54317" y="7411"/>
                      <a:pt x="54345" y="7409"/>
                      <a:pt x="54373" y="7405"/>
                    </a:cubicBezTo>
                    <a:cubicBezTo>
                      <a:pt x="54404" y="7409"/>
                      <a:pt x="54434" y="7411"/>
                      <a:pt x="54465" y="7411"/>
                    </a:cubicBezTo>
                    <a:cubicBezTo>
                      <a:pt x="54727" y="7411"/>
                      <a:pt x="54960" y="7285"/>
                      <a:pt x="55140" y="7105"/>
                    </a:cubicBezTo>
                    <a:lnTo>
                      <a:pt x="55607" y="6638"/>
                    </a:lnTo>
                    <a:lnTo>
                      <a:pt x="55440" y="6505"/>
                    </a:lnTo>
                    <a:close/>
                    <a:moveTo>
                      <a:pt x="39462" y="6305"/>
                    </a:moveTo>
                    <a:lnTo>
                      <a:pt x="39462" y="6538"/>
                    </a:lnTo>
                    <a:lnTo>
                      <a:pt x="40129" y="6538"/>
                    </a:lnTo>
                    <a:cubicBezTo>
                      <a:pt x="40596" y="6538"/>
                      <a:pt x="40996" y="6905"/>
                      <a:pt x="40996" y="7372"/>
                    </a:cubicBezTo>
                    <a:cubicBezTo>
                      <a:pt x="40996" y="7973"/>
                      <a:pt x="41463" y="8440"/>
                      <a:pt x="42064" y="8440"/>
                    </a:cubicBezTo>
                    <a:lnTo>
                      <a:pt x="42698" y="8440"/>
                    </a:lnTo>
                    <a:lnTo>
                      <a:pt x="42698" y="8239"/>
                    </a:lnTo>
                    <a:lnTo>
                      <a:pt x="42064" y="8239"/>
                    </a:lnTo>
                    <a:cubicBezTo>
                      <a:pt x="41597" y="8239"/>
                      <a:pt x="41197" y="7872"/>
                      <a:pt x="41197" y="7372"/>
                    </a:cubicBezTo>
                    <a:cubicBezTo>
                      <a:pt x="41197" y="6805"/>
                      <a:pt x="40730" y="6305"/>
                      <a:pt x="40129" y="6305"/>
                    </a:cubicBezTo>
                    <a:close/>
                    <a:moveTo>
                      <a:pt x="12009" y="9007"/>
                    </a:moveTo>
                    <a:lnTo>
                      <a:pt x="12009" y="9207"/>
                    </a:lnTo>
                    <a:lnTo>
                      <a:pt x="12676" y="9207"/>
                    </a:lnTo>
                    <a:cubicBezTo>
                      <a:pt x="13143" y="9207"/>
                      <a:pt x="13544" y="9574"/>
                      <a:pt x="13544" y="10074"/>
                    </a:cubicBezTo>
                    <a:cubicBezTo>
                      <a:pt x="13544" y="10641"/>
                      <a:pt x="14011" y="11141"/>
                      <a:pt x="14611" y="11141"/>
                    </a:cubicBezTo>
                    <a:lnTo>
                      <a:pt x="15245" y="11141"/>
                    </a:lnTo>
                    <a:lnTo>
                      <a:pt x="15245" y="10908"/>
                    </a:lnTo>
                    <a:lnTo>
                      <a:pt x="14611" y="10908"/>
                    </a:lnTo>
                    <a:cubicBezTo>
                      <a:pt x="14111" y="10908"/>
                      <a:pt x="13744" y="10541"/>
                      <a:pt x="13744" y="10074"/>
                    </a:cubicBezTo>
                    <a:cubicBezTo>
                      <a:pt x="13744" y="9474"/>
                      <a:pt x="13277" y="9007"/>
                      <a:pt x="12676" y="9007"/>
                    </a:cubicBezTo>
                    <a:close/>
                    <a:moveTo>
                      <a:pt x="31290" y="10074"/>
                    </a:moveTo>
                    <a:lnTo>
                      <a:pt x="30823" y="10541"/>
                    </a:lnTo>
                    <a:cubicBezTo>
                      <a:pt x="30656" y="10708"/>
                      <a:pt x="30439" y="10791"/>
                      <a:pt x="30222" y="10791"/>
                    </a:cubicBezTo>
                    <a:cubicBezTo>
                      <a:pt x="30005" y="10791"/>
                      <a:pt x="29788" y="10708"/>
                      <a:pt x="29622" y="10541"/>
                    </a:cubicBezTo>
                    <a:cubicBezTo>
                      <a:pt x="29405" y="10341"/>
                      <a:pt x="29130" y="10241"/>
                      <a:pt x="28854" y="10241"/>
                    </a:cubicBezTo>
                    <a:cubicBezTo>
                      <a:pt x="28579" y="10241"/>
                      <a:pt x="28304" y="10341"/>
                      <a:pt x="28087" y="10541"/>
                    </a:cubicBezTo>
                    <a:lnTo>
                      <a:pt x="27654" y="10975"/>
                    </a:lnTo>
                    <a:lnTo>
                      <a:pt x="27787" y="11141"/>
                    </a:lnTo>
                    <a:lnTo>
                      <a:pt x="28254" y="10708"/>
                    </a:lnTo>
                    <a:cubicBezTo>
                      <a:pt x="28421" y="10541"/>
                      <a:pt x="28638" y="10458"/>
                      <a:pt x="28854" y="10458"/>
                    </a:cubicBezTo>
                    <a:cubicBezTo>
                      <a:pt x="29071" y="10458"/>
                      <a:pt x="29288" y="10541"/>
                      <a:pt x="29455" y="10708"/>
                    </a:cubicBezTo>
                    <a:cubicBezTo>
                      <a:pt x="29672" y="10908"/>
                      <a:pt x="29947" y="11008"/>
                      <a:pt x="30222" y="11008"/>
                    </a:cubicBezTo>
                    <a:cubicBezTo>
                      <a:pt x="30497" y="11008"/>
                      <a:pt x="30773" y="10908"/>
                      <a:pt x="30989" y="10708"/>
                    </a:cubicBezTo>
                    <a:lnTo>
                      <a:pt x="31456" y="10241"/>
                    </a:lnTo>
                    <a:lnTo>
                      <a:pt x="31290" y="10074"/>
                    </a:lnTo>
                    <a:close/>
                    <a:moveTo>
                      <a:pt x="167" y="7772"/>
                    </a:moveTo>
                    <a:lnTo>
                      <a:pt x="34" y="7906"/>
                    </a:lnTo>
                    <a:lnTo>
                      <a:pt x="501" y="8406"/>
                    </a:lnTo>
                    <a:cubicBezTo>
                      <a:pt x="834" y="8740"/>
                      <a:pt x="834" y="9273"/>
                      <a:pt x="501" y="9607"/>
                    </a:cubicBezTo>
                    <a:cubicBezTo>
                      <a:pt x="67" y="10007"/>
                      <a:pt x="67" y="10708"/>
                      <a:pt x="501" y="11108"/>
                    </a:cubicBezTo>
                    <a:lnTo>
                      <a:pt x="935" y="11575"/>
                    </a:lnTo>
                    <a:lnTo>
                      <a:pt x="1101" y="11375"/>
                    </a:lnTo>
                    <a:lnTo>
                      <a:pt x="634" y="10975"/>
                    </a:lnTo>
                    <a:cubicBezTo>
                      <a:pt x="301" y="10641"/>
                      <a:pt x="301" y="10074"/>
                      <a:pt x="634" y="9740"/>
                    </a:cubicBezTo>
                    <a:cubicBezTo>
                      <a:pt x="1035" y="9340"/>
                      <a:pt x="1035" y="8673"/>
                      <a:pt x="634" y="8239"/>
                    </a:cubicBezTo>
                    <a:lnTo>
                      <a:pt x="167" y="7772"/>
                    </a:lnTo>
                    <a:close/>
                    <a:moveTo>
                      <a:pt x="47334" y="10608"/>
                    </a:moveTo>
                    <a:lnTo>
                      <a:pt x="47168" y="10775"/>
                    </a:lnTo>
                    <a:lnTo>
                      <a:pt x="47635" y="11242"/>
                    </a:lnTo>
                    <a:cubicBezTo>
                      <a:pt x="47968" y="11575"/>
                      <a:pt x="47968" y="12109"/>
                      <a:pt x="47635" y="12442"/>
                    </a:cubicBezTo>
                    <a:cubicBezTo>
                      <a:pt x="47234" y="12876"/>
                      <a:pt x="47234" y="13543"/>
                      <a:pt x="47635" y="13943"/>
                    </a:cubicBezTo>
                    <a:lnTo>
                      <a:pt x="48102" y="14410"/>
                    </a:lnTo>
                    <a:lnTo>
                      <a:pt x="48235" y="14244"/>
                    </a:lnTo>
                    <a:lnTo>
                      <a:pt x="47801" y="13810"/>
                    </a:lnTo>
                    <a:cubicBezTo>
                      <a:pt x="47468" y="13476"/>
                      <a:pt x="47468" y="12943"/>
                      <a:pt x="47801" y="12609"/>
                    </a:cubicBezTo>
                    <a:cubicBezTo>
                      <a:pt x="48001" y="12409"/>
                      <a:pt x="48102" y="12109"/>
                      <a:pt x="48102" y="11842"/>
                    </a:cubicBezTo>
                    <a:cubicBezTo>
                      <a:pt x="48102" y="11575"/>
                      <a:pt x="48001" y="11275"/>
                      <a:pt x="47801" y="11075"/>
                    </a:cubicBezTo>
                    <a:lnTo>
                      <a:pt x="47334" y="10608"/>
                    </a:lnTo>
                    <a:close/>
                    <a:moveTo>
                      <a:pt x="8373" y="16345"/>
                    </a:moveTo>
                    <a:lnTo>
                      <a:pt x="7906" y="16812"/>
                    </a:lnTo>
                    <a:cubicBezTo>
                      <a:pt x="7739" y="16979"/>
                      <a:pt x="7514" y="17062"/>
                      <a:pt x="7289" y="17062"/>
                    </a:cubicBezTo>
                    <a:cubicBezTo>
                      <a:pt x="7064" y="17062"/>
                      <a:pt x="6839" y="16979"/>
                      <a:pt x="6672" y="16812"/>
                    </a:cubicBezTo>
                    <a:cubicBezTo>
                      <a:pt x="6472" y="16595"/>
                      <a:pt x="6197" y="16487"/>
                      <a:pt x="5921" y="16487"/>
                    </a:cubicBezTo>
                    <a:cubicBezTo>
                      <a:pt x="5646" y="16487"/>
                      <a:pt x="5371" y="16595"/>
                      <a:pt x="5171" y="16812"/>
                    </a:cubicBezTo>
                    <a:lnTo>
                      <a:pt x="4737" y="17246"/>
                    </a:lnTo>
                    <a:lnTo>
                      <a:pt x="4871" y="17379"/>
                    </a:lnTo>
                    <a:lnTo>
                      <a:pt x="5304" y="16946"/>
                    </a:lnTo>
                    <a:cubicBezTo>
                      <a:pt x="5471" y="16779"/>
                      <a:pt x="5696" y="16695"/>
                      <a:pt x="5921" y="16695"/>
                    </a:cubicBezTo>
                    <a:cubicBezTo>
                      <a:pt x="6147" y="16695"/>
                      <a:pt x="6372" y="16779"/>
                      <a:pt x="6539" y="16946"/>
                    </a:cubicBezTo>
                    <a:cubicBezTo>
                      <a:pt x="6739" y="17146"/>
                      <a:pt x="7014" y="17246"/>
                      <a:pt x="7289" y="17246"/>
                    </a:cubicBezTo>
                    <a:cubicBezTo>
                      <a:pt x="7564" y="17246"/>
                      <a:pt x="7839" y="17146"/>
                      <a:pt x="8040" y="16946"/>
                    </a:cubicBezTo>
                    <a:lnTo>
                      <a:pt x="8507" y="16479"/>
                    </a:lnTo>
                    <a:lnTo>
                      <a:pt x="8373" y="16345"/>
                    </a:lnTo>
                    <a:close/>
                    <a:moveTo>
                      <a:pt x="40329" y="14344"/>
                    </a:moveTo>
                    <a:lnTo>
                      <a:pt x="40329" y="14978"/>
                    </a:lnTo>
                    <a:cubicBezTo>
                      <a:pt x="40329" y="15445"/>
                      <a:pt x="39929" y="15845"/>
                      <a:pt x="39462" y="15845"/>
                    </a:cubicBezTo>
                    <a:cubicBezTo>
                      <a:pt x="38895" y="15845"/>
                      <a:pt x="38395" y="16312"/>
                      <a:pt x="38395" y="16912"/>
                    </a:cubicBezTo>
                    <a:lnTo>
                      <a:pt x="38395" y="17579"/>
                    </a:lnTo>
                    <a:lnTo>
                      <a:pt x="38628" y="17579"/>
                    </a:lnTo>
                    <a:lnTo>
                      <a:pt x="38628" y="16912"/>
                    </a:lnTo>
                    <a:cubicBezTo>
                      <a:pt x="38628" y="16445"/>
                      <a:pt x="38995" y="16045"/>
                      <a:pt x="39462" y="16045"/>
                    </a:cubicBezTo>
                    <a:cubicBezTo>
                      <a:pt x="40062" y="16045"/>
                      <a:pt x="40529" y="15578"/>
                      <a:pt x="40529" y="14978"/>
                    </a:cubicBezTo>
                    <a:lnTo>
                      <a:pt x="40529" y="14344"/>
                    </a:lnTo>
                    <a:close/>
                    <a:moveTo>
                      <a:pt x="22984" y="15811"/>
                    </a:moveTo>
                    <a:lnTo>
                      <a:pt x="22984" y="16445"/>
                    </a:lnTo>
                    <a:cubicBezTo>
                      <a:pt x="22984" y="16912"/>
                      <a:pt x="22583" y="17313"/>
                      <a:pt x="22116" y="17313"/>
                    </a:cubicBezTo>
                    <a:cubicBezTo>
                      <a:pt x="21516" y="17313"/>
                      <a:pt x="21049" y="17780"/>
                      <a:pt x="21049" y="18380"/>
                    </a:cubicBezTo>
                    <a:lnTo>
                      <a:pt x="21049" y="19047"/>
                    </a:lnTo>
                    <a:lnTo>
                      <a:pt x="21249" y="19047"/>
                    </a:lnTo>
                    <a:lnTo>
                      <a:pt x="21249" y="18380"/>
                    </a:lnTo>
                    <a:cubicBezTo>
                      <a:pt x="21249" y="17880"/>
                      <a:pt x="21649" y="17513"/>
                      <a:pt x="22116" y="17513"/>
                    </a:cubicBezTo>
                    <a:cubicBezTo>
                      <a:pt x="22683" y="17513"/>
                      <a:pt x="23184" y="17012"/>
                      <a:pt x="23184" y="16445"/>
                    </a:cubicBezTo>
                    <a:lnTo>
                      <a:pt x="23184" y="15811"/>
                    </a:lnTo>
                    <a:close/>
                    <a:moveTo>
                      <a:pt x="30856" y="16312"/>
                    </a:moveTo>
                    <a:lnTo>
                      <a:pt x="30722" y="16445"/>
                    </a:lnTo>
                    <a:lnTo>
                      <a:pt x="31189" y="16912"/>
                    </a:lnTo>
                    <a:cubicBezTo>
                      <a:pt x="31523" y="17246"/>
                      <a:pt x="31523" y="17780"/>
                      <a:pt x="31189" y="18113"/>
                    </a:cubicBezTo>
                    <a:cubicBezTo>
                      <a:pt x="30756" y="18547"/>
                      <a:pt x="30756" y="19214"/>
                      <a:pt x="31189" y="19648"/>
                    </a:cubicBezTo>
                    <a:lnTo>
                      <a:pt x="31623" y="20081"/>
                    </a:lnTo>
                    <a:lnTo>
                      <a:pt x="31757" y="19948"/>
                    </a:lnTo>
                    <a:lnTo>
                      <a:pt x="31323" y="19481"/>
                    </a:lnTo>
                    <a:cubicBezTo>
                      <a:pt x="30989" y="19147"/>
                      <a:pt x="30989" y="18614"/>
                      <a:pt x="31323" y="18280"/>
                    </a:cubicBezTo>
                    <a:cubicBezTo>
                      <a:pt x="31723" y="17846"/>
                      <a:pt x="31723" y="17179"/>
                      <a:pt x="31323" y="16779"/>
                    </a:cubicBezTo>
                    <a:lnTo>
                      <a:pt x="30856" y="16312"/>
                    </a:lnTo>
                    <a:close/>
                    <a:moveTo>
                      <a:pt x="9874" y="23183"/>
                    </a:moveTo>
                    <a:lnTo>
                      <a:pt x="9874" y="23384"/>
                    </a:lnTo>
                    <a:lnTo>
                      <a:pt x="10541" y="23384"/>
                    </a:lnTo>
                    <a:cubicBezTo>
                      <a:pt x="11008" y="23384"/>
                      <a:pt x="11409" y="23751"/>
                      <a:pt x="11409" y="24251"/>
                    </a:cubicBezTo>
                    <a:cubicBezTo>
                      <a:pt x="11409" y="24818"/>
                      <a:pt x="11876" y="25318"/>
                      <a:pt x="12476" y="25318"/>
                    </a:cubicBezTo>
                    <a:lnTo>
                      <a:pt x="13110" y="25318"/>
                    </a:lnTo>
                    <a:lnTo>
                      <a:pt x="13110" y="25085"/>
                    </a:lnTo>
                    <a:lnTo>
                      <a:pt x="12476" y="25085"/>
                    </a:lnTo>
                    <a:cubicBezTo>
                      <a:pt x="12009" y="25085"/>
                      <a:pt x="11609" y="24718"/>
                      <a:pt x="11609" y="24251"/>
                    </a:cubicBezTo>
                    <a:cubicBezTo>
                      <a:pt x="11609" y="23650"/>
                      <a:pt x="11142" y="23183"/>
                      <a:pt x="10541" y="23183"/>
                    </a:cubicBezTo>
                    <a:close/>
                    <a:moveTo>
                      <a:pt x="24518" y="24818"/>
                    </a:moveTo>
                    <a:lnTo>
                      <a:pt x="24518" y="25018"/>
                    </a:lnTo>
                    <a:lnTo>
                      <a:pt x="25185" y="25018"/>
                    </a:lnTo>
                    <a:cubicBezTo>
                      <a:pt x="25652" y="25018"/>
                      <a:pt x="26019" y="25385"/>
                      <a:pt x="26019" y="25885"/>
                    </a:cubicBezTo>
                    <a:cubicBezTo>
                      <a:pt x="26019" y="26452"/>
                      <a:pt x="26519" y="26953"/>
                      <a:pt x="27087" y="26953"/>
                    </a:cubicBezTo>
                    <a:lnTo>
                      <a:pt x="27754" y="26953"/>
                    </a:lnTo>
                    <a:lnTo>
                      <a:pt x="27754" y="26719"/>
                    </a:lnTo>
                    <a:lnTo>
                      <a:pt x="27120" y="26719"/>
                    </a:lnTo>
                    <a:cubicBezTo>
                      <a:pt x="26620" y="26719"/>
                      <a:pt x="26253" y="26352"/>
                      <a:pt x="26253" y="25885"/>
                    </a:cubicBezTo>
                    <a:cubicBezTo>
                      <a:pt x="26219" y="25285"/>
                      <a:pt x="25752" y="24818"/>
                      <a:pt x="25185" y="24818"/>
                    </a:cubicBezTo>
                    <a:close/>
                    <a:moveTo>
                      <a:pt x="1935" y="24651"/>
                    </a:moveTo>
                    <a:lnTo>
                      <a:pt x="1935" y="25285"/>
                    </a:lnTo>
                    <a:cubicBezTo>
                      <a:pt x="1935" y="25752"/>
                      <a:pt x="1535" y="26119"/>
                      <a:pt x="1068" y="26119"/>
                    </a:cubicBezTo>
                    <a:cubicBezTo>
                      <a:pt x="501" y="26119"/>
                      <a:pt x="1" y="26619"/>
                      <a:pt x="1" y="27186"/>
                    </a:cubicBezTo>
                    <a:lnTo>
                      <a:pt x="1" y="27853"/>
                    </a:lnTo>
                    <a:lnTo>
                      <a:pt x="234" y="27853"/>
                    </a:lnTo>
                    <a:lnTo>
                      <a:pt x="234" y="27186"/>
                    </a:lnTo>
                    <a:cubicBezTo>
                      <a:pt x="201" y="26719"/>
                      <a:pt x="601" y="26352"/>
                      <a:pt x="1068" y="26352"/>
                    </a:cubicBezTo>
                    <a:cubicBezTo>
                      <a:pt x="1668" y="26352"/>
                      <a:pt x="2135" y="25852"/>
                      <a:pt x="2135" y="25285"/>
                    </a:cubicBezTo>
                    <a:lnTo>
                      <a:pt x="2135" y="24651"/>
                    </a:lnTo>
                    <a:close/>
                    <a:moveTo>
                      <a:pt x="22116" y="30789"/>
                    </a:moveTo>
                    <a:lnTo>
                      <a:pt x="21649" y="31289"/>
                    </a:lnTo>
                    <a:cubicBezTo>
                      <a:pt x="21483" y="31456"/>
                      <a:pt x="21257" y="31539"/>
                      <a:pt x="21032" y="31539"/>
                    </a:cubicBezTo>
                    <a:cubicBezTo>
                      <a:pt x="20807" y="31539"/>
                      <a:pt x="20582" y="31456"/>
                      <a:pt x="20415" y="31289"/>
                    </a:cubicBezTo>
                    <a:cubicBezTo>
                      <a:pt x="20215" y="31072"/>
                      <a:pt x="19940" y="30964"/>
                      <a:pt x="19665" y="30964"/>
                    </a:cubicBezTo>
                    <a:cubicBezTo>
                      <a:pt x="19389" y="30964"/>
                      <a:pt x="19114" y="31072"/>
                      <a:pt x="18914" y="31289"/>
                    </a:cubicBezTo>
                    <a:lnTo>
                      <a:pt x="18480" y="31723"/>
                    </a:lnTo>
                    <a:lnTo>
                      <a:pt x="18614" y="31890"/>
                    </a:lnTo>
                    <a:lnTo>
                      <a:pt x="19081" y="31389"/>
                    </a:lnTo>
                    <a:cubicBezTo>
                      <a:pt x="19248" y="31223"/>
                      <a:pt x="19464" y="31139"/>
                      <a:pt x="19681" y="31139"/>
                    </a:cubicBezTo>
                    <a:cubicBezTo>
                      <a:pt x="19898" y="31139"/>
                      <a:pt x="20115" y="31223"/>
                      <a:pt x="20282" y="31389"/>
                    </a:cubicBezTo>
                    <a:cubicBezTo>
                      <a:pt x="20482" y="31623"/>
                      <a:pt x="20749" y="31723"/>
                      <a:pt x="21049" y="31723"/>
                    </a:cubicBezTo>
                    <a:cubicBezTo>
                      <a:pt x="21316" y="31723"/>
                      <a:pt x="21616" y="31623"/>
                      <a:pt x="21783" y="31389"/>
                    </a:cubicBezTo>
                    <a:lnTo>
                      <a:pt x="22283" y="30922"/>
                    </a:lnTo>
                    <a:lnTo>
                      <a:pt x="22116" y="30789"/>
                    </a:lnTo>
                    <a:close/>
                    <a:moveTo>
                      <a:pt x="9941" y="32123"/>
                    </a:moveTo>
                    <a:lnTo>
                      <a:pt x="9808" y="32290"/>
                    </a:lnTo>
                    <a:lnTo>
                      <a:pt x="10275" y="32757"/>
                    </a:lnTo>
                    <a:cubicBezTo>
                      <a:pt x="10608" y="33091"/>
                      <a:pt x="10608" y="33658"/>
                      <a:pt x="10275" y="33958"/>
                    </a:cubicBezTo>
                    <a:cubicBezTo>
                      <a:pt x="9841" y="34391"/>
                      <a:pt x="9841" y="35059"/>
                      <a:pt x="10275" y="35492"/>
                    </a:cubicBezTo>
                    <a:lnTo>
                      <a:pt x="10708" y="35926"/>
                    </a:lnTo>
                    <a:lnTo>
                      <a:pt x="10875" y="35792"/>
                    </a:lnTo>
                    <a:lnTo>
                      <a:pt x="10408" y="35325"/>
                    </a:lnTo>
                    <a:cubicBezTo>
                      <a:pt x="10074" y="34992"/>
                      <a:pt x="10074" y="34458"/>
                      <a:pt x="10408" y="34125"/>
                    </a:cubicBezTo>
                    <a:cubicBezTo>
                      <a:pt x="10608" y="33924"/>
                      <a:pt x="10742" y="33658"/>
                      <a:pt x="10742" y="33357"/>
                    </a:cubicBezTo>
                    <a:cubicBezTo>
                      <a:pt x="10742" y="33091"/>
                      <a:pt x="10608" y="32824"/>
                      <a:pt x="10408" y="32590"/>
                    </a:cubicBezTo>
                    <a:lnTo>
                      <a:pt x="9941" y="32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6"/>
              <p:cNvSpPr/>
              <p:nvPr/>
            </p:nvSpPr>
            <p:spPr>
              <a:xfrm>
                <a:off x="5158101" y="2379442"/>
                <a:ext cx="550916" cy="120118"/>
              </a:xfrm>
              <a:custGeom>
                <a:rect b="b" l="l" r="r" t="t"/>
                <a:pathLst>
                  <a:path extrusionOk="0" h="4604" w="21116">
                    <a:moveTo>
                      <a:pt x="34" y="0"/>
                    </a:moveTo>
                    <a:cubicBezTo>
                      <a:pt x="0" y="0"/>
                      <a:pt x="0" y="67"/>
                      <a:pt x="34" y="67"/>
                    </a:cubicBezTo>
                    <a:cubicBezTo>
                      <a:pt x="2736" y="834"/>
                      <a:pt x="5471" y="1435"/>
                      <a:pt x="8206" y="2035"/>
                    </a:cubicBezTo>
                    <a:cubicBezTo>
                      <a:pt x="10942" y="2636"/>
                      <a:pt x="13643" y="3236"/>
                      <a:pt x="16345" y="3770"/>
                    </a:cubicBezTo>
                    <a:cubicBezTo>
                      <a:pt x="17880" y="4070"/>
                      <a:pt x="19448" y="4370"/>
                      <a:pt x="21015" y="4604"/>
                    </a:cubicBezTo>
                    <a:cubicBezTo>
                      <a:pt x="21115" y="4570"/>
                      <a:pt x="21115" y="4470"/>
                      <a:pt x="21049" y="4470"/>
                    </a:cubicBezTo>
                    <a:cubicBezTo>
                      <a:pt x="18347" y="3670"/>
                      <a:pt x="15612" y="3103"/>
                      <a:pt x="12843" y="2502"/>
                    </a:cubicBezTo>
                    <a:cubicBezTo>
                      <a:pt x="10108" y="1935"/>
                      <a:pt x="7439" y="1368"/>
                      <a:pt x="4737" y="834"/>
                    </a:cubicBezTo>
                    <a:cubicBezTo>
                      <a:pt x="3169" y="534"/>
                      <a:pt x="1602" y="234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6"/>
              <p:cNvSpPr/>
              <p:nvPr/>
            </p:nvSpPr>
            <p:spPr>
              <a:xfrm>
                <a:off x="5641948" y="2441952"/>
                <a:ext cx="100133" cy="420310"/>
              </a:xfrm>
              <a:custGeom>
                <a:rect b="b" l="l" r="r" t="t"/>
                <a:pathLst>
                  <a:path extrusionOk="0" h="16110" w="3838">
                    <a:moveTo>
                      <a:pt x="3796" y="1"/>
                    </a:moveTo>
                    <a:cubicBezTo>
                      <a:pt x="3782" y="1"/>
                      <a:pt x="3770" y="11"/>
                      <a:pt x="3770" y="39"/>
                    </a:cubicBezTo>
                    <a:cubicBezTo>
                      <a:pt x="3270" y="2108"/>
                      <a:pt x="2736" y="4176"/>
                      <a:pt x="2269" y="6244"/>
                    </a:cubicBezTo>
                    <a:cubicBezTo>
                      <a:pt x="1802" y="8345"/>
                      <a:pt x="1302" y="10414"/>
                      <a:pt x="835" y="12515"/>
                    </a:cubicBezTo>
                    <a:cubicBezTo>
                      <a:pt x="568" y="13716"/>
                      <a:pt x="301" y="14883"/>
                      <a:pt x="1" y="16084"/>
                    </a:cubicBezTo>
                    <a:cubicBezTo>
                      <a:pt x="1" y="16101"/>
                      <a:pt x="18" y="16109"/>
                      <a:pt x="34" y="16109"/>
                    </a:cubicBezTo>
                    <a:cubicBezTo>
                      <a:pt x="51" y="16109"/>
                      <a:pt x="68" y="16101"/>
                      <a:pt x="68" y="16084"/>
                    </a:cubicBezTo>
                    <a:cubicBezTo>
                      <a:pt x="701" y="14116"/>
                      <a:pt x="1335" y="12148"/>
                      <a:pt x="1869" y="10180"/>
                    </a:cubicBezTo>
                    <a:lnTo>
                      <a:pt x="1869" y="11314"/>
                    </a:lnTo>
                    <a:cubicBezTo>
                      <a:pt x="1869" y="12081"/>
                      <a:pt x="1836" y="12882"/>
                      <a:pt x="1836" y="13683"/>
                    </a:cubicBezTo>
                    <a:cubicBezTo>
                      <a:pt x="1836" y="13699"/>
                      <a:pt x="1852" y="13708"/>
                      <a:pt x="1869" y="13708"/>
                    </a:cubicBezTo>
                    <a:cubicBezTo>
                      <a:pt x="1886" y="13708"/>
                      <a:pt x="1902" y="13699"/>
                      <a:pt x="1902" y="13683"/>
                    </a:cubicBezTo>
                    <a:cubicBezTo>
                      <a:pt x="2036" y="12915"/>
                      <a:pt x="2069" y="12115"/>
                      <a:pt x="2102" y="11348"/>
                    </a:cubicBezTo>
                    <a:lnTo>
                      <a:pt x="2102" y="10180"/>
                    </a:lnTo>
                    <a:cubicBezTo>
                      <a:pt x="2102" y="9913"/>
                      <a:pt x="2102" y="9646"/>
                      <a:pt x="2069" y="9380"/>
                    </a:cubicBezTo>
                    <a:cubicBezTo>
                      <a:pt x="2569" y="7478"/>
                      <a:pt x="3003" y="5577"/>
                      <a:pt x="3303" y="3675"/>
                    </a:cubicBezTo>
                    <a:cubicBezTo>
                      <a:pt x="3503" y="2475"/>
                      <a:pt x="3704" y="1240"/>
                      <a:pt x="3837" y="39"/>
                    </a:cubicBezTo>
                    <a:cubicBezTo>
                      <a:pt x="3837" y="20"/>
                      <a:pt x="3815" y="1"/>
                      <a:pt x="37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6"/>
              <p:cNvSpPr/>
              <p:nvPr/>
            </p:nvSpPr>
            <p:spPr>
              <a:xfrm>
                <a:off x="5914344" y="2150224"/>
                <a:ext cx="885103" cy="866292"/>
              </a:xfrm>
              <a:custGeom>
                <a:rect b="b" l="l" r="r" t="t"/>
                <a:pathLst>
                  <a:path extrusionOk="0" h="33204" w="33925">
                    <a:moveTo>
                      <a:pt x="28896" y="1"/>
                    </a:moveTo>
                    <a:cubicBezTo>
                      <a:pt x="28738" y="1"/>
                      <a:pt x="28579" y="5"/>
                      <a:pt x="28421" y="13"/>
                    </a:cubicBezTo>
                    <a:cubicBezTo>
                      <a:pt x="28254" y="13"/>
                      <a:pt x="28087" y="47"/>
                      <a:pt x="27887" y="47"/>
                    </a:cubicBezTo>
                    <a:lnTo>
                      <a:pt x="1" y="33204"/>
                    </a:lnTo>
                    <a:cubicBezTo>
                      <a:pt x="8407" y="28567"/>
                      <a:pt x="16179" y="22930"/>
                      <a:pt x="23184" y="16325"/>
                    </a:cubicBezTo>
                    <a:cubicBezTo>
                      <a:pt x="25586" y="13990"/>
                      <a:pt x="27554" y="11922"/>
                      <a:pt x="28821" y="10454"/>
                    </a:cubicBezTo>
                    <a:lnTo>
                      <a:pt x="29055" y="10154"/>
                    </a:lnTo>
                    <a:lnTo>
                      <a:pt x="29255" y="9887"/>
                    </a:lnTo>
                    <a:cubicBezTo>
                      <a:pt x="33925" y="4216"/>
                      <a:pt x="33892" y="1214"/>
                      <a:pt x="31223" y="314"/>
                    </a:cubicBezTo>
                    <a:cubicBezTo>
                      <a:pt x="31156" y="280"/>
                      <a:pt x="31123" y="280"/>
                      <a:pt x="31090" y="280"/>
                    </a:cubicBezTo>
                    <a:cubicBezTo>
                      <a:pt x="30923" y="214"/>
                      <a:pt x="30789" y="180"/>
                      <a:pt x="30623" y="147"/>
                    </a:cubicBezTo>
                    <a:cubicBezTo>
                      <a:pt x="30523" y="147"/>
                      <a:pt x="30422" y="114"/>
                      <a:pt x="30322" y="114"/>
                    </a:cubicBezTo>
                    <a:cubicBezTo>
                      <a:pt x="29847" y="38"/>
                      <a:pt x="29372" y="1"/>
                      <a:pt x="288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6"/>
              <p:cNvSpPr/>
              <p:nvPr/>
            </p:nvSpPr>
            <p:spPr>
              <a:xfrm>
                <a:off x="6138005" y="3482930"/>
                <a:ext cx="978218" cy="772838"/>
              </a:xfrm>
              <a:custGeom>
                <a:rect b="b" l="l" r="r" t="t"/>
                <a:pathLst>
                  <a:path extrusionOk="0" h="29622" w="37494">
                    <a:moveTo>
                      <a:pt x="4137" y="0"/>
                    </a:moveTo>
                    <a:cubicBezTo>
                      <a:pt x="4137" y="0"/>
                      <a:pt x="2002" y="14010"/>
                      <a:pt x="1" y="29622"/>
                    </a:cubicBezTo>
                    <a:lnTo>
                      <a:pt x="34425" y="29622"/>
                    </a:lnTo>
                    <a:cubicBezTo>
                      <a:pt x="35826" y="14044"/>
                      <a:pt x="37494" y="0"/>
                      <a:pt x="37494" y="0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6"/>
              <p:cNvSpPr/>
              <p:nvPr/>
            </p:nvSpPr>
            <p:spPr>
              <a:xfrm>
                <a:off x="6245048" y="3482043"/>
                <a:ext cx="1296751" cy="773725"/>
              </a:xfrm>
              <a:custGeom>
                <a:rect b="b" l="l" r="r" t="t"/>
                <a:pathLst>
                  <a:path extrusionOk="0" h="29656" w="49703">
                    <a:moveTo>
                      <a:pt x="0" y="1"/>
                    </a:moveTo>
                    <a:cubicBezTo>
                      <a:pt x="0" y="1"/>
                      <a:pt x="1635" y="17313"/>
                      <a:pt x="5571" y="29656"/>
                    </a:cubicBezTo>
                    <a:lnTo>
                      <a:pt x="49136" y="29656"/>
                    </a:lnTo>
                    <a:cubicBezTo>
                      <a:pt x="49102" y="29255"/>
                      <a:pt x="49102" y="28955"/>
                      <a:pt x="49136" y="28755"/>
                    </a:cubicBezTo>
                    <a:cubicBezTo>
                      <a:pt x="49703" y="11276"/>
                      <a:pt x="45800" y="1"/>
                      <a:pt x="45800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6"/>
              <p:cNvSpPr/>
              <p:nvPr/>
            </p:nvSpPr>
            <p:spPr>
              <a:xfrm>
                <a:off x="6876246" y="3590965"/>
                <a:ext cx="439251" cy="268283"/>
              </a:xfrm>
              <a:custGeom>
                <a:rect b="b" l="l" r="r" t="t"/>
                <a:pathLst>
                  <a:path extrusionOk="0" h="10283" w="16836">
                    <a:moveTo>
                      <a:pt x="80" y="0"/>
                    </a:moveTo>
                    <a:cubicBezTo>
                      <a:pt x="41" y="0"/>
                      <a:pt x="1" y="39"/>
                      <a:pt x="24" y="62"/>
                    </a:cubicBezTo>
                    <a:cubicBezTo>
                      <a:pt x="524" y="1363"/>
                      <a:pt x="1125" y="2631"/>
                      <a:pt x="1858" y="3798"/>
                    </a:cubicBezTo>
                    <a:cubicBezTo>
                      <a:pt x="2526" y="4999"/>
                      <a:pt x="3393" y="6100"/>
                      <a:pt x="4394" y="7067"/>
                    </a:cubicBezTo>
                    <a:cubicBezTo>
                      <a:pt x="6428" y="8935"/>
                      <a:pt x="9164" y="9903"/>
                      <a:pt x="11899" y="10136"/>
                    </a:cubicBezTo>
                    <a:cubicBezTo>
                      <a:pt x="12699" y="10236"/>
                      <a:pt x="13467" y="10270"/>
                      <a:pt x="14267" y="10270"/>
                    </a:cubicBezTo>
                    <a:cubicBezTo>
                      <a:pt x="14459" y="10278"/>
                      <a:pt x="14653" y="10282"/>
                      <a:pt x="14848" y="10282"/>
                    </a:cubicBezTo>
                    <a:cubicBezTo>
                      <a:pt x="15433" y="10282"/>
                      <a:pt x="16027" y="10245"/>
                      <a:pt x="16602" y="10170"/>
                    </a:cubicBezTo>
                    <a:cubicBezTo>
                      <a:pt x="16836" y="10103"/>
                      <a:pt x="16802" y="9769"/>
                      <a:pt x="16569" y="9769"/>
                    </a:cubicBezTo>
                    <a:cubicBezTo>
                      <a:pt x="15235" y="9669"/>
                      <a:pt x="13900" y="9736"/>
                      <a:pt x="12533" y="9569"/>
                    </a:cubicBezTo>
                    <a:cubicBezTo>
                      <a:pt x="11232" y="9369"/>
                      <a:pt x="9931" y="9069"/>
                      <a:pt x="8697" y="8602"/>
                    </a:cubicBezTo>
                    <a:cubicBezTo>
                      <a:pt x="7462" y="8168"/>
                      <a:pt x="6328" y="7568"/>
                      <a:pt x="5294" y="6767"/>
                    </a:cubicBezTo>
                    <a:cubicBezTo>
                      <a:pt x="4260" y="5933"/>
                      <a:pt x="3359" y="4933"/>
                      <a:pt x="2592" y="3865"/>
                    </a:cubicBezTo>
                    <a:cubicBezTo>
                      <a:pt x="2159" y="3231"/>
                      <a:pt x="1725" y="2598"/>
                      <a:pt x="1325" y="1964"/>
                    </a:cubicBezTo>
                    <a:cubicBezTo>
                      <a:pt x="924" y="1330"/>
                      <a:pt x="557" y="663"/>
                      <a:pt x="124" y="29"/>
                    </a:cubicBezTo>
                    <a:cubicBezTo>
                      <a:pt x="113" y="8"/>
                      <a:pt x="97" y="0"/>
                      <a:pt x="8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6"/>
              <p:cNvSpPr/>
              <p:nvPr/>
            </p:nvSpPr>
            <p:spPr>
              <a:xfrm>
                <a:off x="7329648" y="3525221"/>
                <a:ext cx="105951" cy="730546"/>
              </a:xfrm>
              <a:custGeom>
                <a:rect b="b" l="l" r="r" t="t"/>
                <a:pathLst>
                  <a:path extrusionOk="0" h="28001" w="4061">
                    <a:moveTo>
                      <a:pt x="56" y="0"/>
                    </a:moveTo>
                    <a:cubicBezTo>
                      <a:pt x="27" y="0"/>
                      <a:pt x="0" y="24"/>
                      <a:pt x="24" y="47"/>
                    </a:cubicBezTo>
                    <a:cubicBezTo>
                      <a:pt x="1125" y="1515"/>
                      <a:pt x="1492" y="3383"/>
                      <a:pt x="1792" y="5118"/>
                    </a:cubicBezTo>
                    <a:cubicBezTo>
                      <a:pt x="2159" y="7186"/>
                      <a:pt x="2492" y="9287"/>
                      <a:pt x="2759" y="11355"/>
                    </a:cubicBezTo>
                    <a:cubicBezTo>
                      <a:pt x="3326" y="15492"/>
                      <a:pt x="3059" y="21763"/>
                      <a:pt x="3193" y="25932"/>
                    </a:cubicBezTo>
                    <a:cubicBezTo>
                      <a:pt x="3193" y="26600"/>
                      <a:pt x="3226" y="27300"/>
                      <a:pt x="3226" y="28001"/>
                    </a:cubicBezTo>
                    <a:lnTo>
                      <a:pt x="3560" y="28001"/>
                    </a:lnTo>
                    <a:lnTo>
                      <a:pt x="3560" y="26633"/>
                    </a:lnTo>
                    <a:cubicBezTo>
                      <a:pt x="3560" y="24531"/>
                      <a:pt x="4060" y="20295"/>
                      <a:pt x="3893" y="18160"/>
                    </a:cubicBezTo>
                    <a:cubicBezTo>
                      <a:pt x="3626" y="13957"/>
                      <a:pt x="3059" y="9788"/>
                      <a:pt x="2225" y="5651"/>
                    </a:cubicBezTo>
                    <a:cubicBezTo>
                      <a:pt x="1825" y="3650"/>
                      <a:pt x="1391" y="1648"/>
                      <a:pt x="91" y="14"/>
                    </a:cubicBezTo>
                    <a:cubicBezTo>
                      <a:pt x="81" y="4"/>
                      <a:pt x="68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6173695" y="2101046"/>
                <a:ext cx="1341130" cy="1521204"/>
              </a:xfrm>
              <a:custGeom>
                <a:rect b="b" l="l" r="r" t="t"/>
                <a:pathLst>
                  <a:path extrusionOk="0" h="58306" w="51404">
                    <a:moveTo>
                      <a:pt x="21784" y="1"/>
                    </a:moveTo>
                    <a:cubicBezTo>
                      <a:pt x="20129" y="1"/>
                      <a:pt x="18502" y="442"/>
                      <a:pt x="17146" y="1565"/>
                    </a:cubicBezTo>
                    <a:cubicBezTo>
                      <a:pt x="12809" y="5167"/>
                      <a:pt x="3136" y="22413"/>
                      <a:pt x="2068" y="25182"/>
                    </a:cubicBezTo>
                    <a:cubicBezTo>
                      <a:pt x="0" y="30586"/>
                      <a:pt x="4670" y="37624"/>
                      <a:pt x="4670" y="37624"/>
                    </a:cubicBezTo>
                    <a:lnTo>
                      <a:pt x="267" y="58306"/>
                    </a:lnTo>
                    <a:lnTo>
                      <a:pt x="51404" y="58306"/>
                    </a:lnTo>
                    <a:cubicBezTo>
                      <a:pt x="46700" y="31686"/>
                      <a:pt x="43031" y="16642"/>
                      <a:pt x="30088" y="3366"/>
                    </a:cubicBezTo>
                    <a:cubicBezTo>
                      <a:pt x="28509" y="1765"/>
                      <a:pt x="25092" y="1"/>
                      <a:pt x="2178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6"/>
              <p:cNvSpPr/>
              <p:nvPr/>
            </p:nvSpPr>
            <p:spPr>
              <a:xfrm>
                <a:off x="6217211" y="2176678"/>
                <a:ext cx="1234083" cy="1380291"/>
              </a:xfrm>
              <a:custGeom>
                <a:rect b="b" l="l" r="r" t="t"/>
                <a:pathLst>
                  <a:path extrusionOk="0" h="52905" w="47301">
                    <a:moveTo>
                      <a:pt x="20782" y="0"/>
                    </a:moveTo>
                    <a:lnTo>
                      <a:pt x="20782" y="200"/>
                    </a:lnTo>
                    <a:lnTo>
                      <a:pt x="21449" y="200"/>
                    </a:lnTo>
                    <a:cubicBezTo>
                      <a:pt x="21916" y="200"/>
                      <a:pt x="22316" y="567"/>
                      <a:pt x="22316" y="1068"/>
                    </a:cubicBezTo>
                    <a:cubicBezTo>
                      <a:pt x="22316" y="1635"/>
                      <a:pt x="22783" y="2135"/>
                      <a:pt x="23383" y="2135"/>
                    </a:cubicBezTo>
                    <a:lnTo>
                      <a:pt x="24017" y="2135"/>
                    </a:lnTo>
                    <a:lnTo>
                      <a:pt x="24017" y="1902"/>
                    </a:lnTo>
                    <a:lnTo>
                      <a:pt x="23383" y="1902"/>
                    </a:lnTo>
                    <a:cubicBezTo>
                      <a:pt x="22916" y="1902"/>
                      <a:pt x="22516" y="1535"/>
                      <a:pt x="22516" y="1068"/>
                    </a:cubicBezTo>
                    <a:cubicBezTo>
                      <a:pt x="22516" y="467"/>
                      <a:pt x="22049" y="0"/>
                      <a:pt x="21449" y="0"/>
                    </a:cubicBezTo>
                    <a:close/>
                    <a:moveTo>
                      <a:pt x="31956" y="5171"/>
                    </a:moveTo>
                    <a:lnTo>
                      <a:pt x="31489" y="5638"/>
                    </a:lnTo>
                    <a:cubicBezTo>
                      <a:pt x="31322" y="5804"/>
                      <a:pt x="31106" y="5888"/>
                      <a:pt x="30889" y="5888"/>
                    </a:cubicBezTo>
                    <a:cubicBezTo>
                      <a:pt x="30672" y="5888"/>
                      <a:pt x="30455" y="5804"/>
                      <a:pt x="30288" y="5638"/>
                    </a:cubicBezTo>
                    <a:cubicBezTo>
                      <a:pt x="30072" y="5437"/>
                      <a:pt x="29796" y="5337"/>
                      <a:pt x="29521" y="5337"/>
                    </a:cubicBezTo>
                    <a:cubicBezTo>
                      <a:pt x="29246" y="5337"/>
                      <a:pt x="28971" y="5437"/>
                      <a:pt x="28754" y="5638"/>
                    </a:cubicBezTo>
                    <a:lnTo>
                      <a:pt x="28320" y="6071"/>
                    </a:lnTo>
                    <a:lnTo>
                      <a:pt x="28454" y="6238"/>
                    </a:lnTo>
                    <a:lnTo>
                      <a:pt x="28921" y="5771"/>
                    </a:lnTo>
                    <a:cubicBezTo>
                      <a:pt x="29087" y="5604"/>
                      <a:pt x="29304" y="5521"/>
                      <a:pt x="29521" y="5521"/>
                    </a:cubicBezTo>
                    <a:cubicBezTo>
                      <a:pt x="29738" y="5521"/>
                      <a:pt x="29955" y="5604"/>
                      <a:pt x="30122" y="5771"/>
                    </a:cubicBezTo>
                    <a:cubicBezTo>
                      <a:pt x="30338" y="5988"/>
                      <a:pt x="30614" y="6096"/>
                      <a:pt x="30885" y="6096"/>
                    </a:cubicBezTo>
                    <a:cubicBezTo>
                      <a:pt x="31156" y="6096"/>
                      <a:pt x="31422" y="5988"/>
                      <a:pt x="31623" y="5771"/>
                    </a:cubicBezTo>
                    <a:lnTo>
                      <a:pt x="32123" y="5304"/>
                    </a:lnTo>
                    <a:lnTo>
                      <a:pt x="31956" y="5171"/>
                    </a:lnTo>
                    <a:close/>
                    <a:moveTo>
                      <a:pt x="17379" y="6505"/>
                    </a:moveTo>
                    <a:lnTo>
                      <a:pt x="16912" y="6972"/>
                    </a:lnTo>
                    <a:cubicBezTo>
                      <a:pt x="16745" y="7139"/>
                      <a:pt x="16545" y="7239"/>
                      <a:pt x="16312" y="7239"/>
                    </a:cubicBezTo>
                    <a:cubicBezTo>
                      <a:pt x="16078" y="7239"/>
                      <a:pt x="15845" y="7139"/>
                      <a:pt x="15711" y="6972"/>
                    </a:cubicBezTo>
                    <a:cubicBezTo>
                      <a:pt x="15494" y="6772"/>
                      <a:pt x="15219" y="6672"/>
                      <a:pt x="14944" y="6672"/>
                    </a:cubicBezTo>
                    <a:cubicBezTo>
                      <a:pt x="14669" y="6672"/>
                      <a:pt x="14394" y="6772"/>
                      <a:pt x="14177" y="6972"/>
                    </a:cubicBezTo>
                    <a:lnTo>
                      <a:pt x="13743" y="7439"/>
                    </a:lnTo>
                    <a:lnTo>
                      <a:pt x="13910" y="7572"/>
                    </a:lnTo>
                    <a:lnTo>
                      <a:pt x="14344" y="7139"/>
                    </a:lnTo>
                    <a:cubicBezTo>
                      <a:pt x="14510" y="6972"/>
                      <a:pt x="14727" y="6888"/>
                      <a:pt x="14944" y="6888"/>
                    </a:cubicBezTo>
                    <a:cubicBezTo>
                      <a:pt x="15161" y="6888"/>
                      <a:pt x="15378" y="6972"/>
                      <a:pt x="15544" y="7139"/>
                    </a:cubicBezTo>
                    <a:cubicBezTo>
                      <a:pt x="15745" y="7339"/>
                      <a:pt x="16011" y="7439"/>
                      <a:pt x="16312" y="7439"/>
                    </a:cubicBezTo>
                    <a:cubicBezTo>
                      <a:pt x="16579" y="7439"/>
                      <a:pt x="16879" y="7339"/>
                      <a:pt x="17079" y="7139"/>
                    </a:cubicBezTo>
                    <a:lnTo>
                      <a:pt x="17546" y="6672"/>
                    </a:lnTo>
                    <a:lnTo>
                      <a:pt x="17379" y="6505"/>
                    </a:lnTo>
                    <a:close/>
                    <a:moveTo>
                      <a:pt x="22816" y="8573"/>
                    </a:moveTo>
                    <a:lnTo>
                      <a:pt x="22683" y="8706"/>
                    </a:lnTo>
                    <a:lnTo>
                      <a:pt x="23150" y="9207"/>
                    </a:lnTo>
                    <a:cubicBezTo>
                      <a:pt x="23483" y="9540"/>
                      <a:pt x="23483" y="10074"/>
                      <a:pt x="23150" y="10408"/>
                    </a:cubicBezTo>
                    <a:cubicBezTo>
                      <a:pt x="22716" y="10808"/>
                      <a:pt x="22716" y="11508"/>
                      <a:pt x="23150" y="11909"/>
                    </a:cubicBezTo>
                    <a:lnTo>
                      <a:pt x="23584" y="12376"/>
                    </a:lnTo>
                    <a:lnTo>
                      <a:pt x="23750" y="12209"/>
                    </a:lnTo>
                    <a:lnTo>
                      <a:pt x="23283" y="11775"/>
                    </a:lnTo>
                    <a:cubicBezTo>
                      <a:pt x="22950" y="11442"/>
                      <a:pt x="22950" y="10875"/>
                      <a:pt x="23283" y="10541"/>
                    </a:cubicBezTo>
                    <a:cubicBezTo>
                      <a:pt x="23483" y="10341"/>
                      <a:pt x="23617" y="10074"/>
                      <a:pt x="23617" y="9807"/>
                    </a:cubicBezTo>
                    <a:cubicBezTo>
                      <a:pt x="23617" y="9507"/>
                      <a:pt x="23483" y="9240"/>
                      <a:pt x="23283" y="9040"/>
                    </a:cubicBezTo>
                    <a:lnTo>
                      <a:pt x="22816" y="8573"/>
                    </a:lnTo>
                    <a:close/>
                    <a:moveTo>
                      <a:pt x="9240" y="10641"/>
                    </a:moveTo>
                    <a:lnTo>
                      <a:pt x="9107" y="10775"/>
                    </a:lnTo>
                    <a:lnTo>
                      <a:pt x="9574" y="11242"/>
                    </a:lnTo>
                    <a:cubicBezTo>
                      <a:pt x="9907" y="11575"/>
                      <a:pt x="9907" y="12142"/>
                      <a:pt x="9574" y="12476"/>
                    </a:cubicBezTo>
                    <a:cubicBezTo>
                      <a:pt x="9173" y="12876"/>
                      <a:pt x="9173" y="13543"/>
                      <a:pt x="9574" y="13977"/>
                    </a:cubicBezTo>
                    <a:lnTo>
                      <a:pt x="10041" y="14410"/>
                    </a:lnTo>
                    <a:lnTo>
                      <a:pt x="10174" y="14277"/>
                    </a:lnTo>
                    <a:lnTo>
                      <a:pt x="9740" y="13843"/>
                    </a:lnTo>
                    <a:cubicBezTo>
                      <a:pt x="9373" y="13476"/>
                      <a:pt x="9373" y="12943"/>
                      <a:pt x="9740" y="12609"/>
                    </a:cubicBezTo>
                    <a:cubicBezTo>
                      <a:pt x="9907" y="12409"/>
                      <a:pt x="10041" y="12142"/>
                      <a:pt x="10041" y="11875"/>
                    </a:cubicBezTo>
                    <a:cubicBezTo>
                      <a:pt x="10041" y="11575"/>
                      <a:pt x="9940" y="11308"/>
                      <a:pt x="9740" y="11108"/>
                    </a:cubicBezTo>
                    <a:lnTo>
                      <a:pt x="9240" y="10641"/>
                    </a:lnTo>
                    <a:close/>
                    <a:moveTo>
                      <a:pt x="31422" y="13376"/>
                    </a:moveTo>
                    <a:lnTo>
                      <a:pt x="31422" y="14010"/>
                    </a:lnTo>
                    <a:cubicBezTo>
                      <a:pt x="31422" y="14477"/>
                      <a:pt x="31022" y="14877"/>
                      <a:pt x="30555" y="14877"/>
                    </a:cubicBezTo>
                    <a:cubicBezTo>
                      <a:pt x="29988" y="14877"/>
                      <a:pt x="29488" y="15344"/>
                      <a:pt x="29488" y="15945"/>
                    </a:cubicBezTo>
                    <a:lnTo>
                      <a:pt x="29488" y="16612"/>
                    </a:lnTo>
                    <a:lnTo>
                      <a:pt x="29721" y="16612"/>
                    </a:lnTo>
                    <a:lnTo>
                      <a:pt x="29721" y="15945"/>
                    </a:lnTo>
                    <a:cubicBezTo>
                      <a:pt x="29721" y="15478"/>
                      <a:pt x="30088" y="15078"/>
                      <a:pt x="30555" y="15078"/>
                    </a:cubicBezTo>
                    <a:cubicBezTo>
                      <a:pt x="31156" y="15078"/>
                      <a:pt x="31623" y="14611"/>
                      <a:pt x="31623" y="14010"/>
                    </a:cubicBezTo>
                    <a:lnTo>
                      <a:pt x="31623" y="13376"/>
                    </a:lnTo>
                    <a:close/>
                    <a:moveTo>
                      <a:pt x="16745" y="16245"/>
                    </a:moveTo>
                    <a:lnTo>
                      <a:pt x="16745" y="16879"/>
                    </a:lnTo>
                    <a:cubicBezTo>
                      <a:pt x="16745" y="17346"/>
                      <a:pt x="16345" y="17746"/>
                      <a:pt x="15878" y="17746"/>
                    </a:cubicBezTo>
                    <a:cubicBezTo>
                      <a:pt x="15278" y="17746"/>
                      <a:pt x="14811" y="18213"/>
                      <a:pt x="14811" y="18814"/>
                    </a:cubicBezTo>
                    <a:lnTo>
                      <a:pt x="14811" y="19481"/>
                    </a:lnTo>
                    <a:lnTo>
                      <a:pt x="15011" y="19481"/>
                    </a:lnTo>
                    <a:lnTo>
                      <a:pt x="15011" y="18814"/>
                    </a:lnTo>
                    <a:cubicBezTo>
                      <a:pt x="15011" y="18313"/>
                      <a:pt x="15411" y="17946"/>
                      <a:pt x="15878" y="17946"/>
                    </a:cubicBezTo>
                    <a:cubicBezTo>
                      <a:pt x="16478" y="17946"/>
                      <a:pt x="16945" y="17479"/>
                      <a:pt x="16945" y="16879"/>
                    </a:cubicBezTo>
                    <a:lnTo>
                      <a:pt x="16945" y="16245"/>
                    </a:lnTo>
                    <a:close/>
                    <a:moveTo>
                      <a:pt x="38661" y="17846"/>
                    </a:moveTo>
                    <a:lnTo>
                      <a:pt x="38661" y="18480"/>
                    </a:lnTo>
                    <a:cubicBezTo>
                      <a:pt x="38661" y="18947"/>
                      <a:pt x="38294" y="19347"/>
                      <a:pt x="37827" y="19347"/>
                    </a:cubicBezTo>
                    <a:cubicBezTo>
                      <a:pt x="37227" y="19347"/>
                      <a:pt x="36760" y="19814"/>
                      <a:pt x="36760" y="20415"/>
                    </a:cubicBezTo>
                    <a:lnTo>
                      <a:pt x="36760" y="21082"/>
                    </a:lnTo>
                    <a:lnTo>
                      <a:pt x="36960" y="21082"/>
                    </a:lnTo>
                    <a:lnTo>
                      <a:pt x="36960" y="20415"/>
                    </a:lnTo>
                    <a:cubicBezTo>
                      <a:pt x="36960" y="19948"/>
                      <a:pt x="37327" y="19548"/>
                      <a:pt x="37827" y="19548"/>
                    </a:cubicBezTo>
                    <a:cubicBezTo>
                      <a:pt x="38394" y="19548"/>
                      <a:pt x="38894" y="19081"/>
                      <a:pt x="38894" y="18480"/>
                    </a:cubicBezTo>
                    <a:lnTo>
                      <a:pt x="38894" y="17846"/>
                    </a:lnTo>
                    <a:close/>
                    <a:moveTo>
                      <a:pt x="21916" y="19814"/>
                    </a:moveTo>
                    <a:lnTo>
                      <a:pt x="21916" y="20015"/>
                    </a:lnTo>
                    <a:lnTo>
                      <a:pt x="22583" y="20015"/>
                    </a:lnTo>
                    <a:cubicBezTo>
                      <a:pt x="23050" y="20015"/>
                      <a:pt x="23450" y="20381"/>
                      <a:pt x="23450" y="20882"/>
                    </a:cubicBezTo>
                    <a:cubicBezTo>
                      <a:pt x="23450" y="21449"/>
                      <a:pt x="23917" y="21949"/>
                      <a:pt x="24518" y="21949"/>
                    </a:cubicBezTo>
                    <a:lnTo>
                      <a:pt x="25151" y="21949"/>
                    </a:lnTo>
                    <a:lnTo>
                      <a:pt x="25151" y="21716"/>
                    </a:lnTo>
                    <a:lnTo>
                      <a:pt x="24518" y="21716"/>
                    </a:lnTo>
                    <a:cubicBezTo>
                      <a:pt x="24051" y="21716"/>
                      <a:pt x="23650" y="21349"/>
                      <a:pt x="23650" y="20882"/>
                    </a:cubicBezTo>
                    <a:cubicBezTo>
                      <a:pt x="23650" y="20281"/>
                      <a:pt x="23183" y="19814"/>
                      <a:pt x="22583" y="19814"/>
                    </a:cubicBezTo>
                    <a:close/>
                    <a:moveTo>
                      <a:pt x="6004" y="22683"/>
                    </a:moveTo>
                    <a:lnTo>
                      <a:pt x="6004" y="22917"/>
                    </a:lnTo>
                    <a:lnTo>
                      <a:pt x="6671" y="22917"/>
                    </a:lnTo>
                    <a:cubicBezTo>
                      <a:pt x="7138" y="22917"/>
                      <a:pt x="7539" y="23284"/>
                      <a:pt x="7539" y="23751"/>
                    </a:cubicBezTo>
                    <a:cubicBezTo>
                      <a:pt x="7539" y="24351"/>
                      <a:pt x="8006" y="24818"/>
                      <a:pt x="8606" y="24818"/>
                    </a:cubicBezTo>
                    <a:lnTo>
                      <a:pt x="9240" y="24818"/>
                    </a:lnTo>
                    <a:lnTo>
                      <a:pt x="9240" y="24618"/>
                    </a:lnTo>
                    <a:lnTo>
                      <a:pt x="8606" y="24618"/>
                    </a:lnTo>
                    <a:cubicBezTo>
                      <a:pt x="8139" y="24618"/>
                      <a:pt x="7739" y="24218"/>
                      <a:pt x="7739" y="23751"/>
                    </a:cubicBezTo>
                    <a:cubicBezTo>
                      <a:pt x="7739" y="23183"/>
                      <a:pt x="7272" y="22683"/>
                      <a:pt x="6671" y="22683"/>
                    </a:cubicBezTo>
                    <a:close/>
                    <a:moveTo>
                      <a:pt x="31589" y="22850"/>
                    </a:moveTo>
                    <a:lnTo>
                      <a:pt x="31456" y="22983"/>
                    </a:lnTo>
                    <a:lnTo>
                      <a:pt x="31923" y="23450"/>
                    </a:lnTo>
                    <a:cubicBezTo>
                      <a:pt x="32256" y="23784"/>
                      <a:pt x="32256" y="24351"/>
                      <a:pt x="31923" y="24685"/>
                    </a:cubicBezTo>
                    <a:cubicBezTo>
                      <a:pt x="31523" y="25085"/>
                      <a:pt x="31523" y="25752"/>
                      <a:pt x="31923" y="26186"/>
                    </a:cubicBezTo>
                    <a:lnTo>
                      <a:pt x="32356" y="26619"/>
                    </a:lnTo>
                    <a:lnTo>
                      <a:pt x="32523" y="26486"/>
                    </a:lnTo>
                    <a:lnTo>
                      <a:pt x="32090" y="26052"/>
                    </a:lnTo>
                    <a:cubicBezTo>
                      <a:pt x="31723" y="25719"/>
                      <a:pt x="31723" y="25152"/>
                      <a:pt x="32090" y="24818"/>
                    </a:cubicBezTo>
                    <a:cubicBezTo>
                      <a:pt x="32490" y="24418"/>
                      <a:pt x="32490" y="23717"/>
                      <a:pt x="32090" y="23317"/>
                    </a:cubicBezTo>
                    <a:lnTo>
                      <a:pt x="31589" y="22850"/>
                    </a:lnTo>
                    <a:close/>
                    <a:moveTo>
                      <a:pt x="1201" y="26186"/>
                    </a:moveTo>
                    <a:lnTo>
                      <a:pt x="734" y="26653"/>
                    </a:lnTo>
                    <a:cubicBezTo>
                      <a:pt x="566" y="26820"/>
                      <a:pt x="352" y="26894"/>
                      <a:pt x="130" y="26894"/>
                    </a:cubicBezTo>
                    <a:cubicBezTo>
                      <a:pt x="87" y="26894"/>
                      <a:pt x="43" y="26892"/>
                      <a:pt x="0" y="26886"/>
                    </a:cubicBezTo>
                    <a:cubicBezTo>
                      <a:pt x="0" y="26953"/>
                      <a:pt x="0" y="27020"/>
                      <a:pt x="0" y="27086"/>
                    </a:cubicBezTo>
                    <a:lnTo>
                      <a:pt x="100" y="27086"/>
                    </a:lnTo>
                    <a:cubicBezTo>
                      <a:pt x="128" y="27090"/>
                      <a:pt x="156" y="27091"/>
                      <a:pt x="184" y="27091"/>
                    </a:cubicBezTo>
                    <a:cubicBezTo>
                      <a:pt x="428" y="27091"/>
                      <a:pt x="688" y="26966"/>
                      <a:pt x="867" y="26786"/>
                    </a:cubicBezTo>
                    <a:lnTo>
                      <a:pt x="1334" y="26319"/>
                    </a:lnTo>
                    <a:lnTo>
                      <a:pt x="1201" y="26186"/>
                    </a:lnTo>
                    <a:close/>
                    <a:moveTo>
                      <a:pt x="17613" y="27386"/>
                    </a:moveTo>
                    <a:lnTo>
                      <a:pt x="17146" y="27853"/>
                    </a:lnTo>
                    <a:cubicBezTo>
                      <a:pt x="16979" y="28020"/>
                      <a:pt x="16762" y="28104"/>
                      <a:pt x="16545" y="28104"/>
                    </a:cubicBezTo>
                    <a:cubicBezTo>
                      <a:pt x="16328" y="28104"/>
                      <a:pt x="16112" y="28020"/>
                      <a:pt x="15945" y="27853"/>
                    </a:cubicBezTo>
                    <a:cubicBezTo>
                      <a:pt x="15728" y="27653"/>
                      <a:pt x="15453" y="27553"/>
                      <a:pt x="15178" y="27553"/>
                    </a:cubicBezTo>
                    <a:cubicBezTo>
                      <a:pt x="14902" y="27553"/>
                      <a:pt x="14627" y="27653"/>
                      <a:pt x="14410" y="27853"/>
                    </a:cubicBezTo>
                    <a:lnTo>
                      <a:pt x="13977" y="28287"/>
                    </a:lnTo>
                    <a:lnTo>
                      <a:pt x="14143" y="28454"/>
                    </a:lnTo>
                    <a:lnTo>
                      <a:pt x="14577" y="27987"/>
                    </a:lnTo>
                    <a:cubicBezTo>
                      <a:pt x="14744" y="27820"/>
                      <a:pt x="14961" y="27737"/>
                      <a:pt x="15178" y="27737"/>
                    </a:cubicBezTo>
                    <a:cubicBezTo>
                      <a:pt x="15394" y="27737"/>
                      <a:pt x="15611" y="27820"/>
                      <a:pt x="15778" y="27987"/>
                    </a:cubicBezTo>
                    <a:cubicBezTo>
                      <a:pt x="15995" y="28204"/>
                      <a:pt x="16270" y="28312"/>
                      <a:pt x="16545" y="28312"/>
                    </a:cubicBezTo>
                    <a:cubicBezTo>
                      <a:pt x="16820" y="28312"/>
                      <a:pt x="17096" y="28204"/>
                      <a:pt x="17312" y="27987"/>
                    </a:cubicBezTo>
                    <a:lnTo>
                      <a:pt x="17779" y="27520"/>
                    </a:lnTo>
                    <a:lnTo>
                      <a:pt x="17613" y="27386"/>
                    </a:lnTo>
                    <a:close/>
                    <a:moveTo>
                      <a:pt x="40796" y="28754"/>
                    </a:moveTo>
                    <a:lnTo>
                      <a:pt x="40329" y="29221"/>
                    </a:lnTo>
                    <a:cubicBezTo>
                      <a:pt x="40162" y="29405"/>
                      <a:pt x="39945" y="29496"/>
                      <a:pt x="39728" y="29496"/>
                    </a:cubicBezTo>
                    <a:cubicBezTo>
                      <a:pt x="39512" y="29496"/>
                      <a:pt x="39295" y="29405"/>
                      <a:pt x="39128" y="29221"/>
                    </a:cubicBezTo>
                    <a:cubicBezTo>
                      <a:pt x="38911" y="29021"/>
                      <a:pt x="38636" y="28921"/>
                      <a:pt x="38365" y="28921"/>
                    </a:cubicBezTo>
                    <a:cubicBezTo>
                      <a:pt x="38094" y="28921"/>
                      <a:pt x="37827" y="29021"/>
                      <a:pt x="37627" y="29221"/>
                    </a:cubicBezTo>
                    <a:lnTo>
                      <a:pt x="37160" y="29688"/>
                    </a:lnTo>
                    <a:lnTo>
                      <a:pt x="37327" y="29822"/>
                    </a:lnTo>
                    <a:lnTo>
                      <a:pt x="37760" y="29388"/>
                    </a:lnTo>
                    <a:cubicBezTo>
                      <a:pt x="37927" y="29221"/>
                      <a:pt x="38144" y="29138"/>
                      <a:pt x="38361" y="29138"/>
                    </a:cubicBezTo>
                    <a:cubicBezTo>
                      <a:pt x="38578" y="29138"/>
                      <a:pt x="38794" y="29221"/>
                      <a:pt x="38961" y="29388"/>
                    </a:cubicBezTo>
                    <a:cubicBezTo>
                      <a:pt x="39161" y="29588"/>
                      <a:pt x="39428" y="29688"/>
                      <a:pt x="39728" y="29688"/>
                    </a:cubicBezTo>
                    <a:cubicBezTo>
                      <a:pt x="39995" y="29688"/>
                      <a:pt x="40295" y="29588"/>
                      <a:pt x="40496" y="29388"/>
                    </a:cubicBezTo>
                    <a:lnTo>
                      <a:pt x="40963" y="28921"/>
                    </a:lnTo>
                    <a:lnTo>
                      <a:pt x="40796" y="28754"/>
                    </a:lnTo>
                    <a:close/>
                    <a:moveTo>
                      <a:pt x="24417" y="29288"/>
                    </a:moveTo>
                    <a:lnTo>
                      <a:pt x="24417" y="29922"/>
                    </a:lnTo>
                    <a:cubicBezTo>
                      <a:pt x="24417" y="30389"/>
                      <a:pt x="24017" y="30789"/>
                      <a:pt x="23550" y="30789"/>
                    </a:cubicBezTo>
                    <a:cubicBezTo>
                      <a:pt x="22950" y="30789"/>
                      <a:pt x="22483" y="31256"/>
                      <a:pt x="22483" y="31856"/>
                    </a:cubicBezTo>
                    <a:lnTo>
                      <a:pt x="22483" y="32557"/>
                    </a:lnTo>
                    <a:lnTo>
                      <a:pt x="22683" y="32557"/>
                    </a:lnTo>
                    <a:lnTo>
                      <a:pt x="22683" y="31856"/>
                    </a:lnTo>
                    <a:cubicBezTo>
                      <a:pt x="22683" y="31389"/>
                      <a:pt x="23083" y="30989"/>
                      <a:pt x="23550" y="30989"/>
                    </a:cubicBezTo>
                    <a:cubicBezTo>
                      <a:pt x="24151" y="30989"/>
                      <a:pt x="24618" y="30522"/>
                      <a:pt x="24618" y="29922"/>
                    </a:cubicBezTo>
                    <a:lnTo>
                      <a:pt x="24618" y="29288"/>
                    </a:lnTo>
                    <a:close/>
                    <a:moveTo>
                      <a:pt x="8039" y="31356"/>
                    </a:moveTo>
                    <a:lnTo>
                      <a:pt x="7872" y="31489"/>
                    </a:lnTo>
                    <a:lnTo>
                      <a:pt x="8339" y="31956"/>
                    </a:lnTo>
                    <a:cubicBezTo>
                      <a:pt x="8673" y="32290"/>
                      <a:pt x="8673" y="32857"/>
                      <a:pt x="8339" y="33191"/>
                    </a:cubicBezTo>
                    <a:cubicBezTo>
                      <a:pt x="7939" y="33591"/>
                      <a:pt x="7939" y="34258"/>
                      <a:pt x="8339" y="34692"/>
                    </a:cubicBezTo>
                    <a:lnTo>
                      <a:pt x="8806" y="35125"/>
                    </a:lnTo>
                    <a:lnTo>
                      <a:pt x="8940" y="34992"/>
                    </a:lnTo>
                    <a:lnTo>
                      <a:pt x="8473" y="34558"/>
                    </a:lnTo>
                    <a:cubicBezTo>
                      <a:pt x="8139" y="34191"/>
                      <a:pt x="8139" y="33658"/>
                      <a:pt x="8473" y="33324"/>
                    </a:cubicBezTo>
                    <a:cubicBezTo>
                      <a:pt x="8673" y="33124"/>
                      <a:pt x="8806" y="32857"/>
                      <a:pt x="8806" y="32590"/>
                    </a:cubicBezTo>
                    <a:cubicBezTo>
                      <a:pt x="8806" y="32290"/>
                      <a:pt x="8673" y="32023"/>
                      <a:pt x="8473" y="31823"/>
                    </a:cubicBezTo>
                    <a:lnTo>
                      <a:pt x="8039" y="31356"/>
                    </a:lnTo>
                    <a:close/>
                    <a:moveTo>
                      <a:pt x="31056" y="33491"/>
                    </a:moveTo>
                    <a:lnTo>
                      <a:pt x="31056" y="33691"/>
                    </a:lnTo>
                    <a:lnTo>
                      <a:pt x="31723" y="33691"/>
                    </a:lnTo>
                    <a:cubicBezTo>
                      <a:pt x="32223" y="33691"/>
                      <a:pt x="32590" y="34058"/>
                      <a:pt x="32590" y="34558"/>
                    </a:cubicBezTo>
                    <a:cubicBezTo>
                      <a:pt x="32590" y="35125"/>
                      <a:pt x="33057" y="35626"/>
                      <a:pt x="33657" y="35626"/>
                    </a:cubicBezTo>
                    <a:lnTo>
                      <a:pt x="34291" y="35626"/>
                    </a:lnTo>
                    <a:lnTo>
                      <a:pt x="34291" y="35392"/>
                    </a:lnTo>
                    <a:lnTo>
                      <a:pt x="33657" y="35392"/>
                    </a:lnTo>
                    <a:cubicBezTo>
                      <a:pt x="33190" y="35392"/>
                      <a:pt x="32790" y="35025"/>
                      <a:pt x="32790" y="34558"/>
                    </a:cubicBezTo>
                    <a:cubicBezTo>
                      <a:pt x="32790" y="33958"/>
                      <a:pt x="32323" y="33491"/>
                      <a:pt x="31723" y="33491"/>
                    </a:cubicBezTo>
                    <a:close/>
                    <a:moveTo>
                      <a:pt x="43698" y="33257"/>
                    </a:moveTo>
                    <a:lnTo>
                      <a:pt x="43564" y="33391"/>
                    </a:lnTo>
                    <a:lnTo>
                      <a:pt x="44031" y="33858"/>
                    </a:lnTo>
                    <a:cubicBezTo>
                      <a:pt x="44365" y="34191"/>
                      <a:pt x="44365" y="34758"/>
                      <a:pt x="44031" y="35092"/>
                    </a:cubicBezTo>
                    <a:cubicBezTo>
                      <a:pt x="43598" y="35492"/>
                      <a:pt x="43598" y="36159"/>
                      <a:pt x="44031" y="36593"/>
                    </a:cubicBezTo>
                    <a:lnTo>
                      <a:pt x="44465" y="37027"/>
                    </a:lnTo>
                    <a:lnTo>
                      <a:pt x="44632" y="36893"/>
                    </a:lnTo>
                    <a:lnTo>
                      <a:pt x="44165" y="36460"/>
                    </a:lnTo>
                    <a:cubicBezTo>
                      <a:pt x="43831" y="36126"/>
                      <a:pt x="43831" y="35559"/>
                      <a:pt x="44165" y="35225"/>
                    </a:cubicBezTo>
                    <a:cubicBezTo>
                      <a:pt x="44599" y="34825"/>
                      <a:pt x="44599" y="34125"/>
                      <a:pt x="44165" y="33724"/>
                    </a:cubicBezTo>
                    <a:lnTo>
                      <a:pt x="43698" y="33257"/>
                    </a:lnTo>
                    <a:close/>
                    <a:moveTo>
                      <a:pt x="13910" y="36593"/>
                    </a:moveTo>
                    <a:lnTo>
                      <a:pt x="13910" y="36793"/>
                    </a:lnTo>
                    <a:lnTo>
                      <a:pt x="14577" y="36793"/>
                    </a:lnTo>
                    <a:cubicBezTo>
                      <a:pt x="15044" y="36793"/>
                      <a:pt x="15444" y="37193"/>
                      <a:pt x="15444" y="37660"/>
                    </a:cubicBezTo>
                    <a:cubicBezTo>
                      <a:pt x="15444" y="38261"/>
                      <a:pt x="15911" y="38728"/>
                      <a:pt x="16512" y="38728"/>
                    </a:cubicBezTo>
                    <a:lnTo>
                      <a:pt x="17112" y="38728"/>
                    </a:lnTo>
                    <a:lnTo>
                      <a:pt x="17112" y="38528"/>
                    </a:lnTo>
                    <a:lnTo>
                      <a:pt x="16512" y="38528"/>
                    </a:lnTo>
                    <a:cubicBezTo>
                      <a:pt x="16011" y="38528"/>
                      <a:pt x="15645" y="38127"/>
                      <a:pt x="15645" y="37660"/>
                    </a:cubicBezTo>
                    <a:cubicBezTo>
                      <a:pt x="15645" y="37060"/>
                      <a:pt x="15144" y="36593"/>
                      <a:pt x="14577" y="36593"/>
                    </a:cubicBezTo>
                    <a:close/>
                    <a:moveTo>
                      <a:pt x="1935" y="39695"/>
                    </a:moveTo>
                    <a:lnTo>
                      <a:pt x="1901" y="39929"/>
                    </a:lnTo>
                    <a:cubicBezTo>
                      <a:pt x="2035" y="39995"/>
                      <a:pt x="2202" y="40029"/>
                      <a:pt x="2368" y="40029"/>
                    </a:cubicBezTo>
                    <a:lnTo>
                      <a:pt x="3036" y="40029"/>
                    </a:lnTo>
                    <a:lnTo>
                      <a:pt x="3036" y="39829"/>
                    </a:lnTo>
                    <a:lnTo>
                      <a:pt x="2368" y="39829"/>
                    </a:lnTo>
                    <a:cubicBezTo>
                      <a:pt x="2235" y="39829"/>
                      <a:pt x="2068" y="39795"/>
                      <a:pt x="1935" y="39695"/>
                    </a:cubicBezTo>
                    <a:close/>
                    <a:moveTo>
                      <a:pt x="25385" y="38061"/>
                    </a:moveTo>
                    <a:lnTo>
                      <a:pt x="25251" y="38228"/>
                    </a:lnTo>
                    <a:lnTo>
                      <a:pt x="25718" y="38695"/>
                    </a:lnTo>
                    <a:cubicBezTo>
                      <a:pt x="26052" y="39028"/>
                      <a:pt x="26052" y="39562"/>
                      <a:pt x="25718" y="39895"/>
                    </a:cubicBezTo>
                    <a:cubicBezTo>
                      <a:pt x="25285" y="40329"/>
                      <a:pt x="25285" y="40996"/>
                      <a:pt x="25718" y="41430"/>
                    </a:cubicBezTo>
                    <a:lnTo>
                      <a:pt x="26152" y="41863"/>
                    </a:lnTo>
                    <a:lnTo>
                      <a:pt x="26319" y="41730"/>
                    </a:lnTo>
                    <a:lnTo>
                      <a:pt x="25852" y="41263"/>
                    </a:lnTo>
                    <a:cubicBezTo>
                      <a:pt x="25518" y="40929"/>
                      <a:pt x="25518" y="40396"/>
                      <a:pt x="25852" y="40062"/>
                    </a:cubicBezTo>
                    <a:cubicBezTo>
                      <a:pt x="26052" y="39862"/>
                      <a:pt x="26185" y="39562"/>
                      <a:pt x="26185" y="39295"/>
                    </a:cubicBezTo>
                    <a:cubicBezTo>
                      <a:pt x="26185" y="39028"/>
                      <a:pt x="26052" y="38728"/>
                      <a:pt x="25852" y="38528"/>
                    </a:cubicBezTo>
                    <a:lnTo>
                      <a:pt x="25385" y="38061"/>
                    </a:lnTo>
                    <a:close/>
                    <a:moveTo>
                      <a:pt x="39728" y="38961"/>
                    </a:moveTo>
                    <a:lnTo>
                      <a:pt x="39728" y="39629"/>
                    </a:lnTo>
                    <a:cubicBezTo>
                      <a:pt x="39695" y="40096"/>
                      <a:pt x="39328" y="40462"/>
                      <a:pt x="38894" y="40462"/>
                    </a:cubicBezTo>
                    <a:cubicBezTo>
                      <a:pt x="38294" y="40462"/>
                      <a:pt x="37827" y="40929"/>
                      <a:pt x="37827" y="41530"/>
                    </a:cubicBezTo>
                    <a:lnTo>
                      <a:pt x="37827" y="42197"/>
                    </a:lnTo>
                    <a:lnTo>
                      <a:pt x="38027" y="42197"/>
                    </a:lnTo>
                    <a:lnTo>
                      <a:pt x="37994" y="41530"/>
                    </a:lnTo>
                    <a:cubicBezTo>
                      <a:pt x="37994" y="41063"/>
                      <a:pt x="38394" y="40663"/>
                      <a:pt x="38861" y="40663"/>
                    </a:cubicBezTo>
                    <a:cubicBezTo>
                      <a:pt x="38880" y="40664"/>
                      <a:pt x="38899" y="40664"/>
                      <a:pt x="38918" y="40664"/>
                    </a:cubicBezTo>
                    <a:cubicBezTo>
                      <a:pt x="39491" y="40664"/>
                      <a:pt x="39929" y="40177"/>
                      <a:pt x="39929" y="39595"/>
                    </a:cubicBezTo>
                    <a:lnTo>
                      <a:pt x="39929" y="38961"/>
                    </a:lnTo>
                    <a:close/>
                    <a:moveTo>
                      <a:pt x="11075" y="42697"/>
                    </a:moveTo>
                    <a:lnTo>
                      <a:pt x="10608" y="43164"/>
                    </a:lnTo>
                    <a:cubicBezTo>
                      <a:pt x="10424" y="43331"/>
                      <a:pt x="10199" y="43415"/>
                      <a:pt x="9978" y="43415"/>
                    </a:cubicBezTo>
                    <a:cubicBezTo>
                      <a:pt x="9757" y="43415"/>
                      <a:pt x="9540" y="43331"/>
                      <a:pt x="9373" y="43164"/>
                    </a:cubicBezTo>
                    <a:cubicBezTo>
                      <a:pt x="9157" y="42964"/>
                      <a:pt x="8881" y="42864"/>
                      <a:pt x="8610" y="42864"/>
                    </a:cubicBezTo>
                    <a:cubicBezTo>
                      <a:pt x="8339" y="42864"/>
                      <a:pt x="8072" y="42964"/>
                      <a:pt x="7872" y="43164"/>
                    </a:cubicBezTo>
                    <a:lnTo>
                      <a:pt x="7405" y="43598"/>
                    </a:lnTo>
                    <a:lnTo>
                      <a:pt x="7572" y="43765"/>
                    </a:lnTo>
                    <a:lnTo>
                      <a:pt x="8006" y="43298"/>
                    </a:lnTo>
                    <a:cubicBezTo>
                      <a:pt x="8173" y="43148"/>
                      <a:pt x="8398" y="43073"/>
                      <a:pt x="8623" y="43073"/>
                    </a:cubicBezTo>
                    <a:cubicBezTo>
                      <a:pt x="8848" y="43073"/>
                      <a:pt x="9073" y="43148"/>
                      <a:pt x="9240" y="43298"/>
                    </a:cubicBezTo>
                    <a:cubicBezTo>
                      <a:pt x="9440" y="43515"/>
                      <a:pt x="9707" y="43623"/>
                      <a:pt x="9978" y="43623"/>
                    </a:cubicBezTo>
                    <a:cubicBezTo>
                      <a:pt x="10249" y="43623"/>
                      <a:pt x="10524" y="43515"/>
                      <a:pt x="10741" y="43298"/>
                    </a:cubicBezTo>
                    <a:lnTo>
                      <a:pt x="11208" y="42831"/>
                    </a:lnTo>
                    <a:lnTo>
                      <a:pt x="11075" y="42697"/>
                    </a:lnTo>
                    <a:close/>
                    <a:moveTo>
                      <a:pt x="33157" y="44699"/>
                    </a:moveTo>
                    <a:lnTo>
                      <a:pt x="32690" y="45166"/>
                    </a:lnTo>
                    <a:cubicBezTo>
                      <a:pt x="32523" y="45333"/>
                      <a:pt x="32306" y="45416"/>
                      <a:pt x="32090" y="45416"/>
                    </a:cubicBezTo>
                    <a:cubicBezTo>
                      <a:pt x="31873" y="45416"/>
                      <a:pt x="31656" y="45333"/>
                      <a:pt x="31489" y="45166"/>
                    </a:cubicBezTo>
                    <a:cubicBezTo>
                      <a:pt x="31272" y="44966"/>
                      <a:pt x="30997" y="44866"/>
                      <a:pt x="30726" y="44866"/>
                    </a:cubicBezTo>
                    <a:cubicBezTo>
                      <a:pt x="30455" y="44866"/>
                      <a:pt x="30188" y="44966"/>
                      <a:pt x="29988" y="45166"/>
                    </a:cubicBezTo>
                    <a:lnTo>
                      <a:pt x="29521" y="45599"/>
                    </a:lnTo>
                    <a:lnTo>
                      <a:pt x="29688" y="45766"/>
                    </a:lnTo>
                    <a:lnTo>
                      <a:pt x="30122" y="45333"/>
                    </a:lnTo>
                    <a:cubicBezTo>
                      <a:pt x="30288" y="45149"/>
                      <a:pt x="30505" y="45057"/>
                      <a:pt x="30722" y="45057"/>
                    </a:cubicBezTo>
                    <a:cubicBezTo>
                      <a:pt x="30939" y="45057"/>
                      <a:pt x="31156" y="45149"/>
                      <a:pt x="31322" y="45333"/>
                    </a:cubicBezTo>
                    <a:cubicBezTo>
                      <a:pt x="31539" y="45533"/>
                      <a:pt x="31814" y="45633"/>
                      <a:pt x="32090" y="45633"/>
                    </a:cubicBezTo>
                    <a:cubicBezTo>
                      <a:pt x="32365" y="45633"/>
                      <a:pt x="32640" y="45533"/>
                      <a:pt x="32857" y="45333"/>
                    </a:cubicBezTo>
                    <a:lnTo>
                      <a:pt x="33324" y="44832"/>
                    </a:lnTo>
                    <a:lnTo>
                      <a:pt x="33157" y="44699"/>
                    </a:lnTo>
                    <a:close/>
                    <a:moveTo>
                      <a:pt x="44065" y="44332"/>
                    </a:moveTo>
                    <a:lnTo>
                      <a:pt x="44065" y="44532"/>
                    </a:lnTo>
                    <a:lnTo>
                      <a:pt x="44765" y="44532"/>
                    </a:lnTo>
                    <a:cubicBezTo>
                      <a:pt x="45232" y="44532"/>
                      <a:pt x="45599" y="44932"/>
                      <a:pt x="45599" y="45399"/>
                    </a:cubicBezTo>
                    <a:cubicBezTo>
                      <a:pt x="45599" y="46000"/>
                      <a:pt x="46100" y="46467"/>
                      <a:pt x="46667" y="46467"/>
                    </a:cubicBezTo>
                    <a:lnTo>
                      <a:pt x="47300" y="46467"/>
                    </a:lnTo>
                    <a:lnTo>
                      <a:pt x="47300" y="46267"/>
                    </a:lnTo>
                    <a:lnTo>
                      <a:pt x="46667" y="46267"/>
                    </a:lnTo>
                    <a:cubicBezTo>
                      <a:pt x="46200" y="46267"/>
                      <a:pt x="45833" y="45866"/>
                      <a:pt x="45833" y="45399"/>
                    </a:cubicBezTo>
                    <a:cubicBezTo>
                      <a:pt x="45833" y="44799"/>
                      <a:pt x="45332" y="44332"/>
                      <a:pt x="44765" y="44332"/>
                    </a:cubicBezTo>
                    <a:close/>
                    <a:moveTo>
                      <a:pt x="19447" y="44499"/>
                    </a:moveTo>
                    <a:lnTo>
                      <a:pt x="19447" y="45132"/>
                    </a:lnTo>
                    <a:cubicBezTo>
                      <a:pt x="19447" y="45599"/>
                      <a:pt x="19047" y="46000"/>
                      <a:pt x="18580" y="46000"/>
                    </a:cubicBezTo>
                    <a:cubicBezTo>
                      <a:pt x="18013" y="46000"/>
                      <a:pt x="17513" y="46467"/>
                      <a:pt x="17513" y="47067"/>
                    </a:cubicBezTo>
                    <a:lnTo>
                      <a:pt x="17513" y="47734"/>
                    </a:lnTo>
                    <a:lnTo>
                      <a:pt x="17746" y="47734"/>
                    </a:lnTo>
                    <a:lnTo>
                      <a:pt x="17746" y="47067"/>
                    </a:lnTo>
                    <a:cubicBezTo>
                      <a:pt x="17746" y="46600"/>
                      <a:pt x="18113" y="46200"/>
                      <a:pt x="18580" y="46200"/>
                    </a:cubicBezTo>
                    <a:cubicBezTo>
                      <a:pt x="19180" y="46200"/>
                      <a:pt x="19647" y="45733"/>
                      <a:pt x="19647" y="45132"/>
                    </a:cubicBezTo>
                    <a:lnTo>
                      <a:pt x="19647" y="44499"/>
                    </a:lnTo>
                    <a:close/>
                    <a:moveTo>
                      <a:pt x="2202" y="49736"/>
                    </a:moveTo>
                    <a:lnTo>
                      <a:pt x="2202" y="49936"/>
                    </a:lnTo>
                    <a:lnTo>
                      <a:pt x="2835" y="49936"/>
                    </a:lnTo>
                    <a:cubicBezTo>
                      <a:pt x="3336" y="49936"/>
                      <a:pt x="3703" y="50336"/>
                      <a:pt x="3703" y="50803"/>
                    </a:cubicBezTo>
                    <a:cubicBezTo>
                      <a:pt x="3703" y="51404"/>
                      <a:pt x="4170" y="51871"/>
                      <a:pt x="4770" y="51871"/>
                    </a:cubicBezTo>
                    <a:lnTo>
                      <a:pt x="5404" y="51871"/>
                    </a:lnTo>
                    <a:lnTo>
                      <a:pt x="5404" y="51671"/>
                    </a:lnTo>
                    <a:lnTo>
                      <a:pt x="4770" y="51671"/>
                    </a:lnTo>
                    <a:cubicBezTo>
                      <a:pt x="4303" y="51671"/>
                      <a:pt x="3903" y="51270"/>
                      <a:pt x="3903" y="50803"/>
                    </a:cubicBezTo>
                    <a:cubicBezTo>
                      <a:pt x="3903" y="50203"/>
                      <a:pt x="3436" y="49736"/>
                      <a:pt x="2835" y="49736"/>
                    </a:cubicBezTo>
                    <a:close/>
                    <a:moveTo>
                      <a:pt x="37960" y="48535"/>
                    </a:moveTo>
                    <a:lnTo>
                      <a:pt x="37794" y="48668"/>
                    </a:lnTo>
                    <a:lnTo>
                      <a:pt x="38294" y="49135"/>
                    </a:lnTo>
                    <a:cubicBezTo>
                      <a:pt x="38628" y="49469"/>
                      <a:pt x="38628" y="50036"/>
                      <a:pt x="38294" y="50370"/>
                    </a:cubicBezTo>
                    <a:cubicBezTo>
                      <a:pt x="37860" y="50770"/>
                      <a:pt x="37860" y="51437"/>
                      <a:pt x="38294" y="51871"/>
                    </a:cubicBezTo>
                    <a:lnTo>
                      <a:pt x="38728" y="52304"/>
                    </a:lnTo>
                    <a:lnTo>
                      <a:pt x="38894" y="52171"/>
                    </a:lnTo>
                    <a:lnTo>
                      <a:pt x="38427" y="51737"/>
                    </a:lnTo>
                    <a:cubicBezTo>
                      <a:pt x="38094" y="51370"/>
                      <a:pt x="38094" y="50837"/>
                      <a:pt x="38427" y="50503"/>
                    </a:cubicBezTo>
                    <a:cubicBezTo>
                      <a:pt x="38828" y="50103"/>
                      <a:pt x="38828" y="49402"/>
                      <a:pt x="38427" y="49002"/>
                    </a:cubicBezTo>
                    <a:lnTo>
                      <a:pt x="37960" y="48535"/>
                    </a:lnTo>
                    <a:close/>
                    <a:moveTo>
                      <a:pt x="15011" y="51704"/>
                    </a:moveTo>
                    <a:lnTo>
                      <a:pt x="14544" y="52171"/>
                    </a:lnTo>
                    <a:cubicBezTo>
                      <a:pt x="14377" y="52338"/>
                      <a:pt x="14160" y="52421"/>
                      <a:pt x="13943" y="52421"/>
                    </a:cubicBezTo>
                    <a:cubicBezTo>
                      <a:pt x="13727" y="52421"/>
                      <a:pt x="13510" y="52338"/>
                      <a:pt x="13343" y="52171"/>
                    </a:cubicBezTo>
                    <a:cubicBezTo>
                      <a:pt x="13126" y="51971"/>
                      <a:pt x="12851" y="51871"/>
                      <a:pt x="12576" y="51871"/>
                    </a:cubicBezTo>
                    <a:cubicBezTo>
                      <a:pt x="12300" y="51871"/>
                      <a:pt x="12025" y="51971"/>
                      <a:pt x="11808" y="52171"/>
                    </a:cubicBezTo>
                    <a:lnTo>
                      <a:pt x="11375" y="52605"/>
                    </a:lnTo>
                    <a:lnTo>
                      <a:pt x="11508" y="52771"/>
                    </a:lnTo>
                    <a:lnTo>
                      <a:pt x="11975" y="52304"/>
                    </a:lnTo>
                    <a:cubicBezTo>
                      <a:pt x="12142" y="52154"/>
                      <a:pt x="12359" y="52079"/>
                      <a:pt x="12576" y="52079"/>
                    </a:cubicBezTo>
                    <a:cubicBezTo>
                      <a:pt x="12793" y="52079"/>
                      <a:pt x="13009" y="52154"/>
                      <a:pt x="13176" y="52304"/>
                    </a:cubicBezTo>
                    <a:cubicBezTo>
                      <a:pt x="13376" y="52504"/>
                      <a:pt x="13643" y="52638"/>
                      <a:pt x="13943" y="52638"/>
                    </a:cubicBezTo>
                    <a:cubicBezTo>
                      <a:pt x="14210" y="52638"/>
                      <a:pt x="14477" y="52504"/>
                      <a:pt x="14711" y="52304"/>
                    </a:cubicBezTo>
                    <a:lnTo>
                      <a:pt x="15178" y="51837"/>
                    </a:lnTo>
                    <a:lnTo>
                      <a:pt x="15011" y="51704"/>
                    </a:lnTo>
                    <a:close/>
                    <a:moveTo>
                      <a:pt x="23884" y="50770"/>
                    </a:moveTo>
                    <a:lnTo>
                      <a:pt x="23884" y="50970"/>
                    </a:lnTo>
                    <a:lnTo>
                      <a:pt x="24551" y="50970"/>
                    </a:lnTo>
                    <a:cubicBezTo>
                      <a:pt x="25018" y="50970"/>
                      <a:pt x="25418" y="51337"/>
                      <a:pt x="25418" y="51837"/>
                    </a:cubicBezTo>
                    <a:cubicBezTo>
                      <a:pt x="25418" y="52404"/>
                      <a:pt x="25885" y="52905"/>
                      <a:pt x="26486" y="52905"/>
                    </a:cubicBezTo>
                    <a:lnTo>
                      <a:pt x="27119" y="52905"/>
                    </a:lnTo>
                    <a:lnTo>
                      <a:pt x="27119" y="52671"/>
                    </a:lnTo>
                    <a:lnTo>
                      <a:pt x="26486" y="52671"/>
                    </a:lnTo>
                    <a:cubicBezTo>
                      <a:pt x="26019" y="52671"/>
                      <a:pt x="25618" y="52304"/>
                      <a:pt x="25618" y="51837"/>
                    </a:cubicBezTo>
                    <a:cubicBezTo>
                      <a:pt x="25618" y="51237"/>
                      <a:pt x="25151" y="50770"/>
                      <a:pt x="24551" y="507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6"/>
              <p:cNvSpPr/>
              <p:nvPr/>
            </p:nvSpPr>
            <p:spPr>
              <a:xfrm>
                <a:off x="6492190" y="1724138"/>
                <a:ext cx="362077" cy="636309"/>
              </a:xfrm>
              <a:custGeom>
                <a:rect b="b" l="l" r="r" t="t"/>
                <a:pathLst>
                  <a:path extrusionOk="0" h="24389" w="13878">
                    <a:moveTo>
                      <a:pt x="9341" y="0"/>
                    </a:moveTo>
                    <a:lnTo>
                      <a:pt x="8140" y="1035"/>
                    </a:lnTo>
                    <a:lnTo>
                      <a:pt x="1" y="8607"/>
                    </a:lnTo>
                    <a:lnTo>
                      <a:pt x="3170" y="16145"/>
                    </a:lnTo>
                    <a:lnTo>
                      <a:pt x="3403" y="16712"/>
                    </a:lnTo>
                    <a:cubicBezTo>
                      <a:pt x="3403" y="16712"/>
                      <a:pt x="2363" y="24388"/>
                      <a:pt x="3685" y="24388"/>
                    </a:cubicBezTo>
                    <a:cubicBezTo>
                      <a:pt x="3702" y="24388"/>
                      <a:pt x="3719" y="24387"/>
                      <a:pt x="3737" y="24385"/>
                    </a:cubicBezTo>
                    <a:cubicBezTo>
                      <a:pt x="8040" y="23817"/>
                      <a:pt x="13811" y="16679"/>
                      <a:pt x="13844" y="15712"/>
                    </a:cubicBezTo>
                    <a:cubicBezTo>
                      <a:pt x="13877" y="15311"/>
                      <a:pt x="13177" y="11909"/>
                      <a:pt x="12243" y="8673"/>
                    </a:cubicBezTo>
                    <a:cubicBezTo>
                      <a:pt x="12143" y="8340"/>
                      <a:pt x="12043" y="8040"/>
                      <a:pt x="11943" y="7706"/>
                    </a:cubicBezTo>
                    <a:cubicBezTo>
                      <a:pt x="11843" y="7372"/>
                      <a:pt x="11743" y="7072"/>
                      <a:pt x="11643" y="6772"/>
                    </a:cubicBezTo>
                    <a:cubicBezTo>
                      <a:pt x="11509" y="6372"/>
                      <a:pt x="11376" y="5971"/>
                      <a:pt x="11242" y="5571"/>
                    </a:cubicBezTo>
                    <a:cubicBezTo>
                      <a:pt x="11176" y="5438"/>
                      <a:pt x="11142" y="5304"/>
                      <a:pt x="11075" y="5137"/>
                    </a:cubicBezTo>
                    <a:lnTo>
                      <a:pt x="10942" y="4771"/>
                    </a:lnTo>
                    <a:cubicBezTo>
                      <a:pt x="10075" y="2135"/>
                      <a:pt x="9341" y="0"/>
                      <a:pt x="9341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6"/>
              <p:cNvSpPr/>
              <p:nvPr/>
            </p:nvSpPr>
            <p:spPr>
              <a:xfrm>
                <a:off x="6492190" y="1724138"/>
                <a:ext cx="286364" cy="421249"/>
              </a:xfrm>
              <a:custGeom>
                <a:rect b="b" l="l" r="r" t="t"/>
                <a:pathLst>
                  <a:path extrusionOk="0" h="16146" w="10976">
                    <a:moveTo>
                      <a:pt x="9341" y="0"/>
                    </a:moveTo>
                    <a:lnTo>
                      <a:pt x="8140" y="1035"/>
                    </a:lnTo>
                    <a:lnTo>
                      <a:pt x="1" y="8607"/>
                    </a:lnTo>
                    <a:lnTo>
                      <a:pt x="3170" y="16145"/>
                    </a:lnTo>
                    <a:cubicBezTo>
                      <a:pt x="7306" y="13710"/>
                      <a:pt x="10175" y="9541"/>
                      <a:pt x="10975" y="4771"/>
                    </a:cubicBezTo>
                    <a:cubicBezTo>
                      <a:pt x="10075" y="2135"/>
                      <a:pt x="9341" y="0"/>
                      <a:pt x="934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6"/>
              <p:cNvSpPr/>
              <p:nvPr/>
            </p:nvSpPr>
            <p:spPr>
              <a:xfrm>
                <a:off x="6123212" y="1218376"/>
                <a:ext cx="721493" cy="881946"/>
              </a:xfrm>
              <a:custGeom>
                <a:rect b="b" l="l" r="r" t="t"/>
                <a:pathLst>
                  <a:path extrusionOk="0" h="33804" w="27654">
                    <a:moveTo>
                      <a:pt x="13608" y="0"/>
                    </a:moveTo>
                    <a:cubicBezTo>
                      <a:pt x="7430" y="0"/>
                      <a:pt x="649" y="3962"/>
                      <a:pt x="334" y="17518"/>
                    </a:cubicBezTo>
                    <a:cubicBezTo>
                      <a:pt x="0" y="31895"/>
                      <a:pt x="8573" y="33697"/>
                      <a:pt x="11642" y="33797"/>
                    </a:cubicBezTo>
                    <a:cubicBezTo>
                      <a:pt x="11797" y="33800"/>
                      <a:pt x="11972" y="33803"/>
                      <a:pt x="12164" y="33803"/>
                    </a:cubicBezTo>
                    <a:cubicBezTo>
                      <a:pt x="15499" y="33803"/>
                      <a:pt x="24149" y="32919"/>
                      <a:pt x="25852" y="19453"/>
                    </a:cubicBezTo>
                    <a:cubicBezTo>
                      <a:pt x="27654" y="5210"/>
                      <a:pt x="21082" y="540"/>
                      <a:pt x="14678" y="39"/>
                    </a:cubicBezTo>
                    <a:cubicBezTo>
                      <a:pt x="14324" y="14"/>
                      <a:pt x="13967" y="0"/>
                      <a:pt x="13608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6181913" y="1577961"/>
                <a:ext cx="72739" cy="42788"/>
              </a:xfrm>
              <a:custGeom>
                <a:rect b="b" l="l" r="r" t="t"/>
                <a:pathLst>
                  <a:path extrusionOk="0" h="1640" w="2788">
                    <a:moveTo>
                      <a:pt x="1813" y="1"/>
                    </a:moveTo>
                    <a:cubicBezTo>
                      <a:pt x="1671" y="1"/>
                      <a:pt x="1527" y="23"/>
                      <a:pt x="1386" y="66"/>
                    </a:cubicBezTo>
                    <a:cubicBezTo>
                      <a:pt x="919" y="166"/>
                      <a:pt x="519" y="433"/>
                      <a:pt x="252" y="800"/>
                    </a:cubicBezTo>
                    <a:cubicBezTo>
                      <a:pt x="1" y="1146"/>
                      <a:pt x="282" y="1640"/>
                      <a:pt x="707" y="1640"/>
                    </a:cubicBezTo>
                    <a:cubicBezTo>
                      <a:pt x="733" y="1640"/>
                      <a:pt x="759" y="1638"/>
                      <a:pt x="786" y="1634"/>
                    </a:cubicBezTo>
                    <a:cubicBezTo>
                      <a:pt x="1120" y="1567"/>
                      <a:pt x="1420" y="1467"/>
                      <a:pt x="1720" y="1367"/>
                    </a:cubicBezTo>
                    <a:cubicBezTo>
                      <a:pt x="2087" y="1334"/>
                      <a:pt x="2420" y="1167"/>
                      <a:pt x="2654" y="933"/>
                    </a:cubicBezTo>
                    <a:cubicBezTo>
                      <a:pt x="2787" y="733"/>
                      <a:pt x="2787" y="500"/>
                      <a:pt x="2621" y="300"/>
                    </a:cubicBezTo>
                    <a:cubicBezTo>
                      <a:pt x="2395" y="97"/>
                      <a:pt x="2109" y="1"/>
                      <a:pt x="18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6"/>
              <p:cNvSpPr/>
              <p:nvPr/>
            </p:nvSpPr>
            <p:spPr>
              <a:xfrm>
                <a:off x="6406044" y="1576213"/>
                <a:ext cx="74643" cy="40074"/>
              </a:xfrm>
              <a:custGeom>
                <a:rect b="b" l="l" r="r" t="t"/>
                <a:pathLst>
                  <a:path extrusionOk="0" h="1536" w="2861">
                    <a:moveTo>
                      <a:pt x="1082" y="1"/>
                    </a:moveTo>
                    <a:cubicBezTo>
                      <a:pt x="738" y="1"/>
                      <a:pt x="395" y="139"/>
                      <a:pt x="134" y="400"/>
                    </a:cubicBezTo>
                    <a:cubicBezTo>
                      <a:pt x="1" y="600"/>
                      <a:pt x="34" y="834"/>
                      <a:pt x="167" y="1034"/>
                    </a:cubicBezTo>
                    <a:cubicBezTo>
                      <a:pt x="434" y="1234"/>
                      <a:pt x="801" y="1367"/>
                      <a:pt x="1135" y="1367"/>
                    </a:cubicBezTo>
                    <a:cubicBezTo>
                      <a:pt x="1468" y="1434"/>
                      <a:pt x="1768" y="1501"/>
                      <a:pt x="2135" y="1534"/>
                    </a:cubicBezTo>
                    <a:cubicBezTo>
                      <a:pt x="2149" y="1535"/>
                      <a:pt x="2162" y="1536"/>
                      <a:pt x="2175" y="1536"/>
                    </a:cubicBezTo>
                    <a:cubicBezTo>
                      <a:pt x="2617" y="1536"/>
                      <a:pt x="2861" y="990"/>
                      <a:pt x="2569" y="633"/>
                    </a:cubicBezTo>
                    <a:cubicBezTo>
                      <a:pt x="2269" y="300"/>
                      <a:pt x="1835" y="100"/>
                      <a:pt x="1368" y="33"/>
                    </a:cubicBezTo>
                    <a:cubicBezTo>
                      <a:pt x="1274" y="11"/>
                      <a:pt x="1178" y="1"/>
                      <a:pt x="10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6"/>
              <p:cNvSpPr/>
              <p:nvPr/>
            </p:nvSpPr>
            <p:spPr>
              <a:xfrm>
                <a:off x="6412148" y="1712659"/>
                <a:ext cx="33082" cy="66321"/>
              </a:xfrm>
              <a:custGeom>
                <a:rect b="b" l="l" r="r" t="t"/>
                <a:pathLst>
                  <a:path extrusionOk="0" h="2542" w="1268">
                    <a:moveTo>
                      <a:pt x="137" y="0"/>
                    </a:moveTo>
                    <a:cubicBezTo>
                      <a:pt x="135" y="0"/>
                      <a:pt x="133" y="2"/>
                      <a:pt x="133" y="7"/>
                    </a:cubicBezTo>
                    <a:cubicBezTo>
                      <a:pt x="0" y="941"/>
                      <a:pt x="167" y="2442"/>
                      <a:pt x="1268" y="2542"/>
                    </a:cubicBezTo>
                    <a:cubicBezTo>
                      <a:pt x="1268" y="2529"/>
                      <a:pt x="1268" y="2509"/>
                      <a:pt x="1268" y="2509"/>
                    </a:cubicBezTo>
                    <a:cubicBezTo>
                      <a:pt x="367" y="2175"/>
                      <a:pt x="200" y="1074"/>
                      <a:pt x="200" y="107"/>
                    </a:cubicBezTo>
                    <a:cubicBezTo>
                      <a:pt x="200" y="78"/>
                      <a:pt x="151" y="0"/>
                      <a:pt x="1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6"/>
              <p:cNvSpPr/>
              <p:nvPr/>
            </p:nvSpPr>
            <p:spPr>
              <a:xfrm>
                <a:off x="6404165" y="1685683"/>
                <a:ext cx="79261" cy="82105"/>
              </a:xfrm>
              <a:custGeom>
                <a:rect b="b" l="l" r="r" t="t"/>
                <a:pathLst>
                  <a:path extrusionOk="0" h="3147" w="3038">
                    <a:moveTo>
                      <a:pt x="1425" y="0"/>
                    </a:moveTo>
                    <a:cubicBezTo>
                      <a:pt x="1386" y="0"/>
                      <a:pt x="1347" y="2"/>
                      <a:pt x="1307" y="7"/>
                    </a:cubicBezTo>
                    <a:cubicBezTo>
                      <a:pt x="0" y="137"/>
                      <a:pt x="165" y="3146"/>
                      <a:pt x="1519" y="3146"/>
                    </a:cubicBezTo>
                    <a:cubicBezTo>
                      <a:pt x="1548" y="3146"/>
                      <a:pt x="1577" y="3145"/>
                      <a:pt x="1607" y="3142"/>
                    </a:cubicBezTo>
                    <a:cubicBezTo>
                      <a:pt x="3037" y="3012"/>
                      <a:pt x="2884" y="0"/>
                      <a:pt x="142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6"/>
              <p:cNvSpPr/>
              <p:nvPr/>
            </p:nvSpPr>
            <p:spPr>
              <a:xfrm>
                <a:off x="6449560" y="1683752"/>
                <a:ext cx="54841" cy="37257"/>
              </a:xfrm>
              <a:custGeom>
                <a:rect b="b" l="l" r="r" t="t"/>
                <a:pathLst>
                  <a:path extrusionOk="0" h="1428" w="2102">
                    <a:moveTo>
                      <a:pt x="2009" y="0"/>
                    </a:moveTo>
                    <a:cubicBezTo>
                      <a:pt x="2005" y="0"/>
                      <a:pt x="2002" y="4"/>
                      <a:pt x="2002" y="14"/>
                    </a:cubicBezTo>
                    <a:cubicBezTo>
                      <a:pt x="1768" y="348"/>
                      <a:pt x="1435" y="681"/>
                      <a:pt x="1101" y="681"/>
                    </a:cubicBezTo>
                    <a:cubicBezTo>
                      <a:pt x="768" y="648"/>
                      <a:pt x="467" y="381"/>
                      <a:pt x="201" y="214"/>
                    </a:cubicBezTo>
                    <a:cubicBezTo>
                      <a:pt x="179" y="204"/>
                      <a:pt x="160" y="199"/>
                      <a:pt x="142" y="199"/>
                    </a:cubicBezTo>
                    <a:cubicBezTo>
                      <a:pt x="48" y="199"/>
                      <a:pt x="0" y="330"/>
                      <a:pt x="0" y="414"/>
                    </a:cubicBezTo>
                    <a:cubicBezTo>
                      <a:pt x="183" y="963"/>
                      <a:pt x="533" y="1428"/>
                      <a:pt x="1101" y="1428"/>
                    </a:cubicBezTo>
                    <a:cubicBezTo>
                      <a:pt x="1155" y="1428"/>
                      <a:pt x="1210" y="1424"/>
                      <a:pt x="1268" y="1415"/>
                    </a:cubicBezTo>
                    <a:cubicBezTo>
                      <a:pt x="1902" y="1282"/>
                      <a:pt x="2102" y="648"/>
                      <a:pt x="2035" y="47"/>
                    </a:cubicBezTo>
                    <a:cubicBezTo>
                      <a:pt x="2035" y="24"/>
                      <a:pt x="2019" y="0"/>
                      <a:pt x="20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6232004" y="1710911"/>
                <a:ext cx="30473" cy="69817"/>
              </a:xfrm>
              <a:custGeom>
                <a:rect b="b" l="l" r="r" t="t"/>
                <a:pathLst>
                  <a:path extrusionOk="0" h="2676" w="1168">
                    <a:moveTo>
                      <a:pt x="897" y="0"/>
                    </a:moveTo>
                    <a:cubicBezTo>
                      <a:pt x="883" y="0"/>
                      <a:pt x="834" y="78"/>
                      <a:pt x="834" y="107"/>
                    </a:cubicBezTo>
                    <a:cubicBezTo>
                      <a:pt x="934" y="1075"/>
                      <a:pt x="901" y="2209"/>
                      <a:pt x="33" y="2609"/>
                    </a:cubicBezTo>
                    <a:cubicBezTo>
                      <a:pt x="0" y="2609"/>
                      <a:pt x="0" y="2642"/>
                      <a:pt x="33" y="2676"/>
                    </a:cubicBezTo>
                    <a:cubicBezTo>
                      <a:pt x="1101" y="2442"/>
                      <a:pt x="1168" y="941"/>
                      <a:pt x="901" y="7"/>
                    </a:cubicBezTo>
                    <a:cubicBezTo>
                      <a:pt x="901" y="2"/>
                      <a:pt x="899" y="0"/>
                      <a:pt x="89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6"/>
              <p:cNvSpPr/>
              <p:nvPr/>
            </p:nvSpPr>
            <p:spPr>
              <a:xfrm>
                <a:off x="6189348" y="1686726"/>
                <a:ext cx="80096" cy="81818"/>
              </a:xfrm>
              <a:custGeom>
                <a:rect b="b" l="l" r="r" t="t"/>
                <a:pathLst>
                  <a:path extrusionOk="0" h="3136" w="3070">
                    <a:moveTo>
                      <a:pt x="1602" y="0"/>
                    </a:moveTo>
                    <a:cubicBezTo>
                      <a:pt x="1" y="0"/>
                      <a:pt x="101" y="3136"/>
                      <a:pt x="1602" y="3136"/>
                    </a:cubicBezTo>
                    <a:cubicBezTo>
                      <a:pt x="3069" y="3136"/>
                      <a:pt x="2936" y="0"/>
                      <a:pt x="16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>
                <a:off x="6171086" y="1688970"/>
                <a:ext cx="47875" cy="36369"/>
              </a:xfrm>
              <a:custGeom>
                <a:rect b="b" l="l" r="r" t="t"/>
                <a:pathLst>
                  <a:path extrusionOk="0" h="1394" w="1835">
                    <a:moveTo>
                      <a:pt x="12" y="0"/>
                    </a:moveTo>
                    <a:cubicBezTo>
                      <a:pt x="0" y="0"/>
                      <a:pt x="0" y="24"/>
                      <a:pt x="0" y="47"/>
                    </a:cubicBezTo>
                    <a:cubicBezTo>
                      <a:pt x="0" y="681"/>
                      <a:pt x="200" y="1282"/>
                      <a:pt x="801" y="1382"/>
                    </a:cubicBezTo>
                    <a:cubicBezTo>
                      <a:pt x="847" y="1390"/>
                      <a:pt x="892" y="1394"/>
                      <a:pt x="935" y="1394"/>
                    </a:cubicBezTo>
                    <a:cubicBezTo>
                      <a:pt x="1421" y="1394"/>
                      <a:pt x="1712" y="899"/>
                      <a:pt x="1835" y="348"/>
                    </a:cubicBezTo>
                    <a:cubicBezTo>
                      <a:pt x="1835" y="243"/>
                      <a:pt x="1793" y="117"/>
                      <a:pt x="1727" y="117"/>
                    </a:cubicBezTo>
                    <a:cubicBezTo>
                      <a:pt x="1709" y="117"/>
                      <a:pt x="1689" y="126"/>
                      <a:pt x="1668" y="148"/>
                    </a:cubicBezTo>
                    <a:cubicBezTo>
                      <a:pt x="1401" y="314"/>
                      <a:pt x="1168" y="615"/>
                      <a:pt x="867" y="648"/>
                    </a:cubicBezTo>
                    <a:cubicBezTo>
                      <a:pt x="853" y="649"/>
                      <a:pt x="839" y="650"/>
                      <a:pt x="825" y="650"/>
                    </a:cubicBezTo>
                    <a:cubicBezTo>
                      <a:pt x="539" y="650"/>
                      <a:pt x="256" y="332"/>
                      <a:pt x="33" y="14"/>
                    </a:cubicBezTo>
                    <a:cubicBezTo>
                      <a:pt x="24" y="4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>
                <a:off x="6366023" y="1908561"/>
                <a:ext cx="52232" cy="27055"/>
              </a:xfrm>
              <a:custGeom>
                <a:rect b="b" l="l" r="r" t="t"/>
                <a:pathLst>
                  <a:path extrusionOk="0" h="1037" w="2002">
                    <a:moveTo>
                      <a:pt x="1949" y="0"/>
                    </a:moveTo>
                    <a:cubicBezTo>
                      <a:pt x="1932" y="0"/>
                      <a:pt x="1914" y="11"/>
                      <a:pt x="1901" y="37"/>
                    </a:cubicBezTo>
                    <a:cubicBezTo>
                      <a:pt x="1701" y="270"/>
                      <a:pt x="1501" y="604"/>
                      <a:pt x="1134" y="670"/>
                    </a:cubicBezTo>
                    <a:cubicBezTo>
                      <a:pt x="1048" y="678"/>
                      <a:pt x="961" y="682"/>
                      <a:pt x="875" y="682"/>
                    </a:cubicBezTo>
                    <a:cubicBezTo>
                      <a:pt x="596" y="682"/>
                      <a:pt x="322" y="639"/>
                      <a:pt x="67" y="537"/>
                    </a:cubicBezTo>
                    <a:cubicBezTo>
                      <a:pt x="33" y="537"/>
                      <a:pt x="0" y="570"/>
                      <a:pt x="33" y="604"/>
                    </a:cubicBezTo>
                    <a:cubicBezTo>
                      <a:pt x="296" y="892"/>
                      <a:pt x="661" y="1036"/>
                      <a:pt x="1032" y="1036"/>
                    </a:cubicBezTo>
                    <a:cubicBezTo>
                      <a:pt x="1133" y="1036"/>
                      <a:pt x="1234" y="1025"/>
                      <a:pt x="1334" y="1004"/>
                    </a:cubicBezTo>
                    <a:cubicBezTo>
                      <a:pt x="1735" y="837"/>
                      <a:pt x="2002" y="470"/>
                      <a:pt x="2002" y="70"/>
                    </a:cubicBezTo>
                    <a:cubicBezTo>
                      <a:pt x="2002" y="29"/>
                      <a:pt x="1976" y="0"/>
                      <a:pt x="1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>
                <a:off x="6262241" y="1573474"/>
                <a:ext cx="133868" cy="308123"/>
              </a:xfrm>
              <a:custGeom>
                <a:rect b="b" l="l" r="r" t="t"/>
                <a:pathLst>
                  <a:path extrusionOk="0" h="11810" w="5131">
                    <a:moveTo>
                      <a:pt x="1564" y="0"/>
                    </a:moveTo>
                    <a:cubicBezTo>
                      <a:pt x="1529" y="0"/>
                      <a:pt x="1492" y="25"/>
                      <a:pt x="1476" y="71"/>
                    </a:cubicBezTo>
                    <a:cubicBezTo>
                      <a:pt x="542" y="3174"/>
                      <a:pt x="275" y="6709"/>
                      <a:pt x="9" y="9845"/>
                    </a:cubicBezTo>
                    <a:cubicBezTo>
                      <a:pt x="0" y="9957"/>
                      <a:pt x="85" y="10000"/>
                      <a:pt x="220" y="10000"/>
                    </a:cubicBezTo>
                    <a:cubicBezTo>
                      <a:pt x="608" y="10000"/>
                      <a:pt x="1412" y="9644"/>
                      <a:pt x="1610" y="9545"/>
                    </a:cubicBezTo>
                    <a:lnTo>
                      <a:pt x="1610" y="9545"/>
                    </a:lnTo>
                    <a:cubicBezTo>
                      <a:pt x="1610" y="9545"/>
                      <a:pt x="1510" y="11013"/>
                      <a:pt x="1543" y="11680"/>
                    </a:cubicBezTo>
                    <a:cubicBezTo>
                      <a:pt x="1543" y="11746"/>
                      <a:pt x="1710" y="11780"/>
                      <a:pt x="1943" y="11780"/>
                    </a:cubicBezTo>
                    <a:lnTo>
                      <a:pt x="1977" y="11780"/>
                    </a:lnTo>
                    <a:cubicBezTo>
                      <a:pt x="2123" y="11800"/>
                      <a:pt x="2269" y="11810"/>
                      <a:pt x="2414" y="11810"/>
                    </a:cubicBezTo>
                    <a:cubicBezTo>
                      <a:pt x="3462" y="11810"/>
                      <a:pt x="4464" y="11291"/>
                      <a:pt x="5079" y="10412"/>
                    </a:cubicBezTo>
                    <a:cubicBezTo>
                      <a:pt x="5130" y="10361"/>
                      <a:pt x="5083" y="10290"/>
                      <a:pt x="5028" y="10290"/>
                    </a:cubicBezTo>
                    <a:cubicBezTo>
                      <a:pt x="5012" y="10290"/>
                      <a:pt x="4994" y="10297"/>
                      <a:pt x="4979" y="10312"/>
                    </a:cubicBezTo>
                    <a:cubicBezTo>
                      <a:pt x="4112" y="10946"/>
                      <a:pt x="3111" y="11313"/>
                      <a:pt x="2043" y="11313"/>
                    </a:cubicBezTo>
                    <a:cubicBezTo>
                      <a:pt x="1977" y="11146"/>
                      <a:pt x="2344" y="8811"/>
                      <a:pt x="2210" y="8811"/>
                    </a:cubicBezTo>
                    <a:cubicBezTo>
                      <a:pt x="1676" y="8878"/>
                      <a:pt x="1176" y="9044"/>
                      <a:pt x="676" y="9245"/>
                    </a:cubicBezTo>
                    <a:cubicBezTo>
                      <a:pt x="843" y="6176"/>
                      <a:pt x="1510" y="3140"/>
                      <a:pt x="1643" y="105"/>
                    </a:cubicBezTo>
                    <a:cubicBezTo>
                      <a:pt x="1643" y="33"/>
                      <a:pt x="1605" y="0"/>
                      <a:pt x="15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6313793" y="1840756"/>
                <a:ext cx="90532" cy="65982"/>
              </a:xfrm>
              <a:custGeom>
                <a:rect b="b" l="l" r="r" t="t"/>
                <a:pathLst>
                  <a:path extrusionOk="0" h="2529" w="3470">
                    <a:moveTo>
                      <a:pt x="3070" y="0"/>
                    </a:moveTo>
                    <a:cubicBezTo>
                      <a:pt x="2169" y="667"/>
                      <a:pt x="1101" y="1001"/>
                      <a:pt x="1" y="1001"/>
                    </a:cubicBezTo>
                    <a:cubicBezTo>
                      <a:pt x="368" y="1568"/>
                      <a:pt x="901" y="2035"/>
                      <a:pt x="1502" y="2369"/>
                    </a:cubicBezTo>
                    <a:cubicBezTo>
                      <a:pt x="1746" y="2466"/>
                      <a:pt x="2026" y="2528"/>
                      <a:pt x="2302" y="2528"/>
                    </a:cubicBezTo>
                    <a:cubicBezTo>
                      <a:pt x="2404" y="2528"/>
                      <a:pt x="2504" y="2520"/>
                      <a:pt x="2603" y="2502"/>
                    </a:cubicBezTo>
                    <a:cubicBezTo>
                      <a:pt x="3403" y="2335"/>
                      <a:pt x="3470" y="1601"/>
                      <a:pt x="3370" y="968"/>
                    </a:cubicBezTo>
                    <a:cubicBezTo>
                      <a:pt x="3303" y="634"/>
                      <a:pt x="3203" y="301"/>
                      <a:pt x="30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>
                <a:off x="6352952" y="1865984"/>
                <a:ext cx="51371" cy="40753"/>
              </a:xfrm>
              <a:custGeom>
                <a:rect b="b" l="l" r="r" t="t"/>
                <a:pathLst>
                  <a:path extrusionOk="0" h="1562" w="1969">
                    <a:moveTo>
                      <a:pt x="1869" y="1"/>
                    </a:moveTo>
                    <a:lnTo>
                      <a:pt x="1869" y="1"/>
                    </a:lnTo>
                    <a:cubicBezTo>
                      <a:pt x="1001" y="34"/>
                      <a:pt x="134" y="568"/>
                      <a:pt x="1" y="1402"/>
                    </a:cubicBezTo>
                    <a:cubicBezTo>
                      <a:pt x="245" y="1499"/>
                      <a:pt x="525" y="1561"/>
                      <a:pt x="801" y="1561"/>
                    </a:cubicBezTo>
                    <a:cubicBezTo>
                      <a:pt x="903" y="1561"/>
                      <a:pt x="1003" y="1553"/>
                      <a:pt x="1102" y="1535"/>
                    </a:cubicBezTo>
                    <a:cubicBezTo>
                      <a:pt x="1902" y="1368"/>
                      <a:pt x="1969" y="634"/>
                      <a:pt x="1869" y="1"/>
                    </a:cubicBezTo>
                    <a:close/>
                  </a:path>
                </a:pathLst>
              </a:custGeom>
              <a:solidFill>
                <a:srgbClr val="F291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6"/>
              <p:cNvSpPr/>
              <p:nvPr/>
            </p:nvSpPr>
            <p:spPr>
              <a:xfrm>
                <a:off x="6115386" y="1170555"/>
                <a:ext cx="785022" cy="529444"/>
              </a:xfrm>
              <a:custGeom>
                <a:rect b="b" l="l" r="r" t="t"/>
                <a:pathLst>
                  <a:path extrusionOk="0" h="20293" w="30089">
                    <a:moveTo>
                      <a:pt x="14265" y="1"/>
                    </a:moveTo>
                    <a:cubicBezTo>
                      <a:pt x="11955" y="1"/>
                      <a:pt x="9506" y="603"/>
                      <a:pt x="7005" y="1939"/>
                    </a:cubicBezTo>
                    <a:cubicBezTo>
                      <a:pt x="701" y="5341"/>
                      <a:pt x="0" y="14148"/>
                      <a:pt x="601" y="14248"/>
                    </a:cubicBezTo>
                    <a:cubicBezTo>
                      <a:pt x="1467" y="14351"/>
                      <a:pt x="2288" y="14398"/>
                      <a:pt x="3065" y="14398"/>
                    </a:cubicBezTo>
                    <a:cubicBezTo>
                      <a:pt x="8536" y="14398"/>
                      <a:pt x="11792" y="12096"/>
                      <a:pt x="12821" y="11233"/>
                    </a:cubicBezTo>
                    <a:lnTo>
                      <a:pt x="12821" y="11233"/>
                    </a:lnTo>
                    <a:cubicBezTo>
                      <a:pt x="11991" y="11991"/>
                      <a:pt x="10045" y="13827"/>
                      <a:pt x="10640" y="13827"/>
                    </a:cubicBezTo>
                    <a:cubicBezTo>
                      <a:pt x="10668" y="13827"/>
                      <a:pt x="10702" y="13823"/>
                      <a:pt x="10741" y="13814"/>
                    </a:cubicBezTo>
                    <a:cubicBezTo>
                      <a:pt x="15945" y="12713"/>
                      <a:pt x="17546" y="8811"/>
                      <a:pt x="17546" y="8811"/>
                    </a:cubicBezTo>
                    <a:cubicBezTo>
                      <a:pt x="18247" y="15048"/>
                      <a:pt x="22149" y="15148"/>
                      <a:pt x="22149" y="15148"/>
                    </a:cubicBezTo>
                    <a:cubicBezTo>
                      <a:pt x="22149" y="15148"/>
                      <a:pt x="22437" y="20293"/>
                      <a:pt x="25639" y="20293"/>
                    </a:cubicBezTo>
                    <a:cubicBezTo>
                      <a:pt x="25709" y="20293"/>
                      <a:pt x="25780" y="20290"/>
                      <a:pt x="25852" y="20285"/>
                    </a:cubicBezTo>
                    <a:cubicBezTo>
                      <a:pt x="27186" y="20185"/>
                      <a:pt x="30088" y="14581"/>
                      <a:pt x="29288" y="10078"/>
                    </a:cubicBezTo>
                    <a:cubicBezTo>
                      <a:pt x="28454" y="5608"/>
                      <a:pt x="23550" y="3707"/>
                      <a:pt x="23550" y="3707"/>
                    </a:cubicBezTo>
                    <a:cubicBezTo>
                      <a:pt x="20974" y="1393"/>
                      <a:pt x="17779" y="1"/>
                      <a:pt x="1426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6"/>
              <p:cNvSpPr/>
              <p:nvPr/>
            </p:nvSpPr>
            <p:spPr>
              <a:xfrm>
                <a:off x="6371241" y="1167711"/>
                <a:ext cx="578754" cy="530358"/>
              </a:xfrm>
              <a:custGeom>
                <a:rect b="b" l="l" r="r" t="t"/>
                <a:pathLst>
                  <a:path extrusionOk="0" h="20328" w="22183">
                    <a:moveTo>
                      <a:pt x="6237" y="1"/>
                    </a:moveTo>
                    <a:cubicBezTo>
                      <a:pt x="2760" y="1"/>
                      <a:pt x="0" y="847"/>
                      <a:pt x="0" y="847"/>
                    </a:cubicBezTo>
                    <a:cubicBezTo>
                      <a:pt x="0" y="847"/>
                      <a:pt x="10408" y="914"/>
                      <a:pt x="14244" y="5717"/>
                    </a:cubicBezTo>
                    <a:cubicBezTo>
                      <a:pt x="18113" y="10487"/>
                      <a:pt x="16212" y="20328"/>
                      <a:pt x="16212" y="20328"/>
                    </a:cubicBezTo>
                    <a:cubicBezTo>
                      <a:pt x="16212" y="20328"/>
                      <a:pt x="22183" y="10387"/>
                      <a:pt x="16645" y="4083"/>
                    </a:cubicBezTo>
                    <a:cubicBezTo>
                      <a:pt x="13782" y="822"/>
                      <a:pt x="9662" y="1"/>
                      <a:pt x="6237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>
                <a:off x="6719347" y="1627582"/>
                <a:ext cx="198441" cy="236923"/>
              </a:xfrm>
              <a:custGeom>
                <a:rect b="b" l="l" r="r" t="t"/>
                <a:pathLst>
                  <a:path extrusionOk="0" h="9081" w="7606">
                    <a:moveTo>
                      <a:pt x="4896" y="0"/>
                    </a:moveTo>
                    <a:cubicBezTo>
                      <a:pt x="2895" y="0"/>
                      <a:pt x="567" y="3835"/>
                      <a:pt x="567" y="3835"/>
                    </a:cubicBezTo>
                    <a:lnTo>
                      <a:pt x="0" y="7704"/>
                    </a:lnTo>
                    <a:cubicBezTo>
                      <a:pt x="424" y="8575"/>
                      <a:pt x="1312" y="9080"/>
                      <a:pt x="2220" y="9080"/>
                    </a:cubicBezTo>
                    <a:cubicBezTo>
                      <a:pt x="2599" y="9080"/>
                      <a:pt x="2982" y="8992"/>
                      <a:pt x="3336" y="8805"/>
                    </a:cubicBezTo>
                    <a:cubicBezTo>
                      <a:pt x="5671" y="7771"/>
                      <a:pt x="7606" y="1133"/>
                      <a:pt x="5504" y="132"/>
                    </a:cubicBezTo>
                    <a:cubicBezTo>
                      <a:pt x="5307" y="41"/>
                      <a:pt x="5103" y="0"/>
                      <a:pt x="489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6749793" y="1680621"/>
                <a:ext cx="98359" cy="150696"/>
              </a:xfrm>
              <a:custGeom>
                <a:rect b="b" l="l" r="r" t="t"/>
                <a:pathLst>
                  <a:path extrusionOk="0" h="5776" w="3770">
                    <a:moveTo>
                      <a:pt x="3737" y="1"/>
                    </a:moveTo>
                    <a:cubicBezTo>
                      <a:pt x="1468" y="367"/>
                      <a:pt x="1" y="3436"/>
                      <a:pt x="134" y="5571"/>
                    </a:cubicBezTo>
                    <a:cubicBezTo>
                      <a:pt x="134" y="5571"/>
                      <a:pt x="134" y="5605"/>
                      <a:pt x="134" y="5605"/>
                    </a:cubicBezTo>
                    <a:cubicBezTo>
                      <a:pt x="113" y="5710"/>
                      <a:pt x="212" y="5776"/>
                      <a:pt x="305" y="5776"/>
                    </a:cubicBezTo>
                    <a:cubicBezTo>
                      <a:pt x="358" y="5776"/>
                      <a:pt x="410" y="5754"/>
                      <a:pt x="434" y="5705"/>
                    </a:cubicBezTo>
                    <a:cubicBezTo>
                      <a:pt x="634" y="5204"/>
                      <a:pt x="868" y="4737"/>
                      <a:pt x="1135" y="4304"/>
                    </a:cubicBezTo>
                    <a:cubicBezTo>
                      <a:pt x="1428" y="3904"/>
                      <a:pt x="1891" y="3654"/>
                      <a:pt x="2388" y="3654"/>
                    </a:cubicBezTo>
                    <a:cubicBezTo>
                      <a:pt x="2514" y="3654"/>
                      <a:pt x="2641" y="3670"/>
                      <a:pt x="2769" y="3703"/>
                    </a:cubicBezTo>
                    <a:cubicBezTo>
                      <a:pt x="2803" y="3703"/>
                      <a:pt x="2836" y="3637"/>
                      <a:pt x="2803" y="3603"/>
                    </a:cubicBezTo>
                    <a:cubicBezTo>
                      <a:pt x="2514" y="3425"/>
                      <a:pt x="2247" y="3347"/>
                      <a:pt x="2002" y="3347"/>
                    </a:cubicBezTo>
                    <a:cubicBezTo>
                      <a:pt x="1513" y="3347"/>
                      <a:pt x="1113" y="3659"/>
                      <a:pt x="801" y="4104"/>
                    </a:cubicBezTo>
                    <a:cubicBezTo>
                      <a:pt x="1335" y="2436"/>
                      <a:pt x="2102" y="834"/>
                      <a:pt x="3737" y="67"/>
                    </a:cubicBezTo>
                    <a:cubicBezTo>
                      <a:pt x="3770" y="34"/>
                      <a:pt x="3770" y="1"/>
                      <a:pt x="373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6417366" y="2119361"/>
                <a:ext cx="576145" cy="297426"/>
              </a:xfrm>
              <a:custGeom>
                <a:rect b="b" l="l" r="r" t="t"/>
                <a:pathLst>
                  <a:path extrusionOk="0" h="11400" w="22083">
                    <a:moveTo>
                      <a:pt x="14565" y="1"/>
                    </a:moveTo>
                    <a:cubicBezTo>
                      <a:pt x="13641" y="1"/>
                      <a:pt x="12661" y="103"/>
                      <a:pt x="11542" y="196"/>
                    </a:cubicBezTo>
                    <a:cubicBezTo>
                      <a:pt x="7539" y="529"/>
                      <a:pt x="2335" y="2698"/>
                      <a:pt x="2335" y="2698"/>
                    </a:cubicBezTo>
                    <a:cubicBezTo>
                      <a:pt x="2335" y="2698"/>
                      <a:pt x="0" y="10770"/>
                      <a:pt x="6004" y="11370"/>
                    </a:cubicBezTo>
                    <a:cubicBezTo>
                      <a:pt x="6215" y="11390"/>
                      <a:pt x="6431" y="11400"/>
                      <a:pt x="6651" y="11400"/>
                    </a:cubicBezTo>
                    <a:cubicBezTo>
                      <a:pt x="12731" y="11400"/>
                      <a:pt x="22083" y="4099"/>
                      <a:pt x="22083" y="4099"/>
                    </a:cubicBezTo>
                    <a:cubicBezTo>
                      <a:pt x="18996" y="699"/>
                      <a:pt x="16973" y="1"/>
                      <a:pt x="14565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6"/>
              <p:cNvSpPr/>
              <p:nvPr/>
            </p:nvSpPr>
            <p:spPr>
              <a:xfrm>
                <a:off x="5224236" y="1641592"/>
                <a:ext cx="715414" cy="733546"/>
              </a:xfrm>
              <a:custGeom>
                <a:rect b="b" l="l" r="r" t="t"/>
                <a:pathLst>
                  <a:path extrusionOk="0" h="28116" w="27421">
                    <a:moveTo>
                      <a:pt x="21980" y="0"/>
                    </a:moveTo>
                    <a:cubicBezTo>
                      <a:pt x="18991" y="0"/>
                      <a:pt x="14906" y="477"/>
                      <a:pt x="13577" y="1096"/>
                    </a:cubicBezTo>
                    <a:cubicBezTo>
                      <a:pt x="11676" y="2030"/>
                      <a:pt x="4871" y="7568"/>
                      <a:pt x="3636" y="9736"/>
                    </a:cubicBezTo>
                    <a:cubicBezTo>
                      <a:pt x="2436" y="11871"/>
                      <a:pt x="501" y="20143"/>
                      <a:pt x="1" y="21377"/>
                    </a:cubicBezTo>
                    <a:lnTo>
                      <a:pt x="19715" y="28116"/>
                    </a:lnTo>
                    <a:cubicBezTo>
                      <a:pt x="19715" y="28116"/>
                      <a:pt x="21082" y="23346"/>
                      <a:pt x="22116" y="21511"/>
                    </a:cubicBezTo>
                    <a:cubicBezTo>
                      <a:pt x="24218" y="17875"/>
                      <a:pt x="24118" y="14439"/>
                      <a:pt x="25018" y="12338"/>
                    </a:cubicBezTo>
                    <a:cubicBezTo>
                      <a:pt x="26353" y="9102"/>
                      <a:pt x="27420" y="8568"/>
                      <a:pt x="27120" y="7668"/>
                    </a:cubicBezTo>
                    <a:cubicBezTo>
                      <a:pt x="27007" y="7342"/>
                      <a:pt x="26467" y="7167"/>
                      <a:pt x="25745" y="7167"/>
                    </a:cubicBezTo>
                    <a:cubicBezTo>
                      <a:pt x="24545" y="7167"/>
                      <a:pt x="22845" y="7652"/>
                      <a:pt x="21783" y="8735"/>
                    </a:cubicBezTo>
                    <a:cubicBezTo>
                      <a:pt x="20048" y="10503"/>
                      <a:pt x="19681" y="12538"/>
                      <a:pt x="18113" y="13438"/>
                    </a:cubicBezTo>
                    <a:cubicBezTo>
                      <a:pt x="17606" y="13741"/>
                      <a:pt x="16968" y="13865"/>
                      <a:pt x="16322" y="13865"/>
                    </a:cubicBezTo>
                    <a:cubicBezTo>
                      <a:pt x="14972" y="13865"/>
                      <a:pt x="13582" y="13324"/>
                      <a:pt x="13243" y="12738"/>
                    </a:cubicBezTo>
                    <a:cubicBezTo>
                      <a:pt x="12343" y="11270"/>
                      <a:pt x="14578" y="7501"/>
                      <a:pt x="15578" y="6900"/>
                    </a:cubicBezTo>
                    <a:cubicBezTo>
                      <a:pt x="16612" y="6333"/>
                      <a:pt x="17580" y="6267"/>
                      <a:pt x="21416" y="5166"/>
                    </a:cubicBezTo>
                    <a:cubicBezTo>
                      <a:pt x="25552" y="3965"/>
                      <a:pt x="26386" y="963"/>
                      <a:pt x="25018" y="329"/>
                    </a:cubicBezTo>
                    <a:cubicBezTo>
                      <a:pt x="24476" y="99"/>
                      <a:pt x="23341" y="0"/>
                      <a:pt x="2198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5625434" y="1744148"/>
                <a:ext cx="302018" cy="163636"/>
              </a:xfrm>
              <a:custGeom>
                <a:rect b="b" l="l" r="r" t="t"/>
                <a:pathLst>
                  <a:path extrusionOk="0" h="6272" w="11576">
                    <a:moveTo>
                      <a:pt x="10674" y="1"/>
                    </a:moveTo>
                    <a:lnTo>
                      <a:pt x="0" y="2769"/>
                    </a:lnTo>
                    <a:lnTo>
                      <a:pt x="934" y="6272"/>
                    </a:lnTo>
                    <a:lnTo>
                      <a:pt x="11575" y="3537"/>
                    </a:lnTo>
                    <a:lnTo>
                      <a:pt x="10674" y="1"/>
                    </a:ln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6"/>
              <p:cNvSpPr/>
              <p:nvPr/>
            </p:nvSpPr>
            <p:spPr>
              <a:xfrm>
                <a:off x="5910874" y="1700632"/>
                <a:ext cx="303740" cy="92280"/>
              </a:xfrm>
              <a:custGeom>
                <a:rect b="b" l="l" r="r" t="t"/>
                <a:pathLst>
                  <a:path extrusionOk="0" h="3537" w="11642">
                    <a:moveTo>
                      <a:pt x="11509" y="1"/>
                    </a:moveTo>
                    <a:lnTo>
                      <a:pt x="0" y="3003"/>
                    </a:lnTo>
                    <a:lnTo>
                      <a:pt x="134" y="3537"/>
                    </a:lnTo>
                    <a:lnTo>
                      <a:pt x="11642" y="568"/>
                    </a:lnTo>
                    <a:lnTo>
                      <a:pt x="1150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6094488" y="1704128"/>
                <a:ext cx="17428" cy="65277"/>
              </a:xfrm>
              <a:custGeom>
                <a:rect b="b" l="l" r="r" t="t"/>
                <a:pathLst>
                  <a:path extrusionOk="0" h="2502" w="668">
                    <a:moveTo>
                      <a:pt x="1" y="0"/>
                    </a:moveTo>
                    <a:cubicBezTo>
                      <a:pt x="1" y="434"/>
                      <a:pt x="67" y="868"/>
                      <a:pt x="167" y="1268"/>
                    </a:cubicBezTo>
                    <a:cubicBezTo>
                      <a:pt x="268" y="1701"/>
                      <a:pt x="434" y="2102"/>
                      <a:pt x="668" y="2502"/>
                    </a:cubicBezTo>
                    <a:cubicBezTo>
                      <a:pt x="668" y="1601"/>
                      <a:pt x="434" y="767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6104063" y="1701519"/>
                <a:ext cx="17428" cy="65277"/>
              </a:xfrm>
              <a:custGeom>
                <a:rect b="b" l="l" r="r" t="t"/>
                <a:pathLst>
                  <a:path extrusionOk="0" h="2502" w="668">
                    <a:moveTo>
                      <a:pt x="34" y="0"/>
                    </a:moveTo>
                    <a:lnTo>
                      <a:pt x="34" y="0"/>
                    </a:lnTo>
                    <a:cubicBezTo>
                      <a:pt x="1" y="434"/>
                      <a:pt x="67" y="867"/>
                      <a:pt x="167" y="1301"/>
                    </a:cubicBezTo>
                    <a:cubicBezTo>
                      <a:pt x="267" y="1701"/>
                      <a:pt x="434" y="2135"/>
                      <a:pt x="668" y="2502"/>
                    </a:cubicBezTo>
                    <a:cubicBezTo>
                      <a:pt x="668" y="2068"/>
                      <a:pt x="601" y="1635"/>
                      <a:pt x="501" y="1201"/>
                    </a:cubicBezTo>
                    <a:cubicBezTo>
                      <a:pt x="401" y="767"/>
                      <a:pt x="234" y="367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6114499" y="1698910"/>
                <a:ext cx="17454" cy="65277"/>
              </a:xfrm>
              <a:custGeom>
                <a:rect b="b" l="l" r="r" t="t"/>
                <a:pathLst>
                  <a:path extrusionOk="0" h="2502" w="669">
                    <a:moveTo>
                      <a:pt x="1" y="0"/>
                    </a:moveTo>
                    <a:cubicBezTo>
                      <a:pt x="1" y="867"/>
                      <a:pt x="234" y="1735"/>
                      <a:pt x="635" y="2502"/>
                    </a:cubicBezTo>
                    <a:cubicBezTo>
                      <a:pt x="668" y="2068"/>
                      <a:pt x="601" y="1635"/>
                      <a:pt x="501" y="1201"/>
                    </a:cubicBezTo>
                    <a:cubicBezTo>
                      <a:pt x="368" y="767"/>
                      <a:pt x="201" y="367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6124073" y="1696275"/>
                <a:ext cx="17428" cy="65303"/>
              </a:xfrm>
              <a:custGeom>
                <a:rect b="b" l="l" r="r" t="t"/>
                <a:pathLst>
                  <a:path extrusionOk="0" h="2503" w="668">
                    <a:moveTo>
                      <a:pt x="1" y="1"/>
                    </a:moveTo>
                    <a:cubicBezTo>
                      <a:pt x="1" y="435"/>
                      <a:pt x="68" y="868"/>
                      <a:pt x="168" y="1269"/>
                    </a:cubicBezTo>
                    <a:cubicBezTo>
                      <a:pt x="268" y="1702"/>
                      <a:pt x="434" y="2103"/>
                      <a:pt x="668" y="2503"/>
                    </a:cubicBezTo>
                    <a:cubicBezTo>
                      <a:pt x="668" y="1636"/>
                      <a:pt x="434" y="768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6134535" y="1693666"/>
                <a:ext cx="17428" cy="65303"/>
              </a:xfrm>
              <a:custGeom>
                <a:rect b="b" l="l" r="r" t="t"/>
                <a:pathLst>
                  <a:path extrusionOk="0" h="2503" w="668">
                    <a:moveTo>
                      <a:pt x="0" y="1"/>
                    </a:moveTo>
                    <a:cubicBezTo>
                      <a:pt x="0" y="868"/>
                      <a:pt x="234" y="1736"/>
                      <a:pt x="634" y="2503"/>
                    </a:cubicBezTo>
                    <a:cubicBezTo>
                      <a:pt x="667" y="2069"/>
                      <a:pt x="601" y="1635"/>
                      <a:pt x="467" y="1202"/>
                    </a:cubicBezTo>
                    <a:cubicBezTo>
                      <a:pt x="367" y="768"/>
                      <a:pt x="200" y="368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6144110" y="1691057"/>
                <a:ext cx="17428" cy="65303"/>
              </a:xfrm>
              <a:custGeom>
                <a:rect b="b" l="l" r="r" t="t"/>
                <a:pathLst>
                  <a:path extrusionOk="0" h="2503" w="668">
                    <a:moveTo>
                      <a:pt x="0" y="1"/>
                    </a:moveTo>
                    <a:cubicBezTo>
                      <a:pt x="0" y="434"/>
                      <a:pt x="67" y="868"/>
                      <a:pt x="167" y="1302"/>
                    </a:cubicBezTo>
                    <a:cubicBezTo>
                      <a:pt x="267" y="1702"/>
                      <a:pt x="434" y="2136"/>
                      <a:pt x="667" y="2503"/>
                    </a:cubicBezTo>
                    <a:cubicBezTo>
                      <a:pt x="667" y="1635"/>
                      <a:pt x="434" y="768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6"/>
              <p:cNvSpPr/>
              <p:nvPr/>
            </p:nvSpPr>
            <p:spPr>
              <a:xfrm>
                <a:off x="6154545" y="1688448"/>
                <a:ext cx="17428" cy="65303"/>
              </a:xfrm>
              <a:custGeom>
                <a:rect b="b" l="l" r="r" t="t"/>
                <a:pathLst>
                  <a:path extrusionOk="0" h="2503" w="668">
                    <a:moveTo>
                      <a:pt x="0" y="1"/>
                    </a:moveTo>
                    <a:cubicBezTo>
                      <a:pt x="0" y="434"/>
                      <a:pt x="67" y="868"/>
                      <a:pt x="167" y="1302"/>
                    </a:cubicBezTo>
                    <a:cubicBezTo>
                      <a:pt x="267" y="1735"/>
                      <a:pt x="434" y="2136"/>
                      <a:pt x="634" y="2503"/>
                    </a:cubicBezTo>
                    <a:cubicBezTo>
                      <a:pt x="667" y="2069"/>
                      <a:pt x="601" y="1635"/>
                      <a:pt x="501" y="1202"/>
                    </a:cubicBezTo>
                    <a:cubicBezTo>
                      <a:pt x="367" y="768"/>
                      <a:pt x="234" y="368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6"/>
              <p:cNvSpPr/>
              <p:nvPr/>
            </p:nvSpPr>
            <p:spPr>
              <a:xfrm>
                <a:off x="6164120" y="1685839"/>
                <a:ext cx="17428" cy="65303"/>
              </a:xfrm>
              <a:custGeom>
                <a:rect b="b" l="l" r="r" t="t"/>
                <a:pathLst>
                  <a:path extrusionOk="0" h="2503" w="668">
                    <a:moveTo>
                      <a:pt x="0" y="1"/>
                    </a:moveTo>
                    <a:cubicBezTo>
                      <a:pt x="0" y="434"/>
                      <a:pt x="67" y="868"/>
                      <a:pt x="167" y="1302"/>
                    </a:cubicBezTo>
                    <a:cubicBezTo>
                      <a:pt x="267" y="1702"/>
                      <a:pt x="434" y="2136"/>
                      <a:pt x="667" y="2503"/>
                    </a:cubicBezTo>
                    <a:cubicBezTo>
                      <a:pt x="667" y="1635"/>
                      <a:pt x="434" y="768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6"/>
              <p:cNvSpPr/>
              <p:nvPr/>
            </p:nvSpPr>
            <p:spPr>
              <a:xfrm>
                <a:off x="6174556" y="1683230"/>
                <a:ext cx="16567" cy="65303"/>
              </a:xfrm>
              <a:custGeom>
                <a:rect b="b" l="l" r="r" t="t"/>
                <a:pathLst>
                  <a:path extrusionOk="0" h="2503" w="635">
                    <a:moveTo>
                      <a:pt x="1" y="1"/>
                    </a:moveTo>
                    <a:cubicBezTo>
                      <a:pt x="1" y="868"/>
                      <a:pt x="201" y="1735"/>
                      <a:pt x="634" y="2502"/>
                    </a:cubicBezTo>
                    <a:cubicBezTo>
                      <a:pt x="634" y="2069"/>
                      <a:pt x="601" y="1635"/>
                      <a:pt x="468" y="1201"/>
                    </a:cubicBezTo>
                    <a:cubicBezTo>
                      <a:pt x="367" y="801"/>
                      <a:pt x="201" y="368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6"/>
              <p:cNvSpPr/>
              <p:nvPr/>
            </p:nvSpPr>
            <p:spPr>
              <a:xfrm>
                <a:off x="6184130" y="1680621"/>
                <a:ext cx="17428" cy="65303"/>
              </a:xfrm>
              <a:custGeom>
                <a:rect b="b" l="l" r="r" t="t"/>
                <a:pathLst>
                  <a:path extrusionOk="0" h="2503" w="668">
                    <a:moveTo>
                      <a:pt x="0" y="1"/>
                    </a:moveTo>
                    <a:cubicBezTo>
                      <a:pt x="0" y="434"/>
                      <a:pt x="67" y="868"/>
                      <a:pt x="167" y="1301"/>
                    </a:cubicBezTo>
                    <a:cubicBezTo>
                      <a:pt x="267" y="1702"/>
                      <a:pt x="434" y="2135"/>
                      <a:pt x="668" y="2502"/>
                    </a:cubicBezTo>
                    <a:cubicBezTo>
                      <a:pt x="634" y="1635"/>
                      <a:pt x="434" y="768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6193705" y="1678013"/>
                <a:ext cx="17428" cy="65303"/>
              </a:xfrm>
              <a:custGeom>
                <a:rect b="b" l="l" r="r" t="t"/>
                <a:pathLst>
                  <a:path extrusionOk="0" h="2503" w="668">
                    <a:moveTo>
                      <a:pt x="0" y="0"/>
                    </a:moveTo>
                    <a:cubicBezTo>
                      <a:pt x="0" y="868"/>
                      <a:pt x="234" y="1735"/>
                      <a:pt x="668" y="2502"/>
                    </a:cubicBezTo>
                    <a:cubicBezTo>
                      <a:pt x="668" y="2069"/>
                      <a:pt x="634" y="1635"/>
                      <a:pt x="501" y="1201"/>
                    </a:cubicBezTo>
                    <a:cubicBezTo>
                      <a:pt x="401" y="768"/>
                      <a:pt x="234" y="367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6"/>
              <p:cNvSpPr/>
              <p:nvPr/>
            </p:nvSpPr>
            <p:spPr>
              <a:xfrm>
                <a:off x="6204141" y="1679760"/>
                <a:ext cx="16567" cy="57450"/>
              </a:xfrm>
              <a:custGeom>
                <a:rect b="b" l="l" r="r" t="t"/>
                <a:pathLst>
                  <a:path extrusionOk="0" h="2202" w="635">
                    <a:moveTo>
                      <a:pt x="34" y="0"/>
                    </a:moveTo>
                    <a:lnTo>
                      <a:pt x="34" y="0"/>
                    </a:lnTo>
                    <a:cubicBezTo>
                      <a:pt x="1" y="767"/>
                      <a:pt x="201" y="1535"/>
                      <a:pt x="601" y="2202"/>
                    </a:cubicBezTo>
                    <a:cubicBezTo>
                      <a:pt x="634" y="1802"/>
                      <a:pt x="568" y="1435"/>
                      <a:pt x="468" y="1068"/>
                    </a:cubicBezTo>
                    <a:cubicBezTo>
                      <a:pt x="401" y="667"/>
                      <a:pt x="234" y="334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6"/>
              <p:cNvSpPr/>
              <p:nvPr/>
            </p:nvSpPr>
            <p:spPr>
              <a:xfrm>
                <a:off x="6084914" y="1710206"/>
                <a:ext cx="16567" cy="57476"/>
              </a:xfrm>
              <a:custGeom>
                <a:rect b="b" l="l" r="r" t="t"/>
                <a:pathLst>
                  <a:path extrusionOk="0" h="2203" w="635">
                    <a:moveTo>
                      <a:pt x="34" y="1"/>
                    </a:moveTo>
                    <a:cubicBezTo>
                      <a:pt x="1" y="768"/>
                      <a:pt x="201" y="1535"/>
                      <a:pt x="601" y="2202"/>
                    </a:cubicBezTo>
                    <a:cubicBezTo>
                      <a:pt x="635" y="1435"/>
                      <a:pt x="434" y="668"/>
                      <a:pt x="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6"/>
              <p:cNvSpPr/>
              <p:nvPr/>
            </p:nvSpPr>
            <p:spPr>
              <a:xfrm>
                <a:off x="5319957" y="1633505"/>
                <a:ext cx="558483" cy="330873"/>
              </a:xfrm>
              <a:custGeom>
                <a:rect b="b" l="l" r="r" t="t"/>
                <a:pathLst>
                  <a:path extrusionOk="0" h="12682" w="21406">
                    <a:moveTo>
                      <a:pt x="10492" y="1"/>
                    </a:moveTo>
                    <a:cubicBezTo>
                      <a:pt x="9798" y="1"/>
                      <a:pt x="9215" y="94"/>
                      <a:pt x="8807" y="305"/>
                    </a:cubicBezTo>
                    <a:cubicBezTo>
                      <a:pt x="4904" y="2307"/>
                      <a:pt x="1302" y="7344"/>
                      <a:pt x="1" y="10012"/>
                    </a:cubicBezTo>
                    <a:lnTo>
                      <a:pt x="8974" y="12681"/>
                    </a:lnTo>
                    <a:cubicBezTo>
                      <a:pt x="8974" y="12681"/>
                      <a:pt x="9875" y="7778"/>
                      <a:pt x="10875" y="6243"/>
                    </a:cubicBezTo>
                    <a:cubicBezTo>
                      <a:pt x="11084" y="5919"/>
                      <a:pt x="11699" y="5808"/>
                      <a:pt x="12471" y="5808"/>
                    </a:cubicBezTo>
                    <a:cubicBezTo>
                      <a:pt x="14165" y="5808"/>
                      <a:pt x="16617" y="6343"/>
                      <a:pt x="17213" y="6343"/>
                    </a:cubicBezTo>
                    <a:cubicBezTo>
                      <a:pt x="17360" y="6345"/>
                      <a:pt x="17505" y="6346"/>
                      <a:pt x="17645" y="6346"/>
                    </a:cubicBezTo>
                    <a:cubicBezTo>
                      <a:pt x="19836" y="6346"/>
                      <a:pt x="21255" y="6065"/>
                      <a:pt x="21349" y="4342"/>
                    </a:cubicBezTo>
                    <a:cubicBezTo>
                      <a:pt x="21406" y="2791"/>
                      <a:pt x="14288" y="1"/>
                      <a:pt x="10492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6"/>
              <p:cNvSpPr/>
              <p:nvPr/>
            </p:nvSpPr>
            <p:spPr>
              <a:xfrm>
                <a:off x="5691569" y="1648428"/>
                <a:ext cx="177308" cy="81323"/>
              </a:xfrm>
              <a:custGeom>
                <a:rect b="b" l="l" r="r" t="t"/>
                <a:pathLst>
                  <a:path extrusionOk="0" h="3117" w="6796">
                    <a:moveTo>
                      <a:pt x="67" y="0"/>
                    </a:moveTo>
                    <a:cubicBezTo>
                      <a:pt x="34" y="0"/>
                      <a:pt x="0" y="67"/>
                      <a:pt x="67" y="67"/>
                    </a:cubicBezTo>
                    <a:cubicBezTo>
                      <a:pt x="734" y="200"/>
                      <a:pt x="5137" y="1635"/>
                      <a:pt x="6772" y="3103"/>
                    </a:cubicBezTo>
                    <a:cubicBezTo>
                      <a:pt x="6772" y="3112"/>
                      <a:pt x="6775" y="3116"/>
                      <a:pt x="6778" y="3116"/>
                    </a:cubicBezTo>
                    <a:cubicBezTo>
                      <a:pt x="6786" y="3116"/>
                      <a:pt x="6795" y="3093"/>
                      <a:pt x="6772" y="3069"/>
                    </a:cubicBezTo>
                    <a:cubicBezTo>
                      <a:pt x="5404" y="1268"/>
                      <a:pt x="2702" y="534"/>
                      <a:pt x="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6"/>
              <p:cNvSpPr/>
              <p:nvPr/>
            </p:nvSpPr>
            <p:spPr>
              <a:xfrm>
                <a:off x="5319957" y="1635435"/>
                <a:ext cx="510686" cy="310654"/>
              </a:xfrm>
              <a:custGeom>
                <a:rect b="b" l="l" r="r" t="t"/>
                <a:pathLst>
                  <a:path extrusionOk="0" h="11907" w="19574">
                    <a:moveTo>
                      <a:pt x="9929" y="0"/>
                    </a:moveTo>
                    <a:cubicBezTo>
                      <a:pt x="9495" y="0"/>
                      <a:pt x="9114" y="72"/>
                      <a:pt x="8807" y="231"/>
                    </a:cubicBezTo>
                    <a:cubicBezTo>
                      <a:pt x="4904" y="2233"/>
                      <a:pt x="1302" y="7270"/>
                      <a:pt x="1" y="9938"/>
                    </a:cubicBezTo>
                    <a:lnTo>
                      <a:pt x="6606" y="11907"/>
                    </a:lnTo>
                    <a:cubicBezTo>
                      <a:pt x="6606" y="11907"/>
                      <a:pt x="8974" y="8137"/>
                      <a:pt x="9941" y="6636"/>
                    </a:cubicBezTo>
                    <a:cubicBezTo>
                      <a:pt x="10101" y="6381"/>
                      <a:pt x="10394" y="6282"/>
                      <a:pt x="10759" y="6282"/>
                    </a:cubicBezTo>
                    <a:cubicBezTo>
                      <a:pt x="11922" y="6282"/>
                      <a:pt x="13818" y="7284"/>
                      <a:pt x="14478" y="7437"/>
                    </a:cubicBezTo>
                    <a:cubicBezTo>
                      <a:pt x="15211" y="7593"/>
                      <a:pt x="15917" y="7675"/>
                      <a:pt x="16556" y="7675"/>
                    </a:cubicBezTo>
                    <a:cubicBezTo>
                      <a:pt x="18243" y="7675"/>
                      <a:pt x="19466" y="7099"/>
                      <a:pt x="19515" y="5769"/>
                    </a:cubicBezTo>
                    <a:cubicBezTo>
                      <a:pt x="19574" y="4148"/>
                      <a:pt x="13226" y="0"/>
                      <a:pt x="9929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6"/>
              <p:cNvSpPr/>
              <p:nvPr/>
            </p:nvSpPr>
            <p:spPr>
              <a:xfrm>
                <a:off x="5525643" y="1792022"/>
                <a:ext cx="230349" cy="97733"/>
              </a:xfrm>
              <a:custGeom>
                <a:rect b="b" l="l" r="r" t="t"/>
                <a:pathLst>
                  <a:path extrusionOk="0" h="3746" w="8829">
                    <a:moveTo>
                      <a:pt x="3091" y="0"/>
                    </a:moveTo>
                    <a:cubicBezTo>
                      <a:pt x="2691" y="0"/>
                      <a:pt x="2324" y="134"/>
                      <a:pt x="1991" y="367"/>
                    </a:cubicBezTo>
                    <a:cubicBezTo>
                      <a:pt x="1690" y="634"/>
                      <a:pt x="1423" y="968"/>
                      <a:pt x="1257" y="1335"/>
                    </a:cubicBezTo>
                    <a:cubicBezTo>
                      <a:pt x="990" y="1768"/>
                      <a:pt x="756" y="2169"/>
                      <a:pt x="556" y="2602"/>
                    </a:cubicBezTo>
                    <a:cubicBezTo>
                      <a:pt x="323" y="3002"/>
                      <a:pt x="256" y="3169"/>
                      <a:pt x="56" y="3603"/>
                    </a:cubicBezTo>
                    <a:cubicBezTo>
                      <a:pt x="1" y="3695"/>
                      <a:pt x="16" y="3746"/>
                      <a:pt x="58" y="3746"/>
                    </a:cubicBezTo>
                    <a:cubicBezTo>
                      <a:pt x="92" y="3746"/>
                      <a:pt x="144" y="3711"/>
                      <a:pt x="189" y="3636"/>
                    </a:cubicBezTo>
                    <a:cubicBezTo>
                      <a:pt x="556" y="2936"/>
                      <a:pt x="990" y="2269"/>
                      <a:pt x="1490" y="1668"/>
                    </a:cubicBezTo>
                    <a:cubicBezTo>
                      <a:pt x="1724" y="1301"/>
                      <a:pt x="2024" y="1001"/>
                      <a:pt x="2324" y="734"/>
                    </a:cubicBezTo>
                    <a:cubicBezTo>
                      <a:pt x="2595" y="562"/>
                      <a:pt x="2903" y="462"/>
                      <a:pt x="3206" y="462"/>
                    </a:cubicBezTo>
                    <a:cubicBezTo>
                      <a:pt x="3313" y="462"/>
                      <a:pt x="3420" y="474"/>
                      <a:pt x="3525" y="501"/>
                    </a:cubicBezTo>
                    <a:cubicBezTo>
                      <a:pt x="4392" y="667"/>
                      <a:pt x="5193" y="1134"/>
                      <a:pt x="6027" y="1368"/>
                    </a:cubicBezTo>
                    <a:cubicBezTo>
                      <a:pt x="6692" y="1554"/>
                      <a:pt x="7507" y="1783"/>
                      <a:pt x="8249" y="1783"/>
                    </a:cubicBezTo>
                    <a:cubicBezTo>
                      <a:pt x="8437" y="1783"/>
                      <a:pt x="8620" y="1769"/>
                      <a:pt x="8795" y="1735"/>
                    </a:cubicBezTo>
                    <a:cubicBezTo>
                      <a:pt x="8829" y="1735"/>
                      <a:pt x="8829" y="1668"/>
                      <a:pt x="8795" y="1668"/>
                    </a:cubicBezTo>
                    <a:cubicBezTo>
                      <a:pt x="7761" y="1668"/>
                      <a:pt x="6594" y="1201"/>
                      <a:pt x="5693" y="834"/>
                    </a:cubicBezTo>
                    <a:cubicBezTo>
                      <a:pt x="4859" y="467"/>
                      <a:pt x="4025" y="0"/>
                      <a:pt x="30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6"/>
              <p:cNvSpPr/>
              <p:nvPr/>
            </p:nvSpPr>
            <p:spPr>
              <a:xfrm>
                <a:off x="5493397" y="1628417"/>
                <a:ext cx="343527" cy="180830"/>
              </a:xfrm>
              <a:custGeom>
                <a:rect b="b" l="l" r="r" t="t"/>
                <a:pathLst>
                  <a:path extrusionOk="0" h="6931" w="13167">
                    <a:moveTo>
                      <a:pt x="3360" y="0"/>
                    </a:moveTo>
                    <a:cubicBezTo>
                      <a:pt x="1826" y="100"/>
                      <a:pt x="558" y="1401"/>
                      <a:pt x="24" y="1835"/>
                    </a:cubicBezTo>
                    <a:cubicBezTo>
                      <a:pt x="1" y="1858"/>
                      <a:pt x="10" y="1882"/>
                      <a:pt x="30" y="1882"/>
                    </a:cubicBezTo>
                    <a:cubicBezTo>
                      <a:pt x="38" y="1882"/>
                      <a:pt x="48" y="1878"/>
                      <a:pt x="58" y="1868"/>
                    </a:cubicBezTo>
                    <a:cubicBezTo>
                      <a:pt x="491" y="1535"/>
                      <a:pt x="1892" y="434"/>
                      <a:pt x="2826" y="334"/>
                    </a:cubicBezTo>
                    <a:cubicBezTo>
                      <a:pt x="2898" y="329"/>
                      <a:pt x="2970" y="327"/>
                      <a:pt x="3042" y="327"/>
                    </a:cubicBezTo>
                    <a:cubicBezTo>
                      <a:pt x="3537" y="327"/>
                      <a:pt x="4028" y="426"/>
                      <a:pt x="4494" y="601"/>
                    </a:cubicBezTo>
                    <a:cubicBezTo>
                      <a:pt x="4961" y="767"/>
                      <a:pt x="5461" y="934"/>
                      <a:pt x="5928" y="1101"/>
                    </a:cubicBezTo>
                    <a:cubicBezTo>
                      <a:pt x="7830" y="1768"/>
                      <a:pt x="9798" y="2635"/>
                      <a:pt x="11332" y="3970"/>
                    </a:cubicBezTo>
                    <a:cubicBezTo>
                      <a:pt x="12200" y="4704"/>
                      <a:pt x="12867" y="5738"/>
                      <a:pt x="12533" y="6905"/>
                    </a:cubicBezTo>
                    <a:cubicBezTo>
                      <a:pt x="12533" y="6922"/>
                      <a:pt x="12542" y="6930"/>
                      <a:pt x="12554" y="6930"/>
                    </a:cubicBezTo>
                    <a:cubicBezTo>
                      <a:pt x="12567" y="6930"/>
                      <a:pt x="12583" y="6922"/>
                      <a:pt x="12600" y="6905"/>
                    </a:cubicBezTo>
                    <a:cubicBezTo>
                      <a:pt x="13167" y="6071"/>
                      <a:pt x="12833" y="4937"/>
                      <a:pt x="12233" y="4237"/>
                    </a:cubicBezTo>
                    <a:cubicBezTo>
                      <a:pt x="11499" y="3403"/>
                      <a:pt x="10632" y="2769"/>
                      <a:pt x="9664" y="2268"/>
                    </a:cubicBezTo>
                    <a:cubicBezTo>
                      <a:pt x="8664" y="1735"/>
                      <a:pt x="7663" y="1268"/>
                      <a:pt x="6596" y="901"/>
                    </a:cubicBezTo>
                    <a:cubicBezTo>
                      <a:pt x="6062" y="701"/>
                      <a:pt x="5528" y="500"/>
                      <a:pt x="4961" y="334"/>
                    </a:cubicBezTo>
                    <a:cubicBezTo>
                      <a:pt x="4461" y="134"/>
                      <a:pt x="3894" y="0"/>
                      <a:pt x="336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6"/>
              <p:cNvSpPr/>
              <p:nvPr/>
            </p:nvSpPr>
            <p:spPr>
              <a:xfrm>
                <a:off x="5295590" y="1557038"/>
                <a:ext cx="282868" cy="398629"/>
              </a:xfrm>
              <a:custGeom>
                <a:rect b="b" l="l" r="r" t="t"/>
                <a:pathLst>
                  <a:path extrusionOk="0" h="15279" w="10842">
                    <a:moveTo>
                      <a:pt x="8273" y="1"/>
                    </a:moveTo>
                    <a:cubicBezTo>
                      <a:pt x="6205" y="1"/>
                      <a:pt x="2436" y="5772"/>
                      <a:pt x="1669" y="7373"/>
                    </a:cubicBezTo>
                    <a:cubicBezTo>
                      <a:pt x="868" y="8974"/>
                      <a:pt x="434" y="14044"/>
                      <a:pt x="1" y="15278"/>
                    </a:cubicBezTo>
                    <a:lnTo>
                      <a:pt x="7039" y="12210"/>
                    </a:lnTo>
                    <a:cubicBezTo>
                      <a:pt x="7039" y="12210"/>
                      <a:pt x="6439" y="9007"/>
                      <a:pt x="7573" y="6973"/>
                    </a:cubicBezTo>
                    <a:cubicBezTo>
                      <a:pt x="8707" y="4904"/>
                      <a:pt x="10842" y="1"/>
                      <a:pt x="8273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6"/>
              <p:cNvSpPr/>
              <p:nvPr/>
            </p:nvSpPr>
            <p:spPr>
              <a:xfrm>
                <a:off x="5472265" y="1650097"/>
                <a:ext cx="63555" cy="222678"/>
              </a:xfrm>
              <a:custGeom>
                <a:rect b="b" l="l" r="r" t="t"/>
                <a:pathLst>
                  <a:path extrusionOk="0" h="8535" w="2436">
                    <a:moveTo>
                      <a:pt x="2368" y="0"/>
                    </a:moveTo>
                    <a:cubicBezTo>
                      <a:pt x="2350" y="0"/>
                      <a:pt x="2335" y="11"/>
                      <a:pt x="2335" y="36"/>
                    </a:cubicBezTo>
                    <a:cubicBezTo>
                      <a:pt x="1935" y="704"/>
                      <a:pt x="1568" y="1371"/>
                      <a:pt x="1235" y="2071"/>
                    </a:cubicBezTo>
                    <a:cubicBezTo>
                      <a:pt x="868" y="2738"/>
                      <a:pt x="567" y="3406"/>
                      <a:pt x="301" y="4106"/>
                    </a:cubicBezTo>
                    <a:cubicBezTo>
                      <a:pt x="100" y="4807"/>
                      <a:pt x="0" y="5507"/>
                      <a:pt x="34" y="6241"/>
                    </a:cubicBezTo>
                    <a:cubicBezTo>
                      <a:pt x="34" y="6608"/>
                      <a:pt x="67" y="6975"/>
                      <a:pt x="100" y="7342"/>
                    </a:cubicBezTo>
                    <a:cubicBezTo>
                      <a:pt x="134" y="7675"/>
                      <a:pt x="234" y="8109"/>
                      <a:pt x="267" y="8509"/>
                    </a:cubicBezTo>
                    <a:cubicBezTo>
                      <a:pt x="267" y="8526"/>
                      <a:pt x="284" y="8534"/>
                      <a:pt x="301" y="8534"/>
                    </a:cubicBezTo>
                    <a:cubicBezTo>
                      <a:pt x="317" y="8534"/>
                      <a:pt x="334" y="8526"/>
                      <a:pt x="334" y="8509"/>
                    </a:cubicBezTo>
                    <a:cubicBezTo>
                      <a:pt x="301" y="7775"/>
                      <a:pt x="301" y="7041"/>
                      <a:pt x="367" y="6341"/>
                    </a:cubicBezTo>
                    <a:cubicBezTo>
                      <a:pt x="401" y="5607"/>
                      <a:pt x="534" y="4873"/>
                      <a:pt x="768" y="4173"/>
                    </a:cubicBezTo>
                    <a:cubicBezTo>
                      <a:pt x="1235" y="2772"/>
                      <a:pt x="1968" y="1471"/>
                      <a:pt x="2435" y="70"/>
                    </a:cubicBezTo>
                    <a:cubicBezTo>
                      <a:pt x="2435" y="29"/>
                      <a:pt x="2397" y="0"/>
                      <a:pt x="23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6"/>
              <p:cNvSpPr/>
              <p:nvPr/>
            </p:nvSpPr>
            <p:spPr>
              <a:xfrm>
                <a:off x="5021472" y="2089645"/>
                <a:ext cx="521330" cy="452583"/>
              </a:xfrm>
              <a:custGeom>
                <a:rect b="b" l="l" r="r" t="t"/>
                <a:pathLst>
                  <a:path extrusionOk="0" h="17347" w="19982">
                    <a:moveTo>
                      <a:pt x="0" y="0"/>
                    </a:moveTo>
                    <a:lnTo>
                      <a:pt x="2636" y="17346"/>
                    </a:lnTo>
                    <a:lnTo>
                      <a:pt x="19981" y="17346"/>
                    </a:lnTo>
                    <a:lnTo>
                      <a:pt x="1734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6"/>
              <p:cNvSpPr/>
              <p:nvPr/>
            </p:nvSpPr>
            <p:spPr>
              <a:xfrm>
                <a:off x="5090217" y="2471693"/>
                <a:ext cx="711918" cy="70521"/>
              </a:xfrm>
              <a:custGeom>
                <a:rect b="b" l="l" r="r" t="t"/>
                <a:pathLst>
                  <a:path extrusionOk="0" h="2703" w="27287">
                    <a:moveTo>
                      <a:pt x="1" y="0"/>
                    </a:moveTo>
                    <a:lnTo>
                      <a:pt x="1" y="2702"/>
                    </a:lnTo>
                    <a:lnTo>
                      <a:pt x="27287" y="2702"/>
                    </a:lnTo>
                    <a:lnTo>
                      <a:pt x="2728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6"/>
              <p:cNvSpPr/>
              <p:nvPr/>
            </p:nvSpPr>
            <p:spPr>
              <a:xfrm>
                <a:off x="5267049" y="2290922"/>
                <a:ext cx="1798488" cy="1113025"/>
              </a:xfrm>
              <a:custGeom>
                <a:rect b="b" l="l" r="r" t="t"/>
                <a:pathLst>
                  <a:path extrusionOk="0" h="42661" w="68934">
                    <a:moveTo>
                      <a:pt x="65433" y="1"/>
                    </a:moveTo>
                    <a:cubicBezTo>
                      <a:pt x="63728" y="1"/>
                      <a:pt x="61226" y="1072"/>
                      <a:pt x="58002" y="3493"/>
                    </a:cubicBezTo>
                    <a:cubicBezTo>
                      <a:pt x="46961" y="11766"/>
                      <a:pt x="33952" y="22007"/>
                      <a:pt x="31617" y="22040"/>
                    </a:cubicBezTo>
                    <a:cubicBezTo>
                      <a:pt x="31605" y="22040"/>
                      <a:pt x="31592" y="22040"/>
                      <a:pt x="31580" y="22040"/>
                    </a:cubicBezTo>
                    <a:cubicBezTo>
                      <a:pt x="29211" y="22040"/>
                      <a:pt x="22418" y="18857"/>
                      <a:pt x="17473" y="16136"/>
                    </a:cubicBezTo>
                    <a:cubicBezTo>
                      <a:pt x="17299" y="16038"/>
                      <a:pt x="17075" y="15992"/>
                      <a:pt x="16810" y="15992"/>
                    </a:cubicBezTo>
                    <a:cubicBezTo>
                      <a:pt x="12912" y="15992"/>
                      <a:pt x="1" y="25935"/>
                      <a:pt x="2062" y="27778"/>
                    </a:cubicBezTo>
                    <a:cubicBezTo>
                      <a:pt x="11061" y="35859"/>
                      <a:pt x="23236" y="42661"/>
                      <a:pt x="32156" y="42661"/>
                    </a:cubicBezTo>
                    <a:cubicBezTo>
                      <a:pt x="33619" y="42661"/>
                      <a:pt x="34994" y="42478"/>
                      <a:pt x="36253" y="42088"/>
                    </a:cubicBezTo>
                    <a:cubicBezTo>
                      <a:pt x="46461" y="38885"/>
                      <a:pt x="63172" y="16703"/>
                      <a:pt x="66875" y="7930"/>
                    </a:cubicBezTo>
                    <a:cubicBezTo>
                      <a:pt x="68934" y="3099"/>
                      <a:pt x="68334" y="1"/>
                      <a:pt x="65433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6"/>
              <p:cNvSpPr/>
              <p:nvPr/>
            </p:nvSpPr>
            <p:spPr>
              <a:xfrm>
                <a:off x="4944875" y="2091967"/>
                <a:ext cx="810277" cy="933526"/>
              </a:xfrm>
              <a:custGeom>
                <a:rect b="b" l="l" r="r" t="t"/>
                <a:pathLst>
                  <a:path extrusionOk="0" h="35781" w="31057">
                    <a:moveTo>
                      <a:pt x="2243" y="0"/>
                    </a:moveTo>
                    <a:cubicBezTo>
                      <a:pt x="1954" y="0"/>
                      <a:pt x="1677" y="232"/>
                      <a:pt x="1402" y="679"/>
                    </a:cubicBezTo>
                    <a:cubicBezTo>
                      <a:pt x="368" y="2380"/>
                      <a:pt x="1" y="5682"/>
                      <a:pt x="1035" y="11920"/>
                    </a:cubicBezTo>
                    <a:cubicBezTo>
                      <a:pt x="1669" y="15890"/>
                      <a:pt x="3003" y="19726"/>
                      <a:pt x="4871" y="23295"/>
                    </a:cubicBezTo>
                    <a:cubicBezTo>
                      <a:pt x="6606" y="26664"/>
                      <a:pt x="13310" y="34670"/>
                      <a:pt x="14411" y="35404"/>
                    </a:cubicBezTo>
                    <a:cubicBezTo>
                      <a:pt x="14801" y="35663"/>
                      <a:pt x="15264" y="35780"/>
                      <a:pt x="15783" y="35780"/>
                    </a:cubicBezTo>
                    <a:cubicBezTo>
                      <a:pt x="20806" y="35780"/>
                      <a:pt x="31056" y="24763"/>
                      <a:pt x="31056" y="24763"/>
                    </a:cubicBezTo>
                    <a:cubicBezTo>
                      <a:pt x="25853" y="20593"/>
                      <a:pt x="19748" y="17657"/>
                      <a:pt x="13210" y="16156"/>
                    </a:cubicBezTo>
                    <a:cubicBezTo>
                      <a:pt x="10542" y="15556"/>
                      <a:pt x="7806" y="15456"/>
                      <a:pt x="6139" y="9251"/>
                    </a:cubicBezTo>
                    <a:cubicBezTo>
                      <a:pt x="4402" y="2823"/>
                      <a:pt x="3249" y="0"/>
                      <a:pt x="2243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6"/>
              <p:cNvSpPr/>
              <p:nvPr/>
            </p:nvSpPr>
            <p:spPr>
              <a:xfrm>
                <a:off x="5556663" y="2279417"/>
                <a:ext cx="1526030" cy="1144438"/>
              </a:xfrm>
              <a:custGeom>
                <a:rect b="b" l="l" r="r" t="t"/>
                <a:pathLst>
                  <a:path extrusionOk="0" h="43865" w="58491">
                    <a:moveTo>
                      <a:pt x="54553" y="1"/>
                    </a:moveTo>
                    <a:cubicBezTo>
                      <a:pt x="53230" y="1"/>
                      <a:pt x="51394" y="657"/>
                      <a:pt x="49003" y="2133"/>
                    </a:cubicBezTo>
                    <a:cubicBezTo>
                      <a:pt x="39496" y="8004"/>
                      <a:pt x="22150" y="21480"/>
                      <a:pt x="20082" y="21547"/>
                    </a:cubicBezTo>
                    <a:cubicBezTo>
                      <a:pt x="20067" y="21548"/>
                      <a:pt x="20052" y="21548"/>
                      <a:pt x="20037" y="21548"/>
                    </a:cubicBezTo>
                    <a:cubicBezTo>
                      <a:pt x="17917" y="21548"/>
                      <a:pt x="9007" y="17044"/>
                      <a:pt x="9007" y="17044"/>
                    </a:cubicBezTo>
                    <a:lnTo>
                      <a:pt x="1" y="39660"/>
                    </a:lnTo>
                    <a:cubicBezTo>
                      <a:pt x="1" y="39660"/>
                      <a:pt x="10360" y="43865"/>
                      <a:pt x="20022" y="43865"/>
                    </a:cubicBezTo>
                    <a:cubicBezTo>
                      <a:pt x="21448" y="43865"/>
                      <a:pt x="22858" y="43773"/>
                      <a:pt x="24218" y="43563"/>
                    </a:cubicBezTo>
                    <a:cubicBezTo>
                      <a:pt x="34792" y="41962"/>
                      <a:pt x="48436" y="22781"/>
                      <a:pt x="53839" y="13074"/>
                    </a:cubicBezTo>
                    <a:cubicBezTo>
                      <a:pt x="57884" y="5809"/>
                      <a:pt x="58490" y="1"/>
                      <a:pt x="5455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5633260" y="2315916"/>
                <a:ext cx="1410765" cy="1058289"/>
              </a:xfrm>
              <a:custGeom>
                <a:rect b="b" l="l" r="r" t="t"/>
                <a:pathLst>
                  <a:path extrusionOk="0" h="40563" w="54073">
                    <a:moveTo>
                      <a:pt x="51900" y="0"/>
                    </a:moveTo>
                    <a:cubicBezTo>
                      <a:pt x="51629" y="0"/>
                      <a:pt x="51354" y="100"/>
                      <a:pt x="51137" y="301"/>
                    </a:cubicBezTo>
                    <a:lnTo>
                      <a:pt x="50703" y="734"/>
                    </a:lnTo>
                    <a:lnTo>
                      <a:pt x="50837" y="901"/>
                    </a:lnTo>
                    <a:lnTo>
                      <a:pt x="51304" y="434"/>
                    </a:lnTo>
                    <a:cubicBezTo>
                      <a:pt x="51470" y="267"/>
                      <a:pt x="51687" y="184"/>
                      <a:pt x="51904" y="184"/>
                    </a:cubicBezTo>
                    <a:cubicBezTo>
                      <a:pt x="52121" y="184"/>
                      <a:pt x="52338" y="267"/>
                      <a:pt x="52505" y="434"/>
                    </a:cubicBezTo>
                    <a:cubicBezTo>
                      <a:pt x="52705" y="651"/>
                      <a:pt x="52980" y="759"/>
                      <a:pt x="53255" y="759"/>
                    </a:cubicBezTo>
                    <a:cubicBezTo>
                      <a:pt x="53530" y="759"/>
                      <a:pt x="53805" y="651"/>
                      <a:pt x="54006" y="434"/>
                    </a:cubicBezTo>
                    <a:lnTo>
                      <a:pt x="54072" y="401"/>
                    </a:lnTo>
                    <a:cubicBezTo>
                      <a:pt x="54039" y="301"/>
                      <a:pt x="54039" y="234"/>
                      <a:pt x="54006" y="167"/>
                    </a:cubicBezTo>
                    <a:lnTo>
                      <a:pt x="53872" y="301"/>
                    </a:lnTo>
                    <a:cubicBezTo>
                      <a:pt x="53705" y="467"/>
                      <a:pt x="53480" y="551"/>
                      <a:pt x="53255" y="551"/>
                    </a:cubicBezTo>
                    <a:cubicBezTo>
                      <a:pt x="53030" y="551"/>
                      <a:pt x="52805" y="467"/>
                      <a:pt x="52638" y="301"/>
                    </a:cubicBezTo>
                    <a:cubicBezTo>
                      <a:pt x="52438" y="100"/>
                      <a:pt x="52171" y="0"/>
                      <a:pt x="51900" y="0"/>
                    </a:cubicBezTo>
                    <a:close/>
                    <a:moveTo>
                      <a:pt x="45199" y="3236"/>
                    </a:moveTo>
                    <a:lnTo>
                      <a:pt x="45066" y="3369"/>
                    </a:lnTo>
                    <a:lnTo>
                      <a:pt x="45533" y="3870"/>
                    </a:lnTo>
                    <a:cubicBezTo>
                      <a:pt x="45866" y="4203"/>
                      <a:pt x="45866" y="4737"/>
                      <a:pt x="45533" y="5071"/>
                    </a:cubicBezTo>
                    <a:cubicBezTo>
                      <a:pt x="45099" y="5471"/>
                      <a:pt x="45099" y="6171"/>
                      <a:pt x="45533" y="6572"/>
                    </a:cubicBezTo>
                    <a:lnTo>
                      <a:pt x="45967" y="7039"/>
                    </a:lnTo>
                    <a:lnTo>
                      <a:pt x="46133" y="6872"/>
                    </a:lnTo>
                    <a:lnTo>
                      <a:pt x="45666" y="6438"/>
                    </a:lnTo>
                    <a:cubicBezTo>
                      <a:pt x="45333" y="6105"/>
                      <a:pt x="45333" y="5538"/>
                      <a:pt x="45666" y="5204"/>
                    </a:cubicBezTo>
                    <a:cubicBezTo>
                      <a:pt x="45866" y="5004"/>
                      <a:pt x="46000" y="4737"/>
                      <a:pt x="46000" y="4470"/>
                    </a:cubicBezTo>
                    <a:cubicBezTo>
                      <a:pt x="46000" y="4170"/>
                      <a:pt x="45866" y="3903"/>
                      <a:pt x="45666" y="3703"/>
                    </a:cubicBezTo>
                    <a:lnTo>
                      <a:pt x="45199" y="3236"/>
                    </a:lnTo>
                    <a:close/>
                    <a:moveTo>
                      <a:pt x="39128" y="10908"/>
                    </a:moveTo>
                    <a:lnTo>
                      <a:pt x="39128" y="11542"/>
                    </a:lnTo>
                    <a:cubicBezTo>
                      <a:pt x="39128" y="12009"/>
                      <a:pt x="38728" y="12409"/>
                      <a:pt x="38261" y="12409"/>
                    </a:cubicBezTo>
                    <a:cubicBezTo>
                      <a:pt x="37661" y="12409"/>
                      <a:pt x="37194" y="12876"/>
                      <a:pt x="37194" y="13477"/>
                    </a:cubicBezTo>
                    <a:lnTo>
                      <a:pt x="37194" y="14144"/>
                    </a:lnTo>
                    <a:lnTo>
                      <a:pt x="37394" y="14144"/>
                    </a:lnTo>
                    <a:lnTo>
                      <a:pt x="37394" y="13477"/>
                    </a:lnTo>
                    <a:cubicBezTo>
                      <a:pt x="37394" y="13010"/>
                      <a:pt x="37794" y="12609"/>
                      <a:pt x="38261" y="12609"/>
                    </a:cubicBezTo>
                    <a:cubicBezTo>
                      <a:pt x="38828" y="12609"/>
                      <a:pt x="39328" y="12142"/>
                      <a:pt x="39328" y="11542"/>
                    </a:cubicBezTo>
                    <a:lnTo>
                      <a:pt x="39328" y="10908"/>
                    </a:lnTo>
                    <a:close/>
                    <a:moveTo>
                      <a:pt x="44299" y="14477"/>
                    </a:moveTo>
                    <a:lnTo>
                      <a:pt x="44299" y="14678"/>
                    </a:lnTo>
                    <a:lnTo>
                      <a:pt x="44966" y="14678"/>
                    </a:lnTo>
                    <a:cubicBezTo>
                      <a:pt x="45433" y="14678"/>
                      <a:pt x="45833" y="15044"/>
                      <a:pt x="45833" y="15545"/>
                    </a:cubicBezTo>
                    <a:cubicBezTo>
                      <a:pt x="45833" y="16112"/>
                      <a:pt x="46300" y="16612"/>
                      <a:pt x="46901" y="16612"/>
                    </a:cubicBezTo>
                    <a:lnTo>
                      <a:pt x="47534" y="16612"/>
                    </a:lnTo>
                    <a:lnTo>
                      <a:pt x="47534" y="16412"/>
                    </a:lnTo>
                    <a:lnTo>
                      <a:pt x="46901" y="16412"/>
                    </a:lnTo>
                    <a:cubicBezTo>
                      <a:pt x="46434" y="16412"/>
                      <a:pt x="46033" y="16012"/>
                      <a:pt x="46033" y="15545"/>
                    </a:cubicBezTo>
                    <a:cubicBezTo>
                      <a:pt x="46033" y="14944"/>
                      <a:pt x="45566" y="14477"/>
                      <a:pt x="44966" y="14477"/>
                    </a:cubicBezTo>
                    <a:close/>
                    <a:moveTo>
                      <a:pt x="28387" y="17379"/>
                    </a:moveTo>
                    <a:lnTo>
                      <a:pt x="28387" y="17580"/>
                    </a:lnTo>
                    <a:lnTo>
                      <a:pt x="29054" y="17580"/>
                    </a:lnTo>
                    <a:cubicBezTo>
                      <a:pt x="29521" y="17580"/>
                      <a:pt x="29922" y="17947"/>
                      <a:pt x="29922" y="18447"/>
                    </a:cubicBezTo>
                    <a:cubicBezTo>
                      <a:pt x="29922" y="19014"/>
                      <a:pt x="30389" y="19514"/>
                      <a:pt x="30989" y="19514"/>
                    </a:cubicBezTo>
                    <a:lnTo>
                      <a:pt x="31623" y="19514"/>
                    </a:lnTo>
                    <a:lnTo>
                      <a:pt x="31623" y="19281"/>
                    </a:lnTo>
                    <a:lnTo>
                      <a:pt x="30989" y="19281"/>
                    </a:lnTo>
                    <a:cubicBezTo>
                      <a:pt x="30522" y="19281"/>
                      <a:pt x="30122" y="18914"/>
                      <a:pt x="30122" y="18447"/>
                    </a:cubicBezTo>
                    <a:cubicBezTo>
                      <a:pt x="30122" y="17846"/>
                      <a:pt x="29655" y="17379"/>
                      <a:pt x="29054" y="17379"/>
                    </a:cubicBezTo>
                    <a:close/>
                    <a:moveTo>
                      <a:pt x="8840" y="19481"/>
                    </a:moveTo>
                    <a:lnTo>
                      <a:pt x="8840" y="19681"/>
                    </a:lnTo>
                    <a:lnTo>
                      <a:pt x="9507" y="19681"/>
                    </a:lnTo>
                    <a:cubicBezTo>
                      <a:pt x="9974" y="19681"/>
                      <a:pt x="10341" y="20048"/>
                      <a:pt x="10341" y="20548"/>
                    </a:cubicBezTo>
                    <a:cubicBezTo>
                      <a:pt x="10341" y="21115"/>
                      <a:pt x="10841" y="21616"/>
                      <a:pt x="11409" y="21616"/>
                    </a:cubicBezTo>
                    <a:lnTo>
                      <a:pt x="12076" y="21616"/>
                    </a:lnTo>
                    <a:lnTo>
                      <a:pt x="12076" y="21382"/>
                    </a:lnTo>
                    <a:lnTo>
                      <a:pt x="11442" y="21382"/>
                    </a:lnTo>
                    <a:cubicBezTo>
                      <a:pt x="10942" y="21382"/>
                      <a:pt x="10575" y="21015"/>
                      <a:pt x="10575" y="20548"/>
                    </a:cubicBezTo>
                    <a:cubicBezTo>
                      <a:pt x="10541" y="19948"/>
                      <a:pt x="10074" y="19481"/>
                      <a:pt x="9507" y="19481"/>
                    </a:cubicBezTo>
                    <a:close/>
                    <a:moveTo>
                      <a:pt x="23551" y="20849"/>
                    </a:moveTo>
                    <a:lnTo>
                      <a:pt x="23084" y="21316"/>
                    </a:lnTo>
                    <a:cubicBezTo>
                      <a:pt x="22917" y="21482"/>
                      <a:pt x="22700" y="21566"/>
                      <a:pt x="22483" y="21566"/>
                    </a:cubicBezTo>
                    <a:cubicBezTo>
                      <a:pt x="22266" y="21566"/>
                      <a:pt x="22049" y="21482"/>
                      <a:pt x="21883" y="21316"/>
                    </a:cubicBezTo>
                    <a:cubicBezTo>
                      <a:pt x="21666" y="21115"/>
                      <a:pt x="21391" y="21015"/>
                      <a:pt x="21120" y="21015"/>
                    </a:cubicBezTo>
                    <a:cubicBezTo>
                      <a:pt x="20849" y="21015"/>
                      <a:pt x="20582" y="21115"/>
                      <a:pt x="20382" y="21316"/>
                    </a:cubicBezTo>
                    <a:lnTo>
                      <a:pt x="19915" y="21783"/>
                    </a:lnTo>
                    <a:lnTo>
                      <a:pt x="20081" y="21916"/>
                    </a:lnTo>
                    <a:lnTo>
                      <a:pt x="20515" y="21449"/>
                    </a:lnTo>
                    <a:cubicBezTo>
                      <a:pt x="20682" y="21282"/>
                      <a:pt x="20907" y="21199"/>
                      <a:pt x="21132" y="21199"/>
                    </a:cubicBezTo>
                    <a:cubicBezTo>
                      <a:pt x="21357" y="21199"/>
                      <a:pt x="21582" y="21282"/>
                      <a:pt x="21749" y="21449"/>
                    </a:cubicBezTo>
                    <a:cubicBezTo>
                      <a:pt x="21949" y="21649"/>
                      <a:pt x="22216" y="21783"/>
                      <a:pt x="22483" y="21783"/>
                    </a:cubicBezTo>
                    <a:cubicBezTo>
                      <a:pt x="22750" y="21783"/>
                      <a:pt x="23050" y="21683"/>
                      <a:pt x="23250" y="21482"/>
                    </a:cubicBezTo>
                    <a:lnTo>
                      <a:pt x="23717" y="21015"/>
                    </a:lnTo>
                    <a:lnTo>
                      <a:pt x="23551" y="20849"/>
                    </a:lnTo>
                    <a:close/>
                    <a:moveTo>
                      <a:pt x="39996" y="22049"/>
                    </a:moveTo>
                    <a:lnTo>
                      <a:pt x="39529" y="22516"/>
                    </a:lnTo>
                    <a:cubicBezTo>
                      <a:pt x="39362" y="22683"/>
                      <a:pt x="39145" y="22767"/>
                      <a:pt x="38924" y="22767"/>
                    </a:cubicBezTo>
                    <a:cubicBezTo>
                      <a:pt x="38703" y="22767"/>
                      <a:pt x="38478" y="22683"/>
                      <a:pt x="38294" y="22516"/>
                    </a:cubicBezTo>
                    <a:cubicBezTo>
                      <a:pt x="38094" y="22316"/>
                      <a:pt x="37827" y="22216"/>
                      <a:pt x="37556" y="22216"/>
                    </a:cubicBezTo>
                    <a:cubicBezTo>
                      <a:pt x="37285" y="22216"/>
                      <a:pt x="37010" y="22316"/>
                      <a:pt x="36793" y="22516"/>
                    </a:cubicBezTo>
                    <a:lnTo>
                      <a:pt x="36360" y="22950"/>
                    </a:lnTo>
                    <a:lnTo>
                      <a:pt x="36493" y="23117"/>
                    </a:lnTo>
                    <a:lnTo>
                      <a:pt x="36960" y="22683"/>
                    </a:lnTo>
                    <a:cubicBezTo>
                      <a:pt x="37127" y="22500"/>
                      <a:pt x="37344" y="22408"/>
                      <a:pt x="37561" y="22408"/>
                    </a:cubicBezTo>
                    <a:cubicBezTo>
                      <a:pt x="37777" y="22408"/>
                      <a:pt x="37994" y="22500"/>
                      <a:pt x="38161" y="22683"/>
                    </a:cubicBezTo>
                    <a:cubicBezTo>
                      <a:pt x="38378" y="22883"/>
                      <a:pt x="38653" y="22983"/>
                      <a:pt x="38924" y="22983"/>
                    </a:cubicBezTo>
                    <a:cubicBezTo>
                      <a:pt x="39195" y="22983"/>
                      <a:pt x="39462" y="22883"/>
                      <a:pt x="39662" y="22683"/>
                    </a:cubicBezTo>
                    <a:lnTo>
                      <a:pt x="40162" y="22183"/>
                    </a:lnTo>
                    <a:lnTo>
                      <a:pt x="39996" y="22049"/>
                    </a:lnTo>
                    <a:close/>
                    <a:moveTo>
                      <a:pt x="6438" y="25485"/>
                    </a:moveTo>
                    <a:lnTo>
                      <a:pt x="5971" y="25952"/>
                    </a:lnTo>
                    <a:cubicBezTo>
                      <a:pt x="5805" y="26119"/>
                      <a:pt x="5579" y="26202"/>
                      <a:pt x="5354" y="26202"/>
                    </a:cubicBezTo>
                    <a:cubicBezTo>
                      <a:pt x="5129" y="26202"/>
                      <a:pt x="4904" y="26119"/>
                      <a:pt x="4737" y="25952"/>
                    </a:cubicBezTo>
                    <a:cubicBezTo>
                      <a:pt x="4537" y="25735"/>
                      <a:pt x="4262" y="25627"/>
                      <a:pt x="3987" y="25627"/>
                    </a:cubicBezTo>
                    <a:cubicBezTo>
                      <a:pt x="3711" y="25627"/>
                      <a:pt x="3436" y="25735"/>
                      <a:pt x="3236" y="25952"/>
                    </a:cubicBezTo>
                    <a:lnTo>
                      <a:pt x="2802" y="26386"/>
                    </a:lnTo>
                    <a:lnTo>
                      <a:pt x="2936" y="26553"/>
                    </a:lnTo>
                    <a:lnTo>
                      <a:pt x="3403" y="26086"/>
                    </a:lnTo>
                    <a:cubicBezTo>
                      <a:pt x="3570" y="25919"/>
                      <a:pt x="3786" y="25835"/>
                      <a:pt x="4003" y="25835"/>
                    </a:cubicBezTo>
                    <a:cubicBezTo>
                      <a:pt x="4220" y="25835"/>
                      <a:pt x="4437" y="25919"/>
                      <a:pt x="4604" y="26086"/>
                    </a:cubicBezTo>
                    <a:cubicBezTo>
                      <a:pt x="4804" y="26286"/>
                      <a:pt x="5071" y="26419"/>
                      <a:pt x="5371" y="26419"/>
                    </a:cubicBezTo>
                    <a:cubicBezTo>
                      <a:pt x="5638" y="26419"/>
                      <a:pt x="5905" y="26286"/>
                      <a:pt x="6105" y="26086"/>
                    </a:cubicBezTo>
                    <a:lnTo>
                      <a:pt x="6572" y="25619"/>
                    </a:lnTo>
                    <a:lnTo>
                      <a:pt x="6438" y="25485"/>
                    </a:lnTo>
                    <a:close/>
                    <a:moveTo>
                      <a:pt x="30422" y="26019"/>
                    </a:moveTo>
                    <a:lnTo>
                      <a:pt x="30255" y="26152"/>
                    </a:lnTo>
                    <a:lnTo>
                      <a:pt x="30722" y="26619"/>
                    </a:lnTo>
                    <a:cubicBezTo>
                      <a:pt x="31056" y="26953"/>
                      <a:pt x="31056" y="27520"/>
                      <a:pt x="30722" y="27854"/>
                    </a:cubicBezTo>
                    <a:cubicBezTo>
                      <a:pt x="30322" y="28254"/>
                      <a:pt x="30322" y="28921"/>
                      <a:pt x="30722" y="29355"/>
                    </a:cubicBezTo>
                    <a:lnTo>
                      <a:pt x="31189" y="29788"/>
                    </a:lnTo>
                    <a:lnTo>
                      <a:pt x="31323" y="29655"/>
                    </a:lnTo>
                    <a:lnTo>
                      <a:pt x="30856" y="29221"/>
                    </a:lnTo>
                    <a:cubicBezTo>
                      <a:pt x="30522" y="28854"/>
                      <a:pt x="30522" y="28321"/>
                      <a:pt x="30856" y="27987"/>
                    </a:cubicBezTo>
                    <a:cubicBezTo>
                      <a:pt x="31056" y="27787"/>
                      <a:pt x="31189" y="27520"/>
                      <a:pt x="31189" y="27253"/>
                    </a:cubicBezTo>
                    <a:cubicBezTo>
                      <a:pt x="31189" y="26953"/>
                      <a:pt x="31056" y="26686"/>
                      <a:pt x="30856" y="26486"/>
                    </a:cubicBezTo>
                    <a:lnTo>
                      <a:pt x="30422" y="26019"/>
                    </a:lnTo>
                    <a:close/>
                    <a:moveTo>
                      <a:pt x="17313" y="27120"/>
                    </a:moveTo>
                    <a:lnTo>
                      <a:pt x="17313" y="27754"/>
                    </a:lnTo>
                    <a:cubicBezTo>
                      <a:pt x="17313" y="28221"/>
                      <a:pt x="16912" y="28587"/>
                      <a:pt x="16445" y="28587"/>
                    </a:cubicBezTo>
                    <a:cubicBezTo>
                      <a:pt x="15878" y="28587"/>
                      <a:pt x="15378" y="29088"/>
                      <a:pt x="15378" y="29655"/>
                    </a:cubicBezTo>
                    <a:lnTo>
                      <a:pt x="15378" y="30322"/>
                    </a:lnTo>
                    <a:lnTo>
                      <a:pt x="15612" y="30322"/>
                    </a:lnTo>
                    <a:lnTo>
                      <a:pt x="15612" y="29655"/>
                    </a:lnTo>
                    <a:cubicBezTo>
                      <a:pt x="15578" y="29188"/>
                      <a:pt x="15978" y="28821"/>
                      <a:pt x="16445" y="28821"/>
                    </a:cubicBezTo>
                    <a:cubicBezTo>
                      <a:pt x="17046" y="28821"/>
                      <a:pt x="17513" y="28321"/>
                      <a:pt x="17513" y="27754"/>
                    </a:cubicBezTo>
                    <a:lnTo>
                      <a:pt x="17513" y="27120"/>
                    </a:lnTo>
                    <a:close/>
                    <a:moveTo>
                      <a:pt x="36293" y="31256"/>
                    </a:moveTo>
                    <a:lnTo>
                      <a:pt x="36293" y="31490"/>
                    </a:lnTo>
                    <a:lnTo>
                      <a:pt x="36660" y="31490"/>
                    </a:lnTo>
                    <a:lnTo>
                      <a:pt x="36860" y="31256"/>
                    </a:lnTo>
                    <a:close/>
                    <a:moveTo>
                      <a:pt x="8240" y="30822"/>
                    </a:moveTo>
                    <a:lnTo>
                      <a:pt x="8073" y="30989"/>
                    </a:lnTo>
                    <a:lnTo>
                      <a:pt x="8540" y="31456"/>
                    </a:lnTo>
                    <a:cubicBezTo>
                      <a:pt x="8873" y="31790"/>
                      <a:pt x="8873" y="32323"/>
                      <a:pt x="8540" y="32657"/>
                    </a:cubicBezTo>
                    <a:cubicBezTo>
                      <a:pt x="8140" y="33091"/>
                      <a:pt x="8140" y="33758"/>
                      <a:pt x="8540" y="34191"/>
                    </a:cubicBezTo>
                    <a:lnTo>
                      <a:pt x="9007" y="34625"/>
                    </a:lnTo>
                    <a:lnTo>
                      <a:pt x="9140" y="34458"/>
                    </a:lnTo>
                    <a:lnTo>
                      <a:pt x="8707" y="34025"/>
                    </a:lnTo>
                    <a:cubicBezTo>
                      <a:pt x="8373" y="33691"/>
                      <a:pt x="8373" y="33157"/>
                      <a:pt x="8707" y="32824"/>
                    </a:cubicBezTo>
                    <a:cubicBezTo>
                      <a:pt x="9107" y="32390"/>
                      <a:pt x="9107" y="31723"/>
                      <a:pt x="8707" y="31289"/>
                    </a:cubicBezTo>
                    <a:lnTo>
                      <a:pt x="8240" y="30822"/>
                    </a:lnTo>
                    <a:close/>
                    <a:moveTo>
                      <a:pt x="22183" y="32590"/>
                    </a:moveTo>
                    <a:lnTo>
                      <a:pt x="22183" y="32790"/>
                    </a:lnTo>
                    <a:lnTo>
                      <a:pt x="22850" y="32790"/>
                    </a:lnTo>
                    <a:cubicBezTo>
                      <a:pt x="23317" y="32790"/>
                      <a:pt x="23717" y="33157"/>
                      <a:pt x="23717" y="33658"/>
                    </a:cubicBezTo>
                    <a:cubicBezTo>
                      <a:pt x="23717" y="34225"/>
                      <a:pt x="24184" y="34725"/>
                      <a:pt x="24785" y="34725"/>
                    </a:cubicBezTo>
                    <a:lnTo>
                      <a:pt x="25419" y="34725"/>
                    </a:lnTo>
                    <a:lnTo>
                      <a:pt x="25419" y="34492"/>
                    </a:lnTo>
                    <a:lnTo>
                      <a:pt x="24785" y="34492"/>
                    </a:lnTo>
                    <a:cubicBezTo>
                      <a:pt x="24284" y="34492"/>
                      <a:pt x="23917" y="34125"/>
                      <a:pt x="23917" y="33658"/>
                    </a:cubicBezTo>
                    <a:cubicBezTo>
                      <a:pt x="23917" y="33057"/>
                      <a:pt x="23450" y="32590"/>
                      <a:pt x="22850" y="32590"/>
                    </a:cubicBezTo>
                    <a:close/>
                    <a:moveTo>
                      <a:pt x="1935" y="34892"/>
                    </a:moveTo>
                    <a:lnTo>
                      <a:pt x="1935" y="35559"/>
                    </a:lnTo>
                    <a:cubicBezTo>
                      <a:pt x="1935" y="36026"/>
                      <a:pt x="1568" y="36393"/>
                      <a:pt x="1068" y="36393"/>
                    </a:cubicBezTo>
                    <a:cubicBezTo>
                      <a:pt x="501" y="36393"/>
                      <a:pt x="0" y="36893"/>
                      <a:pt x="0" y="37460"/>
                    </a:cubicBezTo>
                    <a:lnTo>
                      <a:pt x="0" y="38128"/>
                    </a:lnTo>
                    <a:lnTo>
                      <a:pt x="234" y="38128"/>
                    </a:lnTo>
                    <a:lnTo>
                      <a:pt x="234" y="37460"/>
                    </a:lnTo>
                    <a:cubicBezTo>
                      <a:pt x="234" y="36993"/>
                      <a:pt x="601" y="36593"/>
                      <a:pt x="1068" y="36593"/>
                    </a:cubicBezTo>
                    <a:cubicBezTo>
                      <a:pt x="1668" y="36593"/>
                      <a:pt x="2135" y="36126"/>
                      <a:pt x="2135" y="35526"/>
                    </a:cubicBezTo>
                    <a:lnTo>
                      <a:pt x="2135" y="34892"/>
                    </a:lnTo>
                    <a:close/>
                    <a:moveTo>
                      <a:pt x="17313" y="37327"/>
                    </a:moveTo>
                    <a:lnTo>
                      <a:pt x="17313" y="37961"/>
                    </a:lnTo>
                    <a:cubicBezTo>
                      <a:pt x="17313" y="38428"/>
                      <a:pt x="16946" y="38828"/>
                      <a:pt x="16445" y="38828"/>
                    </a:cubicBezTo>
                    <a:cubicBezTo>
                      <a:pt x="15878" y="38828"/>
                      <a:pt x="15378" y="39295"/>
                      <a:pt x="15378" y="39896"/>
                    </a:cubicBezTo>
                    <a:lnTo>
                      <a:pt x="15378" y="40563"/>
                    </a:lnTo>
                    <a:lnTo>
                      <a:pt x="15612" y="40563"/>
                    </a:lnTo>
                    <a:lnTo>
                      <a:pt x="15612" y="39896"/>
                    </a:lnTo>
                    <a:cubicBezTo>
                      <a:pt x="15612" y="39395"/>
                      <a:pt x="15978" y="39028"/>
                      <a:pt x="16445" y="39028"/>
                    </a:cubicBezTo>
                    <a:cubicBezTo>
                      <a:pt x="17046" y="39028"/>
                      <a:pt x="17513" y="38561"/>
                      <a:pt x="17513" y="37961"/>
                    </a:cubicBezTo>
                    <a:lnTo>
                      <a:pt x="17513" y="373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6"/>
              <p:cNvSpPr/>
              <p:nvPr/>
            </p:nvSpPr>
            <p:spPr>
              <a:xfrm>
                <a:off x="6230256" y="2766917"/>
                <a:ext cx="630100" cy="643823"/>
              </a:xfrm>
              <a:custGeom>
                <a:rect b="b" l="l" r="r" t="t"/>
                <a:pathLst>
                  <a:path extrusionOk="0" h="24677" w="24151">
                    <a:moveTo>
                      <a:pt x="24134" y="1"/>
                    </a:moveTo>
                    <a:cubicBezTo>
                      <a:pt x="24126" y="1"/>
                      <a:pt x="24118" y="9"/>
                      <a:pt x="24118" y="26"/>
                    </a:cubicBezTo>
                    <a:cubicBezTo>
                      <a:pt x="21582" y="3828"/>
                      <a:pt x="18881" y="7464"/>
                      <a:pt x="15912" y="10967"/>
                    </a:cubicBezTo>
                    <a:cubicBezTo>
                      <a:pt x="13010" y="14403"/>
                      <a:pt x="9807" y="17605"/>
                      <a:pt x="6372" y="20507"/>
                    </a:cubicBezTo>
                    <a:cubicBezTo>
                      <a:pt x="4437" y="22108"/>
                      <a:pt x="2369" y="23643"/>
                      <a:pt x="34" y="24610"/>
                    </a:cubicBezTo>
                    <a:cubicBezTo>
                      <a:pt x="0" y="24610"/>
                      <a:pt x="0" y="24643"/>
                      <a:pt x="34" y="24677"/>
                    </a:cubicBezTo>
                    <a:cubicBezTo>
                      <a:pt x="1068" y="24276"/>
                      <a:pt x="2069" y="23809"/>
                      <a:pt x="3036" y="23276"/>
                    </a:cubicBezTo>
                    <a:cubicBezTo>
                      <a:pt x="4003" y="22709"/>
                      <a:pt x="4937" y="22108"/>
                      <a:pt x="5838" y="21441"/>
                    </a:cubicBezTo>
                    <a:cubicBezTo>
                      <a:pt x="7606" y="20073"/>
                      <a:pt x="9307" y="18572"/>
                      <a:pt x="10908" y="16971"/>
                    </a:cubicBezTo>
                    <a:cubicBezTo>
                      <a:pt x="14211" y="13769"/>
                      <a:pt x="17246" y="10266"/>
                      <a:pt x="19948" y="6564"/>
                    </a:cubicBezTo>
                    <a:cubicBezTo>
                      <a:pt x="21282" y="5396"/>
                      <a:pt x="22450" y="4095"/>
                      <a:pt x="23851" y="3028"/>
                    </a:cubicBezTo>
                    <a:cubicBezTo>
                      <a:pt x="23917" y="2961"/>
                      <a:pt x="23884" y="2928"/>
                      <a:pt x="23851" y="2928"/>
                    </a:cubicBezTo>
                    <a:cubicBezTo>
                      <a:pt x="22750" y="3728"/>
                      <a:pt x="21683" y="4629"/>
                      <a:pt x="20682" y="5563"/>
                    </a:cubicBezTo>
                    <a:cubicBezTo>
                      <a:pt x="21949" y="3795"/>
                      <a:pt x="23084" y="1927"/>
                      <a:pt x="24151" y="26"/>
                    </a:cubicBezTo>
                    <a:cubicBezTo>
                      <a:pt x="24151" y="9"/>
                      <a:pt x="24143" y="1"/>
                      <a:pt x="24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6"/>
              <p:cNvSpPr/>
              <p:nvPr/>
            </p:nvSpPr>
            <p:spPr>
              <a:xfrm>
                <a:off x="5782072" y="2544795"/>
                <a:ext cx="748470" cy="304079"/>
              </a:xfrm>
              <a:custGeom>
                <a:rect b="b" l="l" r="r" t="t"/>
                <a:pathLst>
                  <a:path extrusionOk="0" h="11655" w="28688">
                    <a:moveTo>
                      <a:pt x="28654" y="0"/>
                    </a:moveTo>
                    <a:cubicBezTo>
                      <a:pt x="27453" y="767"/>
                      <a:pt x="26286" y="1568"/>
                      <a:pt x="25085" y="2369"/>
                    </a:cubicBezTo>
                    <a:lnTo>
                      <a:pt x="25218" y="2235"/>
                    </a:lnTo>
                    <a:cubicBezTo>
                      <a:pt x="25685" y="1701"/>
                      <a:pt x="26119" y="1168"/>
                      <a:pt x="26586" y="667"/>
                    </a:cubicBezTo>
                    <a:cubicBezTo>
                      <a:pt x="26586" y="644"/>
                      <a:pt x="26569" y="620"/>
                      <a:pt x="26548" y="620"/>
                    </a:cubicBezTo>
                    <a:cubicBezTo>
                      <a:pt x="26539" y="620"/>
                      <a:pt x="26529" y="624"/>
                      <a:pt x="26519" y="634"/>
                    </a:cubicBezTo>
                    <a:cubicBezTo>
                      <a:pt x="26052" y="1134"/>
                      <a:pt x="25552" y="1601"/>
                      <a:pt x="25085" y="2068"/>
                    </a:cubicBezTo>
                    <a:cubicBezTo>
                      <a:pt x="24818" y="2335"/>
                      <a:pt x="24551" y="2602"/>
                      <a:pt x="24318" y="2902"/>
                    </a:cubicBezTo>
                    <a:lnTo>
                      <a:pt x="21716" y="4704"/>
                    </a:lnTo>
                    <a:cubicBezTo>
                      <a:pt x="19481" y="6271"/>
                      <a:pt x="17279" y="7839"/>
                      <a:pt x="15045" y="9407"/>
                    </a:cubicBezTo>
                    <a:cubicBezTo>
                      <a:pt x="14211" y="10041"/>
                      <a:pt x="13277" y="10608"/>
                      <a:pt x="12309" y="11075"/>
                    </a:cubicBezTo>
                    <a:cubicBezTo>
                      <a:pt x="11976" y="11214"/>
                      <a:pt x="11619" y="11283"/>
                      <a:pt x="11258" y="11283"/>
                    </a:cubicBezTo>
                    <a:cubicBezTo>
                      <a:pt x="11186" y="11283"/>
                      <a:pt x="11114" y="11281"/>
                      <a:pt x="11042" y="11275"/>
                    </a:cubicBezTo>
                    <a:cubicBezTo>
                      <a:pt x="10578" y="11176"/>
                      <a:pt x="518" y="6771"/>
                      <a:pt x="336" y="6771"/>
                    </a:cubicBezTo>
                    <a:cubicBezTo>
                      <a:pt x="335" y="6771"/>
                      <a:pt x="334" y="6771"/>
                      <a:pt x="334" y="6772"/>
                    </a:cubicBezTo>
                    <a:cubicBezTo>
                      <a:pt x="334" y="6839"/>
                      <a:pt x="67" y="7472"/>
                      <a:pt x="0" y="7606"/>
                    </a:cubicBezTo>
                    <a:cubicBezTo>
                      <a:pt x="0" y="7639"/>
                      <a:pt x="67" y="7639"/>
                      <a:pt x="67" y="7639"/>
                    </a:cubicBezTo>
                    <a:cubicBezTo>
                      <a:pt x="201" y="7439"/>
                      <a:pt x="301" y="7205"/>
                      <a:pt x="367" y="6972"/>
                    </a:cubicBezTo>
                    <a:cubicBezTo>
                      <a:pt x="2035" y="7939"/>
                      <a:pt x="9007" y="11308"/>
                      <a:pt x="11275" y="11642"/>
                    </a:cubicBezTo>
                    <a:cubicBezTo>
                      <a:pt x="11330" y="11650"/>
                      <a:pt x="11387" y="11655"/>
                      <a:pt x="11448" y="11655"/>
                    </a:cubicBezTo>
                    <a:cubicBezTo>
                      <a:pt x="13045" y="11655"/>
                      <a:pt x="16568" y="8768"/>
                      <a:pt x="18047" y="7739"/>
                    </a:cubicBezTo>
                    <a:cubicBezTo>
                      <a:pt x="20348" y="6171"/>
                      <a:pt x="22617" y="4570"/>
                      <a:pt x="24885" y="2936"/>
                    </a:cubicBezTo>
                    <a:cubicBezTo>
                      <a:pt x="26152" y="2002"/>
                      <a:pt x="27453" y="1034"/>
                      <a:pt x="28688" y="34"/>
                    </a:cubicBezTo>
                    <a:cubicBezTo>
                      <a:pt x="28688" y="34"/>
                      <a:pt x="28688" y="0"/>
                      <a:pt x="286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6"/>
              <p:cNvSpPr/>
              <p:nvPr/>
            </p:nvSpPr>
            <p:spPr>
              <a:xfrm>
                <a:off x="5696787" y="2809259"/>
                <a:ext cx="208903" cy="522661"/>
              </a:xfrm>
              <a:custGeom>
                <a:rect b="b" l="l" r="r" t="t"/>
                <a:pathLst>
                  <a:path extrusionOk="0" h="20033" w="8007">
                    <a:moveTo>
                      <a:pt x="7953" y="1"/>
                    </a:moveTo>
                    <a:cubicBezTo>
                      <a:pt x="7936" y="1"/>
                      <a:pt x="7919" y="12"/>
                      <a:pt x="7906" y="37"/>
                    </a:cubicBezTo>
                    <a:cubicBezTo>
                      <a:pt x="6672" y="2539"/>
                      <a:pt x="5638" y="5174"/>
                      <a:pt x="4604" y="7776"/>
                    </a:cubicBezTo>
                    <a:cubicBezTo>
                      <a:pt x="3570" y="10378"/>
                      <a:pt x="2569" y="12913"/>
                      <a:pt x="1602" y="15482"/>
                    </a:cubicBezTo>
                    <a:cubicBezTo>
                      <a:pt x="1035" y="16983"/>
                      <a:pt x="501" y="18484"/>
                      <a:pt x="0" y="19985"/>
                    </a:cubicBezTo>
                    <a:cubicBezTo>
                      <a:pt x="0" y="20008"/>
                      <a:pt x="17" y="20032"/>
                      <a:pt x="39" y="20032"/>
                    </a:cubicBezTo>
                    <a:cubicBezTo>
                      <a:pt x="48" y="20032"/>
                      <a:pt x="57" y="20028"/>
                      <a:pt x="67" y="20018"/>
                    </a:cubicBezTo>
                    <a:cubicBezTo>
                      <a:pt x="1268" y="17483"/>
                      <a:pt x="2302" y="14881"/>
                      <a:pt x="3336" y="12279"/>
                    </a:cubicBezTo>
                    <a:cubicBezTo>
                      <a:pt x="4404" y="9677"/>
                      <a:pt x="5438" y="7142"/>
                      <a:pt x="6405" y="4574"/>
                    </a:cubicBezTo>
                    <a:cubicBezTo>
                      <a:pt x="6972" y="3073"/>
                      <a:pt x="7539" y="1572"/>
                      <a:pt x="8006" y="71"/>
                    </a:cubicBezTo>
                    <a:cubicBezTo>
                      <a:pt x="8006" y="29"/>
                      <a:pt x="7981" y="1"/>
                      <a:pt x="795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6"/>
              <p:cNvSpPr/>
              <p:nvPr/>
            </p:nvSpPr>
            <p:spPr>
              <a:xfrm>
                <a:off x="5172084" y="2246388"/>
                <a:ext cx="544968" cy="492031"/>
              </a:xfrm>
              <a:custGeom>
                <a:rect b="b" l="l" r="r" t="t"/>
                <a:pathLst>
                  <a:path extrusionOk="0" h="18859" w="20888">
                    <a:moveTo>
                      <a:pt x="2150" y="0"/>
                    </a:moveTo>
                    <a:cubicBezTo>
                      <a:pt x="1430" y="0"/>
                      <a:pt x="857" y="484"/>
                      <a:pt x="599" y="1698"/>
                    </a:cubicBezTo>
                    <a:cubicBezTo>
                      <a:pt x="1" y="4686"/>
                      <a:pt x="5277" y="9930"/>
                      <a:pt x="3586" y="9930"/>
                    </a:cubicBezTo>
                    <a:cubicBezTo>
                      <a:pt x="3484" y="9930"/>
                      <a:pt x="3356" y="9910"/>
                      <a:pt x="3200" y="9870"/>
                    </a:cubicBezTo>
                    <a:lnTo>
                      <a:pt x="3200" y="9870"/>
                    </a:lnTo>
                    <a:cubicBezTo>
                      <a:pt x="3201" y="9871"/>
                      <a:pt x="15985" y="18858"/>
                      <a:pt x="19639" y="18858"/>
                    </a:cubicBezTo>
                    <a:cubicBezTo>
                      <a:pt x="20542" y="18858"/>
                      <a:pt x="20888" y="18310"/>
                      <a:pt x="20346" y="16942"/>
                    </a:cubicBezTo>
                    <a:cubicBezTo>
                      <a:pt x="17577" y="10037"/>
                      <a:pt x="12774" y="10838"/>
                      <a:pt x="6002" y="2665"/>
                    </a:cubicBezTo>
                    <a:cubicBezTo>
                      <a:pt x="4796" y="1214"/>
                      <a:pt x="3289" y="0"/>
                      <a:pt x="215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6475675" y="3755326"/>
                <a:ext cx="139268" cy="410787"/>
              </a:xfrm>
              <a:custGeom>
                <a:rect b="b" l="l" r="r" t="t"/>
                <a:pathLst>
                  <a:path extrusionOk="0" h="15745" w="5338">
                    <a:moveTo>
                      <a:pt x="2869" y="0"/>
                    </a:moveTo>
                    <a:lnTo>
                      <a:pt x="0" y="534"/>
                    </a:lnTo>
                    <a:lnTo>
                      <a:pt x="3236" y="15745"/>
                    </a:lnTo>
                    <a:lnTo>
                      <a:pt x="5337" y="15344"/>
                    </a:lnTo>
                    <a:lnTo>
                      <a:pt x="2869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6"/>
              <p:cNvSpPr/>
              <p:nvPr/>
            </p:nvSpPr>
            <p:spPr>
              <a:xfrm>
                <a:off x="6446951" y="3651752"/>
                <a:ext cx="103577" cy="117509"/>
              </a:xfrm>
              <a:custGeom>
                <a:rect b="b" l="l" r="r" t="t"/>
                <a:pathLst>
                  <a:path extrusionOk="0" h="4504" w="3970">
                    <a:moveTo>
                      <a:pt x="3636" y="1"/>
                    </a:moveTo>
                    <a:lnTo>
                      <a:pt x="0" y="668"/>
                    </a:lnTo>
                    <a:lnTo>
                      <a:pt x="1101" y="4504"/>
                    </a:lnTo>
                    <a:lnTo>
                      <a:pt x="3970" y="3970"/>
                    </a:lnTo>
                    <a:lnTo>
                      <a:pt x="3636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6"/>
              <p:cNvSpPr/>
              <p:nvPr/>
            </p:nvSpPr>
            <p:spPr>
              <a:xfrm>
                <a:off x="6380816" y="3509385"/>
                <a:ext cx="189753" cy="159801"/>
              </a:xfrm>
              <a:custGeom>
                <a:rect b="b" l="l" r="r" t="t"/>
                <a:pathLst>
                  <a:path extrusionOk="0" h="6125" w="7273">
                    <a:moveTo>
                      <a:pt x="5584" y="1"/>
                    </a:moveTo>
                    <a:cubicBezTo>
                      <a:pt x="5043" y="1"/>
                      <a:pt x="4315" y="99"/>
                      <a:pt x="3336" y="287"/>
                    </a:cubicBezTo>
                    <a:cubicBezTo>
                      <a:pt x="734" y="788"/>
                      <a:pt x="0" y="1188"/>
                      <a:pt x="100" y="2155"/>
                    </a:cubicBezTo>
                    <a:cubicBezTo>
                      <a:pt x="167" y="3123"/>
                      <a:pt x="2535" y="6125"/>
                      <a:pt x="2535" y="6125"/>
                    </a:cubicBezTo>
                    <a:lnTo>
                      <a:pt x="6171" y="5458"/>
                    </a:lnTo>
                    <a:cubicBezTo>
                      <a:pt x="6171" y="5458"/>
                      <a:pt x="7272" y="1788"/>
                      <a:pt x="7005" y="854"/>
                    </a:cubicBezTo>
                    <a:cubicBezTo>
                      <a:pt x="6860" y="272"/>
                      <a:pt x="6480" y="1"/>
                      <a:pt x="558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6"/>
              <p:cNvSpPr/>
              <p:nvPr/>
            </p:nvSpPr>
            <p:spPr>
              <a:xfrm>
                <a:off x="6682796" y="3770979"/>
                <a:ext cx="83566" cy="408204"/>
              </a:xfrm>
              <a:custGeom>
                <a:rect b="b" l="l" r="r" t="t"/>
                <a:pathLst>
                  <a:path extrusionOk="0" h="15646" w="3203">
                    <a:moveTo>
                      <a:pt x="1101" y="1"/>
                    </a:moveTo>
                    <a:lnTo>
                      <a:pt x="0" y="15512"/>
                    </a:lnTo>
                    <a:lnTo>
                      <a:pt x="1368" y="15645"/>
                    </a:lnTo>
                    <a:lnTo>
                      <a:pt x="3202" y="201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6"/>
              <p:cNvSpPr/>
              <p:nvPr/>
            </p:nvSpPr>
            <p:spPr>
              <a:xfrm>
                <a:off x="6710633" y="3667432"/>
                <a:ext cx="75739" cy="108795"/>
              </a:xfrm>
              <a:custGeom>
                <a:rect b="b" l="l" r="r" t="t"/>
                <a:pathLst>
                  <a:path extrusionOk="0" h="4170" w="2903">
                    <a:moveTo>
                      <a:pt x="1" y="0"/>
                    </a:moveTo>
                    <a:lnTo>
                      <a:pt x="34" y="3970"/>
                    </a:lnTo>
                    <a:lnTo>
                      <a:pt x="2135" y="4170"/>
                    </a:lnTo>
                    <a:lnTo>
                      <a:pt x="2903" y="2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6"/>
              <p:cNvSpPr/>
              <p:nvPr/>
            </p:nvSpPr>
            <p:spPr>
              <a:xfrm>
                <a:off x="6701058" y="3553423"/>
                <a:ext cx="114900" cy="120979"/>
              </a:xfrm>
              <a:custGeom>
                <a:rect b="b" l="l" r="r" t="t"/>
                <a:pathLst>
                  <a:path extrusionOk="0" h="4637" w="4404">
                    <a:moveTo>
                      <a:pt x="4404" y="0"/>
                    </a:moveTo>
                    <a:lnTo>
                      <a:pt x="1" y="334"/>
                    </a:lnTo>
                    <a:lnTo>
                      <a:pt x="368" y="4370"/>
                    </a:lnTo>
                    <a:lnTo>
                      <a:pt x="3270" y="4637"/>
                    </a:lnTo>
                    <a:lnTo>
                      <a:pt x="440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6"/>
              <p:cNvSpPr/>
              <p:nvPr/>
            </p:nvSpPr>
            <p:spPr>
              <a:xfrm>
                <a:off x="6596624" y="3659579"/>
                <a:ext cx="55728" cy="405595"/>
              </a:xfrm>
              <a:custGeom>
                <a:rect b="b" l="l" r="r" t="t"/>
                <a:pathLst>
                  <a:path extrusionOk="0" h="15546" w="2136">
                    <a:moveTo>
                      <a:pt x="1" y="1"/>
                    </a:moveTo>
                    <a:lnTo>
                      <a:pt x="368" y="15545"/>
                    </a:lnTo>
                    <a:lnTo>
                      <a:pt x="1735" y="15545"/>
                    </a:lnTo>
                    <a:lnTo>
                      <a:pt x="2136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6"/>
              <p:cNvSpPr/>
              <p:nvPr/>
            </p:nvSpPr>
            <p:spPr>
              <a:xfrm>
                <a:off x="6586188" y="3556893"/>
                <a:ext cx="75739" cy="102716"/>
              </a:xfrm>
              <a:custGeom>
                <a:rect b="b" l="l" r="r" t="t"/>
                <a:pathLst>
                  <a:path extrusionOk="0" h="3937" w="2903">
                    <a:moveTo>
                      <a:pt x="0" y="1"/>
                    </a:moveTo>
                    <a:lnTo>
                      <a:pt x="401" y="3937"/>
                    </a:lnTo>
                    <a:lnTo>
                      <a:pt x="2536" y="3937"/>
                    </a:lnTo>
                    <a:lnTo>
                      <a:pt x="2903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6"/>
              <p:cNvSpPr/>
              <p:nvPr/>
            </p:nvSpPr>
            <p:spPr>
              <a:xfrm>
                <a:off x="6580084" y="3444632"/>
                <a:ext cx="87949" cy="112291"/>
              </a:xfrm>
              <a:custGeom>
                <a:rect b="b" l="l" r="r" t="t"/>
                <a:pathLst>
                  <a:path extrusionOk="0" h="4304" w="3371">
                    <a:moveTo>
                      <a:pt x="1669" y="1"/>
                    </a:moveTo>
                    <a:cubicBezTo>
                      <a:pt x="601" y="1"/>
                      <a:pt x="1" y="2002"/>
                      <a:pt x="234" y="4304"/>
                    </a:cubicBezTo>
                    <a:lnTo>
                      <a:pt x="3137" y="4304"/>
                    </a:lnTo>
                    <a:cubicBezTo>
                      <a:pt x="3370" y="2002"/>
                      <a:pt x="2770" y="1"/>
                      <a:pt x="16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6"/>
              <p:cNvSpPr/>
              <p:nvPr/>
            </p:nvSpPr>
            <p:spPr>
              <a:xfrm>
                <a:off x="6486111" y="3876275"/>
                <a:ext cx="282007" cy="379479"/>
              </a:xfrm>
              <a:custGeom>
                <a:rect b="b" l="l" r="r" t="t"/>
                <a:pathLst>
                  <a:path extrusionOk="0" h="14545" w="10809">
                    <a:moveTo>
                      <a:pt x="0" y="1"/>
                    </a:moveTo>
                    <a:lnTo>
                      <a:pt x="0" y="14545"/>
                    </a:lnTo>
                    <a:lnTo>
                      <a:pt x="10808" y="14545"/>
                    </a:lnTo>
                    <a:lnTo>
                      <a:pt x="1080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6"/>
              <p:cNvSpPr/>
              <p:nvPr/>
            </p:nvSpPr>
            <p:spPr>
              <a:xfrm>
                <a:off x="6772412" y="3862969"/>
                <a:ext cx="376870" cy="342562"/>
              </a:xfrm>
              <a:custGeom>
                <a:rect b="b" l="l" r="r" t="t"/>
                <a:pathLst>
                  <a:path extrusionOk="0" h="13130" w="14445">
                    <a:moveTo>
                      <a:pt x="7229" y="1"/>
                    </a:moveTo>
                    <a:cubicBezTo>
                      <a:pt x="4247" y="1"/>
                      <a:pt x="1549" y="2047"/>
                      <a:pt x="835" y="5047"/>
                    </a:cubicBezTo>
                    <a:cubicBezTo>
                      <a:pt x="1" y="8583"/>
                      <a:pt x="2202" y="12119"/>
                      <a:pt x="5705" y="12953"/>
                    </a:cubicBezTo>
                    <a:cubicBezTo>
                      <a:pt x="6211" y="13072"/>
                      <a:pt x="6717" y="13130"/>
                      <a:pt x="7214" y="13130"/>
                    </a:cubicBezTo>
                    <a:cubicBezTo>
                      <a:pt x="10189" y="13130"/>
                      <a:pt x="12863" y="11084"/>
                      <a:pt x="13577" y="8083"/>
                    </a:cubicBezTo>
                    <a:cubicBezTo>
                      <a:pt x="14445" y="4547"/>
                      <a:pt x="12243" y="1045"/>
                      <a:pt x="8740" y="177"/>
                    </a:cubicBezTo>
                    <a:cubicBezTo>
                      <a:pt x="8234" y="58"/>
                      <a:pt x="7728" y="1"/>
                      <a:pt x="7229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6"/>
              <p:cNvSpPr/>
              <p:nvPr/>
            </p:nvSpPr>
            <p:spPr>
              <a:xfrm>
                <a:off x="6782874" y="3901529"/>
                <a:ext cx="311593" cy="266640"/>
              </a:xfrm>
              <a:custGeom>
                <a:rect b="b" l="l" r="r" t="t"/>
                <a:pathLst>
                  <a:path extrusionOk="0" h="10220" w="11943">
                    <a:moveTo>
                      <a:pt x="6838" y="0"/>
                    </a:moveTo>
                    <a:cubicBezTo>
                      <a:pt x="2268" y="0"/>
                      <a:pt x="0" y="5504"/>
                      <a:pt x="3202" y="8706"/>
                    </a:cubicBezTo>
                    <a:cubicBezTo>
                      <a:pt x="4249" y="9753"/>
                      <a:pt x="5532" y="10220"/>
                      <a:pt x="6790" y="10220"/>
                    </a:cubicBezTo>
                    <a:cubicBezTo>
                      <a:pt x="9422" y="10220"/>
                      <a:pt x="11942" y="8174"/>
                      <a:pt x="11942" y="5104"/>
                    </a:cubicBezTo>
                    <a:cubicBezTo>
                      <a:pt x="11942" y="2302"/>
                      <a:pt x="9640" y="0"/>
                      <a:pt x="68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6"/>
              <p:cNvSpPr/>
              <p:nvPr/>
            </p:nvSpPr>
            <p:spPr>
              <a:xfrm>
                <a:off x="6786343" y="4194796"/>
                <a:ext cx="345536" cy="60946"/>
              </a:xfrm>
              <a:custGeom>
                <a:rect b="b" l="l" r="r" t="t"/>
                <a:pathLst>
                  <a:path extrusionOk="0" h="2336" w="13244">
                    <a:moveTo>
                      <a:pt x="1" y="1"/>
                    </a:moveTo>
                    <a:lnTo>
                      <a:pt x="1" y="2336"/>
                    </a:lnTo>
                    <a:lnTo>
                      <a:pt x="13243" y="2336"/>
                    </a:lnTo>
                    <a:lnTo>
                      <a:pt x="13243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6"/>
              <p:cNvSpPr/>
              <p:nvPr/>
            </p:nvSpPr>
            <p:spPr>
              <a:xfrm>
                <a:off x="6924720" y="3998998"/>
                <a:ext cx="169742" cy="168854"/>
              </a:xfrm>
              <a:custGeom>
                <a:rect b="b" l="l" r="r" t="t"/>
                <a:pathLst>
                  <a:path extrusionOk="0" h="6472" w="6506">
                    <a:moveTo>
                      <a:pt x="6305" y="0"/>
                    </a:moveTo>
                    <a:lnTo>
                      <a:pt x="0" y="6305"/>
                    </a:lnTo>
                    <a:cubicBezTo>
                      <a:pt x="467" y="6405"/>
                      <a:pt x="901" y="6471"/>
                      <a:pt x="1368" y="6471"/>
                    </a:cubicBezTo>
                    <a:cubicBezTo>
                      <a:pt x="2002" y="6471"/>
                      <a:pt x="2636" y="6371"/>
                      <a:pt x="3236" y="6138"/>
                    </a:cubicBezTo>
                    <a:lnTo>
                      <a:pt x="6138" y="3202"/>
                    </a:lnTo>
                    <a:cubicBezTo>
                      <a:pt x="6372" y="2635"/>
                      <a:pt x="6505" y="2002"/>
                      <a:pt x="6505" y="1368"/>
                    </a:cubicBezTo>
                    <a:cubicBezTo>
                      <a:pt x="6472" y="901"/>
                      <a:pt x="6405" y="467"/>
                      <a:pt x="63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6"/>
              <p:cNvSpPr/>
              <p:nvPr/>
            </p:nvSpPr>
            <p:spPr>
              <a:xfrm>
                <a:off x="6824642" y="3901816"/>
                <a:ext cx="172351" cy="169428"/>
              </a:xfrm>
              <a:custGeom>
                <a:rect b="b" l="l" r="r" t="t"/>
                <a:pathLst>
                  <a:path extrusionOk="0" h="6494" w="6606">
                    <a:moveTo>
                      <a:pt x="5232" y="0"/>
                    </a:moveTo>
                    <a:cubicBezTo>
                      <a:pt x="4613" y="0"/>
                      <a:pt x="3997" y="112"/>
                      <a:pt x="3403" y="323"/>
                    </a:cubicBezTo>
                    <a:lnTo>
                      <a:pt x="467" y="3292"/>
                    </a:lnTo>
                    <a:cubicBezTo>
                      <a:pt x="67" y="4292"/>
                      <a:pt x="0" y="5426"/>
                      <a:pt x="301" y="6494"/>
                    </a:cubicBezTo>
                    <a:lnTo>
                      <a:pt x="6605" y="189"/>
                    </a:lnTo>
                    <a:cubicBezTo>
                      <a:pt x="6151" y="62"/>
                      <a:pt x="5691" y="0"/>
                      <a:pt x="523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6"/>
              <p:cNvSpPr/>
              <p:nvPr/>
            </p:nvSpPr>
            <p:spPr>
              <a:xfrm>
                <a:off x="6853366" y="3927618"/>
                <a:ext cx="204546" cy="203685"/>
              </a:xfrm>
              <a:custGeom>
                <a:rect b="b" l="l" r="r" t="t"/>
                <a:pathLst>
                  <a:path extrusionOk="0" h="7807" w="7840">
                    <a:moveTo>
                      <a:pt x="7139" y="1"/>
                    </a:moveTo>
                    <a:lnTo>
                      <a:pt x="0" y="7139"/>
                    </a:lnTo>
                    <a:cubicBezTo>
                      <a:pt x="200" y="7373"/>
                      <a:pt x="400" y="7606"/>
                      <a:pt x="601" y="7806"/>
                    </a:cubicBezTo>
                    <a:lnTo>
                      <a:pt x="7839" y="601"/>
                    </a:lnTo>
                    <a:cubicBezTo>
                      <a:pt x="7606" y="368"/>
                      <a:pt x="7405" y="168"/>
                      <a:pt x="713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6"/>
              <p:cNvSpPr/>
              <p:nvPr/>
            </p:nvSpPr>
            <p:spPr>
              <a:xfrm>
                <a:off x="6886421" y="3959838"/>
                <a:ext cx="190614" cy="191475"/>
              </a:xfrm>
              <a:custGeom>
                <a:rect b="b" l="l" r="r" t="t"/>
                <a:pathLst>
                  <a:path extrusionOk="0" h="7339" w="7306">
                    <a:moveTo>
                      <a:pt x="7072" y="0"/>
                    </a:moveTo>
                    <a:lnTo>
                      <a:pt x="1" y="7105"/>
                    </a:lnTo>
                    <a:cubicBezTo>
                      <a:pt x="134" y="7172"/>
                      <a:pt x="268" y="7272"/>
                      <a:pt x="401" y="7339"/>
                    </a:cubicBezTo>
                    <a:lnTo>
                      <a:pt x="7306" y="400"/>
                    </a:lnTo>
                    <a:cubicBezTo>
                      <a:pt x="7239" y="267"/>
                      <a:pt x="7172" y="134"/>
                      <a:pt x="707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6"/>
              <p:cNvSpPr/>
              <p:nvPr/>
            </p:nvSpPr>
            <p:spPr>
              <a:xfrm>
                <a:off x="5977870" y="4237451"/>
                <a:ext cx="373400" cy="70495"/>
              </a:xfrm>
              <a:custGeom>
                <a:rect b="b" l="l" r="r" t="t"/>
                <a:pathLst>
                  <a:path extrusionOk="0" h="2702" w="14312">
                    <a:moveTo>
                      <a:pt x="14311" y="0"/>
                    </a:moveTo>
                    <a:lnTo>
                      <a:pt x="1" y="234"/>
                    </a:lnTo>
                    <a:lnTo>
                      <a:pt x="1" y="2202"/>
                    </a:lnTo>
                    <a:lnTo>
                      <a:pt x="14311" y="2702"/>
                    </a:lnTo>
                    <a:lnTo>
                      <a:pt x="1431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6"/>
              <p:cNvSpPr/>
              <p:nvPr/>
            </p:nvSpPr>
            <p:spPr>
              <a:xfrm>
                <a:off x="6351231" y="4228738"/>
                <a:ext cx="95750" cy="88784"/>
              </a:xfrm>
              <a:custGeom>
                <a:rect b="b" l="l" r="r" t="t"/>
                <a:pathLst>
                  <a:path extrusionOk="0" h="3403" w="3670">
                    <a:moveTo>
                      <a:pt x="3669" y="0"/>
                    </a:moveTo>
                    <a:lnTo>
                      <a:pt x="0" y="334"/>
                    </a:lnTo>
                    <a:lnTo>
                      <a:pt x="0" y="3036"/>
                    </a:lnTo>
                    <a:lnTo>
                      <a:pt x="3636" y="3403"/>
                    </a:lnTo>
                    <a:lnTo>
                      <a:pt x="366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6"/>
              <p:cNvSpPr/>
              <p:nvPr/>
            </p:nvSpPr>
            <p:spPr>
              <a:xfrm>
                <a:off x="6446064" y="4198996"/>
                <a:ext cx="167133" cy="150800"/>
              </a:xfrm>
              <a:custGeom>
                <a:rect b="b" l="l" r="r" t="t"/>
                <a:pathLst>
                  <a:path extrusionOk="0" h="5780" w="6406">
                    <a:moveTo>
                      <a:pt x="3926" y="1"/>
                    </a:moveTo>
                    <a:cubicBezTo>
                      <a:pt x="2930" y="1"/>
                      <a:pt x="34" y="1140"/>
                      <a:pt x="34" y="1140"/>
                    </a:cubicBezTo>
                    <a:lnTo>
                      <a:pt x="1" y="4543"/>
                    </a:lnTo>
                    <a:cubicBezTo>
                      <a:pt x="1" y="4543"/>
                      <a:pt x="2950" y="5780"/>
                      <a:pt x="3932" y="5780"/>
                    </a:cubicBezTo>
                    <a:cubicBezTo>
                      <a:pt x="3957" y="5780"/>
                      <a:pt x="3981" y="5779"/>
                      <a:pt x="4004" y="5777"/>
                    </a:cubicBezTo>
                    <a:cubicBezTo>
                      <a:pt x="4904" y="5677"/>
                      <a:pt x="6372" y="5377"/>
                      <a:pt x="6372" y="2908"/>
                    </a:cubicBezTo>
                    <a:cubicBezTo>
                      <a:pt x="6406" y="473"/>
                      <a:pt x="4938" y="73"/>
                      <a:pt x="4037" y="6"/>
                    </a:cubicBezTo>
                    <a:cubicBezTo>
                      <a:pt x="4003" y="2"/>
                      <a:pt x="3966" y="1"/>
                      <a:pt x="392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6"/>
              <p:cNvSpPr/>
              <p:nvPr/>
            </p:nvSpPr>
            <p:spPr>
              <a:xfrm>
                <a:off x="5668950" y="4321849"/>
                <a:ext cx="1399442" cy="207155"/>
              </a:xfrm>
              <a:custGeom>
                <a:rect b="b" l="l" r="r" t="t"/>
                <a:pathLst>
                  <a:path extrusionOk="0" h="7940" w="53639">
                    <a:moveTo>
                      <a:pt x="3970" y="1"/>
                    </a:moveTo>
                    <a:cubicBezTo>
                      <a:pt x="1768" y="1"/>
                      <a:pt x="0" y="1769"/>
                      <a:pt x="0" y="3970"/>
                    </a:cubicBezTo>
                    <a:cubicBezTo>
                      <a:pt x="0" y="6172"/>
                      <a:pt x="1768" y="7940"/>
                      <a:pt x="3970" y="7940"/>
                    </a:cubicBezTo>
                    <a:lnTo>
                      <a:pt x="49669" y="7940"/>
                    </a:lnTo>
                    <a:cubicBezTo>
                      <a:pt x="51870" y="7940"/>
                      <a:pt x="53638" y="6172"/>
                      <a:pt x="53638" y="3970"/>
                    </a:cubicBezTo>
                    <a:cubicBezTo>
                      <a:pt x="53638" y="1769"/>
                      <a:pt x="51870" y="1"/>
                      <a:pt x="49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6"/>
              <p:cNvSpPr/>
              <p:nvPr/>
            </p:nvSpPr>
            <p:spPr>
              <a:xfrm>
                <a:off x="5668063" y="4317492"/>
                <a:ext cx="1401190" cy="215869"/>
              </a:xfrm>
              <a:custGeom>
                <a:rect b="b" l="l" r="r" t="t"/>
                <a:pathLst>
                  <a:path extrusionOk="0" h="8274" w="53706">
                    <a:moveTo>
                      <a:pt x="49703" y="301"/>
                    </a:moveTo>
                    <a:cubicBezTo>
                      <a:pt x="51771" y="368"/>
                      <a:pt x="53405" y="2069"/>
                      <a:pt x="53405" y="4137"/>
                    </a:cubicBezTo>
                    <a:cubicBezTo>
                      <a:pt x="53405" y="6205"/>
                      <a:pt x="51771" y="7907"/>
                      <a:pt x="49703" y="7973"/>
                    </a:cubicBezTo>
                    <a:lnTo>
                      <a:pt x="4037" y="7973"/>
                    </a:lnTo>
                    <a:cubicBezTo>
                      <a:pt x="1969" y="7907"/>
                      <a:pt x="334" y="6205"/>
                      <a:pt x="334" y="4137"/>
                    </a:cubicBezTo>
                    <a:cubicBezTo>
                      <a:pt x="334" y="2069"/>
                      <a:pt x="1969" y="368"/>
                      <a:pt x="4037" y="301"/>
                    </a:cubicBezTo>
                    <a:close/>
                    <a:moveTo>
                      <a:pt x="4037" y="1"/>
                    </a:moveTo>
                    <a:cubicBezTo>
                      <a:pt x="1802" y="68"/>
                      <a:pt x="1" y="1902"/>
                      <a:pt x="1" y="4137"/>
                    </a:cubicBezTo>
                    <a:cubicBezTo>
                      <a:pt x="1" y="6372"/>
                      <a:pt x="1802" y="8207"/>
                      <a:pt x="4037" y="8274"/>
                    </a:cubicBezTo>
                    <a:lnTo>
                      <a:pt x="49703" y="8274"/>
                    </a:lnTo>
                    <a:cubicBezTo>
                      <a:pt x="51938" y="8207"/>
                      <a:pt x="53706" y="6372"/>
                      <a:pt x="53706" y="4137"/>
                    </a:cubicBezTo>
                    <a:cubicBezTo>
                      <a:pt x="53706" y="1902"/>
                      <a:pt x="51938" y="68"/>
                      <a:pt x="4970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6"/>
              <p:cNvSpPr/>
              <p:nvPr/>
            </p:nvSpPr>
            <p:spPr>
              <a:xfrm>
                <a:off x="5673281" y="909508"/>
                <a:ext cx="248064" cy="220956"/>
              </a:xfrm>
              <a:custGeom>
                <a:rect b="b" l="l" r="r" t="t"/>
                <a:pathLst>
                  <a:path extrusionOk="0" h="8469" w="9508">
                    <a:moveTo>
                      <a:pt x="4711" y="1"/>
                    </a:moveTo>
                    <a:cubicBezTo>
                      <a:pt x="4161" y="1"/>
                      <a:pt x="3604" y="109"/>
                      <a:pt x="3070" y="337"/>
                    </a:cubicBezTo>
                    <a:cubicBezTo>
                      <a:pt x="1035" y="1204"/>
                      <a:pt x="1" y="3472"/>
                      <a:pt x="701" y="5574"/>
                    </a:cubicBezTo>
                    <a:cubicBezTo>
                      <a:pt x="1262" y="7339"/>
                      <a:pt x="2905" y="8469"/>
                      <a:pt x="4701" y="8469"/>
                    </a:cubicBezTo>
                    <a:cubicBezTo>
                      <a:pt x="5044" y="8469"/>
                      <a:pt x="5391" y="8428"/>
                      <a:pt x="5738" y="8342"/>
                    </a:cubicBezTo>
                    <a:cubicBezTo>
                      <a:pt x="6139" y="8242"/>
                      <a:pt x="6572" y="8076"/>
                      <a:pt x="6939" y="7842"/>
                    </a:cubicBezTo>
                    <a:cubicBezTo>
                      <a:pt x="8807" y="6675"/>
                      <a:pt x="9508" y="4273"/>
                      <a:pt x="8474" y="2305"/>
                    </a:cubicBezTo>
                    <a:cubicBezTo>
                      <a:pt x="7736" y="853"/>
                      <a:pt x="6254" y="1"/>
                      <a:pt x="4711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6"/>
              <p:cNvSpPr/>
              <p:nvPr/>
            </p:nvSpPr>
            <p:spPr>
              <a:xfrm>
                <a:off x="5751600" y="973974"/>
                <a:ext cx="78374" cy="67234"/>
              </a:xfrm>
              <a:custGeom>
                <a:rect b="b" l="l" r="r" t="t"/>
                <a:pathLst>
                  <a:path extrusionOk="0" h="2577" w="3004">
                    <a:moveTo>
                      <a:pt x="1702" y="1"/>
                    </a:moveTo>
                    <a:cubicBezTo>
                      <a:pt x="568" y="1"/>
                      <a:pt x="1" y="1402"/>
                      <a:pt x="802" y="2202"/>
                    </a:cubicBezTo>
                    <a:cubicBezTo>
                      <a:pt x="1060" y="2461"/>
                      <a:pt x="1382" y="2577"/>
                      <a:pt x="1699" y="2577"/>
                    </a:cubicBezTo>
                    <a:cubicBezTo>
                      <a:pt x="2361" y="2577"/>
                      <a:pt x="3003" y="2069"/>
                      <a:pt x="3003" y="1301"/>
                    </a:cubicBezTo>
                    <a:cubicBezTo>
                      <a:pt x="3003" y="568"/>
                      <a:pt x="2436" y="1"/>
                      <a:pt x="1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6"/>
              <p:cNvSpPr/>
              <p:nvPr/>
            </p:nvSpPr>
            <p:spPr>
              <a:xfrm>
                <a:off x="5736808" y="1039249"/>
                <a:ext cx="119257" cy="91132"/>
              </a:xfrm>
              <a:custGeom>
                <a:rect b="b" l="l" r="r" t="t"/>
                <a:pathLst>
                  <a:path extrusionOk="0" h="3493" w="4571">
                    <a:moveTo>
                      <a:pt x="2269" y="0"/>
                    </a:moveTo>
                    <a:cubicBezTo>
                      <a:pt x="1002" y="0"/>
                      <a:pt x="1" y="1068"/>
                      <a:pt x="68" y="2335"/>
                    </a:cubicBezTo>
                    <a:lnTo>
                      <a:pt x="68" y="2869"/>
                    </a:lnTo>
                    <a:cubicBezTo>
                      <a:pt x="737" y="3285"/>
                      <a:pt x="1487" y="3493"/>
                      <a:pt x="2261" y="3493"/>
                    </a:cubicBezTo>
                    <a:cubicBezTo>
                      <a:pt x="2605" y="3493"/>
                      <a:pt x="2954" y="3451"/>
                      <a:pt x="3303" y="3369"/>
                    </a:cubicBezTo>
                    <a:cubicBezTo>
                      <a:pt x="3704" y="3269"/>
                      <a:pt x="4137" y="3103"/>
                      <a:pt x="4504" y="2869"/>
                    </a:cubicBezTo>
                    <a:lnTo>
                      <a:pt x="4504" y="2335"/>
                    </a:lnTo>
                    <a:cubicBezTo>
                      <a:pt x="4571" y="1068"/>
                      <a:pt x="3537" y="0"/>
                      <a:pt x="2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6"/>
              <p:cNvSpPr/>
              <p:nvPr/>
            </p:nvSpPr>
            <p:spPr>
              <a:xfrm>
                <a:off x="5975053" y="1002463"/>
                <a:ext cx="40283" cy="56772"/>
              </a:xfrm>
              <a:custGeom>
                <a:rect b="b" l="l" r="r" t="t"/>
                <a:pathLst>
                  <a:path extrusionOk="0" h="2176" w="1544">
                    <a:moveTo>
                      <a:pt x="1376" y="1"/>
                    </a:moveTo>
                    <a:cubicBezTo>
                      <a:pt x="1293" y="1"/>
                      <a:pt x="1210" y="59"/>
                      <a:pt x="1210" y="176"/>
                    </a:cubicBezTo>
                    <a:lnTo>
                      <a:pt x="1210" y="1410"/>
                    </a:lnTo>
                    <a:cubicBezTo>
                      <a:pt x="1247" y="1727"/>
                      <a:pt x="1004" y="1908"/>
                      <a:pt x="770" y="1908"/>
                    </a:cubicBezTo>
                    <a:cubicBezTo>
                      <a:pt x="585" y="1908"/>
                      <a:pt x="405" y="1794"/>
                      <a:pt x="376" y="1544"/>
                    </a:cubicBezTo>
                    <a:cubicBezTo>
                      <a:pt x="337" y="1467"/>
                      <a:pt x="270" y="1435"/>
                      <a:pt x="205" y="1435"/>
                    </a:cubicBezTo>
                    <a:cubicBezTo>
                      <a:pt x="100" y="1435"/>
                      <a:pt x="1" y="1520"/>
                      <a:pt x="42" y="1644"/>
                    </a:cubicBezTo>
                    <a:cubicBezTo>
                      <a:pt x="159" y="2008"/>
                      <a:pt x="460" y="2175"/>
                      <a:pt x="763" y="2175"/>
                    </a:cubicBezTo>
                    <a:cubicBezTo>
                      <a:pt x="1152" y="2175"/>
                      <a:pt x="1543" y="1898"/>
                      <a:pt x="1543" y="1410"/>
                    </a:cubicBezTo>
                    <a:lnTo>
                      <a:pt x="1543" y="176"/>
                    </a:lnTo>
                    <a:cubicBezTo>
                      <a:pt x="1543" y="59"/>
                      <a:pt x="1460" y="1"/>
                      <a:pt x="137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6"/>
              <p:cNvSpPr/>
              <p:nvPr/>
            </p:nvSpPr>
            <p:spPr>
              <a:xfrm>
                <a:off x="6025744" y="1019238"/>
                <a:ext cx="38326" cy="40048"/>
              </a:xfrm>
              <a:custGeom>
                <a:rect b="b" l="l" r="r" t="t"/>
                <a:pathLst>
                  <a:path extrusionOk="0" h="1535" w="1469">
                    <a:moveTo>
                      <a:pt x="734" y="334"/>
                    </a:moveTo>
                    <a:cubicBezTo>
                      <a:pt x="834" y="334"/>
                      <a:pt x="934" y="367"/>
                      <a:pt x="1035" y="434"/>
                    </a:cubicBezTo>
                    <a:cubicBezTo>
                      <a:pt x="1168" y="634"/>
                      <a:pt x="1168" y="901"/>
                      <a:pt x="1035" y="1101"/>
                    </a:cubicBezTo>
                    <a:cubicBezTo>
                      <a:pt x="934" y="1168"/>
                      <a:pt x="834" y="1201"/>
                      <a:pt x="734" y="1201"/>
                    </a:cubicBezTo>
                    <a:cubicBezTo>
                      <a:pt x="634" y="1201"/>
                      <a:pt x="501" y="1168"/>
                      <a:pt x="434" y="1101"/>
                    </a:cubicBezTo>
                    <a:cubicBezTo>
                      <a:pt x="367" y="1001"/>
                      <a:pt x="334" y="901"/>
                      <a:pt x="334" y="767"/>
                    </a:cubicBezTo>
                    <a:cubicBezTo>
                      <a:pt x="334" y="634"/>
                      <a:pt x="367" y="534"/>
                      <a:pt x="434" y="434"/>
                    </a:cubicBezTo>
                    <a:cubicBezTo>
                      <a:pt x="501" y="367"/>
                      <a:pt x="634" y="334"/>
                      <a:pt x="734" y="334"/>
                    </a:cubicBezTo>
                    <a:close/>
                    <a:moveTo>
                      <a:pt x="734" y="0"/>
                    </a:moveTo>
                    <a:cubicBezTo>
                      <a:pt x="534" y="0"/>
                      <a:pt x="334" y="67"/>
                      <a:pt x="201" y="234"/>
                    </a:cubicBezTo>
                    <a:cubicBezTo>
                      <a:pt x="67" y="367"/>
                      <a:pt x="0" y="567"/>
                      <a:pt x="0" y="767"/>
                    </a:cubicBezTo>
                    <a:cubicBezTo>
                      <a:pt x="0" y="967"/>
                      <a:pt x="67" y="1168"/>
                      <a:pt x="201" y="1301"/>
                    </a:cubicBezTo>
                    <a:cubicBezTo>
                      <a:pt x="334" y="1468"/>
                      <a:pt x="534" y="1535"/>
                      <a:pt x="734" y="1535"/>
                    </a:cubicBezTo>
                    <a:cubicBezTo>
                      <a:pt x="934" y="1535"/>
                      <a:pt x="1101" y="1468"/>
                      <a:pt x="1235" y="1301"/>
                    </a:cubicBezTo>
                    <a:cubicBezTo>
                      <a:pt x="1401" y="1168"/>
                      <a:pt x="1468" y="967"/>
                      <a:pt x="1468" y="767"/>
                    </a:cubicBezTo>
                    <a:cubicBezTo>
                      <a:pt x="1468" y="567"/>
                      <a:pt x="1401" y="367"/>
                      <a:pt x="1235" y="234"/>
                    </a:cubicBezTo>
                    <a:cubicBezTo>
                      <a:pt x="1101" y="67"/>
                      <a:pt x="934" y="0"/>
                      <a:pt x="7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6"/>
              <p:cNvSpPr/>
              <p:nvPr/>
            </p:nvSpPr>
            <p:spPr>
              <a:xfrm>
                <a:off x="6071869" y="1018977"/>
                <a:ext cx="40048" cy="40309"/>
              </a:xfrm>
              <a:custGeom>
                <a:rect b="b" l="l" r="r" t="t"/>
                <a:pathLst>
                  <a:path extrusionOk="0" h="1545" w="1535">
                    <a:moveTo>
                      <a:pt x="801" y="344"/>
                    </a:moveTo>
                    <a:cubicBezTo>
                      <a:pt x="901" y="344"/>
                      <a:pt x="1001" y="377"/>
                      <a:pt x="1101" y="444"/>
                    </a:cubicBezTo>
                    <a:cubicBezTo>
                      <a:pt x="1168" y="544"/>
                      <a:pt x="1201" y="644"/>
                      <a:pt x="1201" y="777"/>
                    </a:cubicBezTo>
                    <a:cubicBezTo>
                      <a:pt x="1201" y="911"/>
                      <a:pt x="1168" y="1011"/>
                      <a:pt x="1101" y="1111"/>
                    </a:cubicBezTo>
                    <a:cubicBezTo>
                      <a:pt x="1001" y="1178"/>
                      <a:pt x="901" y="1211"/>
                      <a:pt x="801" y="1211"/>
                    </a:cubicBezTo>
                    <a:cubicBezTo>
                      <a:pt x="701" y="1211"/>
                      <a:pt x="567" y="1178"/>
                      <a:pt x="501" y="1111"/>
                    </a:cubicBezTo>
                    <a:cubicBezTo>
                      <a:pt x="367" y="911"/>
                      <a:pt x="367" y="644"/>
                      <a:pt x="501" y="444"/>
                    </a:cubicBezTo>
                    <a:cubicBezTo>
                      <a:pt x="567" y="377"/>
                      <a:pt x="701" y="344"/>
                      <a:pt x="801" y="344"/>
                    </a:cubicBezTo>
                    <a:close/>
                    <a:moveTo>
                      <a:pt x="792" y="1"/>
                    </a:moveTo>
                    <a:cubicBezTo>
                      <a:pt x="596" y="1"/>
                      <a:pt x="403" y="88"/>
                      <a:pt x="267" y="244"/>
                    </a:cubicBezTo>
                    <a:cubicBezTo>
                      <a:pt x="0" y="544"/>
                      <a:pt x="0" y="1011"/>
                      <a:pt x="267" y="1311"/>
                    </a:cubicBezTo>
                    <a:cubicBezTo>
                      <a:pt x="401" y="1464"/>
                      <a:pt x="589" y="1540"/>
                      <a:pt x="781" y="1540"/>
                    </a:cubicBezTo>
                    <a:cubicBezTo>
                      <a:pt x="926" y="1540"/>
                      <a:pt x="1073" y="1497"/>
                      <a:pt x="1201" y="1411"/>
                    </a:cubicBezTo>
                    <a:cubicBezTo>
                      <a:pt x="1235" y="1478"/>
                      <a:pt x="1301" y="1545"/>
                      <a:pt x="1368" y="1545"/>
                    </a:cubicBezTo>
                    <a:cubicBezTo>
                      <a:pt x="1468" y="1545"/>
                      <a:pt x="1535" y="1478"/>
                      <a:pt x="1535" y="1378"/>
                    </a:cubicBezTo>
                    <a:lnTo>
                      <a:pt x="1535" y="777"/>
                    </a:lnTo>
                    <a:lnTo>
                      <a:pt x="1535" y="177"/>
                    </a:lnTo>
                    <a:cubicBezTo>
                      <a:pt x="1535" y="77"/>
                      <a:pt x="1468" y="10"/>
                      <a:pt x="1368" y="10"/>
                    </a:cubicBezTo>
                    <a:cubicBezTo>
                      <a:pt x="1301" y="10"/>
                      <a:pt x="1235" y="43"/>
                      <a:pt x="1201" y="144"/>
                    </a:cubicBezTo>
                    <a:cubicBezTo>
                      <a:pt x="1076" y="46"/>
                      <a:pt x="933" y="1"/>
                      <a:pt x="7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6"/>
              <p:cNvSpPr/>
              <p:nvPr/>
            </p:nvSpPr>
            <p:spPr>
              <a:xfrm>
                <a:off x="6126682" y="1019238"/>
                <a:ext cx="33969" cy="40257"/>
              </a:xfrm>
              <a:custGeom>
                <a:rect b="b" l="l" r="r" t="t"/>
                <a:pathLst>
                  <a:path extrusionOk="0" h="1543" w="1302">
                    <a:moveTo>
                      <a:pt x="168" y="0"/>
                    </a:moveTo>
                    <a:cubicBezTo>
                      <a:pt x="101" y="0"/>
                      <a:pt x="1" y="67"/>
                      <a:pt x="1" y="167"/>
                    </a:cubicBezTo>
                    <a:lnTo>
                      <a:pt x="1" y="1368"/>
                    </a:lnTo>
                    <a:cubicBezTo>
                      <a:pt x="1" y="1468"/>
                      <a:pt x="68" y="1535"/>
                      <a:pt x="168" y="1535"/>
                    </a:cubicBezTo>
                    <a:cubicBezTo>
                      <a:pt x="268" y="1535"/>
                      <a:pt x="334" y="1468"/>
                      <a:pt x="334" y="1401"/>
                    </a:cubicBezTo>
                    <a:cubicBezTo>
                      <a:pt x="334" y="1401"/>
                      <a:pt x="334" y="1368"/>
                      <a:pt x="334" y="1368"/>
                    </a:cubicBezTo>
                    <a:lnTo>
                      <a:pt x="334" y="634"/>
                    </a:lnTo>
                    <a:cubicBezTo>
                      <a:pt x="334" y="467"/>
                      <a:pt x="468" y="334"/>
                      <a:pt x="668" y="334"/>
                    </a:cubicBezTo>
                    <a:cubicBezTo>
                      <a:pt x="835" y="334"/>
                      <a:pt x="968" y="467"/>
                      <a:pt x="968" y="634"/>
                    </a:cubicBezTo>
                    <a:lnTo>
                      <a:pt x="968" y="1368"/>
                    </a:lnTo>
                    <a:cubicBezTo>
                      <a:pt x="968" y="1484"/>
                      <a:pt x="1052" y="1543"/>
                      <a:pt x="1135" y="1543"/>
                    </a:cubicBezTo>
                    <a:cubicBezTo>
                      <a:pt x="1218" y="1543"/>
                      <a:pt x="1302" y="1484"/>
                      <a:pt x="1302" y="1368"/>
                    </a:cubicBezTo>
                    <a:lnTo>
                      <a:pt x="1302" y="634"/>
                    </a:lnTo>
                    <a:cubicBezTo>
                      <a:pt x="1302" y="267"/>
                      <a:pt x="1002" y="0"/>
                      <a:pt x="668" y="0"/>
                    </a:cubicBezTo>
                    <a:cubicBezTo>
                      <a:pt x="535" y="0"/>
                      <a:pt x="435" y="33"/>
                      <a:pt x="334" y="100"/>
                    </a:cubicBezTo>
                    <a:cubicBezTo>
                      <a:pt x="301" y="33"/>
                      <a:pt x="234" y="0"/>
                      <a:pt x="1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6"/>
              <p:cNvSpPr/>
              <p:nvPr/>
            </p:nvSpPr>
            <p:spPr>
              <a:xfrm>
                <a:off x="6176304" y="1019238"/>
                <a:ext cx="33969" cy="40048"/>
              </a:xfrm>
              <a:custGeom>
                <a:rect b="b" l="l" r="r" t="t"/>
                <a:pathLst>
                  <a:path extrusionOk="0" h="1535" w="1302">
                    <a:moveTo>
                      <a:pt x="167" y="0"/>
                    </a:moveTo>
                    <a:cubicBezTo>
                      <a:pt x="67" y="0"/>
                      <a:pt x="0" y="67"/>
                      <a:pt x="0" y="167"/>
                    </a:cubicBezTo>
                    <a:lnTo>
                      <a:pt x="0" y="1368"/>
                    </a:lnTo>
                    <a:cubicBezTo>
                      <a:pt x="0" y="1468"/>
                      <a:pt x="67" y="1535"/>
                      <a:pt x="167" y="1535"/>
                    </a:cubicBezTo>
                    <a:cubicBezTo>
                      <a:pt x="234" y="1535"/>
                      <a:pt x="300" y="1468"/>
                      <a:pt x="334" y="1401"/>
                    </a:cubicBezTo>
                    <a:cubicBezTo>
                      <a:pt x="334" y="1401"/>
                      <a:pt x="334" y="1368"/>
                      <a:pt x="334" y="1368"/>
                    </a:cubicBezTo>
                    <a:lnTo>
                      <a:pt x="334" y="634"/>
                    </a:lnTo>
                    <a:cubicBezTo>
                      <a:pt x="334" y="467"/>
                      <a:pt x="467" y="334"/>
                      <a:pt x="634" y="334"/>
                    </a:cubicBezTo>
                    <a:cubicBezTo>
                      <a:pt x="651" y="331"/>
                      <a:pt x="668" y="329"/>
                      <a:pt x="685" y="329"/>
                    </a:cubicBezTo>
                    <a:cubicBezTo>
                      <a:pt x="856" y="329"/>
                      <a:pt x="968" y="482"/>
                      <a:pt x="968" y="634"/>
                    </a:cubicBezTo>
                    <a:lnTo>
                      <a:pt x="968" y="1368"/>
                    </a:lnTo>
                    <a:cubicBezTo>
                      <a:pt x="968" y="1468"/>
                      <a:pt x="1034" y="1535"/>
                      <a:pt x="1134" y="1535"/>
                    </a:cubicBezTo>
                    <a:cubicBezTo>
                      <a:pt x="1234" y="1535"/>
                      <a:pt x="1301" y="1468"/>
                      <a:pt x="1301" y="1368"/>
                    </a:cubicBezTo>
                    <a:lnTo>
                      <a:pt x="1301" y="634"/>
                    </a:lnTo>
                    <a:cubicBezTo>
                      <a:pt x="1301" y="267"/>
                      <a:pt x="1001" y="0"/>
                      <a:pt x="634" y="0"/>
                    </a:cubicBezTo>
                    <a:cubicBezTo>
                      <a:pt x="534" y="0"/>
                      <a:pt x="434" y="33"/>
                      <a:pt x="334" y="100"/>
                    </a:cubicBezTo>
                    <a:cubicBezTo>
                      <a:pt x="300" y="33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6"/>
              <p:cNvSpPr/>
              <p:nvPr/>
            </p:nvSpPr>
            <p:spPr>
              <a:xfrm>
                <a:off x="6222429" y="1019238"/>
                <a:ext cx="40048" cy="40048"/>
              </a:xfrm>
              <a:custGeom>
                <a:rect b="b" l="l" r="r" t="t"/>
                <a:pathLst>
                  <a:path extrusionOk="0" h="1535" w="1535">
                    <a:moveTo>
                      <a:pt x="707" y="295"/>
                    </a:moveTo>
                    <a:cubicBezTo>
                      <a:pt x="726" y="295"/>
                      <a:pt x="747" y="297"/>
                      <a:pt x="767" y="300"/>
                    </a:cubicBezTo>
                    <a:cubicBezTo>
                      <a:pt x="968" y="300"/>
                      <a:pt x="1168" y="434"/>
                      <a:pt x="1234" y="601"/>
                    </a:cubicBezTo>
                    <a:lnTo>
                      <a:pt x="367" y="601"/>
                    </a:lnTo>
                    <a:cubicBezTo>
                      <a:pt x="397" y="421"/>
                      <a:pt x="534" y="295"/>
                      <a:pt x="707" y="295"/>
                    </a:cubicBezTo>
                    <a:close/>
                    <a:moveTo>
                      <a:pt x="767" y="0"/>
                    </a:moveTo>
                    <a:cubicBezTo>
                      <a:pt x="367" y="0"/>
                      <a:pt x="0" y="334"/>
                      <a:pt x="34" y="767"/>
                    </a:cubicBezTo>
                    <a:cubicBezTo>
                      <a:pt x="34" y="1201"/>
                      <a:pt x="367" y="1535"/>
                      <a:pt x="767" y="1535"/>
                    </a:cubicBezTo>
                    <a:cubicBezTo>
                      <a:pt x="968" y="1535"/>
                      <a:pt x="1168" y="1468"/>
                      <a:pt x="1334" y="1334"/>
                    </a:cubicBezTo>
                    <a:cubicBezTo>
                      <a:pt x="1401" y="1268"/>
                      <a:pt x="1401" y="1201"/>
                      <a:pt x="1334" y="1134"/>
                    </a:cubicBezTo>
                    <a:cubicBezTo>
                      <a:pt x="1301" y="1101"/>
                      <a:pt x="1259" y="1084"/>
                      <a:pt x="1218" y="1084"/>
                    </a:cubicBezTo>
                    <a:cubicBezTo>
                      <a:pt x="1176" y="1084"/>
                      <a:pt x="1134" y="1101"/>
                      <a:pt x="1101" y="1134"/>
                    </a:cubicBezTo>
                    <a:cubicBezTo>
                      <a:pt x="1001" y="1201"/>
                      <a:pt x="901" y="1201"/>
                      <a:pt x="767" y="1201"/>
                    </a:cubicBezTo>
                    <a:cubicBezTo>
                      <a:pt x="667" y="1201"/>
                      <a:pt x="567" y="1134"/>
                      <a:pt x="501" y="1068"/>
                    </a:cubicBezTo>
                    <a:cubicBezTo>
                      <a:pt x="434" y="1001"/>
                      <a:pt x="400" y="934"/>
                      <a:pt x="367" y="867"/>
                    </a:cubicBezTo>
                    <a:lnTo>
                      <a:pt x="1368" y="867"/>
                    </a:lnTo>
                    <a:cubicBezTo>
                      <a:pt x="1435" y="867"/>
                      <a:pt x="1501" y="801"/>
                      <a:pt x="1535" y="734"/>
                    </a:cubicBezTo>
                    <a:lnTo>
                      <a:pt x="1535" y="701"/>
                    </a:lnTo>
                    <a:cubicBezTo>
                      <a:pt x="1501" y="300"/>
                      <a:pt x="1168" y="0"/>
                      <a:pt x="7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6"/>
              <p:cNvSpPr/>
              <p:nvPr/>
            </p:nvSpPr>
            <p:spPr>
              <a:xfrm>
                <a:off x="6269415" y="1047936"/>
                <a:ext cx="13958" cy="12210"/>
              </a:xfrm>
              <a:custGeom>
                <a:rect b="b" l="l" r="r" t="t"/>
                <a:pathLst>
                  <a:path extrusionOk="0" h="468" w="535">
                    <a:moveTo>
                      <a:pt x="267" y="1"/>
                    </a:moveTo>
                    <a:cubicBezTo>
                      <a:pt x="0" y="34"/>
                      <a:pt x="0" y="435"/>
                      <a:pt x="267" y="468"/>
                    </a:cubicBezTo>
                    <a:cubicBezTo>
                      <a:pt x="534" y="435"/>
                      <a:pt x="534" y="34"/>
                      <a:pt x="2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6"/>
              <p:cNvSpPr/>
              <p:nvPr/>
            </p:nvSpPr>
            <p:spPr>
              <a:xfrm>
                <a:off x="6285956" y="1002463"/>
                <a:ext cx="23507" cy="57685"/>
              </a:xfrm>
              <a:custGeom>
                <a:rect b="b" l="l" r="r" t="t"/>
                <a:pathLst>
                  <a:path extrusionOk="0" h="2211" w="901">
                    <a:moveTo>
                      <a:pt x="467" y="1"/>
                    </a:moveTo>
                    <a:cubicBezTo>
                      <a:pt x="384" y="1"/>
                      <a:pt x="300" y="59"/>
                      <a:pt x="300" y="176"/>
                    </a:cubicBezTo>
                    <a:lnTo>
                      <a:pt x="300" y="643"/>
                    </a:lnTo>
                    <a:lnTo>
                      <a:pt x="200" y="643"/>
                    </a:lnTo>
                    <a:cubicBezTo>
                      <a:pt x="0" y="676"/>
                      <a:pt x="0" y="943"/>
                      <a:pt x="200" y="977"/>
                    </a:cubicBezTo>
                    <a:lnTo>
                      <a:pt x="300" y="977"/>
                    </a:lnTo>
                    <a:lnTo>
                      <a:pt x="300" y="1844"/>
                    </a:lnTo>
                    <a:cubicBezTo>
                      <a:pt x="267" y="2044"/>
                      <a:pt x="434" y="2211"/>
                      <a:pt x="634" y="2211"/>
                    </a:cubicBezTo>
                    <a:cubicBezTo>
                      <a:pt x="734" y="2211"/>
                      <a:pt x="801" y="2111"/>
                      <a:pt x="801" y="2044"/>
                    </a:cubicBezTo>
                    <a:cubicBezTo>
                      <a:pt x="801" y="1944"/>
                      <a:pt x="734" y="1844"/>
                      <a:pt x="634" y="1844"/>
                    </a:cubicBezTo>
                    <a:lnTo>
                      <a:pt x="634" y="1010"/>
                    </a:lnTo>
                    <a:lnTo>
                      <a:pt x="701" y="1010"/>
                    </a:lnTo>
                    <a:cubicBezTo>
                      <a:pt x="801" y="1010"/>
                      <a:pt x="868" y="910"/>
                      <a:pt x="868" y="843"/>
                    </a:cubicBezTo>
                    <a:cubicBezTo>
                      <a:pt x="901" y="710"/>
                      <a:pt x="801" y="643"/>
                      <a:pt x="701" y="643"/>
                    </a:cubicBezTo>
                    <a:lnTo>
                      <a:pt x="634" y="643"/>
                    </a:lnTo>
                    <a:lnTo>
                      <a:pt x="634" y="176"/>
                    </a:lnTo>
                    <a:cubicBezTo>
                      <a:pt x="634" y="59"/>
                      <a:pt x="551" y="1"/>
                      <a:pt x="4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6"/>
              <p:cNvSpPr/>
              <p:nvPr/>
            </p:nvSpPr>
            <p:spPr>
              <a:xfrm>
                <a:off x="6366884" y="1002880"/>
                <a:ext cx="40048" cy="56407"/>
              </a:xfrm>
              <a:custGeom>
                <a:rect b="b" l="l" r="r" t="t"/>
                <a:pathLst>
                  <a:path extrusionOk="0" h="2162" w="1535">
                    <a:moveTo>
                      <a:pt x="714" y="1"/>
                    </a:moveTo>
                    <a:cubicBezTo>
                      <a:pt x="529" y="1"/>
                      <a:pt x="342" y="67"/>
                      <a:pt x="201" y="193"/>
                    </a:cubicBezTo>
                    <a:lnTo>
                      <a:pt x="134" y="294"/>
                    </a:lnTo>
                    <a:cubicBezTo>
                      <a:pt x="34" y="360"/>
                      <a:pt x="34" y="460"/>
                      <a:pt x="134" y="527"/>
                    </a:cubicBezTo>
                    <a:cubicBezTo>
                      <a:pt x="151" y="560"/>
                      <a:pt x="192" y="577"/>
                      <a:pt x="238" y="577"/>
                    </a:cubicBezTo>
                    <a:cubicBezTo>
                      <a:pt x="284" y="577"/>
                      <a:pt x="334" y="560"/>
                      <a:pt x="367" y="527"/>
                    </a:cubicBezTo>
                    <a:lnTo>
                      <a:pt x="434" y="427"/>
                    </a:lnTo>
                    <a:cubicBezTo>
                      <a:pt x="534" y="360"/>
                      <a:pt x="634" y="327"/>
                      <a:pt x="734" y="327"/>
                    </a:cubicBezTo>
                    <a:cubicBezTo>
                      <a:pt x="834" y="327"/>
                      <a:pt x="934" y="394"/>
                      <a:pt x="1001" y="460"/>
                    </a:cubicBezTo>
                    <a:cubicBezTo>
                      <a:pt x="1068" y="527"/>
                      <a:pt x="1135" y="627"/>
                      <a:pt x="1135" y="727"/>
                    </a:cubicBezTo>
                    <a:cubicBezTo>
                      <a:pt x="1135" y="861"/>
                      <a:pt x="1068" y="961"/>
                      <a:pt x="1001" y="1027"/>
                    </a:cubicBezTo>
                    <a:lnTo>
                      <a:pt x="67" y="1861"/>
                    </a:lnTo>
                    <a:cubicBezTo>
                      <a:pt x="0" y="1928"/>
                      <a:pt x="0" y="2028"/>
                      <a:pt x="67" y="2095"/>
                    </a:cubicBezTo>
                    <a:cubicBezTo>
                      <a:pt x="101" y="2128"/>
                      <a:pt x="167" y="2162"/>
                      <a:pt x="201" y="2162"/>
                    </a:cubicBezTo>
                    <a:lnTo>
                      <a:pt x="1301" y="2162"/>
                    </a:lnTo>
                    <a:cubicBezTo>
                      <a:pt x="1401" y="2162"/>
                      <a:pt x="1502" y="2095"/>
                      <a:pt x="1502" y="1995"/>
                    </a:cubicBezTo>
                    <a:cubicBezTo>
                      <a:pt x="1502" y="1908"/>
                      <a:pt x="1426" y="1821"/>
                      <a:pt x="1320" y="1821"/>
                    </a:cubicBezTo>
                    <a:cubicBezTo>
                      <a:pt x="1303" y="1821"/>
                      <a:pt x="1286" y="1823"/>
                      <a:pt x="1268" y="1828"/>
                    </a:cubicBezTo>
                    <a:lnTo>
                      <a:pt x="634" y="1828"/>
                    </a:lnTo>
                    <a:lnTo>
                      <a:pt x="1201" y="1294"/>
                    </a:lnTo>
                    <a:cubicBezTo>
                      <a:pt x="1502" y="1027"/>
                      <a:pt x="1535" y="560"/>
                      <a:pt x="1268" y="260"/>
                    </a:cubicBezTo>
                    <a:cubicBezTo>
                      <a:pt x="1127" y="84"/>
                      <a:pt x="921" y="1"/>
                      <a:pt x="7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6"/>
              <p:cNvSpPr/>
              <p:nvPr/>
            </p:nvSpPr>
            <p:spPr>
              <a:xfrm>
                <a:off x="6419088" y="1003115"/>
                <a:ext cx="35717" cy="56380"/>
              </a:xfrm>
              <a:custGeom>
                <a:rect b="b" l="l" r="r" t="t"/>
                <a:pathLst>
                  <a:path extrusionOk="0" h="2161" w="1369">
                    <a:moveTo>
                      <a:pt x="184" y="1"/>
                    </a:moveTo>
                    <a:cubicBezTo>
                      <a:pt x="101" y="1"/>
                      <a:pt x="18" y="51"/>
                      <a:pt x="1" y="151"/>
                    </a:cubicBezTo>
                    <a:lnTo>
                      <a:pt x="1" y="1986"/>
                    </a:lnTo>
                    <a:cubicBezTo>
                      <a:pt x="1" y="1986"/>
                      <a:pt x="1" y="2019"/>
                      <a:pt x="1" y="2019"/>
                    </a:cubicBezTo>
                    <a:cubicBezTo>
                      <a:pt x="16" y="2111"/>
                      <a:pt x="88" y="2154"/>
                      <a:pt x="160" y="2154"/>
                    </a:cubicBezTo>
                    <a:cubicBezTo>
                      <a:pt x="246" y="2154"/>
                      <a:pt x="334" y="2094"/>
                      <a:pt x="334" y="1986"/>
                    </a:cubicBezTo>
                    <a:lnTo>
                      <a:pt x="368" y="1285"/>
                    </a:lnTo>
                    <a:cubicBezTo>
                      <a:pt x="334" y="1118"/>
                      <a:pt x="501" y="952"/>
                      <a:pt x="668" y="952"/>
                    </a:cubicBezTo>
                    <a:cubicBezTo>
                      <a:pt x="868" y="952"/>
                      <a:pt x="1002" y="1118"/>
                      <a:pt x="1002" y="1285"/>
                    </a:cubicBezTo>
                    <a:lnTo>
                      <a:pt x="1002" y="1986"/>
                    </a:lnTo>
                    <a:cubicBezTo>
                      <a:pt x="1002" y="2102"/>
                      <a:pt x="1093" y="2161"/>
                      <a:pt x="1185" y="2161"/>
                    </a:cubicBezTo>
                    <a:cubicBezTo>
                      <a:pt x="1277" y="2161"/>
                      <a:pt x="1369" y="2102"/>
                      <a:pt x="1369" y="1986"/>
                    </a:cubicBezTo>
                    <a:lnTo>
                      <a:pt x="1369" y="1285"/>
                    </a:lnTo>
                    <a:cubicBezTo>
                      <a:pt x="1369" y="918"/>
                      <a:pt x="1068" y="618"/>
                      <a:pt x="668" y="618"/>
                    </a:cubicBezTo>
                    <a:cubicBezTo>
                      <a:pt x="568" y="618"/>
                      <a:pt x="468" y="651"/>
                      <a:pt x="368" y="685"/>
                    </a:cubicBezTo>
                    <a:lnTo>
                      <a:pt x="368" y="151"/>
                    </a:lnTo>
                    <a:cubicBezTo>
                      <a:pt x="351" y="51"/>
                      <a:pt x="268" y="1"/>
                      <a:pt x="18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6"/>
              <p:cNvSpPr/>
              <p:nvPr/>
            </p:nvSpPr>
            <p:spPr>
              <a:xfrm>
                <a:off x="5673281" y="3480974"/>
                <a:ext cx="247203" cy="220747"/>
              </a:xfrm>
              <a:custGeom>
                <a:rect b="b" l="l" r="r" t="t"/>
                <a:pathLst>
                  <a:path extrusionOk="0" h="8461" w="9475">
                    <a:moveTo>
                      <a:pt x="4737" y="1"/>
                    </a:moveTo>
                    <a:cubicBezTo>
                      <a:pt x="4179" y="1"/>
                      <a:pt x="3612" y="111"/>
                      <a:pt x="3070" y="342"/>
                    </a:cubicBezTo>
                    <a:cubicBezTo>
                      <a:pt x="1035" y="1176"/>
                      <a:pt x="1" y="3444"/>
                      <a:pt x="701" y="5546"/>
                    </a:cubicBezTo>
                    <a:cubicBezTo>
                      <a:pt x="1295" y="7327"/>
                      <a:pt x="2943" y="8461"/>
                      <a:pt x="4751" y="8461"/>
                    </a:cubicBezTo>
                    <a:cubicBezTo>
                      <a:pt x="5077" y="8461"/>
                      <a:pt x="5408" y="8424"/>
                      <a:pt x="5738" y="8348"/>
                    </a:cubicBezTo>
                    <a:cubicBezTo>
                      <a:pt x="6139" y="8215"/>
                      <a:pt x="6572" y="8048"/>
                      <a:pt x="6939" y="7814"/>
                    </a:cubicBezTo>
                    <a:cubicBezTo>
                      <a:pt x="8807" y="6647"/>
                      <a:pt x="9474" y="4245"/>
                      <a:pt x="8474" y="2277"/>
                    </a:cubicBezTo>
                    <a:cubicBezTo>
                      <a:pt x="7740" y="834"/>
                      <a:pt x="6271" y="1"/>
                      <a:pt x="473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6"/>
              <p:cNvSpPr/>
              <p:nvPr/>
            </p:nvSpPr>
            <p:spPr>
              <a:xfrm>
                <a:off x="5751600" y="3544709"/>
                <a:ext cx="78374" cy="67625"/>
              </a:xfrm>
              <a:custGeom>
                <a:rect b="b" l="l" r="r" t="t"/>
                <a:pathLst>
                  <a:path extrusionOk="0" h="2592" w="3004">
                    <a:moveTo>
                      <a:pt x="1702" y="1"/>
                    </a:moveTo>
                    <a:cubicBezTo>
                      <a:pt x="568" y="1"/>
                      <a:pt x="1" y="1402"/>
                      <a:pt x="802" y="2202"/>
                    </a:cubicBezTo>
                    <a:cubicBezTo>
                      <a:pt x="1061" y="2472"/>
                      <a:pt x="1382" y="2592"/>
                      <a:pt x="1699" y="2592"/>
                    </a:cubicBezTo>
                    <a:cubicBezTo>
                      <a:pt x="2362" y="2592"/>
                      <a:pt x="3003" y="2069"/>
                      <a:pt x="3003" y="1302"/>
                    </a:cubicBezTo>
                    <a:cubicBezTo>
                      <a:pt x="3003" y="601"/>
                      <a:pt x="2436" y="1"/>
                      <a:pt x="1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6"/>
              <p:cNvSpPr/>
              <p:nvPr/>
            </p:nvSpPr>
            <p:spPr>
              <a:xfrm>
                <a:off x="5736808" y="3610845"/>
                <a:ext cx="119257" cy="90950"/>
              </a:xfrm>
              <a:custGeom>
                <a:rect b="b" l="l" r="r" t="t"/>
                <a:pathLst>
                  <a:path extrusionOk="0" h="3486" w="4571">
                    <a:moveTo>
                      <a:pt x="2269" y="1"/>
                    </a:moveTo>
                    <a:cubicBezTo>
                      <a:pt x="1002" y="1"/>
                      <a:pt x="1" y="1035"/>
                      <a:pt x="68" y="2303"/>
                    </a:cubicBezTo>
                    <a:lnTo>
                      <a:pt x="68" y="2836"/>
                    </a:lnTo>
                    <a:cubicBezTo>
                      <a:pt x="753" y="3261"/>
                      <a:pt x="1521" y="3486"/>
                      <a:pt x="2315" y="3486"/>
                    </a:cubicBezTo>
                    <a:cubicBezTo>
                      <a:pt x="2641" y="3486"/>
                      <a:pt x="2972" y="3448"/>
                      <a:pt x="3303" y="3370"/>
                    </a:cubicBezTo>
                    <a:cubicBezTo>
                      <a:pt x="3704" y="3237"/>
                      <a:pt x="4137" y="3070"/>
                      <a:pt x="4504" y="2836"/>
                    </a:cubicBezTo>
                    <a:lnTo>
                      <a:pt x="4504" y="2303"/>
                    </a:lnTo>
                    <a:cubicBezTo>
                      <a:pt x="4571" y="1035"/>
                      <a:pt x="3537" y="1"/>
                      <a:pt x="22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6"/>
              <p:cNvSpPr/>
              <p:nvPr/>
            </p:nvSpPr>
            <p:spPr>
              <a:xfrm>
                <a:off x="5977870" y="3500671"/>
                <a:ext cx="50510" cy="57998"/>
              </a:xfrm>
              <a:custGeom>
                <a:rect b="b" l="l" r="r" t="t"/>
                <a:pathLst>
                  <a:path extrusionOk="0" h="2223" w="1936">
                    <a:moveTo>
                      <a:pt x="1134" y="0"/>
                    </a:moveTo>
                    <a:cubicBezTo>
                      <a:pt x="552" y="0"/>
                      <a:pt x="1" y="461"/>
                      <a:pt x="1" y="1122"/>
                    </a:cubicBezTo>
                    <a:cubicBezTo>
                      <a:pt x="1" y="1755"/>
                      <a:pt x="535" y="2222"/>
                      <a:pt x="1135" y="2222"/>
                    </a:cubicBezTo>
                    <a:cubicBezTo>
                      <a:pt x="1402" y="2222"/>
                      <a:pt x="1635" y="2122"/>
                      <a:pt x="1835" y="1989"/>
                    </a:cubicBezTo>
                    <a:cubicBezTo>
                      <a:pt x="1869" y="1956"/>
                      <a:pt x="1902" y="1922"/>
                      <a:pt x="1902" y="1889"/>
                    </a:cubicBezTo>
                    <a:lnTo>
                      <a:pt x="1902" y="1856"/>
                    </a:lnTo>
                    <a:lnTo>
                      <a:pt x="1902" y="1155"/>
                    </a:lnTo>
                    <a:cubicBezTo>
                      <a:pt x="1902" y="1055"/>
                      <a:pt x="1835" y="988"/>
                      <a:pt x="1735" y="988"/>
                    </a:cubicBezTo>
                    <a:lnTo>
                      <a:pt x="1102" y="988"/>
                    </a:lnTo>
                    <a:cubicBezTo>
                      <a:pt x="1002" y="988"/>
                      <a:pt x="935" y="1055"/>
                      <a:pt x="935" y="1155"/>
                    </a:cubicBezTo>
                    <a:cubicBezTo>
                      <a:pt x="935" y="1255"/>
                      <a:pt x="1002" y="1322"/>
                      <a:pt x="1102" y="1355"/>
                    </a:cubicBezTo>
                    <a:lnTo>
                      <a:pt x="1569" y="1355"/>
                    </a:lnTo>
                    <a:lnTo>
                      <a:pt x="1569" y="1755"/>
                    </a:lnTo>
                    <a:cubicBezTo>
                      <a:pt x="1435" y="1822"/>
                      <a:pt x="1268" y="1856"/>
                      <a:pt x="1135" y="1889"/>
                    </a:cubicBezTo>
                    <a:cubicBezTo>
                      <a:pt x="935" y="1889"/>
                      <a:pt x="735" y="1789"/>
                      <a:pt x="568" y="1655"/>
                    </a:cubicBezTo>
                    <a:cubicBezTo>
                      <a:pt x="268" y="1355"/>
                      <a:pt x="268" y="855"/>
                      <a:pt x="568" y="588"/>
                    </a:cubicBezTo>
                    <a:cubicBezTo>
                      <a:pt x="735" y="421"/>
                      <a:pt x="935" y="354"/>
                      <a:pt x="1135" y="354"/>
                    </a:cubicBezTo>
                    <a:cubicBezTo>
                      <a:pt x="1302" y="354"/>
                      <a:pt x="1469" y="421"/>
                      <a:pt x="1635" y="521"/>
                    </a:cubicBezTo>
                    <a:cubicBezTo>
                      <a:pt x="1661" y="547"/>
                      <a:pt x="1691" y="558"/>
                      <a:pt x="1723" y="558"/>
                    </a:cubicBezTo>
                    <a:cubicBezTo>
                      <a:pt x="1774" y="558"/>
                      <a:pt x="1828" y="529"/>
                      <a:pt x="1869" y="488"/>
                    </a:cubicBezTo>
                    <a:cubicBezTo>
                      <a:pt x="1936" y="421"/>
                      <a:pt x="1902" y="288"/>
                      <a:pt x="1835" y="254"/>
                    </a:cubicBezTo>
                    <a:cubicBezTo>
                      <a:pt x="1621" y="79"/>
                      <a:pt x="1375" y="0"/>
                      <a:pt x="11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6"/>
              <p:cNvSpPr/>
              <p:nvPr/>
            </p:nvSpPr>
            <p:spPr>
              <a:xfrm>
                <a:off x="6041397" y="3518620"/>
                <a:ext cx="38326" cy="40048"/>
              </a:xfrm>
              <a:custGeom>
                <a:rect b="b" l="l" r="r" t="t"/>
                <a:pathLst>
                  <a:path extrusionOk="0" h="1535" w="1469">
                    <a:moveTo>
                      <a:pt x="735" y="334"/>
                    </a:moveTo>
                    <a:cubicBezTo>
                      <a:pt x="868" y="334"/>
                      <a:pt x="968" y="367"/>
                      <a:pt x="1035" y="467"/>
                    </a:cubicBezTo>
                    <a:cubicBezTo>
                      <a:pt x="1102" y="534"/>
                      <a:pt x="1135" y="634"/>
                      <a:pt x="1135" y="767"/>
                    </a:cubicBezTo>
                    <a:cubicBezTo>
                      <a:pt x="1135" y="901"/>
                      <a:pt x="1102" y="1001"/>
                      <a:pt x="1035" y="1101"/>
                    </a:cubicBezTo>
                    <a:cubicBezTo>
                      <a:pt x="935" y="1168"/>
                      <a:pt x="835" y="1201"/>
                      <a:pt x="735" y="1201"/>
                    </a:cubicBezTo>
                    <a:cubicBezTo>
                      <a:pt x="635" y="1201"/>
                      <a:pt x="535" y="1168"/>
                      <a:pt x="468" y="1101"/>
                    </a:cubicBezTo>
                    <a:cubicBezTo>
                      <a:pt x="368" y="1001"/>
                      <a:pt x="334" y="901"/>
                      <a:pt x="334" y="767"/>
                    </a:cubicBezTo>
                    <a:cubicBezTo>
                      <a:pt x="334" y="634"/>
                      <a:pt x="368" y="534"/>
                      <a:pt x="468" y="467"/>
                    </a:cubicBezTo>
                    <a:cubicBezTo>
                      <a:pt x="535" y="367"/>
                      <a:pt x="635" y="334"/>
                      <a:pt x="735" y="334"/>
                    </a:cubicBezTo>
                    <a:close/>
                    <a:moveTo>
                      <a:pt x="735" y="0"/>
                    </a:moveTo>
                    <a:cubicBezTo>
                      <a:pt x="535" y="0"/>
                      <a:pt x="334" y="67"/>
                      <a:pt x="201" y="234"/>
                    </a:cubicBezTo>
                    <a:cubicBezTo>
                      <a:pt x="68" y="367"/>
                      <a:pt x="1" y="567"/>
                      <a:pt x="1" y="767"/>
                    </a:cubicBezTo>
                    <a:cubicBezTo>
                      <a:pt x="1" y="967"/>
                      <a:pt x="68" y="1168"/>
                      <a:pt x="201" y="1301"/>
                    </a:cubicBezTo>
                    <a:cubicBezTo>
                      <a:pt x="334" y="1468"/>
                      <a:pt x="535" y="1534"/>
                      <a:pt x="735" y="1534"/>
                    </a:cubicBezTo>
                    <a:cubicBezTo>
                      <a:pt x="868" y="1534"/>
                      <a:pt x="1035" y="1501"/>
                      <a:pt x="1168" y="1401"/>
                    </a:cubicBezTo>
                    <a:cubicBezTo>
                      <a:pt x="1168" y="1468"/>
                      <a:pt x="1235" y="1534"/>
                      <a:pt x="1302" y="1534"/>
                    </a:cubicBezTo>
                    <a:cubicBezTo>
                      <a:pt x="1402" y="1534"/>
                      <a:pt x="1469" y="1468"/>
                      <a:pt x="1469" y="1368"/>
                    </a:cubicBezTo>
                    <a:lnTo>
                      <a:pt x="1469" y="767"/>
                    </a:lnTo>
                    <a:lnTo>
                      <a:pt x="1469" y="167"/>
                    </a:lnTo>
                    <a:cubicBezTo>
                      <a:pt x="1469" y="67"/>
                      <a:pt x="1402" y="0"/>
                      <a:pt x="1302" y="0"/>
                    </a:cubicBezTo>
                    <a:cubicBezTo>
                      <a:pt x="1235" y="0"/>
                      <a:pt x="1168" y="67"/>
                      <a:pt x="1168" y="133"/>
                    </a:cubicBezTo>
                    <a:cubicBezTo>
                      <a:pt x="1035" y="33"/>
                      <a:pt x="902" y="0"/>
                      <a:pt x="7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6"/>
              <p:cNvSpPr/>
              <p:nvPr/>
            </p:nvSpPr>
            <p:spPr>
              <a:xfrm>
                <a:off x="6096236" y="3502497"/>
                <a:ext cx="42553" cy="56380"/>
              </a:xfrm>
              <a:custGeom>
                <a:rect b="b" l="l" r="r" t="t"/>
                <a:pathLst>
                  <a:path extrusionOk="0" h="2161" w="1631">
                    <a:moveTo>
                      <a:pt x="734" y="952"/>
                    </a:moveTo>
                    <a:cubicBezTo>
                      <a:pt x="834" y="952"/>
                      <a:pt x="934" y="985"/>
                      <a:pt x="1034" y="1085"/>
                    </a:cubicBezTo>
                    <a:cubicBezTo>
                      <a:pt x="1201" y="1252"/>
                      <a:pt x="1201" y="1519"/>
                      <a:pt x="1034" y="1685"/>
                    </a:cubicBezTo>
                    <a:cubicBezTo>
                      <a:pt x="934" y="1786"/>
                      <a:pt x="834" y="1819"/>
                      <a:pt x="734" y="1819"/>
                    </a:cubicBezTo>
                    <a:cubicBezTo>
                      <a:pt x="634" y="1819"/>
                      <a:pt x="534" y="1786"/>
                      <a:pt x="434" y="1685"/>
                    </a:cubicBezTo>
                    <a:cubicBezTo>
                      <a:pt x="367" y="1619"/>
                      <a:pt x="334" y="1485"/>
                      <a:pt x="334" y="1385"/>
                    </a:cubicBezTo>
                    <a:cubicBezTo>
                      <a:pt x="334" y="1285"/>
                      <a:pt x="367" y="1152"/>
                      <a:pt x="434" y="1085"/>
                    </a:cubicBezTo>
                    <a:cubicBezTo>
                      <a:pt x="534" y="985"/>
                      <a:pt x="634" y="952"/>
                      <a:pt x="734" y="952"/>
                    </a:cubicBezTo>
                    <a:close/>
                    <a:moveTo>
                      <a:pt x="167" y="1"/>
                    </a:moveTo>
                    <a:cubicBezTo>
                      <a:pt x="84" y="1"/>
                      <a:pt x="0" y="51"/>
                      <a:pt x="0" y="151"/>
                    </a:cubicBezTo>
                    <a:lnTo>
                      <a:pt x="0" y="1385"/>
                    </a:lnTo>
                    <a:lnTo>
                      <a:pt x="0" y="1986"/>
                    </a:lnTo>
                    <a:cubicBezTo>
                      <a:pt x="0" y="2094"/>
                      <a:pt x="79" y="2153"/>
                      <a:pt x="161" y="2153"/>
                    </a:cubicBezTo>
                    <a:cubicBezTo>
                      <a:pt x="231" y="2153"/>
                      <a:pt x="303" y="2111"/>
                      <a:pt x="334" y="2019"/>
                    </a:cubicBezTo>
                    <a:cubicBezTo>
                      <a:pt x="473" y="2115"/>
                      <a:pt x="629" y="2160"/>
                      <a:pt x="782" y="2160"/>
                    </a:cubicBezTo>
                    <a:cubicBezTo>
                      <a:pt x="1105" y="2160"/>
                      <a:pt x="1411" y="1959"/>
                      <a:pt x="1501" y="1619"/>
                    </a:cubicBezTo>
                    <a:cubicBezTo>
                      <a:pt x="1631" y="1102"/>
                      <a:pt x="1291" y="616"/>
                      <a:pt x="785" y="616"/>
                    </a:cubicBezTo>
                    <a:cubicBezTo>
                      <a:pt x="768" y="616"/>
                      <a:pt x="751" y="617"/>
                      <a:pt x="734" y="618"/>
                    </a:cubicBezTo>
                    <a:cubicBezTo>
                      <a:pt x="601" y="618"/>
                      <a:pt x="434" y="651"/>
                      <a:pt x="334" y="751"/>
                    </a:cubicBezTo>
                    <a:lnTo>
                      <a:pt x="334" y="151"/>
                    </a:lnTo>
                    <a:cubicBezTo>
                      <a:pt x="334" y="51"/>
                      <a:pt x="251" y="1"/>
                      <a:pt x="1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6"/>
              <p:cNvSpPr/>
              <p:nvPr/>
            </p:nvSpPr>
            <p:spPr>
              <a:xfrm>
                <a:off x="6143223" y="3518620"/>
                <a:ext cx="33969" cy="53980"/>
              </a:xfrm>
              <a:custGeom>
                <a:rect b="b" l="l" r="r" t="t"/>
                <a:pathLst>
                  <a:path extrusionOk="0" h="2069" w="1302">
                    <a:moveTo>
                      <a:pt x="167" y="0"/>
                    </a:moveTo>
                    <a:cubicBezTo>
                      <a:pt x="101" y="0"/>
                      <a:pt x="34" y="67"/>
                      <a:pt x="34" y="167"/>
                    </a:cubicBezTo>
                    <a:lnTo>
                      <a:pt x="34" y="901"/>
                    </a:lnTo>
                    <a:cubicBezTo>
                      <a:pt x="1" y="1234"/>
                      <a:pt x="301" y="1534"/>
                      <a:pt x="668" y="1534"/>
                    </a:cubicBezTo>
                    <a:cubicBezTo>
                      <a:pt x="768" y="1534"/>
                      <a:pt x="868" y="1501"/>
                      <a:pt x="968" y="1468"/>
                    </a:cubicBezTo>
                    <a:lnTo>
                      <a:pt x="968" y="1468"/>
                    </a:lnTo>
                    <a:cubicBezTo>
                      <a:pt x="901" y="1635"/>
                      <a:pt x="735" y="1735"/>
                      <a:pt x="568" y="1735"/>
                    </a:cubicBezTo>
                    <a:cubicBezTo>
                      <a:pt x="501" y="1735"/>
                      <a:pt x="434" y="1735"/>
                      <a:pt x="401" y="1701"/>
                    </a:cubicBezTo>
                    <a:cubicBezTo>
                      <a:pt x="374" y="1692"/>
                      <a:pt x="347" y="1688"/>
                      <a:pt x="322" y="1688"/>
                    </a:cubicBezTo>
                    <a:cubicBezTo>
                      <a:pt x="252" y="1688"/>
                      <a:pt x="192" y="1719"/>
                      <a:pt x="167" y="1768"/>
                    </a:cubicBezTo>
                    <a:cubicBezTo>
                      <a:pt x="134" y="1835"/>
                      <a:pt x="167" y="1935"/>
                      <a:pt x="268" y="2001"/>
                    </a:cubicBezTo>
                    <a:cubicBezTo>
                      <a:pt x="368" y="2035"/>
                      <a:pt x="468" y="2068"/>
                      <a:pt x="568" y="2068"/>
                    </a:cubicBezTo>
                    <a:cubicBezTo>
                      <a:pt x="968" y="2068"/>
                      <a:pt x="1302" y="1735"/>
                      <a:pt x="1302" y="1334"/>
                    </a:cubicBezTo>
                    <a:lnTo>
                      <a:pt x="1302" y="167"/>
                    </a:lnTo>
                    <a:cubicBezTo>
                      <a:pt x="1302" y="67"/>
                      <a:pt x="1235" y="0"/>
                      <a:pt x="1135" y="0"/>
                    </a:cubicBezTo>
                    <a:cubicBezTo>
                      <a:pt x="1068" y="0"/>
                      <a:pt x="968" y="67"/>
                      <a:pt x="968" y="167"/>
                    </a:cubicBezTo>
                    <a:lnTo>
                      <a:pt x="968" y="901"/>
                    </a:lnTo>
                    <a:cubicBezTo>
                      <a:pt x="985" y="1101"/>
                      <a:pt x="826" y="1201"/>
                      <a:pt x="664" y="1201"/>
                    </a:cubicBezTo>
                    <a:cubicBezTo>
                      <a:pt x="501" y="1201"/>
                      <a:pt x="334" y="1101"/>
                      <a:pt x="334" y="901"/>
                    </a:cubicBezTo>
                    <a:lnTo>
                      <a:pt x="334" y="167"/>
                    </a:lnTo>
                    <a:cubicBezTo>
                      <a:pt x="334" y="67"/>
                      <a:pt x="268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6"/>
              <p:cNvSpPr/>
              <p:nvPr/>
            </p:nvSpPr>
            <p:spPr>
              <a:xfrm>
                <a:off x="6184991" y="3563858"/>
                <a:ext cx="56615" cy="7853"/>
              </a:xfrm>
              <a:custGeom>
                <a:rect b="b" l="l" r="r" t="t"/>
                <a:pathLst>
                  <a:path extrusionOk="0" h="301" w="2170">
                    <a:moveTo>
                      <a:pt x="134" y="1"/>
                    </a:moveTo>
                    <a:cubicBezTo>
                      <a:pt x="68" y="1"/>
                      <a:pt x="1" y="67"/>
                      <a:pt x="1" y="167"/>
                    </a:cubicBezTo>
                    <a:cubicBezTo>
                      <a:pt x="1" y="234"/>
                      <a:pt x="68" y="301"/>
                      <a:pt x="134" y="301"/>
                    </a:cubicBezTo>
                    <a:lnTo>
                      <a:pt x="2002" y="301"/>
                    </a:lnTo>
                    <a:cubicBezTo>
                      <a:pt x="2102" y="301"/>
                      <a:pt x="2169" y="234"/>
                      <a:pt x="2169" y="167"/>
                    </a:cubicBezTo>
                    <a:cubicBezTo>
                      <a:pt x="2169" y="67"/>
                      <a:pt x="2102" y="1"/>
                      <a:pt x="20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6"/>
              <p:cNvSpPr/>
              <p:nvPr/>
            </p:nvSpPr>
            <p:spPr>
              <a:xfrm>
                <a:off x="6240691" y="3503802"/>
                <a:ext cx="35717" cy="54867"/>
              </a:xfrm>
              <a:custGeom>
                <a:rect b="b" l="l" r="r" t="t"/>
                <a:pathLst>
                  <a:path extrusionOk="0" h="2103" w="1369">
                    <a:moveTo>
                      <a:pt x="201" y="1"/>
                    </a:moveTo>
                    <a:cubicBezTo>
                      <a:pt x="167" y="34"/>
                      <a:pt x="134" y="68"/>
                      <a:pt x="101" y="134"/>
                    </a:cubicBezTo>
                    <a:lnTo>
                      <a:pt x="34" y="935"/>
                    </a:lnTo>
                    <a:cubicBezTo>
                      <a:pt x="34" y="935"/>
                      <a:pt x="34" y="968"/>
                      <a:pt x="34" y="968"/>
                    </a:cubicBezTo>
                    <a:lnTo>
                      <a:pt x="34" y="1002"/>
                    </a:lnTo>
                    <a:lnTo>
                      <a:pt x="67" y="1035"/>
                    </a:lnTo>
                    <a:cubicBezTo>
                      <a:pt x="101" y="1068"/>
                      <a:pt x="142" y="1085"/>
                      <a:pt x="184" y="1085"/>
                    </a:cubicBezTo>
                    <a:cubicBezTo>
                      <a:pt x="226" y="1085"/>
                      <a:pt x="268" y="1068"/>
                      <a:pt x="301" y="1035"/>
                    </a:cubicBezTo>
                    <a:cubicBezTo>
                      <a:pt x="368" y="968"/>
                      <a:pt x="501" y="935"/>
                      <a:pt x="601" y="935"/>
                    </a:cubicBezTo>
                    <a:cubicBezTo>
                      <a:pt x="701" y="935"/>
                      <a:pt x="835" y="968"/>
                      <a:pt x="901" y="1035"/>
                    </a:cubicBezTo>
                    <a:cubicBezTo>
                      <a:pt x="968" y="1135"/>
                      <a:pt x="1035" y="1235"/>
                      <a:pt x="1035" y="1335"/>
                    </a:cubicBezTo>
                    <a:cubicBezTo>
                      <a:pt x="1001" y="1435"/>
                      <a:pt x="968" y="1569"/>
                      <a:pt x="901" y="1635"/>
                    </a:cubicBezTo>
                    <a:cubicBezTo>
                      <a:pt x="818" y="1719"/>
                      <a:pt x="710" y="1761"/>
                      <a:pt x="601" y="1761"/>
                    </a:cubicBezTo>
                    <a:cubicBezTo>
                      <a:pt x="493" y="1761"/>
                      <a:pt x="384" y="1719"/>
                      <a:pt x="301" y="1635"/>
                    </a:cubicBezTo>
                    <a:cubicBezTo>
                      <a:pt x="268" y="1602"/>
                      <a:pt x="226" y="1585"/>
                      <a:pt x="184" y="1585"/>
                    </a:cubicBezTo>
                    <a:cubicBezTo>
                      <a:pt x="142" y="1585"/>
                      <a:pt x="101" y="1602"/>
                      <a:pt x="67" y="1635"/>
                    </a:cubicBezTo>
                    <a:cubicBezTo>
                      <a:pt x="1" y="1702"/>
                      <a:pt x="1" y="1802"/>
                      <a:pt x="67" y="1869"/>
                    </a:cubicBezTo>
                    <a:cubicBezTo>
                      <a:pt x="201" y="2036"/>
                      <a:pt x="401" y="2102"/>
                      <a:pt x="601" y="2102"/>
                    </a:cubicBezTo>
                    <a:cubicBezTo>
                      <a:pt x="1035" y="2102"/>
                      <a:pt x="1368" y="1769"/>
                      <a:pt x="1368" y="1335"/>
                    </a:cubicBezTo>
                    <a:cubicBezTo>
                      <a:pt x="1368" y="1135"/>
                      <a:pt x="1268" y="935"/>
                      <a:pt x="1135" y="802"/>
                    </a:cubicBezTo>
                    <a:cubicBezTo>
                      <a:pt x="1024" y="691"/>
                      <a:pt x="868" y="626"/>
                      <a:pt x="723" y="626"/>
                    </a:cubicBezTo>
                    <a:cubicBezTo>
                      <a:pt x="693" y="626"/>
                      <a:pt x="663" y="629"/>
                      <a:pt x="634" y="635"/>
                    </a:cubicBezTo>
                    <a:cubicBezTo>
                      <a:pt x="534" y="635"/>
                      <a:pt x="468" y="635"/>
                      <a:pt x="401" y="668"/>
                    </a:cubicBezTo>
                    <a:lnTo>
                      <a:pt x="468" y="335"/>
                    </a:lnTo>
                    <a:lnTo>
                      <a:pt x="1202" y="335"/>
                    </a:lnTo>
                    <a:cubicBezTo>
                      <a:pt x="1302" y="335"/>
                      <a:pt x="1368" y="268"/>
                      <a:pt x="1368" y="168"/>
                    </a:cubicBezTo>
                    <a:cubicBezTo>
                      <a:pt x="1368" y="68"/>
                      <a:pt x="1302" y="1"/>
                      <a:pt x="12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6"/>
              <p:cNvSpPr/>
              <p:nvPr/>
            </p:nvSpPr>
            <p:spPr>
              <a:xfrm>
                <a:off x="5965687" y="3598661"/>
                <a:ext cx="89671" cy="76705"/>
              </a:xfrm>
              <a:custGeom>
                <a:rect b="b" l="l" r="r" t="t"/>
                <a:pathLst>
                  <a:path extrusionOk="0" h="2940" w="3437">
                    <a:moveTo>
                      <a:pt x="1969" y="1"/>
                    </a:moveTo>
                    <a:cubicBezTo>
                      <a:pt x="635" y="1"/>
                      <a:pt x="1" y="1569"/>
                      <a:pt x="935" y="2503"/>
                    </a:cubicBezTo>
                    <a:cubicBezTo>
                      <a:pt x="1226" y="2805"/>
                      <a:pt x="1590" y="2939"/>
                      <a:pt x="1950" y="2939"/>
                    </a:cubicBezTo>
                    <a:cubicBezTo>
                      <a:pt x="2703" y="2939"/>
                      <a:pt x="3437" y="2349"/>
                      <a:pt x="3437" y="1469"/>
                    </a:cubicBezTo>
                    <a:cubicBezTo>
                      <a:pt x="3437" y="668"/>
                      <a:pt x="2769" y="1"/>
                      <a:pt x="1969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6"/>
              <p:cNvSpPr/>
              <p:nvPr/>
            </p:nvSpPr>
            <p:spPr>
              <a:xfrm>
                <a:off x="5978757" y="3616950"/>
                <a:ext cx="32221" cy="27003"/>
              </a:xfrm>
              <a:custGeom>
                <a:rect b="b" l="l" r="r" t="t"/>
                <a:pathLst>
                  <a:path extrusionOk="0" h="1035" w="1235">
                    <a:moveTo>
                      <a:pt x="300" y="0"/>
                    </a:moveTo>
                    <a:cubicBezTo>
                      <a:pt x="100" y="0"/>
                      <a:pt x="0" y="301"/>
                      <a:pt x="167" y="567"/>
                    </a:cubicBezTo>
                    <a:cubicBezTo>
                      <a:pt x="267" y="734"/>
                      <a:pt x="434" y="901"/>
                      <a:pt x="634" y="1034"/>
                    </a:cubicBezTo>
                    <a:cubicBezTo>
                      <a:pt x="801" y="901"/>
                      <a:pt x="968" y="734"/>
                      <a:pt x="1068" y="567"/>
                    </a:cubicBezTo>
                    <a:cubicBezTo>
                      <a:pt x="1234" y="267"/>
                      <a:pt x="1168" y="0"/>
                      <a:pt x="934" y="0"/>
                    </a:cubicBezTo>
                    <a:cubicBezTo>
                      <a:pt x="701" y="0"/>
                      <a:pt x="634" y="301"/>
                      <a:pt x="634" y="301"/>
                    </a:cubicBezTo>
                    <a:cubicBezTo>
                      <a:pt x="634" y="301"/>
                      <a:pt x="534" y="0"/>
                      <a:pt x="300" y="0"/>
                    </a:cubicBez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6"/>
              <p:cNvSpPr/>
              <p:nvPr/>
            </p:nvSpPr>
            <p:spPr>
              <a:xfrm>
                <a:off x="6023135" y="3616950"/>
                <a:ext cx="31360" cy="27003"/>
              </a:xfrm>
              <a:custGeom>
                <a:rect b="b" l="l" r="r" t="t"/>
                <a:pathLst>
                  <a:path extrusionOk="0" h="1035" w="1202">
                    <a:moveTo>
                      <a:pt x="301" y="0"/>
                    </a:moveTo>
                    <a:cubicBezTo>
                      <a:pt x="67" y="0"/>
                      <a:pt x="0" y="301"/>
                      <a:pt x="134" y="567"/>
                    </a:cubicBezTo>
                    <a:cubicBezTo>
                      <a:pt x="267" y="734"/>
                      <a:pt x="434" y="901"/>
                      <a:pt x="601" y="1034"/>
                    </a:cubicBezTo>
                    <a:cubicBezTo>
                      <a:pt x="768" y="901"/>
                      <a:pt x="934" y="734"/>
                      <a:pt x="1068" y="567"/>
                    </a:cubicBezTo>
                    <a:cubicBezTo>
                      <a:pt x="1201" y="267"/>
                      <a:pt x="1168" y="0"/>
                      <a:pt x="901" y="0"/>
                    </a:cubicBezTo>
                    <a:cubicBezTo>
                      <a:pt x="668" y="0"/>
                      <a:pt x="601" y="301"/>
                      <a:pt x="601" y="301"/>
                    </a:cubicBezTo>
                    <a:cubicBezTo>
                      <a:pt x="601" y="301"/>
                      <a:pt x="534" y="0"/>
                      <a:pt x="301" y="0"/>
                    </a:cubicBez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6"/>
              <p:cNvSpPr/>
              <p:nvPr/>
            </p:nvSpPr>
            <p:spPr>
              <a:xfrm>
                <a:off x="6006594" y="3636960"/>
                <a:ext cx="20037" cy="7853"/>
              </a:xfrm>
              <a:custGeom>
                <a:rect b="b" l="l" r="r" t="t"/>
                <a:pathLst>
                  <a:path extrusionOk="0" h="301" w="768">
                    <a:moveTo>
                      <a:pt x="1" y="1"/>
                    </a:moveTo>
                    <a:cubicBezTo>
                      <a:pt x="51" y="201"/>
                      <a:pt x="217" y="301"/>
                      <a:pt x="384" y="301"/>
                    </a:cubicBezTo>
                    <a:cubicBezTo>
                      <a:pt x="551" y="301"/>
                      <a:pt x="718" y="201"/>
                      <a:pt x="7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6"/>
              <p:cNvSpPr/>
              <p:nvPr/>
            </p:nvSpPr>
            <p:spPr>
              <a:xfrm>
                <a:off x="6064042" y="3598661"/>
                <a:ext cx="89645" cy="76705"/>
              </a:xfrm>
              <a:custGeom>
                <a:rect b="b" l="l" r="r" t="t"/>
                <a:pathLst>
                  <a:path extrusionOk="0" h="2940" w="3436">
                    <a:moveTo>
                      <a:pt x="1968" y="1"/>
                    </a:moveTo>
                    <a:cubicBezTo>
                      <a:pt x="634" y="1"/>
                      <a:pt x="0" y="1569"/>
                      <a:pt x="901" y="2503"/>
                    </a:cubicBezTo>
                    <a:cubicBezTo>
                      <a:pt x="1203" y="2805"/>
                      <a:pt x="1574" y="2939"/>
                      <a:pt x="1939" y="2939"/>
                    </a:cubicBezTo>
                    <a:cubicBezTo>
                      <a:pt x="2703" y="2939"/>
                      <a:pt x="3436" y="2349"/>
                      <a:pt x="3436" y="1469"/>
                    </a:cubicBezTo>
                    <a:cubicBezTo>
                      <a:pt x="3436" y="668"/>
                      <a:pt x="2769" y="1"/>
                      <a:pt x="1968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6"/>
              <p:cNvSpPr/>
              <p:nvPr/>
            </p:nvSpPr>
            <p:spPr>
              <a:xfrm>
                <a:off x="6077087" y="3616950"/>
                <a:ext cx="32221" cy="27003"/>
              </a:xfrm>
              <a:custGeom>
                <a:rect b="b" l="l" r="r" t="t"/>
                <a:pathLst>
                  <a:path extrusionOk="0" h="1035" w="1235">
                    <a:moveTo>
                      <a:pt x="301" y="0"/>
                    </a:moveTo>
                    <a:cubicBezTo>
                      <a:pt x="101" y="0"/>
                      <a:pt x="1" y="301"/>
                      <a:pt x="167" y="567"/>
                    </a:cubicBezTo>
                    <a:cubicBezTo>
                      <a:pt x="267" y="734"/>
                      <a:pt x="434" y="901"/>
                      <a:pt x="634" y="1034"/>
                    </a:cubicBezTo>
                    <a:cubicBezTo>
                      <a:pt x="801" y="901"/>
                      <a:pt x="968" y="734"/>
                      <a:pt x="1068" y="567"/>
                    </a:cubicBezTo>
                    <a:cubicBezTo>
                      <a:pt x="1235" y="267"/>
                      <a:pt x="1168" y="0"/>
                      <a:pt x="935" y="0"/>
                    </a:cubicBezTo>
                    <a:cubicBezTo>
                      <a:pt x="668" y="0"/>
                      <a:pt x="634" y="301"/>
                      <a:pt x="634" y="301"/>
                    </a:cubicBezTo>
                    <a:cubicBezTo>
                      <a:pt x="634" y="301"/>
                      <a:pt x="534" y="0"/>
                      <a:pt x="301" y="0"/>
                    </a:cubicBez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6"/>
              <p:cNvSpPr/>
              <p:nvPr/>
            </p:nvSpPr>
            <p:spPr>
              <a:xfrm>
                <a:off x="6121464" y="3616950"/>
                <a:ext cx="31360" cy="27003"/>
              </a:xfrm>
              <a:custGeom>
                <a:rect b="b" l="l" r="r" t="t"/>
                <a:pathLst>
                  <a:path extrusionOk="0" h="1035" w="1202">
                    <a:moveTo>
                      <a:pt x="301" y="0"/>
                    </a:moveTo>
                    <a:cubicBezTo>
                      <a:pt x="67" y="0"/>
                      <a:pt x="1" y="301"/>
                      <a:pt x="134" y="567"/>
                    </a:cubicBezTo>
                    <a:cubicBezTo>
                      <a:pt x="268" y="734"/>
                      <a:pt x="434" y="901"/>
                      <a:pt x="601" y="1034"/>
                    </a:cubicBezTo>
                    <a:cubicBezTo>
                      <a:pt x="768" y="901"/>
                      <a:pt x="935" y="734"/>
                      <a:pt x="1068" y="567"/>
                    </a:cubicBezTo>
                    <a:cubicBezTo>
                      <a:pt x="1202" y="267"/>
                      <a:pt x="1135" y="0"/>
                      <a:pt x="901" y="0"/>
                    </a:cubicBezTo>
                    <a:cubicBezTo>
                      <a:pt x="668" y="0"/>
                      <a:pt x="601" y="301"/>
                      <a:pt x="601" y="301"/>
                    </a:cubicBezTo>
                    <a:cubicBezTo>
                      <a:pt x="601" y="301"/>
                      <a:pt x="501" y="0"/>
                      <a:pt x="301" y="0"/>
                    </a:cubicBez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6"/>
              <p:cNvSpPr/>
              <p:nvPr/>
            </p:nvSpPr>
            <p:spPr>
              <a:xfrm>
                <a:off x="6104924" y="3636960"/>
                <a:ext cx="20063" cy="7853"/>
              </a:xfrm>
              <a:custGeom>
                <a:rect b="b" l="l" r="r" t="t"/>
                <a:pathLst>
                  <a:path extrusionOk="0" h="301" w="769">
                    <a:moveTo>
                      <a:pt x="1" y="1"/>
                    </a:moveTo>
                    <a:cubicBezTo>
                      <a:pt x="51" y="201"/>
                      <a:pt x="218" y="301"/>
                      <a:pt x="385" y="301"/>
                    </a:cubicBezTo>
                    <a:cubicBezTo>
                      <a:pt x="551" y="301"/>
                      <a:pt x="718" y="201"/>
                      <a:pt x="7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6"/>
              <p:cNvSpPr/>
              <p:nvPr/>
            </p:nvSpPr>
            <p:spPr>
              <a:xfrm>
                <a:off x="5671585" y="3753056"/>
                <a:ext cx="259335" cy="221139"/>
              </a:xfrm>
              <a:custGeom>
                <a:rect b="b" l="l" r="r" t="t"/>
                <a:pathLst>
                  <a:path extrusionOk="0" h="8476" w="9940">
                    <a:moveTo>
                      <a:pt x="4794" y="1"/>
                    </a:moveTo>
                    <a:cubicBezTo>
                      <a:pt x="2195" y="1"/>
                      <a:pt x="1" y="2456"/>
                      <a:pt x="666" y="5258"/>
                    </a:cubicBezTo>
                    <a:cubicBezTo>
                      <a:pt x="1151" y="7195"/>
                      <a:pt x="2900" y="8475"/>
                      <a:pt x="4813" y="8475"/>
                    </a:cubicBezTo>
                    <a:cubicBezTo>
                      <a:pt x="5140" y="8475"/>
                      <a:pt x="5472" y="8438"/>
                      <a:pt x="5803" y="8360"/>
                    </a:cubicBezTo>
                    <a:cubicBezTo>
                      <a:pt x="6204" y="8260"/>
                      <a:pt x="6637" y="8093"/>
                      <a:pt x="7004" y="7859"/>
                    </a:cubicBezTo>
                    <a:cubicBezTo>
                      <a:pt x="9940" y="6025"/>
                      <a:pt x="9606" y="1622"/>
                      <a:pt x="6404" y="321"/>
                    </a:cubicBezTo>
                    <a:cubicBezTo>
                      <a:pt x="5864" y="101"/>
                      <a:pt x="5321" y="1"/>
                      <a:pt x="479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6"/>
              <p:cNvSpPr/>
              <p:nvPr/>
            </p:nvSpPr>
            <p:spPr>
              <a:xfrm>
                <a:off x="5751600" y="3817940"/>
                <a:ext cx="78374" cy="66973"/>
              </a:xfrm>
              <a:custGeom>
                <a:rect b="b" l="l" r="r" t="t"/>
                <a:pathLst>
                  <a:path extrusionOk="0" h="2567" w="3004">
                    <a:moveTo>
                      <a:pt x="1760" y="1"/>
                    </a:moveTo>
                    <a:cubicBezTo>
                      <a:pt x="1741" y="1"/>
                      <a:pt x="1722" y="1"/>
                      <a:pt x="1702" y="2"/>
                    </a:cubicBezTo>
                    <a:cubicBezTo>
                      <a:pt x="568" y="2"/>
                      <a:pt x="1" y="1370"/>
                      <a:pt x="802" y="2170"/>
                    </a:cubicBezTo>
                    <a:cubicBezTo>
                      <a:pt x="1064" y="2444"/>
                      <a:pt x="1392" y="2567"/>
                      <a:pt x="1714" y="2567"/>
                    </a:cubicBezTo>
                    <a:cubicBezTo>
                      <a:pt x="2371" y="2567"/>
                      <a:pt x="3003" y="2054"/>
                      <a:pt x="3003" y="1269"/>
                    </a:cubicBezTo>
                    <a:cubicBezTo>
                      <a:pt x="3003" y="588"/>
                      <a:pt x="2466" y="1"/>
                      <a:pt x="1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6"/>
              <p:cNvSpPr/>
              <p:nvPr/>
            </p:nvSpPr>
            <p:spPr>
              <a:xfrm>
                <a:off x="5736808" y="3883240"/>
                <a:ext cx="119257" cy="90950"/>
              </a:xfrm>
              <a:custGeom>
                <a:rect b="b" l="l" r="r" t="t"/>
                <a:pathLst>
                  <a:path extrusionOk="0" h="3486" w="4571">
                    <a:moveTo>
                      <a:pt x="2269" y="1"/>
                    </a:moveTo>
                    <a:cubicBezTo>
                      <a:pt x="1002" y="1"/>
                      <a:pt x="1" y="1068"/>
                      <a:pt x="68" y="2336"/>
                    </a:cubicBezTo>
                    <a:lnTo>
                      <a:pt x="68" y="2836"/>
                    </a:lnTo>
                    <a:cubicBezTo>
                      <a:pt x="753" y="3261"/>
                      <a:pt x="1538" y="3486"/>
                      <a:pt x="2329" y="3486"/>
                    </a:cubicBezTo>
                    <a:cubicBezTo>
                      <a:pt x="2655" y="3486"/>
                      <a:pt x="2982" y="3448"/>
                      <a:pt x="3303" y="3370"/>
                    </a:cubicBezTo>
                    <a:cubicBezTo>
                      <a:pt x="3704" y="3270"/>
                      <a:pt x="4137" y="3103"/>
                      <a:pt x="4504" y="2869"/>
                    </a:cubicBezTo>
                    <a:lnTo>
                      <a:pt x="4504" y="2336"/>
                    </a:lnTo>
                    <a:cubicBezTo>
                      <a:pt x="4571" y="1068"/>
                      <a:pt x="3537" y="1"/>
                      <a:pt x="22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6"/>
              <p:cNvSpPr/>
              <p:nvPr/>
            </p:nvSpPr>
            <p:spPr>
              <a:xfrm>
                <a:off x="5980479" y="3774475"/>
                <a:ext cx="41822" cy="56589"/>
              </a:xfrm>
              <a:custGeom>
                <a:rect b="b" l="l" r="r" t="t"/>
                <a:pathLst>
                  <a:path extrusionOk="0" h="2169" w="1603">
                    <a:moveTo>
                      <a:pt x="701" y="367"/>
                    </a:moveTo>
                    <a:cubicBezTo>
                      <a:pt x="1135" y="367"/>
                      <a:pt x="1135" y="1001"/>
                      <a:pt x="701" y="1001"/>
                    </a:cubicBezTo>
                    <a:lnTo>
                      <a:pt x="334" y="1001"/>
                    </a:lnTo>
                    <a:lnTo>
                      <a:pt x="334" y="367"/>
                    </a:lnTo>
                    <a:close/>
                    <a:moveTo>
                      <a:pt x="168" y="0"/>
                    </a:moveTo>
                    <a:cubicBezTo>
                      <a:pt x="68" y="0"/>
                      <a:pt x="1" y="100"/>
                      <a:pt x="1" y="200"/>
                    </a:cubicBezTo>
                    <a:lnTo>
                      <a:pt x="1" y="2001"/>
                    </a:lnTo>
                    <a:cubicBezTo>
                      <a:pt x="1" y="2102"/>
                      <a:pt x="68" y="2168"/>
                      <a:pt x="168" y="2168"/>
                    </a:cubicBezTo>
                    <a:cubicBezTo>
                      <a:pt x="268" y="2168"/>
                      <a:pt x="334" y="2102"/>
                      <a:pt x="334" y="2001"/>
                    </a:cubicBezTo>
                    <a:lnTo>
                      <a:pt x="334" y="1334"/>
                    </a:lnTo>
                    <a:lnTo>
                      <a:pt x="701" y="1334"/>
                    </a:lnTo>
                    <a:cubicBezTo>
                      <a:pt x="1602" y="1334"/>
                      <a:pt x="1602" y="0"/>
                      <a:pt x="7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6"/>
              <p:cNvSpPr/>
              <p:nvPr/>
            </p:nvSpPr>
            <p:spPr>
              <a:xfrm>
                <a:off x="6019639" y="3790990"/>
                <a:ext cx="40935" cy="40074"/>
              </a:xfrm>
              <a:custGeom>
                <a:rect b="b" l="l" r="r" t="t"/>
                <a:pathLst>
                  <a:path extrusionOk="0" h="1536" w="1569">
                    <a:moveTo>
                      <a:pt x="835" y="334"/>
                    </a:moveTo>
                    <a:cubicBezTo>
                      <a:pt x="935" y="334"/>
                      <a:pt x="1035" y="368"/>
                      <a:pt x="1135" y="468"/>
                    </a:cubicBezTo>
                    <a:cubicBezTo>
                      <a:pt x="1202" y="535"/>
                      <a:pt x="1235" y="668"/>
                      <a:pt x="1235" y="768"/>
                    </a:cubicBezTo>
                    <a:cubicBezTo>
                      <a:pt x="1235" y="901"/>
                      <a:pt x="1202" y="1002"/>
                      <a:pt x="1135" y="1102"/>
                    </a:cubicBezTo>
                    <a:cubicBezTo>
                      <a:pt x="1035" y="1168"/>
                      <a:pt x="935" y="1202"/>
                      <a:pt x="835" y="1202"/>
                    </a:cubicBezTo>
                    <a:cubicBezTo>
                      <a:pt x="735" y="1202"/>
                      <a:pt x="601" y="1168"/>
                      <a:pt x="535" y="1102"/>
                    </a:cubicBezTo>
                    <a:cubicBezTo>
                      <a:pt x="401" y="901"/>
                      <a:pt x="401" y="635"/>
                      <a:pt x="535" y="468"/>
                    </a:cubicBezTo>
                    <a:cubicBezTo>
                      <a:pt x="601" y="368"/>
                      <a:pt x="735" y="334"/>
                      <a:pt x="835" y="334"/>
                    </a:cubicBezTo>
                    <a:close/>
                    <a:moveTo>
                      <a:pt x="835" y="1"/>
                    </a:moveTo>
                    <a:cubicBezTo>
                      <a:pt x="635" y="1"/>
                      <a:pt x="435" y="68"/>
                      <a:pt x="301" y="234"/>
                    </a:cubicBezTo>
                    <a:cubicBezTo>
                      <a:pt x="1" y="535"/>
                      <a:pt x="1" y="1002"/>
                      <a:pt x="301" y="1335"/>
                    </a:cubicBezTo>
                    <a:cubicBezTo>
                      <a:pt x="435" y="1469"/>
                      <a:pt x="635" y="1535"/>
                      <a:pt x="835" y="1535"/>
                    </a:cubicBezTo>
                    <a:cubicBezTo>
                      <a:pt x="968" y="1535"/>
                      <a:pt x="1102" y="1502"/>
                      <a:pt x="1235" y="1402"/>
                    </a:cubicBezTo>
                    <a:cubicBezTo>
                      <a:pt x="1269" y="1502"/>
                      <a:pt x="1335" y="1535"/>
                      <a:pt x="1402" y="1535"/>
                    </a:cubicBezTo>
                    <a:cubicBezTo>
                      <a:pt x="1502" y="1535"/>
                      <a:pt x="1569" y="1469"/>
                      <a:pt x="1569" y="1368"/>
                    </a:cubicBezTo>
                    <a:lnTo>
                      <a:pt x="1569" y="768"/>
                    </a:lnTo>
                    <a:lnTo>
                      <a:pt x="1569" y="168"/>
                    </a:lnTo>
                    <a:cubicBezTo>
                      <a:pt x="1569" y="68"/>
                      <a:pt x="1502" y="1"/>
                      <a:pt x="1402" y="1"/>
                    </a:cubicBezTo>
                    <a:cubicBezTo>
                      <a:pt x="1335" y="1"/>
                      <a:pt x="1269" y="68"/>
                      <a:pt x="1235" y="134"/>
                    </a:cubicBezTo>
                    <a:cubicBezTo>
                      <a:pt x="1102" y="34"/>
                      <a:pt x="968" y="1"/>
                      <a:pt x="8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6"/>
              <p:cNvSpPr/>
              <p:nvPr/>
            </p:nvSpPr>
            <p:spPr>
              <a:xfrm>
                <a:off x="6075339" y="3790990"/>
                <a:ext cx="33969" cy="40074"/>
              </a:xfrm>
              <a:custGeom>
                <a:rect b="b" l="l" r="r" t="t"/>
                <a:pathLst>
                  <a:path extrusionOk="0" h="1536" w="1302">
                    <a:moveTo>
                      <a:pt x="168" y="1"/>
                    </a:moveTo>
                    <a:cubicBezTo>
                      <a:pt x="68" y="1"/>
                      <a:pt x="1" y="68"/>
                      <a:pt x="1" y="168"/>
                    </a:cubicBezTo>
                    <a:lnTo>
                      <a:pt x="1" y="901"/>
                    </a:lnTo>
                    <a:cubicBezTo>
                      <a:pt x="1" y="1268"/>
                      <a:pt x="301" y="1535"/>
                      <a:pt x="668" y="1535"/>
                    </a:cubicBezTo>
                    <a:cubicBezTo>
                      <a:pt x="1002" y="1535"/>
                      <a:pt x="1302" y="1268"/>
                      <a:pt x="1302" y="901"/>
                    </a:cubicBezTo>
                    <a:lnTo>
                      <a:pt x="1302" y="168"/>
                    </a:lnTo>
                    <a:cubicBezTo>
                      <a:pt x="1302" y="68"/>
                      <a:pt x="1235" y="1"/>
                      <a:pt x="1135" y="1"/>
                    </a:cubicBezTo>
                    <a:cubicBezTo>
                      <a:pt x="1035" y="1"/>
                      <a:pt x="968" y="68"/>
                      <a:pt x="968" y="168"/>
                    </a:cubicBezTo>
                    <a:lnTo>
                      <a:pt x="968" y="901"/>
                    </a:lnTo>
                    <a:cubicBezTo>
                      <a:pt x="968" y="1068"/>
                      <a:pt x="835" y="1235"/>
                      <a:pt x="635" y="1235"/>
                    </a:cubicBezTo>
                    <a:cubicBezTo>
                      <a:pt x="468" y="1235"/>
                      <a:pt x="334" y="1068"/>
                      <a:pt x="334" y="901"/>
                    </a:cubicBezTo>
                    <a:lnTo>
                      <a:pt x="334" y="168"/>
                    </a:lnTo>
                    <a:cubicBezTo>
                      <a:pt x="334" y="68"/>
                      <a:pt x="268" y="1"/>
                      <a:pt x="1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6"/>
              <p:cNvSpPr/>
              <p:nvPr/>
            </p:nvSpPr>
            <p:spPr>
              <a:xfrm>
                <a:off x="6124073" y="3774475"/>
                <a:ext cx="8740" cy="56798"/>
              </a:xfrm>
              <a:custGeom>
                <a:rect b="b" l="l" r="r" t="t"/>
                <a:pathLst>
                  <a:path extrusionOk="0" h="2177" w="335">
                    <a:moveTo>
                      <a:pt x="168" y="0"/>
                    </a:moveTo>
                    <a:cubicBezTo>
                      <a:pt x="68" y="0"/>
                      <a:pt x="1" y="100"/>
                      <a:pt x="1" y="200"/>
                    </a:cubicBezTo>
                    <a:lnTo>
                      <a:pt x="1" y="2001"/>
                    </a:lnTo>
                    <a:cubicBezTo>
                      <a:pt x="1" y="2118"/>
                      <a:pt x="84" y="2177"/>
                      <a:pt x="168" y="2177"/>
                    </a:cubicBezTo>
                    <a:cubicBezTo>
                      <a:pt x="251" y="2177"/>
                      <a:pt x="334" y="2118"/>
                      <a:pt x="334" y="2001"/>
                    </a:cubicBezTo>
                    <a:lnTo>
                      <a:pt x="334" y="200"/>
                    </a:lnTo>
                    <a:cubicBezTo>
                      <a:pt x="334" y="100"/>
                      <a:pt x="268" y="0"/>
                      <a:pt x="1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6"/>
              <p:cNvSpPr/>
              <p:nvPr/>
            </p:nvSpPr>
            <p:spPr>
              <a:xfrm>
                <a:off x="6144110" y="3774475"/>
                <a:ext cx="8714" cy="56589"/>
              </a:xfrm>
              <a:custGeom>
                <a:rect b="b" l="l" r="r" t="t"/>
                <a:pathLst>
                  <a:path extrusionOk="0" h="2169" w="334">
                    <a:moveTo>
                      <a:pt x="167" y="0"/>
                    </a:moveTo>
                    <a:cubicBezTo>
                      <a:pt x="67" y="0"/>
                      <a:pt x="0" y="100"/>
                      <a:pt x="0" y="200"/>
                    </a:cubicBezTo>
                    <a:lnTo>
                      <a:pt x="0" y="2001"/>
                    </a:lnTo>
                    <a:cubicBezTo>
                      <a:pt x="0" y="2102"/>
                      <a:pt x="67" y="2168"/>
                      <a:pt x="167" y="2168"/>
                    </a:cubicBezTo>
                    <a:cubicBezTo>
                      <a:pt x="267" y="2168"/>
                      <a:pt x="334" y="2102"/>
                      <a:pt x="334" y="2001"/>
                    </a:cubicBezTo>
                    <a:lnTo>
                      <a:pt x="334" y="200"/>
                    </a:lnTo>
                    <a:cubicBezTo>
                      <a:pt x="334" y="100"/>
                      <a:pt x="267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6"/>
              <p:cNvSpPr/>
              <p:nvPr/>
            </p:nvSpPr>
            <p:spPr>
              <a:xfrm>
                <a:off x="6164120" y="3790990"/>
                <a:ext cx="39187" cy="40074"/>
              </a:xfrm>
              <a:custGeom>
                <a:rect b="b" l="l" r="r" t="t"/>
                <a:pathLst>
                  <a:path extrusionOk="0" h="1536" w="1502">
                    <a:moveTo>
                      <a:pt x="767" y="301"/>
                    </a:moveTo>
                    <a:cubicBezTo>
                      <a:pt x="968" y="301"/>
                      <a:pt x="1134" y="434"/>
                      <a:pt x="1234" y="635"/>
                    </a:cubicBezTo>
                    <a:lnTo>
                      <a:pt x="334" y="635"/>
                    </a:lnTo>
                    <a:cubicBezTo>
                      <a:pt x="401" y="434"/>
                      <a:pt x="567" y="301"/>
                      <a:pt x="767" y="301"/>
                    </a:cubicBezTo>
                    <a:close/>
                    <a:moveTo>
                      <a:pt x="767" y="1"/>
                    </a:moveTo>
                    <a:cubicBezTo>
                      <a:pt x="334" y="1"/>
                      <a:pt x="0" y="334"/>
                      <a:pt x="0" y="768"/>
                    </a:cubicBezTo>
                    <a:cubicBezTo>
                      <a:pt x="0" y="1202"/>
                      <a:pt x="334" y="1535"/>
                      <a:pt x="767" y="1535"/>
                    </a:cubicBezTo>
                    <a:cubicBezTo>
                      <a:pt x="968" y="1535"/>
                      <a:pt x="1168" y="1469"/>
                      <a:pt x="1335" y="1335"/>
                    </a:cubicBezTo>
                    <a:cubicBezTo>
                      <a:pt x="1368" y="1302"/>
                      <a:pt x="1368" y="1202"/>
                      <a:pt x="1335" y="1135"/>
                    </a:cubicBezTo>
                    <a:cubicBezTo>
                      <a:pt x="1301" y="1102"/>
                      <a:pt x="1259" y="1085"/>
                      <a:pt x="1218" y="1085"/>
                    </a:cubicBezTo>
                    <a:cubicBezTo>
                      <a:pt x="1176" y="1085"/>
                      <a:pt x="1134" y="1102"/>
                      <a:pt x="1101" y="1135"/>
                    </a:cubicBezTo>
                    <a:cubicBezTo>
                      <a:pt x="1028" y="1184"/>
                      <a:pt x="937" y="1215"/>
                      <a:pt x="854" y="1215"/>
                    </a:cubicBezTo>
                    <a:cubicBezTo>
                      <a:pt x="823" y="1215"/>
                      <a:pt x="794" y="1211"/>
                      <a:pt x="767" y="1202"/>
                    </a:cubicBezTo>
                    <a:cubicBezTo>
                      <a:pt x="667" y="1202"/>
                      <a:pt x="534" y="1168"/>
                      <a:pt x="467" y="1068"/>
                    </a:cubicBezTo>
                    <a:cubicBezTo>
                      <a:pt x="401" y="1035"/>
                      <a:pt x="367" y="935"/>
                      <a:pt x="367" y="868"/>
                    </a:cubicBezTo>
                    <a:lnTo>
                      <a:pt x="1335" y="868"/>
                    </a:lnTo>
                    <a:cubicBezTo>
                      <a:pt x="1435" y="868"/>
                      <a:pt x="1501" y="835"/>
                      <a:pt x="1501" y="735"/>
                    </a:cubicBezTo>
                    <a:cubicBezTo>
                      <a:pt x="1501" y="301"/>
                      <a:pt x="1168" y="1"/>
                      <a:pt x="7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6"/>
              <p:cNvSpPr/>
              <p:nvPr/>
            </p:nvSpPr>
            <p:spPr>
              <a:xfrm>
                <a:off x="6208497" y="3774475"/>
                <a:ext cx="22646" cy="56589"/>
              </a:xfrm>
              <a:custGeom>
                <a:rect b="b" l="l" r="r" t="t"/>
                <a:pathLst>
                  <a:path extrusionOk="0" h="2169" w="868">
                    <a:moveTo>
                      <a:pt x="467" y="0"/>
                    </a:moveTo>
                    <a:cubicBezTo>
                      <a:pt x="367" y="0"/>
                      <a:pt x="267" y="100"/>
                      <a:pt x="267" y="200"/>
                    </a:cubicBezTo>
                    <a:lnTo>
                      <a:pt x="267" y="634"/>
                    </a:lnTo>
                    <a:lnTo>
                      <a:pt x="201" y="634"/>
                    </a:lnTo>
                    <a:cubicBezTo>
                      <a:pt x="101" y="634"/>
                      <a:pt x="0" y="701"/>
                      <a:pt x="34" y="801"/>
                    </a:cubicBezTo>
                    <a:cubicBezTo>
                      <a:pt x="34" y="901"/>
                      <a:pt x="101" y="967"/>
                      <a:pt x="201" y="967"/>
                    </a:cubicBezTo>
                    <a:lnTo>
                      <a:pt x="267" y="967"/>
                    </a:lnTo>
                    <a:lnTo>
                      <a:pt x="267" y="1835"/>
                    </a:lnTo>
                    <a:cubicBezTo>
                      <a:pt x="267" y="2035"/>
                      <a:pt x="434" y="2168"/>
                      <a:pt x="634" y="2168"/>
                    </a:cubicBezTo>
                    <a:cubicBezTo>
                      <a:pt x="701" y="2168"/>
                      <a:pt x="801" y="2102"/>
                      <a:pt x="801" y="2001"/>
                    </a:cubicBezTo>
                    <a:cubicBezTo>
                      <a:pt x="801" y="1901"/>
                      <a:pt x="701" y="1835"/>
                      <a:pt x="634" y="1835"/>
                    </a:cubicBezTo>
                    <a:lnTo>
                      <a:pt x="634" y="967"/>
                    </a:lnTo>
                    <a:lnTo>
                      <a:pt x="701" y="967"/>
                    </a:lnTo>
                    <a:cubicBezTo>
                      <a:pt x="801" y="967"/>
                      <a:pt x="868" y="901"/>
                      <a:pt x="868" y="801"/>
                    </a:cubicBezTo>
                    <a:cubicBezTo>
                      <a:pt x="868" y="701"/>
                      <a:pt x="801" y="634"/>
                      <a:pt x="701" y="634"/>
                    </a:cubicBezTo>
                    <a:lnTo>
                      <a:pt x="634" y="634"/>
                    </a:lnTo>
                    <a:lnTo>
                      <a:pt x="634" y="200"/>
                    </a:lnTo>
                    <a:cubicBezTo>
                      <a:pt x="634" y="100"/>
                      <a:pt x="534" y="0"/>
                      <a:pt x="4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6"/>
              <p:cNvSpPr/>
              <p:nvPr/>
            </p:nvSpPr>
            <p:spPr>
              <a:xfrm>
                <a:off x="6236334" y="3774475"/>
                <a:ext cx="21785" cy="56589"/>
              </a:xfrm>
              <a:custGeom>
                <a:rect b="b" l="l" r="r" t="t"/>
                <a:pathLst>
                  <a:path extrusionOk="0" h="2169" w="835">
                    <a:moveTo>
                      <a:pt x="435" y="0"/>
                    </a:moveTo>
                    <a:cubicBezTo>
                      <a:pt x="334" y="0"/>
                      <a:pt x="268" y="100"/>
                      <a:pt x="268" y="200"/>
                    </a:cubicBezTo>
                    <a:lnTo>
                      <a:pt x="268" y="634"/>
                    </a:lnTo>
                    <a:lnTo>
                      <a:pt x="168" y="634"/>
                    </a:lnTo>
                    <a:cubicBezTo>
                      <a:pt x="101" y="634"/>
                      <a:pt x="1" y="701"/>
                      <a:pt x="1" y="801"/>
                    </a:cubicBezTo>
                    <a:cubicBezTo>
                      <a:pt x="1" y="901"/>
                      <a:pt x="101" y="967"/>
                      <a:pt x="168" y="967"/>
                    </a:cubicBezTo>
                    <a:lnTo>
                      <a:pt x="268" y="967"/>
                    </a:lnTo>
                    <a:lnTo>
                      <a:pt x="268" y="1835"/>
                    </a:lnTo>
                    <a:cubicBezTo>
                      <a:pt x="268" y="2035"/>
                      <a:pt x="435" y="2168"/>
                      <a:pt x="635" y="2168"/>
                    </a:cubicBezTo>
                    <a:cubicBezTo>
                      <a:pt x="701" y="2168"/>
                      <a:pt x="801" y="2102"/>
                      <a:pt x="801" y="2001"/>
                    </a:cubicBezTo>
                    <a:cubicBezTo>
                      <a:pt x="801" y="1901"/>
                      <a:pt x="701" y="1835"/>
                      <a:pt x="635" y="1835"/>
                    </a:cubicBezTo>
                    <a:lnTo>
                      <a:pt x="635" y="967"/>
                    </a:lnTo>
                    <a:lnTo>
                      <a:pt x="668" y="967"/>
                    </a:lnTo>
                    <a:cubicBezTo>
                      <a:pt x="768" y="967"/>
                      <a:pt x="835" y="901"/>
                      <a:pt x="835" y="801"/>
                    </a:cubicBezTo>
                    <a:cubicBezTo>
                      <a:pt x="835" y="701"/>
                      <a:pt x="768" y="634"/>
                      <a:pt x="701" y="634"/>
                    </a:cubicBezTo>
                    <a:lnTo>
                      <a:pt x="601" y="634"/>
                    </a:lnTo>
                    <a:lnTo>
                      <a:pt x="601" y="200"/>
                    </a:lnTo>
                    <a:cubicBezTo>
                      <a:pt x="601" y="100"/>
                      <a:pt x="535" y="0"/>
                      <a:pt x="4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6"/>
              <p:cNvSpPr/>
              <p:nvPr/>
            </p:nvSpPr>
            <p:spPr>
              <a:xfrm>
                <a:off x="6265946" y="3790990"/>
                <a:ext cx="40048" cy="40074"/>
              </a:xfrm>
              <a:custGeom>
                <a:rect b="b" l="l" r="r" t="t"/>
                <a:pathLst>
                  <a:path extrusionOk="0" h="1536" w="1535">
                    <a:moveTo>
                      <a:pt x="767" y="301"/>
                    </a:moveTo>
                    <a:cubicBezTo>
                      <a:pt x="967" y="301"/>
                      <a:pt x="1168" y="434"/>
                      <a:pt x="1234" y="635"/>
                    </a:cubicBezTo>
                    <a:lnTo>
                      <a:pt x="367" y="635"/>
                    </a:lnTo>
                    <a:cubicBezTo>
                      <a:pt x="400" y="434"/>
                      <a:pt x="567" y="301"/>
                      <a:pt x="767" y="301"/>
                    </a:cubicBezTo>
                    <a:close/>
                    <a:moveTo>
                      <a:pt x="767" y="1"/>
                    </a:moveTo>
                    <a:cubicBezTo>
                      <a:pt x="367" y="1"/>
                      <a:pt x="0" y="334"/>
                      <a:pt x="33" y="768"/>
                    </a:cubicBezTo>
                    <a:cubicBezTo>
                      <a:pt x="0" y="1202"/>
                      <a:pt x="367" y="1535"/>
                      <a:pt x="767" y="1535"/>
                    </a:cubicBezTo>
                    <a:cubicBezTo>
                      <a:pt x="967" y="1535"/>
                      <a:pt x="1168" y="1469"/>
                      <a:pt x="1334" y="1335"/>
                    </a:cubicBezTo>
                    <a:cubicBezTo>
                      <a:pt x="1401" y="1302"/>
                      <a:pt x="1401" y="1202"/>
                      <a:pt x="1334" y="1135"/>
                    </a:cubicBezTo>
                    <a:cubicBezTo>
                      <a:pt x="1301" y="1102"/>
                      <a:pt x="1259" y="1085"/>
                      <a:pt x="1218" y="1085"/>
                    </a:cubicBezTo>
                    <a:cubicBezTo>
                      <a:pt x="1176" y="1085"/>
                      <a:pt x="1134" y="1102"/>
                      <a:pt x="1101" y="1135"/>
                    </a:cubicBezTo>
                    <a:cubicBezTo>
                      <a:pt x="1028" y="1184"/>
                      <a:pt x="954" y="1215"/>
                      <a:pt x="868" y="1215"/>
                    </a:cubicBezTo>
                    <a:cubicBezTo>
                      <a:pt x="836" y="1215"/>
                      <a:pt x="803" y="1211"/>
                      <a:pt x="767" y="1202"/>
                    </a:cubicBezTo>
                    <a:cubicBezTo>
                      <a:pt x="667" y="1202"/>
                      <a:pt x="567" y="1168"/>
                      <a:pt x="467" y="1068"/>
                    </a:cubicBezTo>
                    <a:cubicBezTo>
                      <a:pt x="434" y="1035"/>
                      <a:pt x="400" y="935"/>
                      <a:pt x="367" y="868"/>
                    </a:cubicBezTo>
                    <a:lnTo>
                      <a:pt x="1368" y="868"/>
                    </a:lnTo>
                    <a:cubicBezTo>
                      <a:pt x="1434" y="868"/>
                      <a:pt x="1501" y="835"/>
                      <a:pt x="1534" y="735"/>
                    </a:cubicBezTo>
                    <a:cubicBezTo>
                      <a:pt x="1501" y="301"/>
                      <a:pt x="1168" y="1"/>
                      <a:pt x="7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6"/>
              <p:cNvSpPr/>
              <p:nvPr/>
            </p:nvSpPr>
            <p:spPr>
              <a:xfrm>
                <a:off x="6313897" y="3774475"/>
                <a:ext cx="39083" cy="56589"/>
              </a:xfrm>
              <a:custGeom>
                <a:rect b="b" l="l" r="r" t="t"/>
                <a:pathLst>
                  <a:path extrusionOk="0" h="2169" w="1498">
                    <a:moveTo>
                      <a:pt x="731" y="0"/>
                    </a:moveTo>
                    <a:cubicBezTo>
                      <a:pt x="564" y="0"/>
                      <a:pt x="364" y="67"/>
                      <a:pt x="230" y="200"/>
                    </a:cubicBezTo>
                    <a:lnTo>
                      <a:pt x="130" y="300"/>
                    </a:lnTo>
                    <a:cubicBezTo>
                      <a:pt x="1" y="404"/>
                      <a:pt x="112" y="587"/>
                      <a:pt x="246" y="587"/>
                    </a:cubicBezTo>
                    <a:cubicBezTo>
                      <a:pt x="285" y="587"/>
                      <a:pt x="326" y="571"/>
                      <a:pt x="364" y="534"/>
                    </a:cubicBezTo>
                    <a:lnTo>
                      <a:pt x="464" y="467"/>
                    </a:lnTo>
                    <a:cubicBezTo>
                      <a:pt x="530" y="400"/>
                      <a:pt x="630" y="367"/>
                      <a:pt x="731" y="367"/>
                    </a:cubicBezTo>
                    <a:cubicBezTo>
                      <a:pt x="755" y="361"/>
                      <a:pt x="778" y="358"/>
                      <a:pt x="801" y="358"/>
                    </a:cubicBezTo>
                    <a:cubicBezTo>
                      <a:pt x="900" y="358"/>
                      <a:pt x="976" y="413"/>
                      <a:pt x="1031" y="467"/>
                    </a:cubicBezTo>
                    <a:cubicBezTo>
                      <a:pt x="1097" y="567"/>
                      <a:pt x="1131" y="634"/>
                      <a:pt x="1131" y="734"/>
                    </a:cubicBezTo>
                    <a:cubicBezTo>
                      <a:pt x="1131" y="867"/>
                      <a:pt x="1097" y="967"/>
                      <a:pt x="997" y="1034"/>
                    </a:cubicBezTo>
                    <a:lnTo>
                      <a:pt x="97" y="1868"/>
                    </a:lnTo>
                    <a:cubicBezTo>
                      <a:pt x="30" y="1935"/>
                      <a:pt x="30" y="2068"/>
                      <a:pt x="97" y="2135"/>
                    </a:cubicBezTo>
                    <a:cubicBezTo>
                      <a:pt x="130" y="2168"/>
                      <a:pt x="163" y="2168"/>
                      <a:pt x="230" y="2168"/>
                    </a:cubicBezTo>
                    <a:lnTo>
                      <a:pt x="1331" y="2168"/>
                    </a:lnTo>
                    <a:cubicBezTo>
                      <a:pt x="1398" y="2168"/>
                      <a:pt x="1498" y="2102"/>
                      <a:pt x="1498" y="2001"/>
                    </a:cubicBezTo>
                    <a:cubicBezTo>
                      <a:pt x="1498" y="1901"/>
                      <a:pt x="1398" y="1835"/>
                      <a:pt x="1298" y="1835"/>
                    </a:cubicBezTo>
                    <a:lnTo>
                      <a:pt x="664" y="1835"/>
                    </a:lnTo>
                    <a:lnTo>
                      <a:pt x="1231" y="1301"/>
                    </a:lnTo>
                    <a:cubicBezTo>
                      <a:pt x="1398" y="1168"/>
                      <a:pt x="1464" y="967"/>
                      <a:pt x="1464" y="734"/>
                    </a:cubicBezTo>
                    <a:cubicBezTo>
                      <a:pt x="1464" y="567"/>
                      <a:pt x="1398" y="400"/>
                      <a:pt x="1298" y="267"/>
                    </a:cubicBezTo>
                    <a:cubicBezTo>
                      <a:pt x="1131" y="100"/>
                      <a:pt x="931" y="0"/>
                      <a:pt x="73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6"/>
              <p:cNvSpPr/>
              <p:nvPr/>
            </p:nvSpPr>
            <p:spPr>
              <a:xfrm>
                <a:off x="6362631" y="3775154"/>
                <a:ext cx="38222" cy="55911"/>
              </a:xfrm>
              <a:custGeom>
                <a:rect b="b" l="l" r="r" t="t"/>
                <a:pathLst>
                  <a:path extrusionOk="0" h="2143" w="1465">
                    <a:moveTo>
                      <a:pt x="1304" y="1"/>
                    </a:moveTo>
                    <a:cubicBezTo>
                      <a:pt x="1291" y="1"/>
                      <a:pt x="1278" y="3"/>
                      <a:pt x="1264" y="7"/>
                    </a:cubicBezTo>
                    <a:lnTo>
                      <a:pt x="364" y="7"/>
                    </a:lnTo>
                    <a:cubicBezTo>
                      <a:pt x="356" y="6"/>
                      <a:pt x="348" y="5"/>
                      <a:pt x="341" y="5"/>
                    </a:cubicBezTo>
                    <a:cubicBezTo>
                      <a:pt x="171" y="5"/>
                      <a:pt x="171" y="343"/>
                      <a:pt x="341" y="343"/>
                    </a:cubicBezTo>
                    <a:cubicBezTo>
                      <a:pt x="348" y="343"/>
                      <a:pt x="356" y="342"/>
                      <a:pt x="364" y="341"/>
                    </a:cubicBezTo>
                    <a:lnTo>
                      <a:pt x="864" y="341"/>
                    </a:lnTo>
                    <a:lnTo>
                      <a:pt x="564" y="675"/>
                    </a:lnTo>
                    <a:cubicBezTo>
                      <a:pt x="497" y="741"/>
                      <a:pt x="497" y="841"/>
                      <a:pt x="564" y="908"/>
                    </a:cubicBezTo>
                    <a:cubicBezTo>
                      <a:pt x="597" y="941"/>
                      <a:pt x="630" y="975"/>
                      <a:pt x="664" y="975"/>
                    </a:cubicBezTo>
                    <a:cubicBezTo>
                      <a:pt x="797" y="975"/>
                      <a:pt x="897" y="1008"/>
                      <a:pt x="964" y="1075"/>
                    </a:cubicBezTo>
                    <a:cubicBezTo>
                      <a:pt x="1031" y="1175"/>
                      <a:pt x="1097" y="1275"/>
                      <a:pt x="1097" y="1375"/>
                    </a:cubicBezTo>
                    <a:cubicBezTo>
                      <a:pt x="1097" y="1475"/>
                      <a:pt x="1064" y="1609"/>
                      <a:pt x="964" y="1675"/>
                    </a:cubicBezTo>
                    <a:cubicBezTo>
                      <a:pt x="897" y="1742"/>
                      <a:pt x="797" y="1809"/>
                      <a:pt x="664" y="1809"/>
                    </a:cubicBezTo>
                    <a:cubicBezTo>
                      <a:pt x="564" y="1809"/>
                      <a:pt x="464" y="1742"/>
                      <a:pt x="397" y="1675"/>
                    </a:cubicBezTo>
                    <a:cubicBezTo>
                      <a:pt x="360" y="1638"/>
                      <a:pt x="318" y="1622"/>
                      <a:pt x="276" y="1622"/>
                    </a:cubicBezTo>
                    <a:cubicBezTo>
                      <a:pt x="133" y="1622"/>
                      <a:pt x="0" y="1812"/>
                      <a:pt x="130" y="1942"/>
                    </a:cubicBezTo>
                    <a:cubicBezTo>
                      <a:pt x="264" y="2076"/>
                      <a:pt x="464" y="2142"/>
                      <a:pt x="664" y="2142"/>
                    </a:cubicBezTo>
                    <a:cubicBezTo>
                      <a:pt x="1097" y="2142"/>
                      <a:pt x="1431" y="1809"/>
                      <a:pt x="1431" y="1375"/>
                    </a:cubicBezTo>
                    <a:cubicBezTo>
                      <a:pt x="1431" y="1175"/>
                      <a:pt x="1364" y="975"/>
                      <a:pt x="1231" y="841"/>
                    </a:cubicBezTo>
                    <a:cubicBezTo>
                      <a:pt x="1164" y="775"/>
                      <a:pt x="1097" y="741"/>
                      <a:pt x="997" y="708"/>
                    </a:cubicBezTo>
                    <a:lnTo>
                      <a:pt x="1398" y="274"/>
                    </a:lnTo>
                    <a:cubicBezTo>
                      <a:pt x="1398" y="274"/>
                      <a:pt x="1431" y="274"/>
                      <a:pt x="1431" y="241"/>
                    </a:cubicBezTo>
                    <a:cubicBezTo>
                      <a:pt x="1431" y="208"/>
                      <a:pt x="1464" y="174"/>
                      <a:pt x="1464" y="174"/>
                    </a:cubicBezTo>
                    <a:cubicBezTo>
                      <a:pt x="1464" y="88"/>
                      <a:pt x="1389" y="1"/>
                      <a:pt x="13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6"/>
              <p:cNvSpPr/>
              <p:nvPr/>
            </p:nvSpPr>
            <p:spPr>
              <a:xfrm>
                <a:off x="5980479" y="3872596"/>
                <a:ext cx="33108" cy="55937"/>
              </a:xfrm>
              <a:custGeom>
                <a:rect b="b" l="l" r="r" t="t"/>
                <a:pathLst>
                  <a:path extrusionOk="0" h="2144" w="1269">
                    <a:moveTo>
                      <a:pt x="68" y="0"/>
                    </a:moveTo>
                    <a:cubicBezTo>
                      <a:pt x="34" y="0"/>
                      <a:pt x="1" y="25"/>
                      <a:pt x="1" y="75"/>
                    </a:cubicBezTo>
                    <a:lnTo>
                      <a:pt x="1" y="2077"/>
                    </a:lnTo>
                    <a:cubicBezTo>
                      <a:pt x="1" y="2110"/>
                      <a:pt x="34" y="2143"/>
                      <a:pt x="68" y="2143"/>
                    </a:cubicBezTo>
                    <a:lnTo>
                      <a:pt x="1168" y="2143"/>
                    </a:lnTo>
                    <a:cubicBezTo>
                      <a:pt x="1268" y="2143"/>
                      <a:pt x="1268" y="2010"/>
                      <a:pt x="1168" y="2010"/>
                    </a:cubicBezTo>
                    <a:lnTo>
                      <a:pt x="134" y="2010"/>
                    </a:lnTo>
                    <a:lnTo>
                      <a:pt x="134" y="75"/>
                    </a:lnTo>
                    <a:cubicBezTo>
                      <a:pt x="134" y="25"/>
                      <a:pt x="101" y="0"/>
                      <a:pt x="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6"/>
              <p:cNvSpPr/>
              <p:nvPr/>
            </p:nvSpPr>
            <p:spPr>
              <a:xfrm>
                <a:off x="6019639" y="3871005"/>
                <a:ext cx="67443" cy="57294"/>
              </a:xfrm>
              <a:custGeom>
                <a:rect b="b" l="l" r="r" t="t"/>
                <a:pathLst>
                  <a:path extrusionOk="0" h="2196" w="2585">
                    <a:moveTo>
                      <a:pt x="1121" y="150"/>
                    </a:moveTo>
                    <a:cubicBezTo>
                      <a:pt x="1360" y="150"/>
                      <a:pt x="1605" y="239"/>
                      <a:pt x="1802" y="436"/>
                    </a:cubicBezTo>
                    <a:cubicBezTo>
                      <a:pt x="2360" y="1060"/>
                      <a:pt x="1917" y="2038"/>
                      <a:pt x="1109" y="2038"/>
                    </a:cubicBezTo>
                    <a:cubicBezTo>
                      <a:pt x="1095" y="2038"/>
                      <a:pt x="1082" y="2038"/>
                      <a:pt x="1068" y="2037"/>
                    </a:cubicBezTo>
                    <a:cubicBezTo>
                      <a:pt x="535" y="2037"/>
                      <a:pt x="134" y="1604"/>
                      <a:pt x="168" y="1103"/>
                    </a:cubicBezTo>
                    <a:cubicBezTo>
                      <a:pt x="168" y="521"/>
                      <a:pt x="634" y="150"/>
                      <a:pt x="1121" y="150"/>
                    </a:cubicBezTo>
                    <a:close/>
                    <a:moveTo>
                      <a:pt x="1145" y="0"/>
                    </a:moveTo>
                    <a:cubicBezTo>
                      <a:pt x="1120" y="0"/>
                      <a:pt x="1094" y="1"/>
                      <a:pt x="1068" y="3"/>
                    </a:cubicBezTo>
                    <a:cubicBezTo>
                      <a:pt x="468" y="3"/>
                      <a:pt x="1" y="503"/>
                      <a:pt x="1" y="1103"/>
                    </a:cubicBezTo>
                    <a:cubicBezTo>
                      <a:pt x="1" y="1767"/>
                      <a:pt x="543" y="2196"/>
                      <a:pt x="1103" y="2196"/>
                    </a:cubicBezTo>
                    <a:cubicBezTo>
                      <a:pt x="1388" y="2196"/>
                      <a:pt x="1677" y="2085"/>
                      <a:pt x="1902" y="1837"/>
                    </a:cubicBezTo>
                    <a:cubicBezTo>
                      <a:pt x="2584" y="1156"/>
                      <a:pt x="2065" y="0"/>
                      <a:pt x="11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6"/>
              <p:cNvSpPr/>
              <p:nvPr/>
            </p:nvSpPr>
            <p:spPr>
              <a:xfrm>
                <a:off x="6084053" y="3872440"/>
                <a:ext cx="48762" cy="56093"/>
              </a:xfrm>
              <a:custGeom>
                <a:rect b="b" l="l" r="r" t="t"/>
                <a:pathLst>
                  <a:path extrusionOk="0" h="2150" w="1869">
                    <a:moveTo>
                      <a:pt x="96" y="1"/>
                    </a:moveTo>
                    <a:cubicBezTo>
                      <a:pt x="87" y="1"/>
                      <a:pt x="77" y="5"/>
                      <a:pt x="67" y="14"/>
                    </a:cubicBezTo>
                    <a:cubicBezTo>
                      <a:pt x="34" y="14"/>
                      <a:pt x="0" y="48"/>
                      <a:pt x="34" y="114"/>
                    </a:cubicBezTo>
                    <a:lnTo>
                      <a:pt x="868" y="2083"/>
                    </a:lnTo>
                    <a:cubicBezTo>
                      <a:pt x="868" y="2116"/>
                      <a:pt x="868" y="2149"/>
                      <a:pt x="901" y="2149"/>
                    </a:cubicBezTo>
                    <a:lnTo>
                      <a:pt x="968" y="2149"/>
                    </a:lnTo>
                    <a:cubicBezTo>
                      <a:pt x="1001" y="2116"/>
                      <a:pt x="1001" y="2116"/>
                      <a:pt x="1001" y="2083"/>
                    </a:cubicBezTo>
                    <a:lnTo>
                      <a:pt x="1835" y="114"/>
                    </a:lnTo>
                    <a:cubicBezTo>
                      <a:pt x="1868" y="48"/>
                      <a:pt x="1835" y="14"/>
                      <a:pt x="1802" y="14"/>
                    </a:cubicBezTo>
                    <a:cubicBezTo>
                      <a:pt x="1792" y="5"/>
                      <a:pt x="1782" y="1"/>
                      <a:pt x="1772" y="1"/>
                    </a:cubicBezTo>
                    <a:cubicBezTo>
                      <a:pt x="1749" y="1"/>
                      <a:pt x="1725" y="24"/>
                      <a:pt x="1702" y="48"/>
                    </a:cubicBezTo>
                    <a:lnTo>
                      <a:pt x="934" y="1882"/>
                    </a:lnTo>
                    <a:lnTo>
                      <a:pt x="167" y="48"/>
                    </a:lnTo>
                    <a:cubicBezTo>
                      <a:pt x="144" y="24"/>
                      <a:pt x="120" y="1"/>
                      <a:pt x="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6"/>
              <p:cNvSpPr/>
              <p:nvPr/>
            </p:nvSpPr>
            <p:spPr>
              <a:xfrm>
                <a:off x="6145832" y="3871944"/>
                <a:ext cx="33969" cy="56589"/>
              </a:xfrm>
              <a:custGeom>
                <a:rect b="b" l="l" r="r" t="t"/>
                <a:pathLst>
                  <a:path extrusionOk="0" h="2169" w="1302">
                    <a:moveTo>
                      <a:pt x="67" y="0"/>
                    </a:moveTo>
                    <a:cubicBezTo>
                      <a:pt x="34" y="0"/>
                      <a:pt x="1" y="33"/>
                      <a:pt x="1" y="100"/>
                    </a:cubicBezTo>
                    <a:lnTo>
                      <a:pt x="1" y="2102"/>
                    </a:lnTo>
                    <a:cubicBezTo>
                      <a:pt x="1" y="2135"/>
                      <a:pt x="34" y="2168"/>
                      <a:pt x="67" y="2168"/>
                    </a:cubicBezTo>
                    <a:lnTo>
                      <a:pt x="1202" y="2168"/>
                    </a:lnTo>
                    <a:cubicBezTo>
                      <a:pt x="1302" y="2168"/>
                      <a:pt x="1302" y="2035"/>
                      <a:pt x="1202" y="2035"/>
                    </a:cubicBezTo>
                    <a:lnTo>
                      <a:pt x="168" y="2035"/>
                    </a:lnTo>
                    <a:lnTo>
                      <a:pt x="168" y="1168"/>
                    </a:lnTo>
                    <a:lnTo>
                      <a:pt x="1068" y="1168"/>
                    </a:lnTo>
                    <a:cubicBezTo>
                      <a:pt x="1168" y="1168"/>
                      <a:pt x="1168" y="1034"/>
                      <a:pt x="1068" y="1034"/>
                    </a:cubicBezTo>
                    <a:lnTo>
                      <a:pt x="168" y="1034"/>
                    </a:lnTo>
                    <a:lnTo>
                      <a:pt x="168" y="167"/>
                    </a:lnTo>
                    <a:lnTo>
                      <a:pt x="1202" y="167"/>
                    </a:lnTo>
                    <a:cubicBezTo>
                      <a:pt x="1302" y="167"/>
                      <a:pt x="1302" y="0"/>
                      <a:pt x="12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6"/>
              <p:cNvSpPr/>
              <p:nvPr/>
            </p:nvSpPr>
            <p:spPr>
              <a:xfrm>
                <a:off x="6218933" y="3872596"/>
                <a:ext cx="3522" cy="56146"/>
              </a:xfrm>
              <a:custGeom>
                <a:rect b="b" l="l" r="r" t="t"/>
                <a:pathLst>
                  <a:path extrusionOk="0" h="2152" w="135">
                    <a:moveTo>
                      <a:pt x="67" y="0"/>
                    </a:moveTo>
                    <a:cubicBezTo>
                      <a:pt x="34" y="0"/>
                      <a:pt x="1" y="25"/>
                      <a:pt x="1" y="75"/>
                    </a:cubicBezTo>
                    <a:lnTo>
                      <a:pt x="1" y="2077"/>
                    </a:lnTo>
                    <a:cubicBezTo>
                      <a:pt x="1" y="2127"/>
                      <a:pt x="34" y="2152"/>
                      <a:pt x="67" y="2152"/>
                    </a:cubicBezTo>
                    <a:cubicBezTo>
                      <a:pt x="101" y="2152"/>
                      <a:pt x="134" y="2127"/>
                      <a:pt x="134" y="2077"/>
                    </a:cubicBezTo>
                    <a:lnTo>
                      <a:pt x="134" y="75"/>
                    </a:lnTo>
                    <a:cubicBezTo>
                      <a:pt x="134" y="25"/>
                      <a:pt x="101" y="0"/>
                      <a:pt x="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6"/>
              <p:cNvSpPr/>
              <p:nvPr/>
            </p:nvSpPr>
            <p:spPr>
              <a:xfrm>
                <a:off x="6237221" y="3871944"/>
                <a:ext cx="43544" cy="56589"/>
              </a:xfrm>
              <a:custGeom>
                <a:rect b="b" l="l" r="r" t="t"/>
                <a:pathLst>
                  <a:path extrusionOk="0" h="2169" w="1669">
                    <a:moveTo>
                      <a:pt x="100" y="0"/>
                    </a:moveTo>
                    <a:cubicBezTo>
                      <a:pt x="0" y="0"/>
                      <a:pt x="0" y="133"/>
                      <a:pt x="100" y="133"/>
                    </a:cubicBezTo>
                    <a:lnTo>
                      <a:pt x="767" y="133"/>
                    </a:lnTo>
                    <a:lnTo>
                      <a:pt x="767" y="2068"/>
                    </a:lnTo>
                    <a:cubicBezTo>
                      <a:pt x="767" y="2135"/>
                      <a:pt x="801" y="2168"/>
                      <a:pt x="834" y="2168"/>
                    </a:cubicBezTo>
                    <a:cubicBezTo>
                      <a:pt x="868" y="2168"/>
                      <a:pt x="901" y="2135"/>
                      <a:pt x="901" y="2068"/>
                    </a:cubicBezTo>
                    <a:lnTo>
                      <a:pt x="901" y="133"/>
                    </a:lnTo>
                    <a:lnTo>
                      <a:pt x="1568" y="133"/>
                    </a:lnTo>
                    <a:cubicBezTo>
                      <a:pt x="1668" y="133"/>
                      <a:pt x="1668" y="0"/>
                      <a:pt x="15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6"/>
              <p:cNvSpPr/>
              <p:nvPr/>
            </p:nvSpPr>
            <p:spPr>
              <a:xfrm>
                <a:off x="6293783" y="3872596"/>
                <a:ext cx="4383" cy="56146"/>
              </a:xfrm>
              <a:custGeom>
                <a:rect b="b" l="l" r="r" t="t"/>
                <a:pathLst>
                  <a:path extrusionOk="0" h="2152" w="168">
                    <a:moveTo>
                      <a:pt x="84" y="0"/>
                    </a:moveTo>
                    <a:cubicBezTo>
                      <a:pt x="42" y="0"/>
                      <a:pt x="0" y="25"/>
                      <a:pt x="0" y="75"/>
                    </a:cubicBezTo>
                    <a:lnTo>
                      <a:pt x="0" y="1610"/>
                    </a:lnTo>
                    <a:cubicBezTo>
                      <a:pt x="0" y="1660"/>
                      <a:pt x="42" y="1685"/>
                      <a:pt x="84" y="1685"/>
                    </a:cubicBezTo>
                    <a:cubicBezTo>
                      <a:pt x="126" y="1685"/>
                      <a:pt x="167" y="1660"/>
                      <a:pt x="167" y="1610"/>
                    </a:cubicBezTo>
                    <a:lnTo>
                      <a:pt x="167" y="75"/>
                    </a:lnTo>
                    <a:cubicBezTo>
                      <a:pt x="167" y="25"/>
                      <a:pt x="126" y="0"/>
                      <a:pt x="84" y="0"/>
                    </a:cubicBezTo>
                    <a:close/>
                    <a:moveTo>
                      <a:pt x="84" y="1935"/>
                    </a:moveTo>
                    <a:cubicBezTo>
                      <a:pt x="42" y="1935"/>
                      <a:pt x="0" y="1960"/>
                      <a:pt x="0" y="2010"/>
                    </a:cubicBezTo>
                    <a:lnTo>
                      <a:pt x="0" y="2077"/>
                    </a:lnTo>
                    <a:cubicBezTo>
                      <a:pt x="0" y="2127"/>
                      <a:pt x="42" y="2152"/>
                      <a:pt x="84" y="2152"/>
                    </a:cubicBezTo>
                    <a:cubicBezTo>
                      <a:pt x="126" y="2152"/>
                      <a:pt x="167" y="2127"/>
                      <a:pt x="167" y="2077"/>
                    </a:cubicBezTo>
                    <a:lnTo>
                      <a:pt x="167" y="2010"/>
                    </a:lnTo>
                    <a:cubicBezTo>
                      <a:pt x="167" y="1960"/>
                      <a:pt x="126" y="1935"/>
                      <a:pt x="84" y="193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6"/>
              <p:cNvSpPr/>
              <p:nvPr/>
            </p:nvSpPr>
            <p:spPr>
              <a:xfrm>
                <a:off x="5673281" y="4025895"/>
                <a:ext cx="247203" cy="220904"/>
              </a:xfrm>
              <a:custGeom>
                <a:rect b="b" l="l" r="r" t="t"/>
                <a:pathLst>
                  <a:path extrusionOk="0" h="8467" w="9475">
                    <a:moveTo>
                      <a:pt x="4711" y="1"/>
                    </a:moveTo>
                    <a:cubicBezTo>
                      <a:pt x="4161" y="1"/>
                      <a:pt x="3604" y="109"/>
                      <a:pt x="3070" y="337"/>
                    </a:cubicBezTo>
                    <a:cubicBezTo>
                      <a:pt x="1035" y="1204"/>
                      <a:pt x="1" y="3472"/>
                      <a:pt x="701" y="5574"/>
                    </a:cubicBezTo>
                    <a:cubicBezTo>
                      <a:pt x="1291" y="7316"/>
                      <a:pt x="2923" y="8467"/>
                      <a:pt x="4720" y="8467"/>
                    </a:cubicBezTo>
                    <a:cubicBezTo>
                      <a:pt x="5055" y="8467"/>
                      <a:pt x="5397" y="8427"/>
                      <a:pt x="5738" y="8343"/>
                    </a:cubicBezTo>
                    <a:cubicBezTo>
                      <a:pt x="6139" y="8242"/>
                      <a:pt x="6572" y="8076"/>
                      <a:pt x="6939" y="7842"/>
                    </a:cubicBezTo>
                    <a:cubicBezTo>
                      <a:pt x="8807" y="6675"/>
                      <a:pt x="9474" y="4240"/>
                      <a:pt x="8474" y="2305"/>
                    </a:cubicBezTo>
                    <a:cubicBezTo>
                      <a:pt x="7736" y="854"/>
                      <a:pt x="6254" y="1"/>
                      <a:pt x="4711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6"/>
              <p:cNvSpPr/>
              <p:nvPr/>
            </p:nvSpPr>
            <p:spPr>
              <a:xfrm>
                <a:off x="5751600" y="4090361"/>
                <a:ext cx="78374" cy="67208"/>
              </a:xfrm>
              <a:custGeom>
                <a:rect b="b" l="l" r="r" t="t"/>
                <a:pathLst>
                  <a:path extrusionOk="0" h="2576" w="3004">
                    <a:moveTo>
                      <a:pt x="1702" y="1"/>
                    </a:moveTo>
                    <a:cubicBezTo>
                      <a:pt x="568" y="1"/>
                      <a:pt x="1" y="1368"/>
                      <a:pt x="802" y="2202"/>
                    </a:cubicBezTo>
                    <a:cubicBezTo>
                      <a:pt x="1059" y="2460"/>
                      <a:pt x="1379" y="2576"/>
                      <a:pt x="1694" y="2576"/>
                    </a:cubicBezTo>
                    <a:cubicBezTo>
                      <a:pt x="2359" y="2576"/>
                      <a:pt x="3003" y="2060"/>
                      <a:pt x="3003" y="1268"/>
                    </a:cubicBezTo>
                    <a:cubicBezTo>
                      <a:pt x="3003" y="568"/>
                      <a:pt x="2436" y="1"/>
                      <a:pt x="1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6"/>
              <p:cNvSpPr/>
              <p:nvPr/>
            </p:nvSpPr>
            <p:spPr>
              <a:xfrm>
                <a:off x="5736808" y="4155636"/>
                <a:ext cx="119257" cy="91132"/>
              </a:xfrm>
              <a:custGeom>
                <a:rect b="b" l="l" r="r" t="t"/>
                <a:pathLst>
                  <a:path extrusionOk="0" h="3493" w="4571">
                    <a:moveTo>
                      <a:pt x="2269" y="0"/>
                    </a:moveTo>
                    <a:cubicBezTo>
                      <a:pt x="1002" y="0"/>
                      <a:pt x="1" y="1068"/>
                      <a:pt x="68" y="2335"/>
                    </a:cubicBezTo>
                    <a:lnTo>
                      <a:pt x="68" y="2869"/>
                    </a:lnTo>
                    <a:cubicBezTo>
                      <a:pt x="737" y="3285"/>
                      <a:pt x="1487" y="3493"/>
                      <a:pt x="2261" y="3493"/>
                    </a:cubicBezTo>
                    <a:cubicBezTo>
                      <a:pt x="2605" y="3493"/>
                      <a:pt x="2954" y="3452"/>
                      <a:pt x="3303" y="3370"/>
                    </a:cubicBezTo>
                    <a:cubicBezTo>
                      <a:pt x="3704" y="3269"/>
                      <a:pt x="4137" y="3103"/>
                      <a:pt x="4504" y="2869"/>
                    </a:cubicBezTo>
                    <a:lnTo>
                      <a:pt x="4504" y="2335"/>
                    </a:lnTo>
                    <a:cubicBezTo>
                      <a:pt x="4571" y="1068"/>
                      <a:pt x="3537" y="0"/>
                      <a:pt x="2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6"/>
              <p:cNvSpPr/>
              <p:nvPr/>
            </p:nvSpPr>
            <p:spPr>
              <a:xfrm>
                <a:off x="5975261" y="4047497"/>
                <a:ext cx="40074" cy="56772"/>
              </a:xfrm>
              <a:custGeom>
                <a:rect b="b" l="l" r="r" t="t"/>
                <a:pathLst>
                  <a:path extrusionOk="0" h="2176" w="1536">
                    <a:moveTo>
                      <a:pt x="1356" y="1"/>
                    </a:moveTo>
                    <a:cubicBezTo>
                      <a:pt x="1268" y="1"/>
                      <a:pt x="1185" y="59"/>
                      <a:pt x="1202" y="176"/>
                    </a:cubicBezTo>
                    <a:lnTo>
                      <a:pt x="1202" y="1410"/>
                    </a:lnTo>
                    <a:cubicBezTo>
                      <a:pt x="1202" y="1644"/>
                      <a:pt x="1001" y="1810"/>
                      <a:pt x="768" y="1810"/>
                    </a:cubicBezTo>
                    <a:cubicBezTo>
                      <a:pt x="568" y="1810"/>
                      <a:pt x="401" y="1710"/>
                      <a:pt x="368" y="1510"/>
                    </a:cubicBezTo>
                    <a:cubicBezTo>
                      <a:pt x="340" y="1456"/>
                      <a:pt x="269" y="1401"/>
                      <a:pt x="189" y="1401"/>
                    </a:cubicBezTo>
                    <a:cubicBezTo>
                      <a:pt x="171" y="1401"/>
                      <a:pt x="153" y="1404"/>
                      <a:pt x="134" y="1410"/>
                    </a:cubicBezTo>
                    <a:cubicBezTo>
                      <a:pt x="34" y="1444"/>
                      <a:pt x="1" y="1544"/>
                      <a:pt x="34" y="1644"/>
                    </a:cubicBezTo>
                    <a:cubicBezTo>
                      <a:pt x="151" y="2008"/>
                      <a:pt x="452" y="2175"/>
                      <a:pt x="755" y="2175"/>
                    </a:cubicBezTo>
                    <a:cubicBezTo>
                      <a:pt x="1144" y="2175"/>
                      <a:pt x="1535" y="1898"/>
                      <a:pt x="1535" y="1410"/>
                    </a:cubicBezTo>
                    <a:lnTo>
                      <a:pt x="1535" y="176"/>
                    </a:lnTo>
                    <a:cubicBezTo>
                      <a:pt x="1535" y="59"/>
                      <a:pt x="1443" y="1"/>
                      <a:pt x="1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6"/>
              <p:cNvSpPr/>
              <p:nvPr/>
            </p:nvSpPr>
            <p:spPr>
              <a:xfrm>
                <a:off x="6029214" y="4048149"/>
                <a:ext cx="34856" cy="56172"/>
              </a:xfrm>
              <a:custGeom>
                <a:rect b="b" l="l" r="r" t="t"/>
                <a:pathLst>
                  <a:path extrusionOk="0" h="2153" w="1336">
                    <a:moveTo>
                      <a:pt x="168" y="1"/>
                    </a:moveTo>
                    <a:cubicBezTo>
                      <a:pt x="93" y="1"/>
                      <a:pt x="18" y="51"/>
                      <a:pt x="1" y="151"/>
                    </a:cubicBezTo>
                    <a:lnTo>
                      <a:pt x="1" y="1952"/>
                    </a:lnTo>
                    <a:cubicBezTo>
                      <a:pt x="1" y="1986"/>
                      <a:pt x="1" y="1986"/>
                      <a:pt x="1" y="2019"/>
                    </a:cubicBezTo>
                    <a:cubicBezTo>
                      <a:pt x="1" y="2086"/>
                      <a:pt x="68" y="2119"/>
                      <a:pt x="168" y="2152"/>
                    </a:cubicBezTo>
                    <a:cubicBezTo>
                      <a:pt x="268" y="2152"/>
                      <a:pt x="334" y="2052"/>
                      <a:pt x="334" y="1952"/>
                    </a:cubicBezTo>
                    <a:lnTo>
                      <a:pt x="334" y="1252"/>
                    </a:lnTo>
                    <a:cubicBezTo>
                      <a:pt x="334" y="1085"/>
                      <a:pt x="501" y="918"/>
                      <a:pt x="668" y="918"/>
                    </a:cubicBezTo>
                    <a:cubicBezTo>
                      <a:pt x="868" y="918"/>
                      <a:pt x="1002" y="1052"/>
                      <a:pt x="1002" y="1252"/>
                    </a:cubicBezTo>
                    <a:lnTo>
                      <a:pt x="1002" y="1952"/>
                    </a:lnTo>
                    <a:cubicBezTo>
                      <a:pt x="1002" y="2069"/>
                      <a:pt x="1085" y="2127"/>
                      <a:pt x="1168" y="2127"/>
                    </a:cubicBezTo>
                    <a:cubicBezTo>
                      <a:pt x="1252" y="2127"/>
                      <a:pt x="1335" y="2069"/>
                      <a:pt x="1335" y="1952"/>
                    </a:cubicBezTo>
                    <a:lnTo>
                      <a:pt x="1335" y="1285"/>
                    </a:lnTo>
                    <a:cubicBezTo>
                      <a:pt x="1335" y="885"/>
                      <a:pt x="1035" y="585"/>
                      <a:pt x="668" y="585"/>
                    </a:cubicBezTo>
                    <a:cubicBezTo>
                      <a:pt x="568" y="585"/>
                      <a:pt x="435" y="618"/>
                      <a:pt x="334" y="685"/>
                    </a:cubicBezTo>
                    <a:lnTo>
                      <a:pt x="334" y="151"/>
                    </a:lnTo>
                    <a:cubicBezTo>
                      <a:pt x="318" y="51"/>
                      <a:pt x="243" y="1"/>
                      <a:pt x="1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6"/>
              <p:cNvSpPr/>
              <p:nvPr/>
            </p:nvSpPr>
            <p:spPr>
              <a:xfrm>
                <a:off x="6076226" y="4063385"/>
                <a:ext cx="39187" cy="40935"/>
              </a:xfrm>
              <a:custGeom>
                <a:rect b="b" l="l" r="r" t="t"/>
                <a:pathLst>
                  <a:path extrusionOk="0" h="1569" w="1502">
                    <a:moveTo>
                      <a:pt x="767" y="334"/>
                    </a:moveTo>
                    <a:cubicBezTo>
                      <a:pt x="867" y="334"/>
                      <a:pt x="968" y="401"/>
                      <a:pt x="1034" y="468"/>
                    </a:cubicBezTo>
                    <a:cubicBezTo>
                      <a:pt x="1134" y="534"/>
                      <a:pt x="1168" y="668"/>
                      <a:pt x="1168" y="768"/>
                    </a:cubicBezTo>
                    <a:cubicBezTo>
                      <a:pt x="1168" y="901"/>
                      <a:pt x="1134" y="1035"/>
                      <a:pt x="1034" y="1101"/>
                    </a:cubicBezTo>
                    <a:cubicBezTo>
                      <a:pt x="968" y="1168"/>
                      <a:pt x="867" y="1235"/>
                      <a:pt x="767" y="1235"/>
                    </a:cubicBezTo>
                    <a:cubicBezTo>
                      <a:pt x="634" y="1235"/>
                      <a:pt x="534" y="1168"/>
                      <a:pt x="467" y="1101"/>
                    </a:cubicBezTo>
                    <a:cubicBezTo>
                      <a:pt x="400" y="1001"/>
                      <a:pt x="334" y="901"/>
                      <a:pt x="367" y="768"/>
                    </a:cubicBezTo>
                    <a:cubicBezTo>
                      <a:pt x="334" y="668"/>
                      <a:pt x="400" y="534"/>
                      <a:pt x="467" y="468"/>
                    </a:cubicBezTo>
                    <a:cubicBezTo>
                      <a:pt x="534" y="401"/>
                      <a:pt x="634" y="334"/>
                      <a:pt x="767" y="334"/>
                    </a:cubicBezTo>
                    <a:close/>
                    <a:moveTo>
                      <a:pt x="767" y="1"/>
                    </a:moveTo>
                    <a:cubicBezTo>
                      <a:pt x="567" y="1"/>
                      <a:pt x="367" y="101"/>
                      <a:pt x="234" y="234"/>
                    </a:cubicBezTo>
                    <a:cubicBezTo>
                      <a:pt x="100" y="401"/>
                      <a:pt x="0" y="568"/>
                      <a:pt x="0" y="768"/>
                    </a:cubicBezTo>
                    <a:cubicBezTo>
                      <a:pt x="0" y="968"/>
                      <a:pt x="100" y="1168"/>
                      <a:pt x="234" y="1335"/>
                    </a:cubicBezTo>
                    <a:cubicBezTo>
                      <a:pt x="367" y="1468"/>
                      <a:pt x="567" y="1568"/>
                      <a:pt x="767" y="1568"/>
                    </a:cubicBezTo>
                    <a:cubicBezTo>
                      <a:pt x="968" y="1568"/>
                      <a:pt x="1134" y="1468"/>
                      <a:pt x="1268" y="1335"/>
                    </a:cubicBezTo>
                    <a:cubicBezTo>
                      <a:pt x="1435" y="1168"/>
                      <a:pt x="1501" y="968"/>
                      <a:pt x="1501" y="768"/>
                    </a:cubicBezTo>
                    <a:cubicBezTo>
                      <a:pt x="1501" y="568"/>
                      <a:pt x="1401" y="401"/>
                      <a:pt x="1268" y="234"/>
                    </a:cubicBezTo>
                    <a:cubicBezTo>
                      <a:pt x="1134" y="101"/>
                      <a:pt x="968" y="1"/>
                      <a:pt x="7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6"/>
              <p:cNvSpPr/>
              <p:nvPr/>
            </p:nvSpPr>
            <p:spPr>
              <a:xfrm>
                <a:off x="6129291" y="4063385"/>
                <a:ext cx="33108" cy="40935"/>
              </a:xfrm>
              <a:custGeom>
                <a:rect b="b" l="l" r="r" t="t"/>
                <a:pathLst>
                  <a:path extrusionOk="0" h="1569" w="1269">
                    <a:moveTo>
                      <a:pt x="168" y="1"/>
                    </a:moveTo>
                    <a:cubicBezTo>
                      <a:pt x="68" y="1"/>
                      <a:pt x="1" y="67"/>
                      <a:pt x="1" y="167"/>
                    </a:cubicBezTo>
                    <a:lnTo>
                      <a:pt x="1" y="1402"/>
                    </a:lnTo>
                    <a:cubicBezTo>
                      <a:pt x="1" y="1502"/>
                      <a:pt x="68" y="1568"/>
                      <a:pt x="168" y="1568"/>
                    </a:cubicBezTo>
                    <a:cubicBezTo>
                      <a:pt x="234" y="1568"/>
                      <a:pt x="301" y="1502"/>
                      <a:pt x="301" y="1435"/>
                    </a:cubicBezTo>
                    <a:cubicBezTo>
                      <a:pt x="335" y="1435"/>
                      <a:pt x="335" y="1435"/>
                      <a:pt x="301" y="1402"/>
                    </a:cubicBezTo>
                    <a:lnTo>
                      <a:pt x="301" y="668"/>
                    </a:lnTo>
                    <a:cubicBezTo>
                      <a:pt x="301" y="501"/>
                      <a:pt x="468" y="368"/>
                      <a:pt x="635" y="368"/>
                    </a:cubicBezTo>
                    <a:cubicBezTo>
                      <a:pt x="802" y="368"/>
                      <a:pt x="935" y="501"/>
                      <a:pt x="935" y="668"/>
                    </a:cubicBezTo>
                    <a:lnTo>
                      <a:pt x="935" y="1402"/>
                    </a:lnTo>
                    <a:cubicBezTo>
                      <a:pt x="968" y="1502"/>
                      <a:pt x="1035" y="1568"/>
                      <a:pt x="1102" y="1568"/>
                    </a:cubicBezTo>
                    <a:cubicBezTo>
                      <a:pt x="1202" y="1568"/>
                      <a:pt x="1269" y="1502"/>
                      <a:pt x="1269" y="1402"/>
                    </a:cubicBezTo>
                    <a:lnTo>
                      <a:pt x="1269" y="668"/>
                    </a:lnTo>
                    <a:cubicBezTo>
                      <a:pt x="1269" y="301"/>
                      <a:pt x="1002" y="1"/>
                      <a:pt x="635" y="1"/>
                    </a:cubicBezTo>
                    <a:cubicBezTo>
                      <a:pt x="535" y="1"/>
                      <a:pt x="401" y="34"/>
                      <a:pt x="301" y="101"/>
                    </a:cubicBezTo>
                    <a:cubicBezTo>
                      <a:pt x="268" y="34"/>
                      <a:pt x="234" y="1"/>
                      <a:pt x="1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6"/>
              <p:cNvSpPr/>
              <p:nvPr/>
            </p:nvSpPr>
            <p:spPr>
              <a:xfrm>
                <a:off x="6175938" y="4092109"/>
                <a:ext cx="13436" cy="9210"/>
              </a:xfrm>
              <a:custGeom>
                <a:rect b="b" l="l" r="r" t="t"/>
                <a:pathLst>
                  <a:path extrusionOk="0" h="353" w="515">
                    <a:moveTo>
                      <a:pt x="281" y="0"/>
                    </a:moveTo>
                    <a:cubicBezTo>
                      <a:pt x="0" y="0"/>
                      <a:pt x="287" y="353"/>
                      <a:pt x="436" y="353"/>
                    </a:cubicBezTo>
                    <a:cubicBezTo>
                      <a:pt x="482" y="353"/>
                      <a:pt x="515" y="320"/>
                      <a:pt x="515" y="234"/>
                    </a:cubicBezTo>
                    <a:cubicBezTo>
                      <a:pt x="515" y="100"/>
                      <a:pt x="415" y="0"/>
                      <a:pt x="28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6"/>
              <p:cNvSpPr/>
              <p:nvPr/>
            </p:nvSpPr>
            <p:spPr>
              <a:xfrm>
                <a:off x="6198062" y="4047497"/>
                <a:ext cx="44431" cy="56824"/>
              </a:xfrm>
              <a:custGeom>
                <a:rect b="b" l="l" r="r" t="t"/>
                <a:pathLst>
                  <a:path extrusionOk="0" h="2178" w="1703">
                    <a:moveTo>
                      <a:pt x="167" y="1"/>
                    </a:moveTo>
                    <a:cubicBezTo>
                      <a:pt x="84" y="1"/>
                      <a:pt x="0" y="59"/>
                      <a:pt x="0" y="176"/>
                    </a:cubicBezTo>
                    <a:lnTo>
                      <a:pt x="0" y="1977"/>
                    </a:lnTo>
                    <a:cubicBezTo>
                      <a:pt x="0" y="2094"/>
                      <a:pt x="84" y="2152"/>
                      <a:pt x="167" y="2152"/>
                    </a:cubicBezTo>
                    <a:cubicBezTo>
                      <a:pt x="250" y="2152"/>
                      <a:pt x="334" y="2094"/>
                      <a:pt x="334" y="1977"/>
                    </a:cubicBezTo>
                    <a:lnTo>
                      <a:pt x="334" y="1544"/>
                    </a:lnTo>
                    <a:lnTo>
                      <a:pt x="667" y="1210"/>
                    </a:lnTo>
                    <a:lnTo>
                      <a:pt x="1334" y="2111"/>
                    </a:lnTo>
                    <a:cubicBezTo>
                      <a:pt x="1368" y="2144"/>
                      <a:pt x="1401" y="2144"/>
                      <a:pt x="1468" y="2177"/>
                    </a:cubicBezTo>
                    <a:cubicBezTo>
                      <a:pt x="1501" y="2144"/>
                      <a:pt x="1535" y="2144"/>
                      <a:pt x="1568" y="2111"/>
                    </a:cubicBezTo>
                    <a:cubicBezTo>
                      <a:pt x="1635" y="2044"/>
                      <a:pt x="1635" y="1944"/>
                      <a:pt x="1601" y="1877"/>
                    </a:cubicBezTo>
                    <a:lnTo>
                      <a:pt x="901" y="977"/>
                    </a:lnTo>
                    <a:lnTo>
                      <a:pt x="1601" y="309"/>
                    </a:lnTo>
                    <a:cubicBezTo>
                      <a:pt x="1702" y="183"/>
                      <a:pt x="1593" y="19"/>
                      <a:pt x="1461" y="19"/>
                    </a:cubicBezTo>
                    <a:cubicBezTo>
                      <a:pt x="1419" y="19"/>
                      <a:pt x="1375" y="35"/>
                      <a:pt x="1334" y="76"/>
                    </a:cubicBezTo>
                    <a:lnTo>
                      <a:pt x="334" y="1077"/>
                    </a:lnTo>
                    <a:lnTo>
                      <a:pt x="334" y="176"/>
                    </a:lnTo>
                    <a:cubicBezTo>
                      <a:pt x="334" y="59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6"/>
              <p:cNvSpPr/>
              <p:nvPr/>
            </p:nvSpPr>
            <p:spPr>
              <a:xfrm>
                <a:off x="5976148" y="4144548"/>
                <a:ext cx="41796" cy="56380"/>
              </a:xfrm>
              <a:custGeom>
                <a:rect b="b" l="l" r="r" t="t"/>
                <a:pathLst>
                  <a:path extrusionOk="0" h="2161" w="1602">
                    <a:moveTo>
                      <a:pt x="71" y="0"/>
                    </a:moveTo>
                    <a:cubicBezTo>
                      <a:pt x="50" y="0"/>
                      <a:pt x="33" y="9"/>
                      <a:pt x="33" y="25"/>
                    </a:cubicBezTo>
                    <a:cubicBezTo>
                      <a:pt x="0" y="59"/>
                      <a:pt x="0" y="92"/>
                      <a:pt x="33" y="125"/>
                    </a:cubicBezTo>
                    <a:lnTo>
                      <a:pt x="734" y="1126"/>
                    </a:lnTo>
                    <a:lnTo>
                      <a:pt x="701" y="2093"/>
                    </a:lnTo>
                    <a:cubicBezTo>
                      <a:pt x="701" y="2127"/>
                      <a:pt x="734" y="2160"/>
                      <a:pt x="801" y="2160"/>
                    </a:cubicBezTo>
                    <a:cubicBezTo>
                      <a:pt x="834" y="2160"/>
                      <a:pt x="867" y="2127"/>
                      <a:pt x="867" y="2093"/>
                    </a:cubicBezTo>
                    <a:lnTo>
                      <a:pt x="867" y="1126"/>
                    </a:lnTo>
                    <a:lnTo>
                      <a:pt x="1601" y="125"/>
                    </a:lnTo>
                    <a:cubicBezTo>
                      <a:pt x="1601" y="92"/>
                      <a:pt x="1601" y="59"/>
                      <a:pt x="1601" y="25"/>
                    </a:cubicBezTo>
                    <a:cubicBezTo>
                      <a:pt x="1585" y="9"/>
                      <a:pt x="1560" y="0"/>
                      <a:pt x="1535" y="0"/>
                    </a:cubicBezTo>
                    <a:cubicBezTo>
                      <a:pt x="1510" y="0"/>
                      <a:pt x="1485" y="9"/>
                      <a:pt x="1468" y="25"/>
                    </a:cubicBezTo>
                    <a:lnTo>
                      <a:pt x="801" y="959"/>
                    </a:lnTo>
                    <a:lnTo>
                      <a:pt x="134" y="25"/>
                    </a:lnTo>
                    <a:cubicBezTo>
                      <a:pt x="117" y="9"/>
                      <a:pt x="92" y="0"/>
                      <a:pt x="7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6"/>
              <p:cNvSpPr/>
              <p:nvPr/>
            </p:nvSpPr>
            <p:spPr>
              <a:xfrm>
                <a:off x="6017030" y="4160828"/>
                <a:ext cx="46805" cy="40257"/>
              </a:xfrm>
              <a:custGeom>
                <a:rect b="b" l="l" r="r" t="t"/>
                <a:pathLst>
                  <a:path extrusionOk="0" h="1543" w="1794">
                    <a:moveTo>
                      <a:pt x="766" y="153"/>
                    </a:moveTo>
                    <a:cubicBezTo>
                      <a:pt x="929" y="153"/>
                      <a:pt x="1098" y="220"/>
                      <a:pt x="1235" y="369"/>
                    </a:cubicBezTo>
                    <a:cubicBezTo>
                      <a:pt x="1585" y="750"/>
                      <a:pt x="1298" y="1374"/>
                      <a:pt x="809" y="1374"/>
                    </a:cubicBezTo>
                    <a:cubicBezTo>
                      <a:pt x="784" y="1374"/>
                      <a:pt x="760" y="1372"/>
                      <a:pt x="735" y="1369"/>
                    </a:cubicBezTo>
                    <a:cubicBezTo>
                      <a:pt x="401" y="1369"/>
                      <a:pt x="168" y="1102"/>
                      <a:pt x="168" y="769"/>
                    </a:cubicBezTo>
                    <a:cubicBezTo>
                      <a:pt x="168" y="396"/>
                      <a:pt x="456" y="153"/>
                      <a:pt x="766" y="153"/>
                    </a:cubicBezTo>
                    <a:close/>
                    <a:moveTo>
                      <a:pt x="773" y="1"/>
                    </a:moveTo>
                    <a:cubicBezTo>
                      <a:pt x="761" y="1"/>
                      <a:pt x="748" y="1"/>
                      <a:pt x="735" y="2"/>
                    </a:cubicBezTo>
                    <a:cubicBezTo>
                      <a:pt x="334" y="35"/>
                      <a:pt x="1" y="369"/>
                      <a:pt x="1" y="769"/>
                    </a:cubicBezTo>
                    <a:cubicBezTo>
                      <a:pt x="1" y="1238"/>
                      <a:pt x="375" y="1542"/>
                      <a:pt x="772" y="1542"/>
                    </a:cubicBezTo>
                    <a:cubicBezTo>
                      <a:pt x="968" y="1542"/>
                      <a:pt x="1170" y="1468"/>
                      <a:pt x="1335" y="1303"/>
                    </a:cubicBezTo>
                    <a:cubicBezTo>
                      <a:pt x="1793" y="812"/>
                      <a:pt x="1417" y="1"/>
                      <a:pt x="77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6"/>
              <p:cNvSpPr/>
              <p:nvPr/>
            </p:nvSpPr>
            <p:spPr>
              <a:xfrm>
                <a:off x="6067512" y="4160854"/>
                <a:ext cx="32221" cy="40074"/>
              </a:xfrm>
              <a:custGeom>
                <a:rect b="b" l="l" r="r" t="t"/>
                <a:pathLst>
                  <a:path extrusionOk="0" h="1536" w="1235">
                    <a:moveTo>
                      <a:pt x="67" y="1"/>
                    </a:moveTo>
                    <a:cubicBezTo>
                      <a:pt x="34" y="1"/>
                      <a:pt x="1" y="34"/>
                      <a:pt x="1" y="101"/>
                    </a:cubicBezTo>
                    <a:lnTo>
                      <a:pt x="1" y="935"/>
                    </a:lnTo>
                    <a:cubicBezTo>
                      <a:pt x="1" y="1335"/>
                      <a:pt x="309" y="1535"/>
                      <a:pt x="618" y="1535"/>
                    </a:cubicBezTo>
                    <a:cubicBezTo>
                      <a:pt x="926" y="1535"/>
                      <a:pt x="1235" y="1335"/>
                      <a:pt x="1235" y="935"/>
                    </a:cubicBezTo>
                    <a:lnTo>
                      <a:pt x="1235" y="101"/>
                    </a:lnTo>
                    <a:cubicBezTo>
                      <a:pt x="1235" y="34"/>
                      <a:pt x="1201" y="1"/>
                      <a:pt x="1168" y="1"/>
                    </a:cubicBezTo>
                    <a:cubicBezTo>
                      <a:pt x="1101" y="1"/>
                      <a:pt x="1068" y="34"/>
                      <a:pt x="1068" y="101"/>
                    </a:cubicBezTo>
                    <a:lnTo>
                      <a:pt x="1068" y="935"/>
                    </a:lnTo>
                    <a:cubicBezTo>
                      <a:pt x="1101" y="1268"/>
                      <a:pt x="860" y="1435"/>
                      <a:pt x="618" y="1435"/>
                    </a:cubicBezTo>
                    <a:cubicBezTo>
                      <a:pt x="376" y="1435"/>
                      <a:pt x="134" y="1268"/>
                      <a:pt x="167" y="935"/>
                    </a:cubicBezTo>
                    <a:lnTo>
                      <a:pt x="167" y="101"/>
                    </a:lnTo>
                    <a:cubicBezTo>
                      <a:pt x="134" y="34"/>
                      <a:pt x="101" y="1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6"/>
              <p:cNvSpPr/>
              <p:nvPr/>
            </p:nvSpPr>
            <p:spPr>
              <a:xfrm>
                <a:off x="6142362" y="4144105"/>
                <a:ext cx="4383" cy="56380"/>
              </a:xfrm>
              <a:custGeom>
                <a:rect b="b" l="l" r="r" t="t"/>
                <a:pathLst>
                  <a:path extrusionOk="0" h="2161" w="168">
                    <a:moveTo>
                      <a:pt x="84" y="0"/>
                    </a:moveTo>
                    <a:cubicBezTo>
                      <a:pt x="42" y="0"/>
                      <a:pt x="0" y="26"/>
                      <a:pt x="0" y="76"/>
                    </a:cubicBezTo>
                    <a:lnTo>
                      <a:pt x="0" y="2110"/>
                    </a:lnTo>
                    <a:cubicBezTo>
                      <a:pt x="0" y="2144"/>
                      <a:pt x="42" y="2160"/>
                      <a:pt x="84" y="2160"/>
                    </a:cubicBezTo>
                    <a:cubicBezTo>
                      <a:pt x="125" y="2160"/>
                      <a:pt x="167" y="2144"/>
                      <a:pt x="167" y="2110"/>
                    </a:cubicBezTo>
                    <a:lnTo>
                      <a:pt x="167" y="76"/>
                    </a:lnTo>
                    <a:cubicBezTo>
                      <a:pt x="167" y="26"/>
                      <a:pt x="125" y="0"/>
                      <a:pt x="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6"/>
              <p:cNvSpPr/>
              <p:nvPr/>
            </p:nvSpPr>
            <p:spPr>
              <a:xfrm>
                <a:off x="6159763" y="4160828"/>
                <a:ext cx="46779" cy="40257"/>
              </a:xfrm>
              <a:custGeom>
                <a:rect b="b" l="l" r="r" t="t"/>
                <a:pathLst>
                  <a:path extrusionOk="0" h="1543" w="1793">
                    <a:moveTo>
                      <a:pt x="785" y="144"/>
                    </a:moveTo>
                    <a:cubicBezTo>
                      <a:pt x="941" y="144"/>
                      <a:pt x="1103" y="203"/>
                      <a:pt x="1235" y="335"/>
                    </a:cubicBezTo>
                    <a:cubicBezTo>
                      <a:pt x="1584" y="748"/>
                      <a:pt x="1328" y="1374"/>
                      <a:pt x="812" y="1374"/>
                    </a:cubicBezTo>
                    <a:cubicBezTo>
                      <a:pt x="787" y="1374"/>
                      <a:pt x="761" y="1372"/>
                      <a:pt x="734" y="1369"/>
                    </a:cubicBezTo>
                    <a:cubicBezTo>
                      <a:pt x="401" y="1369"/>
                      <a:pt x="167" y="1102"/>
                      <a:pt x="167" y="769"/>
                    </a:cubicBezTo>
                    <a:cubicBezTo>
                      <a:pt x="167" y="389"/>
                      <a:pt x="467" y="144"/>
                      <a:pt x="785" y="144"/>
                    </a:cubicBezTo>
                    <a:close/>
                    <a:moveTo>
                      <a:pt x="775" y="1"/>
                    </a:moveTo>
                    <a:cubicBezTo>
                      <a:pt x="762" y="1"/>
                      <a:pt x="748" y="1"/>
                      <a:pt x="734" y="2"/>
                    </a:cubicBezTo>
                    <a:cubicBezTo>
                      <a:pt x="334" y="35"/>
                      <a:pt x="0" y="369"/>
                      <a:pt x="34" y="769"/>
                    </a:cubicBezTo>
                    <a:cubicBezTo>
                      <a:pt x="34" y="1238"/>
                      <a:pt x="408" y="1542"/>
                      <a:pt x="795" y="1542"/>
                    </a:cubicBezTo>
                    <a:cubicBezTo>
                      <a:pt x="986" y="1542"/>
                      <a:pt x="1180" y="1468"/>
                      <a:pt x="1335" y="1303"/>
                    </a:cubicBezTo>
                    <a:cubicBezTo>
                      <a:pt x="1793" y="812"/>
                      <a:pt x="1449" y="1"/>
                      <a:pt x="7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6"/>
              <p:cNvSpPr/>
              <p:nvPr/>
            </p:nvSpPr>
            <p:spPr>
              <a:xfrm>
                <a:off x="6210245" y="4160828"/>
                <a:ext cx="46779" cy="40257"/>
              </a:xfrm>
              <a:custGeom>
                <a:rect b="b" l="l" r="r" t="t"/>
                <a:pathLst>
                  <a:path extrusionOk="0" h="1543" w="1793">
                    <a:moveTo>
                      <a:pt x="766" y="153"/>
                    </a:moveTo>
                    <a:cubicBezTo>
                      <a:pt x="928" y="153"/>
                      <a:pt x="1097" y="220"/>
                      <a:pt x="1234" y="369"/>
                    </a:cubicBezTo>
                    <a:cubicBezTo>
                      <a:pt x="1584" y="750"/>
                      <a:pt x="1328" y="1374"/>
                      <a:pt x="812" y="1374"/>
                    </a:cubicBezTo>
                    <a:cubicBezTo>
                      <a:pt x="787" y="1374"/>
                      <a:pt x="761" y="1372"/>
                      <a:pt x="734" y="1369"/>
                    </a:cubicBezTo>
                    <a:cubicBezTo>
                      <a:pt x="400" y="1369"/>
                      <a:pt x="167" y="1102"/>
                      <a:pt x="167" y="769"/>
                    </a:cubicBezTo>
                    <a:cubicBezTo>
                      <a:pt x="167" y="396"/>
                      <a:pt x="455" y="153"/>
                      <a:pt x="766" y="153"/>
                    </a:cubicBezTo>
                    <a:close/>
                    <a:moveTo>
                      <a:pt x="775" y="1"/>
                    </a:moveTo>
                    <a:cubicBezTo>
                      <a:pt x="761" y="1"/>
                      <a:pt x="748" y="1"/>
                      <a:pt x="734" y="2"/>
                    </a:cubicBezTo>
                    <a:cubicBezTo>
                      <a:pt x="334" y="35"/>
                      <a:pt x="0" y="369"/>
                      <a:pt x="34" y="769"/>
                    </a:cubicBezTo>
                    <a:cubicBezTo>
                      <a:pt x="34" y="1238"/>
                      <a:pt x="407" y="1542"/>
                      <a:pt x="794" y="1542"/>
                    </a:cubicBezTo>
                    <a:cubicBezTo>
                      <a:pt x="986" y="1542"/>
                      <a:pt x="1180" y="1468"/>
                      <a:pt x="1334" y="1303"/>
                    </a:cubicBezTo>
                    <a:cubicBezTo>
                      <a:pt x="1792" y="812"/>
                      <a:pt x="1449" y="1"/>
                      <a:pt x="7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6"/>
              <p:cNvSpPr/>
              <p:nvPr/>
            </p:nvSpPr>
            <p:spPr>
              <a:xfrm>
                <a:off x="6263311" y="4144105"/>
                <a:ext cx="30499" cy="56172"/>
              </a:xfrm>
              <a:custGeom>
                <a:rect b="b" l="l" r="r" t="t"/>
                <a:pathLst>
                  <a:path extrusionOk="0" h="2153" w="1169">
                    <a:moveTo>
                      <a:pt x="84" y="0"/>
                    </a:moveTo>
                    <a:cubicBezTo>
                      <a:pt x="43" y="0"/>
                      <a:pt x="1" y="26"/>
                      <a:pt x="1" y="76"/>
                    </a:cubicBezTo>
                    <a:lnTo>
                      <a:pt x="1" y="2077"/>
                    </a:lnTo>
                    <a:cubicBezTo>
                      <a:pt x="1" y="2127"/>
                      <a:pt x="43" y="2152"/>
                      <a:pt x="84" y="2152"/>
                    </a:cubicBezTo>
                    <a:cubicBezTo>
                      <a:pt x="126" y="2152"/>
                      <a:pt x="168" y="2127"/>
                      <a:pt x="168" y="2077"/>
                    </a:cubicBezTo>
                    <a:lnTo>
                      <a:pt x="168" y="1743"/>
                    </a:lnTo>
                    <a:lnTo>
                      <a:pt x="468" y="1410"/>
                    </a:lnTo>
                    <a:lnTo>
                      <a:pt x="1035" y="2144"/>
                    </a:lnTo>
                    <a:lnTo>
                      <a:pt x="1168" y="2144"/>
                    </a:lnTo>
                    <a:cubicBezTo>
                      <a:pt x="1168" y="2110"/>
                      <a:pt x="1168" y="2077"/>
                      <a:pt x="1168" y="2044"/>
                    </a:cubicBezTo>
                    <a:lnTo>
                      <a:pt x="568" y="1343"/>
                    </a:lnTo>
                    <a:lnTo>
                      <a:pt x="1168" y="743"/>
                    </a:lnTo>
                    <a:cubicBezTo>
                      <a:pt x="1168" y="709"/>
                      <a:pt x="1168" y="676"/>
                      <a:pt x="1168" y="643"/>
                    </a:cubicBezTo>
                    <a:cubicBezTo>
                      <a:pt x="1152" y="626"/>
                      <a:pt x="1127" y="618"/>
                      <a:pt x="1102" y="618"/>
                    </a:cubicBezTo>
                    <a:cubicBezTo>
                      <a:pt x="1077" y="618"/>
                      <a:pt x="1052" y="626"/>
                      <a:pt x="1035" y="643"/>
                    </a:cubicBezTo>
                    <a:lnTo>
                      <a:pt x="168" y="1543"/>
                    </a:lnTo>
                    <a:lnTo>
                      <a:pt x="168" y="76"/>
                    </a:lnTo>
                    <a:cubicBezTo>
                      <a:pt x="168" y="26"/>
                      <a:pt x="126" y="0"/>
                      <a:pt x="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6"/>
              <p:cNvSpPr/>
              <p:nvPr/>
            </p:nvSpPr>
            <p:spPr>
              <a:xfrm>
                <a:off x="6324228" y="4160854"/>
                <a:ext cx="42683" cy="55728"/>
              </a:xfrm>
              <a:custGeom>
                <a:rect b="b" l="l" r="r" t="t"/>
                <a:pathLst>
                  <a:path extrusionOk="0" h="2136" w="1636">
                    <a:moveTo>
                      <a:pt x="927" y="246"/>
                    </a:moveTo>
                    <a:cubicBezTo>
                      <a:pt x="1207" y="246"/>
                      <a:pt x="1480" y="444"/>
                      <a:pt x="1502" y="768"/>
                    </a:cubicBezTo>
                    <a:cubicBezTo>
                      <a:pt x="1502" y="1101"/>
                      <a:pt x="1235" y="1368"/>
                      <a:pt x="935" y="1368"/>
                    </a:cubicBezTo>
                    <a:cubicBezTo>
                      <a:pt x="435" y="1368"/>
                      <a:pt x="168" y="768"/>
                      <a:pt x="501" y="434"/>
                    </a:cubicBezTo>
                    <a:cubicBezTo>
                      <a:pt x="619" y="305"/>
                      <a:pt x="774" y="246"/>
                      <a:pt x="927" y="246"/>
                    </a:cubicBezTo>
                    <a:close/>
                    <a:moveTo>
                      <a:pt x="935" y="1"/>
                    </a:moveTo>
                    <a:cubicBezTo>
                      <a:pt x="1" y="67"/>
                      <a:pt x="1" y="1435"/>
                      <a:pt x="935" y="1502"/>
                    </a:cubicBezTo>
                    <a:cubicBezTo>
                      <a:pt x="1168" y="1502"/>
                      <a:pt x="1369" y="1402"/>
                      <a:pt x="1502" y="1201"/>
                    </a:cubicBezTo>
                    <a:lnTo>
                      <a:pt x="1502" y="1402"/>
                    </a:lnTo>
                    <a:cubicBezTo>
                      <a:pt x="1502" y="1702"/>
                      <a:pt x="1235" y="1969"/>
                      <a:pt x="935" y="1969"/>
                    </a:cubicBezTo>
                    <a:cubicBezTo>
                      <a:pt x="835" y="1969"/>
                      <a:pt x="768" y="1935"/>
                      <a:pt x="701" y="1902"/>
                    </a:cubicBezTo>
                    <a:cubicBezTo>
                      <a:pt x="682" y="1892"/>
                      <a:pt x="665" y="1888"/>
                      <a:pt x="651" y="1888"/>
                    </a:cubicBezTo>
                    <a:cubicBezTo>
                      <a:pt x="618" y="1888"/>
                      <a:pt x="601" y="1912"/>
                      <a:pt x="601" y="1935"/>
                    </a:cubicBezTo>
                    <a:cubicBezTo>
                      <a:pt x="568" y="1969"/>
                      <a:pt x="568" y="2035"/>
                      <a:pt x="601" y="2035"/>
                    </a:cubicBezTo>
                    <a:cubicBezTo>
                      <a:pt x="701" y="2102"/>
                      <a:pt x="802" y="2102"/>
                      <a:pt x="935" y="2135"/>
                    </a:cubicBezTo>
                    <a:cubicBezTo>
                      <a:pt x="1302" y="2135"/>
                      <a:pt x="1635" y="1802"/>
                      <a:pt x="1635" y="1402"/>
                    </a:cubicBezTo>
                    <a:lnTo>
                      <a:pt x="1635" y="67"/>
                    </a:lnTo>
                    <a:cubicBezTo>
                      <a:pt x="1635" y="34"/>
                      <a:pt x="1602" y="1"/>
                      <a:pt x="1569" y="1"/>
                    </a:cubicBezTo>
                    <a:cubicBezTo>
                      <a:pt x="1535" y="1"/>
                      <a:pt x="1502" y="34"/>
                      <a:pt x="1502" y="67"/>
                    </a:cubicBezTo>
                    <a:lnTo>
                      <a:pt x="1502" y="301"/>
                    </a:lnTo>
                    <a:cubicBezTo>
                      <a:pt x="1369" y="101"/>
                      <a:pt x="1168" y="1"/>
                      <a:pt x="9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6"/>
              <p:cNvSpPr/>
              <p:nvPr/>
            </p:nvSpPr>
            <p:spPr>
              <a:xfrm>
                <a:off x="6386033" y="4161376"/>
                <a:ext cx="21785" cy="39552"/>
              </a:xfrm>
              <a:custGeom>
                <a:rect b="b" l="l" r="r" t="t"/>
                <a:pathLst>
                  <a:path extrusionOk="0" h="1516" w="835">
                    <a:moveTo>
                      <a:pt x="41" y="1"/>
                    </a:moveTo>
                    <a:cubicBezTo>
                      <a:pt x="18" y="1"/>
                      <a:pt x="0" y="32"/>
                      <a:pt x="0" y="81"/>
                    </a:cubicBezTo>
                    <a:lnTo>
                      <a:pt x="0" y="1448"/>
                    </a:lnTo>
                    <a:cubicBezTo>
                      <a:pt x="0" y="1482"/>
                      <a:pt x="34" y="1515"/>
                      <a:pt x="67" y="1515"/>
                    </a:cubicBezTo>
                    <a:cubicBezTo>
                      <a:pt x="100" y="1515"/>
                      <a:pt x="134" y="1482"/>
                      <a:pt x="134" y="1448"/>
                    </a:cubicBezTo>
                    <a:lnTo>
                      <a:pt x="134" y="781"/>
                    </a:lnTo>
                    <a:cubicBezTo>
                      <a:pt x="134" y="748"/>
                      <a:pt x="134" y="748"/>
                      <a:pt x="134" y="748"/>
                    </a:cubicBezTo>
                    <a:cubicBezTo>
                      <a:pt x="200" y="614"/>
                      <a:pt x="234" y="514"/>
                      <a:pt x="334" y="381"/>
                    </a:cubicBezTo>
                    <a:cubicBezTo>
                      <a:pt x="434" y="247"/>
                      <a:pt x="601" y="147"/>
                      <a:pt x="768" y="147"/>
                    </a:cubicBezTo>
                    <a:cubicBezTo>
                      <a:pt x="801" y="147"/>
                      <a:pt x="834" y="114"/>
                      <a:pt x="834" y="81"/>
                    </a:cubicBezTo>
                    <a:cubicBezTo>
                      <a:pt x="834" y="32"/>
                      <a:pt x="816" y="1"/>
                      <a:pt x="794" y="1"/>
                    </a:cubicBezTo>
                    <a:cubicBezTo>
                      <a:pt x="785" y="1"/>
                      <a:pt x="776" y="5"/>
                      <a:pt x="768" y="14"/>
                    </a:cubicBezTo>
                    <a:cubicBezTo>
                      <a:pt x="501" y="14"/>
                      <a:pt x="267" y="147"/>
                      <a:pt x="167" y="381"/>
                    </a:cubicBezTo>
                    <a:cubicBezTo>
                      <a:pt x="134" y="381"/>
                      <a:pt x="134" y="381"/>
                      <a:pt x="134" y="414"/>
                    </a:cubicBezTo>
                    <a:lnTo>
                      <a:pt x="134" y="81"/>
                    </a:lnTo>
                    <a:cubicBezTo>
                      <a:pt x="134" y="54"/>
                      <a:pt x="112" y="5"/>
                      <a:pt x="86" y="5"/>
                    </a:cubicBezTo>
                    <a:cubicBezTo>
                      <a:pt x="80" y="5"/>
                      <a:pt x="73" y="8"/>
                      <a:pt x="67" y="14"/>
                    </a:cubicBezTo>
                    <a:cubicBezTo>
                      <a:pt x="58" y="5"/>
                      <a:pt x="49" y="1"/>
                      <a:pt x="4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6"/>
              <p:cNvSpPr/>
              <p:nvPr/>
            </p:nvSpPr>
            <p:spPr>
              <a:xfrm>
                <a:off x="6413870" y="4162471"/>
                <a:ext cx="38326" cy="37570"/>
              </a:xfrm>
              <a:custGeom>
                <a:rect b="b" l="l" r="r" t="t"/>
                <a:pathLst>
                  <a:path extrusionOk="0" h="1440" w="1469">
                    <a:moveTo>
                      <a:pt x="768" y="105"/>
                    </a:moveTo>
                    <a:cubicBezTo>
                      <a:pt x="1035" y="105"/>
                      <a:pt x="1268" y="306"/>
                      <a:pt x="1335" y="572"/>
                    </a:cubicBezTo>
                    <a:lnTo>
                      <a:pt x="168" y="572"/>
                    </a:lnTo>
                    <a:cubicBezTo>
                      <a:pt x="234" y="306"/>
                      <a:pt x="468" y="105"/>
                      <a:pt x="768" y="105"/>
                    </a:cubicBezTo>
                    <a:close/>
                    <a:moveTo>
                      <a:pt x="755" y="1"/>
                    </a:moveTo>
                    <a:cubicBezTo>
                      <a:pt x="395" y="1"/>
                      <a:pt x="34" y="243"/>
                      <a:pt x="34" y="706"/>
                    </a:cubicBezTo>
                    <a:cubicBezTo>
                      <a:pt x="1" y="1106"/>
                      <a:pt x="334" y="1440"/>
                      <a:pt x="735" y="1440"/>
                    </a:cubicBezTo>
                    <a:cubicBezTo>
                      <a:pt x="1001" y="1440"/>
                      <a:pt x="1235" y="1340"/>
                      <a:pt x="1368" y="1106"/>
                    </a:cubicBezTo>
                    <a:cubicBezTo>
                      <a:pt x="1368" y="1073"/>
                      <a:pt x="1368" y="1039"/>
                      <a:pt x="1335" y="1006"/>
                    </a:cubicBezTo>
                    <a:cubicBezTo>
                      <a:pt x="1325" y="996"/>
                      <a:pt x="1313" y="992"/>
                      <a:pt x="1300" y="992"/>
                    </a:cubicBezTo>
                    <a:cubicBezTo>
                      <a:pt x="1268" y="992"/>
                      <a:pt x="1235" y="1016"/>
                      <a:pt x="1235" y="1039"/>
                    </a:cubicBezTo>
                    <a:cubicBezTo>
                      <a:pt x="1135" y="1206"/>
                      <a:pt x="935" y="1306"/>
                      <a:pt x="735" y="1306"/>
                    </a:cubicBezTo>
                    <a:cubicBezTo>
                      <a:pt x="434" y="1306"/>
                      <a:pt x="168" y="1039"/>
                      <a:pt x="168" y="739"/>
                    </a:cubicBezTo>
                    <a:lnTo>
                      <a:pt x="1402" y="739"/>
                    </a:lnTo>
                    <a:cubicBezTo>
                      <a:pt x="1435" y="739"/>
                      <a:pt x="1468" y="706"/>
                      <a:pt x="1468" y="672"/>
                    </a:cubicBezTo>
                    <a:cubicBezTo>
                      <a:pt x="1436" y="218"/>
                      <a:pt x="1096" y="1"/>
                      <a:pt x="75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6"/>
              <p:cNvSpPr/>
              <p:nvPr/>
            </p:nvSpPr>
            <p:spPr>
              <a:xfrm>
                <a:off x="6456526" y="4160854"/>
                <a:ext cx="42657" cy="40074"/>
              </a:xfrm>
              <a:custGeom>
                <a:rect b="b" l="l" r="r" t="t"/>
                <a:pathLst>
                  <a:path extrusionOk="0" h="1536" w="1635">
                    <a:moveTo>
                      <a:pt x="926" y="246"/>
                    </a:moveTo>
                    <a:cubicBezTo>
                      <a:pt x="1207" y="246"/>
                      <a:pt x="1480" y="444"/>
                      <a:pt x="1501" y="768"/>
                    </a:cubicBezTo>
                    <a:cubicBezTo>
                      <a:pt x="1501" y="1101"/>
                      <a:pt x="1234" y="1368"/>
                      <a:pt x="934" y="1368"/>
                    </a:cubicBezTo>
                    <a:cubicBezTo>
                      <a:pt x="434" y="1368"/>
                      <a:pt x="167" y="801"/>
                      <a:pt x="501" y="434"/>
                    </a:cubicBezTo>
                    <a:cubicBezTo>
                      <a:pt x="618" y="305"/>
                      <a:pt x="773" y="246"/>
                      <a:pt x="926" y="246"/>
                    </a:cubicBezTo>
                    <a:close/>
                    <a:moveTo>
                      <a:pt x="934" y="1"/>
                    </a:moveTo>
                    <a:cubicBezTo>
                      <a:pt x="0" y="67"/>
                      <a:pt x="0" y="1435"/>
                      <a:pt x="934" y="1535"/>
                    </a:cubicBezTo>
                    <a:cubicBezTo>
                      <a:pt x="1168" y="1502"/>
                      <a:pt x="1368" y="1402"/>
                      <a:pt x="1501" y="1235"/>
                    </a:cubicBezTo>
                    <a:lnTo>
                      <a:pt x="1501" y="1468"/>
                    </a:lnTo>
                    <a:cubicBezTo>
                      <a:pt x="1501" y="1502"/>
                      <a:pt x="1535" y="1535"/>
                      <a:pt x="1568" y="1535"/>
                    </a:cubicBezTo>
                    <a:cubicBezTo>
                      <a:pt x="1601" y="1535"/>
                      <a:pt x="1635" y="1502"/>
                      <a:pt x="1635" y="1468"/>
                    </a:cubicBezTo>
                    <a:lnTo>
                      <a:pt x="1635" y="101"/>
                    </a:lnTo>
                    <a:cubicBezTo>
                      <a:pt x="1635" y="34"/>
                      <a:pt x="1635" y="1"/>
                      <a:pt x="1568" y="1"/>
                    </a:cubicBezTo>
                    <a:cubicBezTo>
                      <a:pt x="1535" y="1"/>
                      <a:pt x="1501" y="34"/>
                      <a:pt x="1501" y="67"/>
                    </a:cubicBezTo>
                    <a:lnTo>
                      <a:pt x="1501" y="301"/>
                    </a:lnTo>
                    <a:cubicBezTo>
                      <a:pt x="1368" y="101"/>
                      <a:pt x="1168" y="1"/>
                      <a:pt x="9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6"/>
              <p:cNvSpPr/>
              <p:nvPr/>
            </p:nvSpPr>
            <p:spPr>
              <a:xfrm>
                <a:off x="6512226" y="4144313"/>
                <a:ext cx="18289" cy="56615"/>
              </a:xfrm>
              <a:custGeom>
                <a:rect b="b" l="l" r="r" t="t"/>
                <a:pathLst>
                  <a:path extrusionOk="0" h="2170" w="701">
                    <a:moveTo>
                      <a:pt x="334" y="1"/>
                    </a:moveTo>
                    <a:cubicBezTo>
                      <a:pt x="300" y="1"/>
                      <a:pt x="267" y="34"/>
                      <a:pt x="267" y="68"/>
                    </a:cubicBezTo>
                    <a:lnTo>
                      <a:pt x="267" y="635"/>
                    </a:lnTo>
                    <a:lnTo>
                      <a:pt x="67" y="635"/>
                    </a:lnTo>
                    <a:cubicBezTo>
                      <a:pt x="0" y="635"/>
                      <a:pt x="0" y="668"/>
                      <a:pt x="0" y="735"/>
                    </a:cubicBezTo>
                    <a:cubicBezTo>
                      <a:pt x="0" y="768"/>
                      <a:pt x="0" y="801"/>
                      <a:pt x="67" y="801"/>
                    </a:cubicBezTo>
                    <a:lnTo>
                      <a:pt x="267" y="801"/>
                    </a:lnTo>
                    <a:lnTo>
                      <a:pt x="267" y="1902"/>
                    </a:lnTo>
                    <a:cubicBezTo>
                      <a:pt x="267" y="2036"/>
                      <a:pt x="367" y="2169"/>
                      <a:pt x="534" y="2169"/>
                    </a:cubicBezTo>
                    <a:cubicBezTo>
                      <a:pt x="567" y="2169"/>
                      <a:pt x="601" y="2136"/>
                      <a:pt x="601" y="2102"/>
                    </a:cubicBezTo>
                    <a:cubicBezTo>
                      <a:pt x="601" y="2036"/>
                      <a:pt x="567" y="2002"/>
                      <a:pt x="534" y="2002"/>
                    </a:cubicBezTo>
                    <a:cubicBezTo>
                      <a:pt x="467" y="2002"/>
                      <a:pt x="400" y="1969"/>
                      <a:pt x="400" y="1902"/>
                    </a:cubicBezTo>
                    <a:lnTo>
                      <a:pt x="400" y="801"/>
                    </a:lnTo>
                    <a:lnTo>
                      <a:pt x="601" y="801"/>
                    </a:lnTo>
                    <a:cubicBezTo>
                      <a:pt x="634" y="801"/>
                      <a:pt x="667" y="768"/>
                      <a:pt x="667" y="735"/>
                    </a:cubicBezTo>
                    <a:cubicBezTo>
                      <a:pt x="701" y="668"/>
                      <a:pt x="667" y="635"/>
                      <a:pt x="601" y="635"/>
                    </a:cubicBezTo>
                    <a:lnTo>
                      <a:pt x="400" y="635"/>
                    </a:lnTo>
                    <a:lnTo>
                      <a:pt x="400" y="68"/>
                    </a:lnTo>
                    <a:cubicBezTo>
                      <a:pt x="400" y="34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6"/>
              <p:cNvSpPr/>
              <p:nvPr/>
            </p:nvSpPr>
            <p:spPr>
              <a:xfrm>
                <a:off x="6548777" y="4144313"/>
                <a:ext cx="3496" cy="56615"/>
              </a:xfrm>
              <a:custGeom>
                <a:rect b="b" l="l" r="r" t="t"/>
                <a:pathLst>
                  <a:path extrusionOk="0" h="2170" w="134">
                    <a:moveTo>
                      <a:pt x="67" y="1"/>
                    </a:moveTo>
                    <a:cubicBezTo>
                      <a:pt x="33" y="1"/>
                      <a:pt x="0" y="34"/>
                      <a:pt x="0" y="68"/>
                    </a:cubicBezTo>
                    <a:lnTo>
                      <a:pt x="0" y="1635"/>
                    </a:lnTo>
                    <a:cubicBezTo>
                      <a:pt x="0" y="1669"/>
                      <a:pt x="33" y="1702"/>
                      <a:pt x="67" y="1702"/>
                    </a:cubicBezTo>
                    <a:cubicBezTo>
                      <a:pt x="100" y="1702"/>
                      <a:pt x="134" y="1669"/>
                      <a:pt x="134" y="1635"/>
                    </a:cubicBezTo>
                    <a:lnTo>
                      <a:pt x="134" y="68"/>
                    </a:lnTo>
                    <a:cubicBezTo>
                      <a:pt x="134" y="34"/>
                      <a:pt x="100" y="1"/>
                      <a:pt x="67" y="1"/>
                    </a:cubicBezTo>
                    <a:close/>
                    <a:moveTo>
                      <a:pt x="67" y="1936"/>
                    </a:moveTo>
                    <a:cubicBezTo>
                      <a:pt x="33" y="1936"/>
                      <a:pt x="0" y="1969"/>
                      <a:pt x="0" y="2002"/>
                    </a:cubicBezTo>
                    <a:lnTo>
                      <a:pt x="0" y="2102"/>
                    </a:lnTo>
                    <a:cubicBezTo>
                      <a:pt x="0" y="2136"/>
                      <a:pt x="33" y="2169"/>
                      <a:pt x="67" y="2169"/>
                    </a:cubicBezTo>
                    <a:cubicBezTo>
                      <a:pt x="100" y="2169"/>
                      <a:pt x="134" y="2136"/>
                      <a:pt x="134" y="2102"/>
                    </a:cubicBezTo>
                    <a:lnTo>
                      <a:pt x="134" y="2002"/>
                    </a:lnTo>
                    <a:cubicBezTo>
                      <a:pt x="134" y="1969"/>
                      <a:pt x="100" y="1936"/>
                      <a:pt x="67" y="193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6"/>
              <p:cNvSpPr/>
              <p:nvPr/>
            </p:nvSpPr>
            <p:spPr>
              <a:xfrm>
                <a:off x="5780272" y="4393125"/>
                <a:ext cx="59798" cy="57633"/>
              </a:xfrm>
              <a:custGeom>
                <a:rect b="b" l="l" r="r" t="t"/>
                <a:pathLst>
                  <a:path extrusionOk="0" h="2209" w="2292">
                    <a:moveTo>
                      <a:pt x="1443" y="1"/>
                    </a:moveTo>
                    <a:cubicBezTo>
                      <a:pt x="1" y="1"/>
                      <a:pt x="1" y="2209"/>
                      <a:pt x="1443" y="2209"/>
                    </a:cubicBezTo>
                    <a:cubicBezTo>
                      <a:pt x="1474" y="2209"/>
                      <a:pt x="1505" y="2208"/>
                      <a:pt x="1537" y="2206"/>
                    </a:cubicBezTo>
                    <a:cubicBezTo>
                      <a:pt x="1771" y="2206"/>
                      <a:pt x="2038" y="2106"/>
                      <a:pt x="2238" y="1972"/>
                    </a:cubicBezTo>
                    <a:cubicBezTo>
                      <a:pt x="2292" y="1918"/>
                      <a:pt x="2236" y="1820"/>
                      <a:pt x="2178" y="1820"/>
                    </a:cubicBezTo>
                    <a:cubicBezTo>
                      <a:pt x="2164" y="1820"/>
                      <a:pt x="2150" y="1826"/>
                      <a:pt x="2138" y="1839"/>
                    </a:cubicBezTo>
                    <a:cubicBezTo>
                      <a:pt x="1971" y="1972"/>
                      <a:pt x="1737" y="2039"/>
                      <a:pt x="1537" y="2039"/>
                    </a:cubicBezTo>
                    <a:cubicBezTo>
                      <a:pt x="270" y="2039"/>
                      <a:pt x="270" y="171"/>
                      <a:pt x="1537" y="171"/>
                    </a:cubicBezTo>
                    <a:cubicBezTo>
                      <a:pt x="1737" y="171"/>
                      <a:pt x="1971" y="237"/>
                      <a:pt x="2138" y="371"/>
                    </a:cubicBezTo>
                    <a:cubicBezTo>
                      <a:pt x="2154" y="388"/>
                      <a:pt x="2171" y="396"/>
                      <a:pt x="2188" y="396"/>
                    </a:cubicBezTo>
                    <a:cubicBezTo>
                      <a:pt x="2204" y="396"/>
                      <a:pt x="2221" y="388"/>
                      <a:pt x="2238" y="371"/>
                    </a:cubicBezTo>
                    <a:cubicBezTo>
                      <a:pt x="2271" y="338"/>
                      <a:pt x="2271" y="304"/>
                      <a:pt x="2238" y="271"/>
                    </a:cubicBezTo>
                    <a:cubicBezTo>
                      <a:pt x="2038" y="104"/>
                      <a:pt x="1804" y="37"/>
                      <a:pt x="1537" y="37"/>
                    </a:cubicBezTo>
                    <a:lnTo>
                      <a:pt x="1537" y="4"/>
                    </a:lnTo>
                    <a:cubicBezTo>
                      <a:pt x="1505" y="2"/>
                      <a:pt x="1474" y="1"/>
                      <a:pt x="144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6"/>
              <p:cNvSpPr/>
              <p:nvPr/>
            </p:nvSpPr>
            <p:spPr>
              <a:xfrm>
                <a:off x="5851704" y="4411465"/>
                <a:ext cx="46753" cy="39396"/>
              </a:xfrm>
              <a:custGeom>
                <a:rect b="b" l="l" r="r" t="t"/>
                <a:pathLst>
                  <a:path extrusionOk="0" h="1510" w="1792">
                    <a:moveTo>
                      <a:pt x="784" y="144"/>
                    </a:moveTo>
                    <a:cubicBezTo>
                      <a:pt x="941" y="144"/>
                      <a:pt x="1102" y="203"/>
                      <a:pt x="1234" y="335"/>
                    </a:cubicBezTo>
                    <a:cubicBezTo>
                      <a:pt x="1592" y="726"/>
                      <a:pt x="1315" y="1370"/>
                      <a:pt x="775" y="1370"/>
                    </a:cubicBezTo>
                    <a:cubicBezTo>
                      <a:pt x="761" y="1370"/>
                      <a:pt x="748" y="1370"/>
                      <a:pt x="734" y="1369"/>
                    </a:cubicBezTo>
                    <a:cubicBezTo>
                      <a:pt x="400" y="1369"/>
                      <a:pt x="167" y="1069"/>
                      <a:pt x="167" y="769"/>
                    </a:cubicBezTo>
                    <a:cubicBezTo>
                      <a:pt x="167" y="389"/>
                      <a:pt x="466" y="144"/>
                      <a:pt x="784" y="144"/>
                    </a:cubicBezTo>
                    <a:close/>
                    <a:moveTo>
                      <a:pt x="776" y="0"/>
                    </a:moveTo>
                    <a:cubicBezTo>
                      <a:pt x="762" y="0"/>
                      <a:pt x="748" y="1"/>
                      <a:pt x="734" y="2"/>
                    </a:cubicBezTo>
                    <a:cubicBezTo>
                      <a:pt x="334" y="2"/>
                      <a:pt x="0" y="335"/>
                      <a:pt x="33" y="769"/>
                    </a:cubicBezTo>
                    <a:cubicBezTo>
                      <a:pt x="33" y="1213"/>
                      <a:pt x="404" y="1510"/>
                      <a:pt x="789" y="1510"/>
                    </a:cubicBezTo>
                    <a:cubicBezTo>
                      <a:pt x="982" y="1510"/>
                      <a:pt x="1179" y="1436"/>
                      <a:pt x="1334" y="1269"/>
                    </a:cubicBezTo>
                    <a:cubicBezTo>
                      <a:pt x="1792" y="779"/>
                      <a:pt x="1449" y="0"/>
                      <a:pt x="7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6"/>
              <p:cNvSpPr/>
              <p:nvPr/>
            </p:nvSpPr>
            <p:spPr>
              <a:xfrm>
                <a:off x="5906517" y="4412352"/>
                <a:ext cx="60085" cy="40074"/>
              </a:xfrm>
              <a:custGeom>
                <a:rect b="b" l="l" r="r" t="t"/>
                <a:pathLst>
                  <a:path extrusionOk="0" h="1536" w="2303">
                    <a:moveTo>
                      <a:pt x="67" y="1"/>
                    </a:moveTo>
                    <a:cubicBezTo>
                      <a:pt x="34" y="1"/>
                      <a:pt x="1" y="34"/>
                      <a:pt x="1" y="68"/>
                    </a:cubicBezTo>
                    <a:lnTo>
                      <a:pt x="1" y="1469"/>
                    </a:lnTo>
                    <a:cubicBezTo>
                      <a:pt x="1" y="1502"/>
                      <a:pt x="34" y="1502"/>
                      <a:pt x="67" y="1502"/>
                    </a:cubicBezTo>
                    <a:lnTo>
                      <a:pt x="101" y="1502"/>
                    </a:lnTo>
                    <a:cubicBezTo>
                      <a:pt x="134" y="1502"/>
                      <a:pt x="134" y="1469"/>
                      <a:pt x="134" y="1469"/>
                    </a:cubicBezTo>
                    <a:lnTo>
                      <a:pt x="134" y="635"/>
                    </a:lnTo>
                    <a:cubicBezTo>
                      <a:pt x="134" y="318"/>
                      <a:pt x="367" y="159"/>
                      <a:pt x="601" y="159"/>
                    </a:cubicBezTo>
                    <a:cubicBezTo>
                      <a:pt x="834" y="159"/>
                      <a:pt x="1068" y="318"/>
                      <a:pt x="1068" y="635"/>
                    </a:cubicBezTo>
                    <a:lnTo>
                      <a:pt x="1068" y="1469"/>
                    </a:lnTo>
                    <a:lnTo>
                      <a:pt x="1135" y="1469"/>
                    </a:lnTo>
                    <a:cubicBezTo>
                      <a:pt x="1135" y="1435"/>
                      <a:pt x="1168" y="1435"/>
                      <a:pt x="1168" y="1435"/>
                    </a:cubicBezTo>
                    <a:lnTo>
                      <a:pt x="1168" y="601"/>
                    </a:lnTo>
                    <a:cubicBezTo>
                      <a:pt x="1168" y="284"/>
                      <a:pt x="1402" y="126"/>
                      <a:pt x="1635" y="126"/>
                    </a:cubicBezTo>
                    <a:cubicBezTo>
                      <a:pt x="1869" y="126"/>
                      <a:pt x="2102" y="284"/>
                      <a:pt x="2102" y="601"/>
                    </a:cubicBezTo>
                    <a:lnTo>
                      <a:pt x="2169" y="1469"/>
                    </a:lnTo>
                    <a:cubicBezTo>
                      <a:pt x="2169" y="1502"/>
                      <a:pt x="2202" y="1535"/>
                      <a:pt x="2235" y="1535"/>
                    </a:cubicBezTo>
                    <a:cubicBezTo>
                      <a:pt x="2269" y="1535"/>
                      <a:pt x="2302" y="1502"/>
                      <a:pt x="2302" y="1469"/>
                    </a:cubicBezTo>
                    <a:lnTo>
                      <a:pt x="2302" y="635"/>
                    </a:lnTo>
                    <a:cubicBezTo>
                      <a:pt x="2302" y="268"/>
                      <a:pt x="2035" y="1"/>
                      <a:pt x="1702" y="1"/>
                    </a:cubicBezTo>
                    <a:cubicBezTo>
                      <a:pt x="1468" y="1"/>
                      <a:pt x="1268" y="134"/>
                      <a:pt x="1168" y="334"/>
                    </a:cubicBezTo>
                    <a:cubicBezTo>
                      <a:pt x="1041" y="116"/>
                      <a:pt x="834" y="7"/>
                      <a:pt x="624" y="7"/>
                    </a:cubicBezTo>
                    <a:cubicBezTo>
                      <a:pt x="448" y="7"/>
                      <a:pt x="270" y="83"/>
                      <a:pt x="134" y="234"/>
                    </a:cubicBezTo>
                    <a:lnTo>
                      <a:pt x="134" y="68"/>
                    </a:lnTo>
                    <a:cubicBezTo>
                      <a:pt x="134" y="34"/>
                      <a:pt x="101" y="1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>
                <a:off x="5983088" y="4412352"/>
                <a:ext cx="60946" cy="40074"/>
              </a:xfrm>
              <a:custGeom>
                <a:rect b="b" l="l" r="r" t="t"/>
                <a:pathLst>
                  <a:path extrusionOk="0" h="1536" w="2336">
                    <a:moveTo>
                      <a:pt x="68" y="1"/>
                    </a:moveTo>
                    <a:cubicBezTo>
                      <a:pt x="34" y="1"/>
                      <a:pt x="1" y="34"/>
                      <a:pt x="1" y="68"/>
                    </a:cubicBezTo>
                    <a:lnTo>
                      <a:pt x="1" y="1469"/>
                    </a:lnTo>
                    <a:cubicBezTo>
                      <a:pt x="1" y="1502"/>
                      <a:pt x="34" y="1502"/>
                      <a:pt x="68" y="1502"/>
                    </a:cubicBezTo>
                    <a:lnTo>
                      <a:pt x="101" y="1502"/>
                    </a:lnTo>
                    <a:cubicBezTo>
                      <a:pt x="134" y="1502"/>
                      <a:pt x="134" y="1469"/>
                      <a:pt x="134" y="1469"/>
                    </a:cubicBezTo>
                    <a:lnTo>
                      <a:pt x="134" y="635"/>
                    </a:lnTo>
                    <a:cubicBezTo>
                      <a:pt x="134" y="318"/>
                      <a:pt x="368" y="159"/>
                      <a:pt x="601" y="159"/>
                    </a:cubicBezTo>
                    <a:cubicBezTo>
                      <a:pt x="835" y="159"/>
                      <a:pt x="1068" y="318"/>
                      <a:pt x="1068" y="635"/>
                    </a:cubicBezTo>
                    <a:lnTo>
                      <a:pt x="1068" y="1469"/>
                    </a:lnTo>
                    <a:lnTo>
                      <a:pt x="1135" y="1469"/>
                    </a:lnTo>
                    <a:cubicBezTo>
                      <a:pt x="1135" y="1435"/>
                      <a:pt x="1168" y="1435"/>
                      <a:pt x="1168" y="1435"/>
                    </a:cubicBezTo>
                    <a:lnTo>
                      <a:pt x="1168" y="601"/>
                    </a:lnTo>
                    <a:cubicBezTo>
                      <a:pt x="1168" y="334"/>
                      <a:pt x="1369" y="101"/>
                      <a:pt x="1635" y="101"/>
                    </a:cubicBezTo>
                    <a:cubicBezTo>
                      <a:pt x="1902" y="134"/>
                      <a:pt x="2102" y="334"/>
                      <a:pt x="2102" y="601"/>
                    </a:cubicBezTo>
                    <a:lnTo>
                      <a:pt x="2169" y="1469"/>
                    </a:lnTo>
                    <a:cubicBezTo>
                      <a:pt x="2169" y="1502"/>
                      <a:pt x="2203" y="1535"/>
                      <a:pt x="2236" y="1535"/>
                    </a:cubicBezTo>
                    <a:cubicBezTo>
                      <a:pt x="2303" y="1535"/>
                      <a:pt x="2336" y="1502"/>
                      <a:pt x="2336" y="1469"/>
                    </a:cubicBezTo>
                    <a:lnTo>
                      <a:pt x="2336" y="635"/>
                    </a:lnTo>
                    <a:cubicBezTo>
                      <a:pt x="2336" y="268"/>
                      <a:pt x="2036" y="1"/>
                      <a:pt x="1702" y="1"/>
                    </a:cubicBezTo>
                    <a:cubicBezTo>
                      <a:pt x="1469" y="1"/>
                      <a:pt x="1269" y="134"/>
                      <a:pt x="1168" y="334"/>
                    </a:cubicBezTo>
                    <a:cubicBezTo>
                      <a:pt x="1068" y="134"/>
                      <a:pt x="835" y="1"/>
                      <a:pt x="635" y="1"/>
                    </a:cubicBezTo>
                    <a:cubicBezTo>
                      <a:pt x="435" y="1"/>
                      <a:pt x="268" y="68"/>
                      <a:pt x="168" y="234"/>
                    </a:cubicBezTo>
                    <a:lnTo>
                      <a:pt x="168" y="68"/>
                    </a:lnTo>
                    <a:cubicBezTo>
                      <a:pt x="168" y="34"/>
                      <a:pt x="134" y="1"/>
                      <a:pt x="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6"/>
              <p:cNvSpPr/>
              <p:nvPr/>
            </p:nvSpPr>
            <p:spPr>
              <a:xfrm>
                <a:off x="6055329" y="4411491"/>
                <a:ext cx="38326" cy="39187"/>
              </a:xfrm>
              <a:custGeom>
                <a:rect b="b" l="l" r="r" t="t"/>
                <a:pathLst>
                  <a:path extrusionOk="0" h="1502" w="1469">
                    <a:moveTo>
                      <a:pt x="734" y="134"/>
                    </a:moveTo>
                    <a:cubicBezTo>
                      <a:pt x="1001" y="134"/>
                      <a:pt x="1268" y="367"/>
                      <a:pt x="1302" y="634"/>
                    </a:cubicBezTo>
                    <a:lnTo>
                      <a:pt x="167" y="634"/>
                    </a:lnTo>
                    <a:cubicBezTo>
                      <a:pt x="201" y="367"/>
                      <a:pt x="434" y="167"/>
                      <a:pt x="734" y="134"/>
                    </a:cubicBezTo>
                    <a:close/>
                    <a:moveTo>
                      <a:pt x="734" y="1"/>
                    </a:moveTo>
                    <a:cubicBezTo>
                      <a:pt x="334" y="1"/>
                      <a:pt x="1" y="334"/>
                      <a:pt x="1" y="768"/>
                    </a:cubicBezTo>
                    <a:cubicBezTo>
                      <a:pt x="1" y="1168"/>
                      <a:pt x="334" y="1502"/>
                      <a:pt x="734" y="1502"/>
                    </a:cubicBezTo>
                    <a:cubicBezTo>
                      <a:pt x="968" y="1502"/>
                      <a:pt x="1201" y="1368"/>
                      <a:pt x="1335" y="1168"/>
                    </a:cubicBezTo>
                    <a:cubicBezTo>
                      <a:pt x="1368" y="1135"/>
                      <a:pt x="1335" y="1068"/>
                      <a:pt x="1302" y="1068"/>
                    </a:cubicBezTo>
                    <a:cubicBezTo>
                      <a:pt x="1285" y="1051"/>
                      <a:pt x="1268" y="1043"/>
                      <a:pt x="1252" y="1043"/>
                    </a:cubicBezTo>
                    <a:cubicBezTo>
                      <a:pt x="1235" y="1043"/>
                      <a:pt x="1218" y="1051"/>
                      <a:pt x="1201" y="1068"/>
                    </a:cubicBezTo>
                    <a:cubicBezTo>
                      <a:pt x="1101" y="1235"/>
                      <a:pt x="935" y="1368"/>
                      <a:pt x="734" y="1368"/>
                    </a:cubicBezTo>
                    <a:cubicBezTo>
                      <a:pt x="401" y="1335"/>
                      <a:pt x="134" y="1101"/>
                      <a:pt x="134" y="768"/>
                    </a:cubicBezTo>
                    <a:lnTo>
                      <a:pt x="1402" y="768"/>
                    </a:lnTo>
                    <a:cubicBezTo>
                      <a:pt x="1435" y="768"/>
                      <a:pt x="1468" y="734"/>
                      <a:pt x="1468" y="701"/>
                    </a:cubicBezTo>
                    <a:cubicBezTo>
                      <a:pt x="1435" y="301"/>
                      <a:pt x="1135" y="1"/>
                      <a:pt x="7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6"/>
              <p:cNvSpPr/>
              <p:nvPr/>
            </p:nvSpPr>
            <p:spPr>
              <a:xfrm>
                <a:off x="6108420" y="4411491"/>
                <a:ext cx="32221" cy="40048"/>
              </a:xfrm>
              <a:custGeom>
                <a:rect b="b" l="l" r="r" t="t"/>
                <a:pathLst>
                  <a:path extrusionOk="0" h="1535" w="1235">
                    <a:moveTo>
                      <a:pt x="67" y="1"/>
                    </a:moveTo>
                    <a:cubicBezTo>
                      <a:pt x="34" y="34"/>
                      <a:pt x="0" y="67"/>
                      <a:pt x="0" y="101"/>
                    </a:cubicBezTo>
                    <a:lnTo>
                      <a:pt x="0" y="1468"/>
                    </a:lnTo>
                    <a:cubicBezTo>
                      <a:pt x="0" y="1502"/>
                      <a:pt x="34" y="1502"/>
                      <a:pt x="34" y="1502"/>
                    </a:cubicBezTo>
                    <a:lnTo>
                      <a:pt x="100" y="1502"/>
                    </a:lnTo>
                    <a:cubicBezTo>
                      <a:pt x="100" y="1468"/>
                      <a:pt x="100" y="1468"/>
                      <a:pt x="100" y="1468"/>
                    </a:cubicBezTo>
                    <a:lnTo>
                      <a:pt x="100" y="634"/>
                    </a:lnTo>
                    <a:cubicBezTo>
                      <a:pt x="100" y="367"/>
                      <a:pt x="301" y="167"/>
                      <a:pt x="567" y="134"/>
                    </a:cubicBezTo>
                    <a:cubicBezTo>
                      <a:pt x="834" y="134"/>
                      <a:pt x="1034" y="367"/>
                      <a:pt x="1034" y="634"/>
                    </a:cubicBezTo>
                    <a:lnTo>
                      <a:pt x="1068" y="1468"/>
                    </a:lnTo>
                    <a:cubicBezTo>
                      <a:pt x="1068" y="1502"/>
                      <a:pt x="1101" y="1535"/>
                      <a:pt x="1168" y="1535"/>
                    </a:cubicBezTo>
                    <a:cubicBezTo>
                      <a:pt x="1201" y="1535"/>
                      <a:pt x="1235" y="1502"/>
                      <a:pt x="1235" y="1468"/>
                    </a:cubicBezTo>
                    <a:lnTo>
                      <a:pt x="1235" y="634"/>
                    </a:lnTo>
                    <a:cubicBezTo>
                      <a:pt x="1235" y="262"/>
                      <a:pt x="918" y="19"/>
                      <a:pt x="597" y="19"/>
                    </a:cubicBezTo>
                    <a:cubicBezTo>
                      <a:pt x="429" y="19"/>
                      <a:pt x="260" y="85"/>
                      <a:pt x="134" y="234"/>
                    </a:cubicBezTo>
                    <a:lnTo>
                      <a:pt x="134" y="101"/>
                    </a:lnTo>
                    <a:cubicBezTo>
                      <a:pt x="134" y="67"/>
                      <a:pt x="100" y="1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6"/>
              <p:cNvSpPr/>
              <p:nvPr/>
            </p:nvSpPr>
            <p:spPr>
              <a:xfrm>
                <a:off x="6152797" y="4394090"/>
                <a:ext cx="18315" cy="56589"/>
              </a:xfrm>
              <a:custGeom>
                <a:rect b="b" l="l" r="r" t="t"/>
                <a:pathLst>
                  <a:path extrusionOk="0" h="2169" w="702">
                    <a:moveTo>
                      <a:pt x="334" y="0"/>
                    </a:moveTo>
                    <a:cubicBezTo>
                      <a:pt x="301" y="0"/>
                      <a:pt x="267" y="34"/>
                      <a:pt x="267" y="100"/>
                    </a:cubicBezTo>
                    <a:lnTo>
                      <a:pt x="267" y="668"/>
                    </a:lnTo>
                    <a:lnTo>
                      <a:pt x="67" y="668"/>
                    </a:lnTo>
                    <a:cubicBezTo>
                      <a:pt x="1" y="668"/>
                      <a:pt x="1" y="701"/>
                      <a:pt x="1" y="734"/>
                    </a:cubicBezTo>
                    <a:cubicBezTo>
                      <a:pt x="1" y="768"/>
                      <a:pt x="1" y="801"/>
                      <a:pt x="67" y="801"/>
                    </a:cubicBezTo>
                    <a:lnTo>
                      <a:pt x="267" y="801"/>
                    </a:lnTo>
                    <a:lnTo>
                      <a:pt x="267" y="1935"/>
                    </a:lnTo>
                    <a:cubicBezTo>
                      <a:pt x="267" y="2069"/>
                      <a:pt x="368" y="2169"/>
                      <a:pt x="534" y="2169"/>
                    </a:cubicBezTo>
                    <a:cubicBezTo>
                      <a:pt x="568" y="2169"/>
                      <a:pt x="601" y="2135"/>
                      <a:pt x="601" y="2102"/>
                    </a:cubicBezTo>
                    <a:cubicBezTo>
                      <a:pt x="601" y="2069"/>
                      <a:pt x="568" y="2035"/>
                      <a:pt x="534" y="2035"/>
                    </a:cubicBezTo>
                    <a:cubicBezTo>
                      <a:pt x="468" y="2035"/>
                      <a:pt x="401" y="1968"/>
                      <a:pt x="401" y="1935"/>
                    </a:cubicBezTo>
                    <a:lnTo>
                      <a:pt x="401" y="801"/>
                    </a:lnTo>
                    <a:lnTo>
                      <a:pt x="601" y="801"/>
                    </a:lnTo>
                    <a:cubicBezTo>
                      <a:pt x="634" y="801"/>
                      <a:pt x="668" y="768"/>
                      <a:pt x="668" y="734"/>
                    </a:cubicBezTo>
                    <a:cubicBezTo>
                      <a:pt x="701" y="701"/>
                      <a:pt x="668" y="634"/>
                      <a:pt x="601" y="634"/>
                    </a:cubicBezTo>
                    <a:lnTo>
                      <a:pt x="401" y="634"/>
                    </a:lnTo>
                    <a:lnTo>
                      <a:pt x="401" y="100"/>
                    </a:lnTo>
                    <a:cubicBezTo>
                      <a:pt x="401" y="34"/>
                      <a:pt x="368" y="0"/>
                      <a:pt x="3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6"/>
              <p:cNvSpPr/>
              <p:nvPr/>
            </p:nvSpPr>
            <p:spPr>
              <a:xfrm>
                <a:off x="6625348" y="967895"/>
                <a:ext cx="282007" cy="134050"/>
              </a:xfrm>
              <a:custGeom>
                <a:rect b="b" l="l" r="r" t="t"/>
                <a:pathLst>
                  <a:path extrusionOk="0" h="5138" w="10809">
                    <a:moveTo>
                      <a:pt x="1" y="0"/>
                    </a:moveTo>
                    <a:lnTo>
                      <a:pt x="1" y="5137"/>
                    </a:lnTo>
                    <a:lnTo>
                      <a:pt x="10808" y="5137"/>
                    </a:lnTo>
                    <a:lnTo>
                      <a:pt x="10808" y="0"/>
                    </a:ln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6"/>
              <p:cNvSpPr/>
              <p:nvPr/>
            </p:nvSpPr>
            <p:spPr>
              <a:xfrm>
                <a:off x="6686266" y="1005098"/>
                <a:ext cx="36578" cy="56798"/>
              </a:xfrm>
              <a:custGeom>
                <a:rect b="b" l="l" r="r" t="t"/>
                <a:pathLst>
                  <a:path extrusionOk="0" h="2177" w="1402">
                    <a:moveTo>
                      <a:pt x="180" y="0"/>
                    </a:moveTo>
                    <a:cubicBezTo>
                      <a:pt x="92" y="0"/>
                      <a:pt x="1" y="58"/>
                      <a:pt x="1" y="175"/>
                    </a:cubicBezTo>
                    <a:lnTo>
                      <a:pt x="1" y="1976"/>
                    </a:lnTo>
                    <a:cubicBezTo>
                      <a:pt x="1" y="2077"/>
                      <a:pt x="67" y="2177"/>
                      <a:pt x="167" y="2177"/>
                    </a:cubicBezTo>
                    <a:lnTo>
                      <a:pt x="1168" y="2177"/>
                    </a:lnTo>
                    <a:cubicBezTo>
                      <a:pt x="1402" y="2177"/>
                      <a:pt x="1402" y="1843"/>
                      <a:pt x="1168" y="1843"/>
                    </a:cubicBezTo>
                    <a:lnTo>
                      <a:pt x="334" y="1843"/>
                    </a:lnTo>
                    <a:lnTo>
                      <a:pt x="334" y="175"/>
                    </a:lnTo>
                    <a:cubicBezTo>
                      <a:pt x="351" y="58"/>
                      <a:pt x="267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6"/>
              <p:cNvSpPr/>
              <p:nvPr/>
            </p:nvSpPr>
            <p:spPr>
              <a:xfrm>
                <a:off x="6733252" y="1005307"/>
                <a:ext cx="8740" cy="55728"/>
              </a:xfrm>
              <a:custGeom>
                <a:rect b="b" l="l" r="r" t="t"/>
                <a:pathLst>
                  <a:path extrusionOk="0" h="2136" w="335">
                    <a:moveTo>
                      <a:pt x="168" y="0"/>
                    </a:moveTo>
                    <a:cubicBezTo>
                      <a:pt x="68" y="0"/>
                      <a:pt x="1" y="67"/>
                      <a:pt x="1" y="167"/>
                    </a:cubicBezTo>
                    <a:lnTo>
                      <a:pt x="1" y="1968"/>
                    </a:lnTo>
                    <a:cubicBezTo>
                      <a:pt x="1" y="2069"/>
                      <a:pt x="68" y="2135"/>
                      <a:pt x="168" y="2135"/>
                    </a:cubicBezTo>
                    <a:cubicBezTo>
                      <a:pt x="234" y="2135"/>
                      <a:pt x="334" y="2069"/>
                      <a:pt x="334" y="1968"/>
                    </a:cubicBezTo>
                    <a:lnTo>
                      <a:pt x="334" y="167"/>
                    </a:lnTo>
                    <a:cubicBezTo>
                      <a:pt x="334" y="67"/>
                      <a:pt x="234" y="0"/>
                      <a:pt x="1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6"/>
              <p:cNvSpPr/>
              <p:nvPr/>
            </p:nvSpPr>
            <p:spPr>
              <a:xfrm>
                <a:off x="6753263" y="1005855"/>
                <a:ext cx="49649" cy="55180"/>
              </a:xfrm>
              <a:custGeom>
                <a:rect b="b" l="l" r="r" t="t"/>
                <a:pathLst>
                  <a:path extrusionOk="0" h="2115" w="1903">
                    <a:moveTo>
                      <a:pt x="1695" y="0"/>
                    </a:moveTo>
                    <a:cubicBezTo>
                      <a:pt x="1623" y="0"/>
                      <a:pt x="1560" y="38"/>
                      <a:pt x="1535" y="113"/>
                    </a:cubicBezTo>
                    <a:lnTo>
                      <a:pt x="935" y="1547"/>
                    </a:lnTo>
                    <a:lnTo>
                      <a:pt x="368" y="146"/>
                    </a:lnTo>
                    <a:cubicBezTo>
                      <a:pt x="357" y="81"/>
                      <a:pt x="311" y="55"/>
                      <a:pt x="257" y="55"/>
                    </a:cubicBezTo>
                    <a:cubicBezTo>
                      <a:pt x="145" y="55"/>
                      <a:pt x="0" y="167"/>
                      <a:pt x="68" y="280"/>
                    </a:cubicBezTo>
                    <a:lnTo>
                      <a:pt x="835" y="2081"/>
                    </a:lnTo>
                    <a:cubicBezTo>
                      <a:pt x="835" y="2081"/>
                      <a:pt x="835" y="2114"/>
                      <a:pt x="835" y="2114"/>
                    </a:cubicBezTo>
                    <a:lnTo>
                      <a:pt x="935" y="2048"/>
                    </a:lnTo>
                    <a:lnTo>
                      <a:pt x="1102" y="2048"/>
                    </a:lnTo>
                    <a:lnTo>
                      <a:pt x="1869" y="246"/>
                    </a:lnTo>
                    <a:cubicBezTo>
                      <a:pt x="1902" y="146"/>
                      <a:pt x="1869" y="46"/>
                      <a:pt x="1769" y="13"/>
                    </a:cubicBezTo>
                    <a:cubicBezTo>
                      <a:pt x="1744" y="4"/>
                      <a:pt x="1719" y="0"/>
                      <a:pt x="16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6"/>
              <p:cNvSpPr/>
              <p:nvPr/>
            </p:nvSpPr>
            <p:spPr>
              <a:xfrm>
                <a:off x="6815068" y="1005307"/>
                <a:ext cx="36578" cy="56589"/>
              </a:xfrm>
              <a:custGeom>
                <a:rect b="b" l="l" r="r" t="t"/>
                <a:pathLst>
                  <a:path extrusionOk="0" h="2169" w="1402">
                    <a:moveTo>
                      <a:pt x="167" y="0"/>
                    </a:moveTo>
                    <a:cubicBezTo>
                      <a:pt x="67" y="0"/>
                      <a:pt x="0" y="67"/>
                      <a:pt x="0" y="167"/>
                    </a:cubicBezTo>
                    <a:lnTo>
                      <a:pt x="0" y="1968"/>
                    </a:lnTo>
                    <a:cubicBezTo>
                      <a:pt x="0" y="2069"/>
                      <a:pt x="67" y="2169"/>
                      <a:pt x="167" y="2169"/>
                    </a:cubicBezTo>
                    <a:lnTo>
                      <a:pt x="1168" y="2169"/>
                    </a:lnTo>
                    <a:cubicBezTo>
                      <a:pt x="1401" y="2169"/>
                      <a:pt x="1401" y="1802"/>
                      <a:pt x="1168" y="1802"/>
                    </a:cubicBezTo>
                    <a:lnTo>
                      <a:pt x="334" y="1802"/>
                    </a:lnTo>
                    <a:lnTo>
                      <a:pt x="334" y="1235"/>
                    </a:lnTo>
                    <a:lnTo>
                      <a:pt x="1068" y="1235"/>
                    </a:lnTo>
                    <a:cubicBezTo>
                      <a:pt x="1268" y="1201"/>
                      <a:pt x="1268" y="934"/>
                      <a:pt x="1068" y="901"/>
                    </a:cubicBezTo>
                    <a:lnTo>
                      <a:pt x="334" y="901"/>
                    </a:lnTo>
                    <a:lnTo>
                      <a:pt x="334" y="334"/>
                    </a:lnTo>
                    <a:lnTo>
                      <a:pt x="1168" y="334"/>
                    </a:lnTo>
                    <a:cubicBezTo>
                      <a:pt x="1268" y="334"/>
                      <a:pt x="1368" y="267"/>
                      <a:pt x="1368" y="167"/>
                    </a:cubicBezTo>
                    <a:cubicBezTo>
                      <a:pt x="1368" y="67"/>
                      <a:pt x="1268" y="0"/>
                      <a:pt x="11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6"/>
              <p:cNvSpPr/>
              <p:nvPr/>
            </p:nvSpPr>
            <p:spPr>
              <a:xfrm>
                <a:off x="6960410" y="967895"/>
                <a:ext cx="282868" cy="134050"/>
              </a:xfrm>
              <a:custGeom>
                <a:rect b="b" l="l" r="r" t="t"/>
                <a:pathLst>
                  <a:path extrusionOk="0" h="5138" w="10842">
                    <a:moveTo>
                      <a:pt x="0" y="0"/>
                    </a:moveTo>
                    <a:lnTo>
                      <a:pt x="0" y="5137"/>
                    </a:lnTo>
                    <a:lnTo>
                      <a:pt x="10841" y="5137"/>
                    </a:lnTo>
                    <a:lnTo>
                      <a:pt x="1084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6"/>
              <p:cNvSpPr/>
              <p:nvPr/>
            </p:nvSpPr>
            <p:spPr>
              <a:xfrm>
                <a:off x="6984777" y="1004446"/>
                <a:ext cx="82679" cy="23507"/>
              </a:xfrm>
              <a:custGeom>
                <a:rect b="b" l="l" r="r" t="t"/>
                <a:pathLst>
                  <a:path extrusionOk="0" h="901" w="3169">
                    <a:moveTo>
                      <a:pt x="1601" y="0"/>
                    </a:moveTo>
                    <a:cubicBezTo>
                      <a:pt x="1268" y="0"/>
                      <a:pt x="934" y="67"/>
                      <a:pt x="667" y="267"/>
                    </a:cubicBezTo>
                    <a:cubicBezTo>
                      <a:pt x="367" y="400"/>
                      <a:pt x="167" y="634"/>
                      <a:pt x="0" y="901"/>
                    </a:cubicBezTo>
                    <a:cubicBezTo>
                      <a:pt x="234" y="767"/>
                      <a:pt x="500" y="634"/>
                      <a:pt x="801" y="534"/>
                    </a:cubicBezTo>
                    <a:cubicBezTo>
                      <a:pt x="991" y="479"/>
                      <a:pt x="1204" y="425"/>
                      <a:pt x="1421" y="425"/>
                    </a:cubicBezTo>
                    <a:cubicBezTo>
                      <a:pt x="1470" y="425"/>
                      <a:pt x="1519" y="428"/>
                      <a:pt x="1568" y="434"/>
                    </a:cubicBezTo>
                    <a:cubicBezTo>
                      <a:pt x="2135" y="467"/>
                      <a:pt x="2702" y="634"/>
                      <a:pt x="3169" y="901"/>
                    </a:cubicBezTo>
                    <a:cubicBezTo>
                      <a:pt x="3002" y="634"/>
                      <a:pt x="2769" y="400"/>
                      <a:pt x="2502" y="267"/>
                    </a:cubicBezTo>
                    <a:cubicBezTo>
                      <a:pt x="2235" y="100"/>
                      <a:pt x="1901" y="0"/>
                      <a:pt x="16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6"/>
              <p:cNvSpPr/>
              <p:nvPr/>
            </p:nvSpPr>
            <p:spPr>
              <a:xfrm>
                <a:off x="7102256" y="1003767"/>
                <a:ext cx="35691" cy="56172"/>
              </a:xfrm>
              <a:custGeom>
                <a:rect b="b" l="l" r="r" t="t"/>
                <a:pathLst>
                  <a:path extrusionOk="0" h="2153" w="1368">
                    <a:moveTo>
                      <a:pt x="184" y="1"/>
                    </a:moveTo>
                    <a:cubicBezTo>
                      <a:pt x="175" y="1"/>
                      <a:pt x="167" y="9"/>
                      <a:pt x="167" y="26"/>
                    </a:cubicBezTo>
                    <a:cubicBezTo>
                      <a:pt x="134" y="26"/>
                      <a:pt x="134" y="59"/>
                      <a:pt x="134" y="59"/>
                    </a:cubicBezTo>
                    <a:lnTo>
                      <a:pt x="34" y="927"/>
                    </a:lnTo>
                    <a:cubicBezTo>
                      <a:pt x="34" y="960"/>
                      <a:pt x="34" y="960"/>
                      <a:pt x="34" y="960"/>
                    </a:cubicBezTo>
                    <a:cubicBezTo>
                      <a:pt x="34" y="960"/>
                      <a:pt x="34" y="993"/>
                      <a:pt x="34" y="993"/>
                    </a:cubicBezTo>
                    <a:cubicBezTo>
                      <a:pt x="50" y="1010"/>
                      <a:pt x="75" y="1018"/>
                      <a:pt x="96" y="1018"/>
                    </a:cubicBezTo>
                    <a:cubicBezTo>
                      <a:pt x="117" y="1018"/>
                      <a:pt x="134" y="1010"/>
                      <a:pt x="134" y="993"/>
                    </a:cubicBezTo>
                    <a:cubicBezTo>
                      <a:pt x="267" y="860"/>
                      <a:pt x="401" y="827"/>
                      <a:pt x="567" y="827"/>
                    </a:cubicBezTo>
                    <a:cubicBezTo>
                      <a:pt x="1219" y="827"/>
                      <a:pt x="860" y="1909"/>
                      <a:pt x="390" y="1909"/>
                    </a:cubicBezTo>
                    <a:cubicBezTo>
                      <a:pt x="306" y="1909"/>
                      <a:pt x="219" y="1875"/>
                      <a:pt x="134" y="1794"/>
                    </a:cubicBezTo>
                    <a:lnTo>
                      <a:pt x="34" y="1794"/>
                    </a:lnTo>
                    <a:cubicBezTo>
                      <a:pt x="0" y="1827"/>
                      <a:pt x="0" y="1894"/>
                      <a:pt x="34" y="1927"/>
                    </a:cubicBezTo>
                    <a:cubicBezTo>
                      <a:pt x="184" y="2077"/>
                      <a:pt x="376" y="2153"/>
                      <a:pt x="563" y="2153"/>
                    </a:cubicBezTo>
                    <a:cubicBezTo>
                      <a:pt x="751" y="2153"/>
                      <a:pt x="934" y="2077"/>
                      <a:pt x="1068" y="1927"/>
                    </a:cubicBezTo>
                    <a:cubicBezTo>
                      <a:pt x="1368" y="1627"/>
                      <a:pt x="1368" y="1160"/>
                      <a:pt x="1068" y="893"/>
                    </a:cubicBezTo>
                    <a:cubicBezTo>
                      <a:pt x="952" y="777"/>
                      <a:pt x="811" y="687"/>
                      <a:pt x="645" y="687"/>
                    </a:cubicBezTo>
                    <a:cubicBezTo>
                      <a:pt x="619" y="687"/>
                      <a:pt x="594" y="689"/>
                      <a:pt x="567" y="693"/>
                    </a:cubicBezTo>
                    <a:cubicBezTo>
                      <a:pt x="543" y="687"/>
                      <a:pt x="518" y="684"/>
                      <a:pt x="494" y="684"/>
                    </a:cubicBezTo>
                    <a:cubicBezTo>
                      <a:pt x="386" y="684"/>
                      <a:pt x="282" y="739"/>
                      <a:pt x="200" y="793"/>
                    </a:cubicBezTo>
                    <a:lnTo>
                      <a:pt x="267" y="159"/>
                    </a:lnTo>
                    <a:lnTo>
                      <a:pt x="1201" y="159"/>
                    </a:lnTo>
                    <a:cubicBezTo>
                      <a:pt x="1234" y="159"/>
                      <a:pt x="1268" y="126"/>
                      <a:pt x="1268" y="93"/>
                    </a:cubicBezTo>
                    <a:cubicBezTo>
                      <a:pt x="1268" y="59"/>
                      <a:pt x="1234" y="26"/>
                      <a:pt x="1201" y="26"/>
                    </a:cubicBezTo>
                    <a:lnTo>
                      <a:pt x="200" y="26"/>
                    </a:lnTo>
                    <a:cubicBezTo>
                      <a:pt x="200" y="9"/>
                      <a:pt x="192" y="1"/>
                      <a:pt x="1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6"/>
              <p:cNvSpPr/>
              <p:nvPr/>
            </p:nvSpPr>
            <p:spPr>
              <a:xfrm>
                <a:off x="7148381" y="1002698"/>
                <a:ext cx="15680" cy="56146"/>
              </a:xfrm>
              <a:custGeom>
                <a:rect b="b" l="l" r="r" t="t"/>
                <a:pathLst>
                  <a:path extrusionOk="0" h="2152" w="601">
                    <a:moveTo>
                      <a:pt x="501" y="0"/>
                    </a:moveTo>
                    <a:lnTo>
                      <a:pt x="67" y="267"/>
                    </a:lnTo>
                    <a:cubicBezTo>
                      <a:pt x="34" y="301"/>
                      <a:pt x="0" y="334"/>
                      <a:pt x="34" y="367"/>
                    </a:cubicBezTo>
                    <a:cubicBezTo>
                      <a:pt x="67" y="401"/>
                      <a:pt x="67" y="401"/>
                      <a:pt x="100" y="401"/>
                    </a:cubicBezTo>
                    <a:lnTo>
                      <a:pt x="134" y="401"/>
                    </a:lnTo>
                    <a:lnTo>
                      <a:pt x="434" y="234"/>
                    </a:lnTo>
                    <a:lnTo>
                      <a:pt x="434" y="2102"/>
                    </a:lnTo>
                    <a:cubicBezTo>
                      <a:pt x="434" y="2135"/>
                      <a:pt x="476" y="2152"/>
                      <a:pt x="517" y="2152"/>
                    </a:cubicBezTo>
                    <a:cubicBezTo>
                      <a:pt x="559" y="2152"/>
                      <a:pt x="601" y="2135"/>
                      <a:pt x="601" y="2102"/>
                    </a:cubicBezTo>
                    <a:lnTo>
                      <a:pt x="601" y="100"/>
                    </a:lnTo>
                    <a:cubicBezTo>
                      <a:pt x="601" y="67"/>
                      <a:pt x="601" y="67"/>
                      <a:pt x="601" y="34"/>
                    </a:cubicBezTo>
                    <a:cubicBezTo>
                      <a:pt x="567" y="0"/>
                      <a:pt x="534" y="0"/>
                      <a:pt x="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6"/>
              <p:cNvSpPr/>
              <p:nvPr/>
            </p:nvSpPr>
            <p:spPr>
              <a:xfrm>
                <a:off x="7177079" y="1002698"/>
                <a:ext cx="35717" cy="56589"/>
              </a:xfrm>
              <a:custGeom>
                <a:rect b="b" l="l" r="r" t="t"/>
                <a:pathLst>
                  <a:path extrusionOk="0" h="2169" w="1369">
                    <a:moveTo>
                      <a:pt x="668" y="0"/>
                    </a:moveTo>
                    <a:cubicBezTo>
                      <a:pt x="468" y="0"/>
                      <a:pt x="301" y="67"/>
                      <a:pt x="168" y="200"/>
                    </a:cubicBezTo>
                    <a:lnTo>
                      <a:pt x="68" y="301"/>
                    </a:lnTo>
                    <a:cubicBezTo>
                      <a:pt x="34" y="334"/>
                      <a:pt x="34" y="367"/>
                      <a:pt x="68" y="401"/>
                    </a:cubicBezTo>
                    <a:cubicBezTo>
                      <a:pt x="84" y="417"/>
                      <a:pt x="109" y="426"/>
                      <a:pt x="130" y="426"/>
                    </a:cubicBezTo>
                    <a:cubicBezTo>
                      <a:pt x="151" y="426"/>
                      <a:pt x="168" y="417"/>
                      <a:pt x="168" y="401"/>
                    </a:cubicBezTo>
                    <a:lnTo>
                      <a:pt x="301" y="301"/>
                    </a:lnTo>
                    <a:cubicBezTo>
                      <a:pt x="401" y="200"/>
                      <a:pt x="535" y="167"/>
                      <a:pt x="668" y="167"/>
                    </a:cubicBezTo>
                    <a:cubicBezTo>
                      <a:pt x="835" y="167"/>
                      <a:pt x="968" y="234"/>
                      <a:pt x="1068" y="334"/>
                    </a:cubicBezTo>
                    <a:cubicBezTo>
                      <a:pt x="1302" y="567"/>
                      <a:pt x="1269" y="934"/>
                      <a:pt x="1035" y="1134"/>
                    </a:cubicBezTo>
                    <a:lnTo>
                      <a:pt x="34" y="2035"/>
                    </a:lnTo>
                    <a:cubicBezTo>
                      <a:pt x="1" y="2068"/>
                      <a:pt x="1" y="2102"/>
                      <a:pt x="34" y="2169"/>
                    </a:cubicBezTo>
                    <a:lnTo>
                      <a:pt x="1302" y="2169"/>
                    </a:lnTo>
                    <a:cubicBezTo>
                      <a:pt x="1335" y="2169"/>
                      <a:pt x="1369" y="2135"/>
                      <a:pt x="1369" y="2102"/>
                    </a:cubicBezTo>
                    <a:cubicBezTo>
                      <a:pt x="1369" y="2068"/>
                      <a:pt x="1335" y="2035"/>
                      <a:pt x="1302" y="2035"/>
                    </a:cubicBezTo>
                    <a:lnTo>
                      <a:pt x="268" y="2035"/>
                    </a:lnTo>
                    <a:lnTo>
                      <a:pt x="1135" y="1235"/>
                    </a:lnTo>
                    <a:cubicBezTo>
                      <a:pt x="1269" y="1101"/>
                      <a:pt x="1369" y="901"/>
                      <a:pt x="1369" y="734"/>
                    </a:cubicBezTo>
                    <a:cubicBezTo>
                      <a:pt x="1369" y="334"/>
                      <a:pt x="1035" y="0"/>
                      <a:pt x="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6"/>
              <p:cNvSpPr/>
              <p:nvPr/>
            </p:nvSpPr>
            <p:spPr>
              <a:xfrm>
                <a:off x="7000430" y="1013133"/>
                <a:ext cx="46153" cy="39239"/>
              </a:xfrm>
              <a:custGeom>
                <a:rect b="b" l="l" r="r" t="t"/>
                <a:pathLst>
                  <a:path extrusionOk="0" h="1504" w="1769">
                    <a:moveTo>
                      <a:pt x="1001" y="1"/>
                    </a:moveTo>
                    <a:cubicBezTo>
                      <a:pt x="367" y="1"/>
                      <a:pt x="0" y="734"/>
                      <a:pt x="401" y="1235"/>
                    </a:cubicBezTo>
                    <a:cubicBezTo>
                      <a:pt x="545" y="1418"/>
                      <a:pt x="756" y="1504"/>
                      <a:pt x="969" y="1504"/>
                    </a:cubicBezTo>
                    <a:cubicBezTo>
                      <a:pt x="1299" y="1504"/>
                      <a:pt x="1634" y="1299"/>
                      <a:pt x="1735" y="935"/>
                    </a:cubicBezTo>
                    <a:cubicBezTo>
                      <a:pt x="1768" y="468"/>
                      <a:pt x="1435" y="67"/>
                      <a:pt x="10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6"/>
              <p:cNvSpPr/>
              <p:nvPr/>
            </p:nvSpPr>
            <p:spPr>
              <a:xfrm>
                <a:off x="7326778" y="994871"/>
                <a:ext cx="80096" cy="80070"/>
              </a:xfrm>
              <a:custGeom>
                <a:rect b="b" l="l" r="r" t="t"/>
                <a:pathLst>
                  <a:path extrusionOk="0" h="3069" w="3070">
                    <a:moveTo>
                      <a:pt x="267" y="0"/>
                    </a:moveTo>
                    <a:lnTo>
                      <a:pt x="0" y="267"/>
                    </a:lnTo>
                    <a:lnTo>
                      <a:pt x="2802" y="3069"/>
                    </a:lnTo>
                    <a:lnTo>
                      <a:pt x="3069" y="2802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6"/>
              <p:cNvSpPr/>
              <p:nvPr/>
            </p:nvSpPr>
            <p:spPr>
              <a:xfrm>
                <a:off x="7326778" y="994871"/>
                <a:ext cx="80096" cy="80070"/>
              </a:xfrm>
              <a:custGeom>
                <a:rect b="b" l="l" r="r" t="t"/>
                <a:pathLst>
                  <a:path extrusionOk="0" h="3069" w="3070">
                    <a:moveTo>
                      <a:pt x="2802" y="0"/>
                    </a:moveTo>
                    <a:lnTo>
                      <a:pt x="0" y="2802"/>
                    </a:lnTo>
                    <a:lnTo>
                      <a:pt x="267" y="3069"/>
                    </a:lnTo>
                    <a:lnTo>
                      <a:pt x="3069" y="267"/>
                    </a:lnTo>
                    <a:lnTo>
                      <a:pt x="2802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6"/>
              <p:cNvSpPr/>
              <p:nvPr/>
            </p:nvSpPr>
            <p:spPr>
              <a:xfrm>
                <a:off x="7175357" y="4325345"/>
                <a:ext cx="216730" cy="201050"/>
              </a:xfrm>
              <a:custGeom>
                <a:rect b="b" l="l" r="r" t="t"/>
                <a:pathLst>
                  <a:path extrusionOk="0" h="7706" w="8307">
                    <a:moveTo>
                      <a:pt x="6422" y="331"/>
                    </a:moveTo>
                    <a:cubicBezTo>
                      <a:pt x="6887" y="331"/>
                      <a:pt x="7285" y="592"/>
                      <a:pt x="7506" y="1001"/>
                    </a:cubicBezTo>
                    <a:cubicBezTo>
                      <a:pt x="7973" y="1768"/>
                      <a:pt x="7873" y="3002"/>
                      <a:pt x="7272" y="4103"/>
                    </a:cubicBezTo>
                    <a:cubicBezTo>
                      <a:pt x="6438" y="5638"/>
                      <a:pt x="4570" y="7005"/>
                      <a:pt x="4137" y="7305"/>
                    </a:cubicBezTo>
                    <a:cubicBezTo>
                      <a:pt x="3736" y="7039"/>
                      <a:pt x="1868" y="5638"/>
                      <a:pt x="1034" y="4103"/>
                    </a:cubicBezTo>
                    <a:cubicBezTo>
                      <a:pt x="401" y="3002"/>
                      <a:pt x="300" y="1768"/>
                      <a:pt x="767" y="1001"/>
                    </a:cubicBezTo>
                    <a:cubicBezTo>
                      <a:pt x="988" y="592"/>
                      <a:pt x="1416" y="331"/>
                      <a:pt x="1884" y="331"/>
                    </a:cubicBezTo>
                    <a:cubicBezTo>
                      <a:pt x="1912" y="331"/>
                      <a:pt x="1940" y="332"/>
                      <a:pt x="1968" y="334"/>
                    </a:cubicBezTo>
                    <a:cubicBezTo>
                      <a:pt x="3536" y="334"/>
                      <a:pt x="3970" y="2335"/>
                      <a:pt x="4003" y="2368"/>
                    </a:cubicBezTo>
                    <a:lnTo>
                      <a:pt x="4137" y="3102"/>
                    </a:lnTo>
                    <a:lnTo>
                      <a:pt x="4303" y="2368"/>
                    </a:lnTo>
                    <a:cubicBezTo>
                      <a:pt x="4303" y="2335"/>
                      <a:pt x="4737" y="334"/>
                      <a:pt x="6338" y="334"/>
                    </a:cubicBezTo>
                    <a:cubicBezTo>
                      <a:pt x="6366" y="332"/>
                      <a:pt x="6394" y="331"/>
                      <a:pt x="6422" y="331"/>
                    </a:cubicBezTo>
                    <a:close/>
                    <a:moveTo>
                      <a:pt x="1968" y="0"/>
                    </a:moveTo>
                    <a:cubicBezTo>
                      <a:pt x="1368" y="0"/>
                      <a:pt x="801" y="300"/>
                      <a:pt x="501" y="834"/>
                    </a:cubicBezTo>
                    <a:cubicBezTo>
                      <a:pt x="0" y="1701"/>
                      <a:pt x="100" y="3069"/>
                      <a:pt x="734" y="4270"/>
                    </a:cubicBezTo>
                    <a:cubicBezTo>
                      <a:pt x="1701" y="6038"/>
                      <a:pt x="3970" y="7572"/>
                      <a:pt x="4070" y="7639"/>
                    </a:cubicBezTo>
                    <a:lnTo>
                      <a:pt x="4137" y="7706"/>
                    </a:lnTo>
                    <a:lnTo>
                      <a:pt x="4203" y="7639"/>
                    </a:lnTo>
                    <a:cubicBezTo>
                      <a:pt x="4337" y="7572"/>
                      <a:pt x="6572" y="6038"/>
                      <a:pt x="7539" y="4270"/>
                    </a:cubicBezTo>
                    <a:cubicBezTo>
                      <a:pt x="8206" y="3069"/>
                      <a:pt x="8306" y="1701"/>
                      <a:pt x="7772" y="834"/>
                    </a:cubicBezTo>
                    <a:cubicBezTo>
                      <a:pt x="7506" y="300"/>
                      <a:pt x="6939" y="0"/>
                      <a:pt x="6338" y="0"/>
                    </a:cubicBezTo>
                    <a:cubicBezTo>
                      <a:pt x="5037" y="0"/>
                      <a:pt x="4403" y="1134"/>
                      <a:pt x="4137" y="1801"/>
                    </a:cubicBezTo>
                    <a:cubicBezTo>
                      <a:pt x="3903" y="1134"/>
                      <a:pt x="3269" y="0"/>
                      <a:pt x="19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6"/>
              <p:cNvSpPr/>
              <p:nvPr/>
            </p:nvSpPr>
            <p:spPr>
              <a:xfrm>
                <a:off x="7184045" y="4143452"/>
                <a:ext cx="176708" cy="149704"/>
              </a:xfrm>
              <a:custGeom>
                <a:rect b="b" l="l" r="r" t="t"/>
                <a:pathLst>
                  <a:path extrusionOk="0" h="5738" w="6773">
                    <a:moveTo>
                      <a:pt x="1669" y="0"/>
                    </a:moveTo>
                    <a:cubicBezTo>
                      <a:pt x="434" y="0"/>
                      <a:pt x="1" y="1602"/>
                      <a:pt x="835" y="3136"/>
                    </a:cubicBezTo>
                    <a:cubicBezTo>
                      <a:pt x="1569" y="4537"/>
                      <a:pt x="3370" y="5738"/>
                      <a:pt x="3370" y="5738"/>
                    </a:cubicBezTo>
                    <a:cubicBezTo>
                      <a:pt x="3370" y="5738"/>
                      <a:pt x="5171" y="4537"/>
                      <a:pt x="5905" y="3136"/>
                    </a:cubicBezTo>
                    <a:cubicBezTo>
                      <a:pt x="6772" y="1602"/>
                      <a:pt x="6305" y="0"/>
                      <a:pt x="5071" y="0"/>
                    </a:cubicBezTo>
                    <a:cubicBezTo>
                      <a:pt x="3737" y="0"/>
                      <a:pt x="3370" y="1702"/>
                      <a:pt x="3370" y="1702"/>
                    </a:cubicBezTo>
                    <a:cubicBezTo>
                      <a:pt x="3370" y="1702"/>
                      <a:pt x="3003" y="0"/>
                      <a:pt x="16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6"/>
              <p:cNvSpPr/>
              <p:nvPr/>
            </p:nvSpPr>
            <p:spPr>
              <a:xfrm>
                <a:off x="7134450" y="3943297"/>
                <a:ext cx="176681" cy="149704"/>
              </a:xfrm>
              <a:custGeom>
                <a:rect b="b" l="l" r="r" t="t"/>
                <a:pathLst>
                  <a:path extrusionOk="0" h="5738" w="6772">
                    <a:moveTo>
                      <a:pt x="1668" y="0"/>
                    </a:moveTo>
                    <a:cubicBezTo>
                      <a:pt x="467" y="0"/>
                      <a:pt x="0" y="1601"/>
                      <a:pt x="834" y="3169"/>
                    </a:cubicBezTo>
                    <a:cubicBezTo>
                      <a:pt x="1602" y="4537"/>
                      <a:pt x="3403" y="5738"/>
                      <a:pt x="3403" y="5738"/>
                    </a:cubicBezTo>
                    <a:cubicBezTo>
                      <a:pt x="3403" y="5738"/>
                      <a:pt x="5171" y="4537"/>
                      <a:pt x="5938" y="3169"/>
                    </a:cubicBezTo>
                    <a:cubicBezTo>
                      <a:pt x="6772" y="1601"/>
                      <a:pt x="6305" y="0"/>
                      <a:pt x="5104" y="0"/>
                    </a:cubicBezTo>
                    <a:cubicBezTo>
                      <a:pt x="3736" y="0"/>
                      <a:pt x="3403" y="1702"/>
                      <a:pt x="3403" y="1702"/>
                    </a:cubicBezTo>
                    <a:cubicBezTo>
                      <a:pt x="3403" y="1702"/>
                      <a:pt x="3036" y="0"/>
                      <a:pt x="1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6"/>
              <p:cNvSpPr/>
              <p:nvPr/>
            </p:nvSpPr>
            <p:spPr>
              <a:xfrm>
                <a:off x="7187541" y="3724854"/>
                <a:ext cx="177569" cy="149731"/>
              </a:xfrm>
              <a:custGeom>
                <a:rect b="b" l="l" r="r" t="t"/>
                <a:pathLst>
                  <a:path extrusionOk="0" h="5739" w="6806">
                    <a:moveTo>
                      <a:pt x="1668" y="1"/>
                    </a:moveTo>
                    <a:cubicBezTo>
                      <a:pt x="467" y="1"/>
                      <a:pt x="0" y="1602"/>
                      <a:pt x="834" y="3136"/>
                    </a:cubicBezTo>
                    <a:cubicBezTo>
                      <a:pt x="1601" y="4537"/>
                      <a:pt x="3403" y="5738"/>
                      <a:pt x="3403" y="5738"/>
                    </a:cubicBezTo>
                    <a:cubicBezTo>
                      <a:pt x="3403" y="5738"/>
                      <a:pt x="5204" y="4537"/>
                      <a:pt x="5938" y="3136"/>
                    </a:cubicBezTo>
                    <a:cubicBezTo>
                      <a:pt x="6805" y="1602"/>
                      <a:pt x="6305" y="1"/>
                      <a:pt x="5104" y="1"/>
                    </a:cubicBezTo>
                    <a:cubicBezTo>
                      <a:pt x="3736" y="1"/>
                      <a:pt x="3403" y="1702"/>
                      <a:pt x="3403" y="1702"/>
                    </a:cubicBezTo>
                    <a:cubicBezTo>
                      <a:pt x="3403" y="1702"/>
                      <a:pt x="3036" y="1"/>
                      <a:pt x="16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6"/>
              <p:cNvSpPr/>
              <p:nvPr/>
            </p:nvSpPr>
            <p:spPr>
              <a:xfrm>
                <a:off x="7261503" y="4029443"/>
                <a:ext cx="176708" cy="148843"/>
              </a:xfrm>
              <a:custGeom>
                <a:rect b="b" l="l" r="r" t="t"/>
                <a:pathLst>
                  <a:path extrusionOk="0" h="5705" w="6773">
                    <a:moveTo>
                      <a:pt x="1668" y="1"/>
                    </a:moveTo>
                    <a:cubicBezTo>
                      <a:pt x="468" y="1"/>
                      <a:pt x="1" y="1568"/>
                      <a:pt x="835" y="3136"/>
                    </a:cubicBezTo>
                    <a:cubicBezTo>
                      <a:pt x="1602" y="4504"/>
                      <a:pt x="3403" y="5705"/>
                      <a:pt x="3403" y="5705"/>
                    </a:cubicBezTo>
                    <a:cubicBezTo>
                      <a:pt x="3403" y="5705"/>
                      <a:pt x="5204" y="4504"/>
                      <a:pt x="5938" y="3136"/>
                    </a:cubicBezTo>
                    <a:cubicBezTo>
                      <a:pt x="6772" y="1568"/>
                      <a:pt x="6305" y="1"/>
                      <a:pt x="5104" y="1"/>
                    </a:cubicBezTo>
                    <a:cubicBezTo>
                      <a:pt x="3737" y="1"/>
                      <a:pt x="3370" y="1669"/>
                      <a:pt x="3370" y="1669"/>
                    </a:cubicBezTo>
                    <a:cubicBezTo>
                      <a:pt x="3370" y="1669"/>
                      <a:pt x="3036" y="1"/>
                      <a:pt x="16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7225813" y="3603905"/>
                <a:ext cx="176708" cy="149704"/>
              </a:xfrm>
              <a:custGeom>
                <a:rect b="b" l="l" r="r" t="t"/>
                <a:pathLst>
                  <a:path extrusionOk="0" h="5738" w="6773">
                    <a:moveTo>
                      <a:pt x="1669" y="0"/>
                    </a:moveTo>
                    <a:cubicBezTo>
                      <a:pt x="435" y="0"/>
                      <a:pt x="1" y="1601"/>
                      <a:pt x="835" y="3136"/>
                    </a:cubicBezTo>
                    <a:cubicBezTo>
                      <a:pt x="1569" y="4503"/>
                      <a:pt x="3370" y="5737"/>
                      <a:pt x="3370" y="5737"/>
                    </a:cubicBezTo>
                    <a:cubicBezTo>
                      <a:pt x="3370" y="5737"/>
                      <a:pt x="5171" y="4537"/>
                      <a:pt x="5905" y="3136"/>
                    </a:cubicBezTo>
                    <a:cubicBezTo>
                      <a:pt x="6772" y="1601"/>
                      <a:pt x="6305" y="0"/>
                      <a:pt x="5071" y="0"/>
                    </a:cubicBezTo>
                    <a:cubicBezTo>
                      <a:pt x="3737" y="0"/>
                      <a:pt x="3370" y="1701"/>
                      <a:pt x="3370" y="1701"/>
                    </a:cubicBezTo>
                    <a:cubicBezTo>
                      <a:pt x="3370" y="1701"/>
                      <a:pt x="3003" y="0"/>
                      <a:pt x="16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6"/>
              <p:cNvSpPr/>
              <p:nvPr/>
            </p:nvSpPr>
            <p:spPr>
              <a:xfrm>
                <a:off x="7236275" y="3862369"/>
                <a:ext cx="176681" cy="149704"/>
              </a:xfrm>
              <a:custGeom>
                <a:rect b="b" l="l" r="r" t="t"/>
                <a:pathLst>
                  <a:path extrusionOk="0" h="5738" w="6772">
                    <a:moveTo>
                      <a:pt x="1668" y="0"/>
                    </a:moveTo>
                    <a:cubicBezTo>
                      <a:pt x="467" y="0"/>
                      <a:pt x="0" y="1601"/>
                      <a:pt x="834" y="3169"/>
                    </a:cubicBezTo>
                    <a:cubicBezTo>
                      <a:pt x="1601" y="4537"/>
                      <a:pt x="3369" y="5738"/>
                      <a:pt x="3369" y="5738"/>
                    </a:cubicBezTo>
                    <a:cubicBezTo>
                      <a:pt x="3369" y="5738"/>
                      <a:pt x="5171" y="4537"/>
                      <a:pt x="5938" y="3169"/>
                    </a:cubicBezTo>
                    <a:cubicBezTo>
                      <a:pt x="6772" y="1601"/>
                      <a:pt x="6305" y="33"/>
                      <a:pt x="5104" y="0"/>
                    </a:cubicBezTo>
                    <a:cubicBezTo>
                      <a:pt x="3736" y="0"/>
                      <a:pt x="3369" y="1701"/>
                      <a:pt x="3369" y="1701"/>
                    </a:cubicBezTo>
                    <a:cubicBezTo>
                      <a:pt x="3369" y="1701"/>
                      <a:pt x="3036" y="0"/>
                      <a:pt x="1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6"/>
              <p:cNvSpPr/>
              <p:nvPr/>
            </p:nvSpPr>
            <p:spPr>
              <a:xfrm>
                <a:off x="6822894" y="4414022"/>
                <a:ext cx="27003" cy="23011"/>
              </a:xfrm>
              <a:custGeom>
                <a:rect b="b" l="l" r="r" t="t"/>
                <a:pathLst>
                  <a:path extrusionOk="0" h="882" w="1035">
                    <a:moveTo>
                      <a:pt x="619" y="0"/>
                    </a:moveTo>
                    <a:cubicBezTo>
                      <a:pt x="602" y="0"/>
                      <a:pt x="585" y="1"/>
                      <a:pt x="568" y="4"/>
                    </a:cubicBezTo>
                    <a:cubicBezTo>
                      <a:pt x="201" y="4"/>
                      <a:pt x="1" y="471"/>
                      <a:pt x="267" y="737"/>
                    </a:cubicBezTo>
                    <a:cubicBezTo>
                      <a:pt x="356" y="838"/>
                      <a:pt x="471" y="882"/>
                      <a:pt x="585" y="882"/>
                    </a:cubicBezTo>
                    <a:cubicBezTo>
                      <a:pt x="812" y="882"/>
                      <a:pt x="1035" y="704"/>
                      <a:pt x="1035" y="437"/>
                    </a:cubicBezTo>
                    <a:cubicBezTo>
                      <a:pt x="1035" y="219"/>
                      <a:pt x="860" y="0"/>
                      <a:pt x="61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6"/>
              <p:cNvSpPr/>
              <p:nvPr/>
            </p:nvSpPr>
            <p:spPr>
              <a:xfrm>
                <a:off x="6882951" y="4414022"/>
                <a:ext cx="27003" cy="23011"/>
              </a:xfrm>
              <a:custGeom>
                <a:rect b="b" l="l" r="r" t="t"/>
                <a:pathLst>
                  <a:path extrusionOk="0" h="882" w="1035">
                    <a:moveTo>
                      <a:pt x="645" y="0"/>
                    </a:moveTo>
                    <a:cubicBezTo>
                      <a:pt x="631" y="0"/>
                      <a:pt x="616" y="1"/>
                      <a:pt x="601" y="4"/>
                    </a:cubicBezTo>
                    <a:cubicBezTo>
                      <a:pt x="200" y="4"/>
                      <a:pt x="0" y="471"/>
                      <a:pt x="267" y="737"/>
                    </a:cubicBezTo>
                    <a:cubicBezTo>
                      <a:pt x="367" y="838"/>
                      <a:pt x="486" y="882"/>
                      <a:pt x="599" y="882"/>
                    </a:cubicBezTo>
                    <a:cubicBezTo>
                      <a:pt x="827" y="882"/>
                      <a:pt x="1034" y="704"/>
                      <a:pt x="1034" y="437"/>
                    </a:cubicBezTo>
                    <a:cubicBezTo>
                      <a:pt x="1034" y="219"/>
                      <a:pt x="859" y="0"/>
                      <a:pt x="6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6"/>
              <p:cNvSpPr/>
              <p:nvPr/>
            </p:nvSpPr>
            <p:spPr>
              <a:xfrm>
                <a:off x="6943869" y="4414100"/>
                <a:ext cx="27003" cy="22933"/>
              </a:xfrm>
              <a:custGeom>
                <a:rect b="b" l="l" r="r" t="t"/>
                <a:pathLst>
                  <a:path extrusionOk="0" h="879" w="1035">
                    <a:moveTo>
                      <a:pt x="567" y="1"/>
                    </a:moveTo>
                    <a:cubicBezTo>
                      <a:pt x="167" y="1"/>
                      <a:pt x="0" y="468"/>
                      <a:pt x="267" y="734"/>
                    </a:cubicBezTo>
                    <a:cubicBezTo>
                      <a:pt x="356" y="835"/>
                      <a:pt x="467" y="879"/>
                      <a:pt x="577" y="879"/>
                    </a:cubicBezTo>
                    <a:cubicBezTo>
                      <a:pt x="797" y="879"/>
                      <a:pt x="1012" y="701"/>
                      <a:pt x="1034" y="434"/>
                    </a:cubicBezTo>
                    <a:cubicBezTo>
                      <a:pt x="1034" y="201"/>
                      <a:pt x="834" y="1"/>
                      <a:pt x="5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6"/>
              <p:cNvSpPr/>
              <p:nvPr/>
            </p:nvSpPr>
            <p:spPr>
              <a:xfrm>
                <a:off x="4413163" y="721138"/>
                <a:ext cx="294250" cy="273725"/>
              </a:xfrm>
              <a:custGeom>
                <a:rect b="b" l="l" r="r" t="t"/>
                <a:pathLst>
                  <a:path extrusionOk="0" h="10949" w="11770">
                    <a:moveTo>
                      <a:pt x="8742" y="0"/>
                    </a:moveTo>
                    <a:cubicBezTo>
                      <a:pt x="8526" y="0"/>
                      <a:pt x="8302" y="35"/>
                      <a:pt x="8073" y="107"/>
                    </a:cubicBezTo>
                    <a:cubicBezTo>
                      <a:pt x="5705" y="808"/>
                      <a:pt x="5972" y="3944"/>
                      <a:pt x="5972" y="3944"/>
                    </a:cubicBezTo>
                    <a:cubicBezTo>
                      <a:pt x="5972" y="3944"/>
                      <a:pt x="4789" y="1762"/>
                      <a:pt x="2890" y="1762"/>
                    </a:cubicBezTo>
                    <a:cubicBezTo>
                      <a:pt x="2650" y="1762"/>
                      <a:pt x="2398" y="1797"/>
                      <a:pt x="2136" y="1875"/>
                    </a:cubicBezTo>
                    <a:cubicBezTo>
                      <a:pt x="1" y="2509"/>
                      <a:pt x="34" y="5511"/>
                      <a:pt x="2302" y="7780"/>
                    </a:cubicBezTo>
                    <a:cubicBezTo>
                      <a:pt x="4337" y="9781"/>
                      <a:pt x="8073" y="10949"/>
                      <a:pt x="8073" y="10949"/>
                    </a:cubicBezTo>
                    <a:cubicBezTo>
                      <a:pt x="8073" y="10949"/>
                      <a:pt x="10575" y="7913"/>
                      <a:pt x="11175" y="5111"/>
                    </a:cubicBezTo>
                    <a:cubicBezTo>
                      <a:pt x="11770" y="2317"/>
                      <a:pt x="10510" y="0"/>
                      <a:pt x="8742" y="0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7" name="Google Shape;477;p26"/>
            <p:cNvGrpSpPr/>
            <p:nvPr/>
          </p:nvGrpSpPr>
          <p:grpSpPr>
            <a:xfrm>
              <a:off x="7869500" y="1061146"/>
              <a:ext cx="825851" cy="724748"/>
              <a:chOff x="3052927" y="1232752"/>
              <a:chExt cx="1182491" cy="1037727"/>
            </a:xfrm>
          </p:grpSpPr>
          <p:sp>
            <p:nvSpPr>
              <p:cNvPr id="478" name="Google Shape;478;p26"/>
              <p:cNvSpPr/>
              <p:nvPr/>
            </p:nvSpPr>
            <p:spPr>
              <a:xfrm>
                <a:off x="3052927" y="1232752"/>
                <a:ext cx="1182491" cy="1037727"/>
              </a:xfrm>
              <a:custGeom>
                <a:rect b="b" l="l" r="r" t="t"/>
                <a:pathLst>
                  <a:path extrusionOk="0" h="29713" w="33858">
                    <a:moveTo>
                      <a:pt x="16900" y="1"/>
                    </a:moveTo>
                    <a:cubicBezTo>
                      <a:pt x="11309" y="1"/>
                      <a:pt x="5956" y="3169"/>
                      <a:pt x="3436" y="8572"/>
                    </a:cubicBezTo>
                    <a:cubicBezTo>
                      <a:pt x="0" y="16010"/>
                      <a:pt x="3203" y="24850"/>
                      <a:pt x="10641" y="28319"/>
                    </a:cubicBezTo>
                    <a:cubicBezTo>
                      <a:pt x="12669" y="29265"/>
                      <a:pt x="14800" y="29712"/>
                      <a:pt x="16899" y="29712"/>
                    </a:cubicBezTo>
                    <a:cubicBezTo>
                      <a:pt x="22500" y="29712"/>
                      <a:pt x="27865" y="26525"/>
                      <a:pt x="30389" y="21114"/>
                    </a:cubicBezTo>
                    <a:cubicBezTo>
                      <a:pt x="33858" y="13675"/>
                      <a:pt x="30622" y="4869"/>
                      <a:pt x="23184" y="1400"/>
                    </a:cubicBezTo>
                    <a:cubicBezTo>
                      <a:pt x="21148" y="451"/>
                      <a:pt x="19007" y="1"/>
                      <a:pt x="16900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6"/>
              <p:cNvSpPr/>
              <p:nvPr/>
            </p:nvSpPr>
            <p:spPr>
              <a:xfrm>
                <a:off x="3103011" y="1543521"/>
                <a:ext cx="411067" cy="382394"/>
              </a:xfrm>
              <a:custGeom>
                <a:rect b="b" l="l" r="r" t="t"/>
                <a:pathLst>
                  <a:path extrusionOk="0" h="10949" w="11770">
                    <a:moveTo>
                      <a:pt x="8742" y="0"/>
                    </a:moveTo>
                    <a:cubicBezTo>
                      <a:pt x="8526" y="0"/>
                      <a:pt x="8302" y="35"/>
                      <a:pt x="8073" y="107"/>
                    </a:cubicBezTo>
                    <a:cubicBezTo>
                      <a:pt x="5705" y="808"/>
                      <a:pt x="5972" y="3944"/>
                      <a:pt x="5972" y="3944"/>
                    </a:cubicBezTo>
                    <a:cubicBezTo>
                      <a:pt x="5972" y="3944"/>
                      <a:pt x="4789" y="1762"/>
                      <a:pt x="2890" y="1762"/>
                    </a:cubicBezTo>
                    <a:cubicBezTo>
                      <a:pt x="2650" y="1762"/>
                      <a:pt x="2398" y="1797"/>
                      <a:pt x="2136" y="1875"/>
                    </a:cubicBezTo>
                    <a:cubicBezTo>
                      <a:pt x="1" y="2509"/>
                      <a:pt x="34" y="5511"/>
                      <a:pt x="2302" y="7780"/>
                    </a:cubicBezTo>
                    <a:cubicBezTo>
                      <a:pt x="4337" y="9781"/>
                      <a:pt x="8073" y="10949"/>
                      <a:pt x="8073" y="10949"/>
                    </a:cubicBezTo>
                    <a:cubicBezTo>
                      <a:pt x="8073" y="10949"/>
                      <a:pt x="10575" y="7913"/>
                      <a:pt x="11175" y="5111"/>
                    </a:cubicBezTo>
                    <a:cubicBezTo>
                      <a:pt x="11770" y="2317"/>
                      <a:pt x="10510" y="0"/>
                      <a:pt x="874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6"/>
              <p:cNvSpPr/>
              <p:nvPr/>
            </p:nvSpPr>
            <p:spPr>
              <a:xfrm>
                <a:off x="3672724" y="1372245"/>
                <a:ext cx="411067" cy="382429"/>
              </a:xfrm>
              <a:custGeom>
                <a:rect b="b" l="l" r="r" t="t"/>
                <a:pathLst>
                  <a:path extrusionOk="0" h="10950" w="11770">
                    <a:moveTo>
                      <a:pt x="8742" y="1"/>
                    </a:moveTo>
                    <a:cubicBezTo>
                      <a:pt x="8526" y="1"/>
                      <a:pt x="8302" y="35"/>
                      <a:pt x="8073" y="108"/>
                    </a:cubicBezTo>
                    <a:cubicBezTo>
                      <a:pt x="5704" y="808"/>
                      <a:pt x="5971" y="3944"/>
                      <a:pt x="5971" y="3944"/>
                    </a:cubicBezTo>
                    <a:cubicBezTo>
                      <a:pt x="5971" y="3944"/>
                      <a:pt x="4788" y="1762"/>
                      <a:pt x="2889" y="1762"/>
                    </a:cubicBezTo>
                    <a:cubicBezTo>
                      <a:pt x="2649" y="1762"/>
                      <a:pt x="2397" y="1797"/>
                      <a:pt x="2135" y="1876"/>
                    </a:cubicBezTo>
                    <a:cubicBezTo>
                      <a:pt x="0" y="2510"/>
                      <a:pt x="34" y="5512"/>
                      <a:pt x="2302" y="7780"/>
                    </a:cubicBezTo>
                    <a:cubicBezTo>
                      <a:pt x="4337" y="9782"/>
                      <a:pt x="8073" y="10949"/>
                      <a:pt x="8073" y="10949"/>
                    </a:cubicBezTo>
                    <a:cubicBezTo>
                      <a:pt x="8073" y="10949"/>
                      <a:pt x="10575" y="7914"/>
                      <a:pt x="11175" y="5112"/>
                    </a:cubicBezTo>
                    <a:cubicBezTo>
                      <a:pt x="11769" y="2318"/>
                      <a:pt x="10510" y="1"/>
                      <a:pt x="87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6"/>
              <p:cNvSpPr/>
              <p:nvPr/>
            </p:nvSpPr>
            <p:spPr>
              <a:xfrm>
                <a:off x="3515452" y="1712701"/>
                <a:ext cx="258655" cy="145952"/>
              </a:xfrm>
              <a:custGeom>
                <a:rect b="b" l="l" r="r" t="t"/>
                <a:pathLst>
                  <a:path extrusionOk="0" h="4179" w="7406">
                    <a:moveTo>
                      <a:pt x="7339" y="0"/>
                    </a:moveTo>
                    <a:lnTo>
                      <a:pt x="0" y="2235"/>
                    </a:lnTo>
                    <a:cubicBezTo>
                      <a:pt x="0" y="2235"/>
                      <a:pt x="1230" y="4178"/>
                      <a:pt x="3394" y="4178"/>
                    </a:cubicBezTo>
                    <a:cubicBezTo>
                      <a:pt x="3750" y="4178"/>
                      <a:pt x="4131" y="4126"/>
                      <a:pt x="4537" y="4003"/>
                    </a:cubicBezTo>
                    <a:cubicBezTo>
                      <a:pt x="7405" y="3136"/>
                      <a:pt x="7339" y="0"/>
                      <a:pt x="73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2" name="Google Shape;48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5"/>
          <p:cNvSpPr txBox="1"/>
          <p:nvPr>
            <p:ph type="ctrTitle"/>
          </p:nvPr>
        </p:nvSpPr>
        <p:spPr>
          <a:xfrm>
            <a:off x="691375" y="1455550"/>
            <a:ext cx="3030300" cy="8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Thanks!</a:t>
            </a:r>
            <a:endParaRPr sz="4900"/>
          </a:p>
        </p:txBody>
      </p:sp>
      <p:grpSp>
        <p:nvGrpSpPr>
          <p:cNvPr id="936" name="Google Shape;936;p35"/>
          <p:cNvGrpSpPr/>
          <p:nvPr/>
        </p:nvGrpSpPr>
        <p:grpSpPr>
          <a:xfrm>
            <a:off x="3730275" y="1028499"/>
            <a:ext cx="4700496" cy="3576010"/>
            <a:chOff x="3763400" y="1028499"/>
            <a:chExt cx="4700496" cy="3576010"/>
          </a:xfrm>
        </p:grpSpPr>
        <p:sp>
          <p:nvSpPr>
            <p:cNvPr id="937" name="Google Shape;937;p35"/>
            <p:cNvSpPr/>
            <p:nvPr/>
          </p:nvSpPr>
          <p:spPr>
            <a:xfrm>
              <a:off x="3763400" y="4033886"/>
              <a:ext cx="3844179" cy="10103"/>
            </a:xfrm>
            <a:custGeom>
              <a:rect b="b" l="l" r="r" t="t"/>
              <a:pathLst>
                <a:path extrusionOk="0" h="435" w="165519">
                  <a:moveTo>
                    <a:pt x="82759" y="0"/>
                  </a:moveTo>
                  <a:lnTo>
                    <a:pt x="41396" y="67"/>
                  </a:lnTo>
                  <a:lnTo>
                    <a:pt x="20715" y="101"/>
                  </a:lnTo>
                  <a:lnTo>
                    <a:pt x="0" y="234"/>
                  </a:lnTo>
                  <a:lnTo>
                    <a:pt x="20715" y="334"/>
                  </a:lnTo>
                  <a:lnTo>
                    <a:pt x="41396" y="367"/>
                  </a:lnTo>
                  <a:lnTo>
                    <a:pt x="82759" y="434"/>
                  </a:lnTo>
                  <a:lnTo>
                    <a:pt x="124122" y="367"/>
                  </a:lnTo>
                  <a:lnTo>
                    <a:pt x="144837" y="334"/>
                  </a:lnTo>
                  <a:lnTo>
                    <a:pt x="165518" y="234"/>
                  </a:lnTo>
                  <a:lnTo>
                    <a:pt x="144837" y="101"/>
                  </a:lnTo>
                  <a:lnTo>
                    <a:pt x="124122" y="67"/>
                  </a:lnTo>
                  <a:lnTo>
                    <a:pt x="8275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6403814" y="1843183"/>
              <a:ext cx="421464" cy="21715"/>
            </a:xfrm>
            <a:custGeom>
              <a:rect b="b" l="l" r="r" t="t"/>
              <a:pathLst>
                <a:path extrusionOk="0" h="935" w="18147">
                  <a:moveTo>
                    <a:pt x="18146" y="1"/>
                  </a:moveTo>
                  <a:lnTo>
                    <a:pt x="0" y="34"/>
                  </a:lnTo>
                  <a:lnTo>
                    <a:pt x="0" y="935"/>
                  </a:lnTo>
                  <a:lnTo>
                    <a:pt x="18146" y="868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6403814" y="1888893"/>
              <a:ext cx="298279" cy="21715"/>
            </a:xfrm>
            <a:custGeom>
              <a:rect b="b" l="l" r="r" t="t"/>
              <a:pathLst>
                <a:path extrusionOk="0" h="935" w="12843">
                  <a:moveTo>
                    <a:pt x="12843" y="1"/>
                  </a:moveTo>
                  <a:lnTo>
                    <a:pt x="0" y="34"/>
                  </a:lnTo>
                  <a:lnTo>
                    <a:pt x="0" y="935"/>
                  </a:lnTo>
                  <a:lnTo>
                    <a:pt x="12843" y="901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5059574" y="2920911"/>
              <a:ext cx="854541" cy="1182245"/>
            </a:xfrm>
            <a:custGeom>
              <a:rect b="b" l="l" r="r" t="t"/>
              <a:pathLst>
                <a:path extrusionOk="0" h="50904" w="36794">
                  <a:moveTo>
                    <a:pt x="0" y="0"/>
                  </a:moveTo>
                  <a:lnTo>
                    <a:pt x="0" y="50904"/>
                  </a:lnTo>
                  <a:lnTo>
                    <a:pt x="36793" y="50904"/>
                  </a:lnTo>
                  <a:lnTo>
                    <a:pt x="3679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5018510" y="2876757"/>
              <a:ext cx="937431" cy="44174"/>
            </a:xfrm>
            <a:custGeom>
              <a:rect b="b" l="l" r="r" t="t"/>
              <a:pathLst>
                <a:path extrusionOk="0" h="1902" w="40363">
                  <a:moveTo>
                    <a:pt x="0" y="0"/>
                  </a:moveTo>
                  <a:lnTo>
                    <a:pt x="0" y="1901"/>
                  </a:lnTo>
                  <a:lnTo>
                    <a:pt x="40363" y="1901"/>
                  </a:lnTo>
                  <a:lnTo>
                    <a:pt x="40363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5955982" y="2876757"/>
              <a:ext cx="294423" cy="44174"/>
            </a:xfrm>
            <a:custGeom>
              <a:rect b="b" l="l" r="r" t="t"/>
              <a:pathLst>
                <a:path extrusionOk="0" h="1902" w="12677">
                  <a:moveTo>
                    <a:pt x="1" y="0"/>
                  </a:moveTo>
                  <a:lnTo>
                    <a:pt x="1" y="1901"/>
                  </a:lnTo>
                  <a:lnTo>
                    <a:pt x="12676" y="19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5914151" y="2920911"/>
              <a:ext cx="289755" cy="1182245"/>
            </a:xfrm>
            <a:custGeom>
              <a:rect b="b" l="l" r="r" t="t"/>
              <a:pathLst>
                <a:path extrusionOk="0" h="50904" w="12476">
                  <a:moveTo>
                    <a:pt x="0" y="0"/>
                  </a:moveTo>
                  <a:lnTo>
                    <a:pt x="0" y="50904"/>
                  </a:lnTo>
                  <a:lnTo>
                    <a:pt x="12476" y="50904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5151761" y="3089027"/>
              <a:ext cx="670947" cy="378869"/>
            </a:xfrm>
            <a:custGeom>
              <a:rect b="b" l="l" r="r" t="t"/>
              <a:pathLst>
                <a:path extrusionOk="0" h="16313" w="28889">
                  <a:moveTo>
                    <a:pt x="28788" y="101"/>
                  </a:moveTo>
                  <a:lnTo>
                    <a:pt x="28788" y="16213"/>
                  </a:lnTo>
                  <a:lnTo>
                    <a:pt x="101" y="16213"/>
                  </a:lnTo>
                  <a:lnTo>
                    <a:pt x="101" y="101"/>
                  </a:lnTo>
                  <a:close/>
                  <a:moveTo>
                    <a:pt x="1" y="1"/>
                  </a:moveTo>
                  <a:lnTo>
                    <a:pt x="1" y="16313"/>
                  </a:lnTo>
                  <a:lnTo>
                    <a:pt x="28888" y="16313"/>
                  </a:lnTo>
                  <a:lnTo>
                    <a:pt x="2888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5393503" y="3199843"/>
              <a:ext cx="130943" cy="75156"/>
            </a:xfrm>
            <a:custGeom>
              <a:rect b="b" l="l" r="r" t="t"/>
              <a:pathLst>
                <a:path extrusionOk="0" h="3236" w="5638">
                  <a:moveTo>
                    <a:pt x="0" y="0"/>
                  </a:moveTo>
                  <a:lnTo>
                    <a:pt x="0" y="3236"/>
                  </a:lnTo>
                  <a:lnTo>
                    <a:pt x="5638" y="3236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5430689" y="3204488"/>
              <a:ext cx="133265" cy="65866"/>
            </a:xfrm>
            <a:custGeom>
              <a:rect b="b" l="l" r="r" t="t"/>
              <a:pathLst>
                <a:path extrusionOk="0" h="2836" w="5738">
                  <a:moveTo>
                    <a:pt x="5638" y="100"/>
                  </a:moveTo>
                  <a:lnTo>
                    <a:pt x="5638" y="2736"/>
                  </a:lnTo>
                  <a:lnTo>
                    <a:pt x="134" y="2736"/>
                  </a:lnTo>
                  <a:lnTo>
                    <a:pt x="134" y="100"/>
                  </a:lnTo>
                  <a:close/>
                  <a:moveTo>
                    <a:pt x="0" y="0"/>
                  </a:moveTo>
                  <a:lnTo>
                    <a:pt x="0" y="2836"/>
                  </a:lnTo>
                  <a:lnTo>
                    <a:pt x="5738" y="2836"/>
                  </a:lnTo>
                  <a:lnTo>
                    <a:pt x="573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5151761" y="3564761"/>
              <a:ext cx="670947" cy="379636"/>
            </a:xfrm>
            <a:custGeom>
              <a:rect b="b" l="l" r="r" t="t"/>
              <a:pathLst>
                <a:path extrusionOk="0" h="16346" w="28889">
                  <a:moveTo>
                    <a:pt x="28788" y="100"/>
                  </a:moveTo>
                  <a:lnTo>
                    <a:pt x="28788" y="16245"/>
                  </a:lnTo>
                  <a:lnTo>
                    <a:pt x="101" y="16245"/>
                  </a:lnTo>
                  <a:lnTo>
                    <a:pt x="101" y="100"/>
                  </a:lnTo>
                  <a:close/>
                  <a:moveTo>
                    <a:pt x="1" y="0"/>
                  </a:moveTo>
                  <a:lnTo>
                    <a:pt x="1" y="16345"/>
                  </a:lnTo>
                  <a:lnTo>
                    <a:pt x="28888" y="16345"/>
                  </a:lnTo>
                  <a:lnTo>
                    <a:pt x="2888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5393503" y="3675553"/>
              <a:ext cx="130943" cy="75179"/>
            </a:xfrm>
            <a:custGeom>
              <a:rect b="b" l="l" r="r" t="t"/>
              <a:pathLst>
                <a:path extrusionOk="0" h="3237" w="5638">
                  <a:moveTo>
                    <a:pt x="0" y="0"/>
                  </a:moveTo>
                  <a:lnTo>
                    <a:pt x="0" y="3236"/>
                  </a:lnTo>
                  <a:lnTo>
                    <a:pt x="5638" y="3236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5430689" y="3680198"/>
              <a:ext cx="133265" cy="66656"/>
            </a:xfrm>
            <a:custGeom>
              <a:rect b="b" l="l" r="r" t="t"/>
              <a:pathLst>
                <a:path extrusionOk="0" h="2870" w="5738">
                  <a:moveTo>
                    <a:pt x="5638" y="101"/>
                  </a:moveTo>
                  <a:lnTo>
                    <a:pt x="5638" y="2736"/>
                  </a:lnTo>
                  <a:lnTo>
                    <a:pt x="134" y="2736"/>
                  </a:lnTo>
                  <a:lnTo>
                    <a:pt x="134" y="101"/>
                  </a:lnTo>
                  <a:close/>
                  <a:moveTo>
                    <a:pt x="0" y="1"/>
                  </a:moveTo>
                  <a:lnTo>
                    <a:pt x="0" y="2869"/>
                  </a:lnTo>
                  <a:lnTo>
                    <a:pt x="5738" y="2869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4600129" y="4364324"/>
              <a:ext cx="857630" cy="164270"/>
            </a:xfrm>
            <a:custGeom>
              <a:rect b="b" l="l" r="r" t="t"/>
              <a:pathLst>
                <a:path extrusionOk="0" h="7073" w="36927">
                  <a:moveTo>
                    <a:pt x="18447" y="1"/>
                  </a:moveTo>
                  <a:cubicBezTo>
                    <a:pt x="8273" y="1"/>
                    <a:pt x="1" y="1569"/>
                    <a:pt x="1" y="3537"/>
                  </a:cubicBezTo>
                  <a:cubicBezTo>
                    <a:pt x="1" y="5472"/>
                    <a:pt x="8273" y="7073"/>
                    <a:pt x="18447" y="7073"/>
                  </a:cubicBezTo>
                  <a:cubicBezTo>
                    <a:pt x="28654" y="7073"/>
                    <a:pt x="36927" y="5472"/>
                    <a:pt x="36927" y="3537"/>
                  </a:cubicBezTo>
                  <a:cubicBezTo>
                    <a:pt x="36927" y="1569"/>
                    <a:pt x="28654" y="1"/>
                    <a:pt x="1844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4947994" y="4275225"/>
              <a:ext cx="3350694" cy="329284"/>
            </a:xfrm>
            <a:custGeom>
              <a:rect b="b" l="l" r="r" t="t"/>
              <a:pathLst>
                <a:path extrusionOk="0" h="14178" w="144271">
                  <a:moveTo>
                    <a:pt x="72152" y="1"/>
                  </a:moveTo>
                  <a:cubicBezTo>
                    <a:pt x="32291" y="1"/>
                    <a:pt x="1" y="3170"/>
                    <a:pt x="1" y="7073"/>
                  </a:cubicBezTo>
                  <a:cubicBezTo>
                    <a:pt x="1" y="11009"/>
                    <a:pt x="32291" y="14178"/>
                    <a:pt x="72152" y="14178"/>
                  </a:cubicBezTo>
                  <a:cubicBezTo>
                    <a:pt x="111981" y="14178"/>
                    <a:pt x="144271" y="11009"/>
                    <a:pt x="144271" y="7073"/>
                  </a:cubicBezTo>
                  <a:cubicBezTo>
                    <a:pt x="144271" y="3170"/>
                    <a:pt x="111981" y="1"/>
                    <a:pt x="7215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6834575" y="3006131"/>
              <a:ext cx="250249" cy="1202405"/>
            </a:xfrm>
            <a:custGeom>
              <a:rect b="b" l="l" r="r" t="t"/>
              <a:pathLst>
                <a:path extrusionOk="0" h="51772" w="10775">
                  <a:moveTo>
                    <a:pt x="6872" y="1"/>
                  </a:moveTo>
                  <a:lnTo>
                    <a:pt x="6005" y="7306"/>
                  </a:lnTo>
                  <a:lnTo>
                    <a:pt x="1" y="51771"/>
                  </a:lnTo>
                  <a:lnTo>
                    <a:pt x="1335" y="51771"/>
                  </a:lnTo>
                  <a:lnTo>
                    <a:pt x="9574" y="7306"/>
                  </a:lnTo>
                  <a:lnTo>
                    <a:pt x="1077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6974028" y="3006131"/>
              <a:ext cx="110806" cy="169682"/>
            </a:xfrm>
            <a:custGeom>
              <a:rect b="b" l="l" r="r" t="t"/>
              <a:pathLst>
                <a:path extrusionOk="0" h="7306" w="4771">
                  <a:moveTo>
                    <a:pt x="868" y="1"/>
                  </a:moveTo>
                  <a:lnTo>
                    <a:pt x="1" y="7306"/>
                  </a:lnTo>
                  <a:lnTo>
                    <a:pt x="3570" y="7306"/>
                  </a:lnTo>
                  <a:lnTo>
                    <a:pt x="477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7435796" y="3006131"/>
              <a:ext cx="250273" cy="1202405"/>
            </a:xfrm>
            <a:custGeom>
              <a:rect b="b" l="l" r="r" t="t"/>
              <a:pathLst>
                <a:path extrusionOk="0" h="51772" w="10776">
                  <a:moveTo>
                    <a:pt x="1" y="1"/>
                  </a:moveTo>
                  <a:lnTo>
                    <a:pt x="1202" y="7306"/>
                  </a:lnTo>
                  <a:lnTo>
                    <a:pt x="9441" y="51771"/>
                  </a:lnTo>
                  <a:lnTo>
                    <a:pt x="10775" y="51771"/>
                  </a:lnTo>
                  <a:lnTo>
                    <a:pt x="4771" y="7306"/>
                  </a:lnTo>
                  <a:lnTo>
                    <a:pt x="390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7435796" y="3006131"/>
              <a:ext cx="110806" cy="169682"/>
            </a:xfrm>
            <a:custGeom>
              <a:rect b="b" l="l" r="r" t="t"/>
              <a:pathLst>
                <a:path extrusionOk="0" h="7306" w="4771">
                  <a:moveTo>
                    <a:pt x="1" y="1"/>
                  </a:moveTo>
                  <a:lnTo>
                    <a:pt x="1202" y="7306"/>
                  </a:lnTo>
                  <a:lnTo>
                    <a:pt x="4771" y="7306"/>
                  </a:lnTo>
                  <a:lnTo>
                    <a:pt x="390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8009145" y="3006131"/>
              <a:ext cx="250249" cy="1202405"/>
            </a:xfrm>
            <a:custGeom>
              <a:rect b="b" l="l" r="r" t="t"/>
              <a:pathLst>
                <a:path extrusionOk="0" h="51772" w="10775">
                  <a:moveTo>
                    <a:pt x="0" y="1"/>
                  </a:moveTo>
                  <a:lnTo>
                    <a:pt x="1201" y="7306"/>
                  </a:lnTo>
                  <a:lnTo>
                    <a:pt x="9440" y="51771"/>
                  </a:lnTo>
                  <a:lnTo>
                    <a:pt x="10774" y="51771"/>
                  </a:lnTo>
                  <a:lnTo>
                    <a:pt x="4770" y="7306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8009145" y="3006131"/>
              <a:ext cx="110806" cy="169682"/>
            </a:xfrm>
            <a:custGeom>
              <a:rect b="b" l="l" r="r" t="t"/>
              <a:pathLst>
                <a:path extrusionOk="0" h="7306" w="4771">
                  <a:moveTo>
                    <a:pt x="0" y="1"/>
                  </a:moveTo>
                  <a:lnTo>
                    <a:pt x="1201" y="7306"/>
                  </a:lnTo>
                  <a:lnTo>
                    <a:pt x="4770" y="7306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6809003" y="1407748"/>
              <a:ext cx="1541722" cy="1678076"/>
            </a:xfrm>
            <a:custGeom>
              <a:rect b="b" l="l" r="r" t="t"/>
              <a:pathLst>
                <a:path extrusionOk="0" h="72253" w="66382">
                  <a:moveTo>
                    <a:pt x="34359" y="1"/>
                  </a:moveTo>
                  <a:lnTo>
                    <a:pt x="22584" y="65881"/>
                  </a:lnTo>
                  <a:lnTo>
                    <a:pt x="1" y="65881"/>
                  </a:lnTo>
                  <a:lnTo>
                    <a:pt x="1" y="72253"/>
                  </a:lnTo>
                  <a:lnTo>
                    <a:pt x="60344" y="72253"/>
                  </a:lnTo>
                  <a:lnTo>
                    <a:pt x="66382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6809003" y="2937960"/>
              <a:ext cx="1400723" cy="147990"/>
            </a:xfrm>
            <a:custGeom>
              <a:rect b="b" l="l" r="r" t="t"/>
              <a:pathLst>
                <a:path extrusionOk="0" h="6372" w="60311">
                  <a:moveTo>
                    <a:pt x="1" y="0"/>
                  </a:moveTo>
                  <a:lnTo>
                    <a:pt x="1" y="6372"/>
                  </a:lnTo>
                  <a:lnTo>
                    <a:pt x="60311" y="6372"/>
                  </a:lnTo>
                  <a:lnTo>
                    <a:pt x="6007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8133872" y="1407748"/>
              <a:ext cx="216945" cy="1678076"/>
            </a:xfrm>
            <a:custGeom>
              <a:rect b="b" l="l" r="r" t="t"/>
              <a:pathLst>
                <a:path extrusionOk="0" h="72253" w="9341">
                  <a:moveTo>
                    <a:pt x="6205" y="1"/>
                  </a:moveTo>
                  <a:lnTo>
                    <a:pt x="1" y="72253"/>
                  </a:lnTo>
                  <a:lnTo>
                    <a:pt x="3303" y="72253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7792208" y="1028499"/>
              <a:ext cx="435399" cy="380031"/>
            </a:xfrm>
            <a:custGeom>
              <a:rect b="b" l="l" r="r" t="t"/>
              <a:pathLst>
                <a:path extrusionOk="0" h="16363" w="18747">
                  <a:moveTo>
                    <a:pt x="4798" y="1"/>
                  </a:moveTo>
                  <a:cubicBezTo>
                    <a:pt x="4233" y="1"/>
                    <a:pt x="3809" y="120"/>
                    <a:pt x="3636" y="417"/>
                  </a:cubicBezTo>
                  <a:cubicBezTo>
                    <a:pt x="2969" y="1585"/>
                    <a:pt x="4336" y="2219"/>
                    <a:pt x="4336" y="2219"/>
                  </a:cubicBezTo>
                  <a:cubicBezTo>
                    <a:pt x="4336" y="2219"/>
                    <a:pt x="3979" y="2147"/>
                    <a:pt x="3516" y="2147"/>
                  </a:cubicBezTo>
                  <a:cubicBezTo>
                    <a:pt x="2839" y="2147"/>
                    <a:pt x="1938" y="2300"/>
                    <a:pt x="1601" y="3053"/>
                  </a:cubicBezTo>
                  <a:cubicBezTo>
                    <a:pt x="1034" y="4287"/>
                    <a:pt x="3202" y="5188"/>
                    <a:pt x="3202" y="5188"/>
                  </a:cubicBezTo>
                  <a:cubicBezTo>
                    <a:pt x="3202" y="5188"/>
                    <a:pt x="3013" y="5165"/>
                    <a:pt x="2733" y="5165"/>
                  </a:cubicBezTo>
                  <a:cubicBezTo>
                    <a:pt x="2049" y="5165"/>
                    <a:pt x="822" y="5299"/>
                    <a:pt x="467" y="6222"/>
                  </a:cubicBezTo>
                  <a:cubicBezTo>
                    <a:pt x="0" y="7489"/>
                    <a:pt x="2302" y="8023"/>
                    <a:pt x="2302" y="8023"/>
                  </a:cubicBezTo>
                  <a:cubicBezTo>
                    <a:pt x="2302" y="8023"/>
                    <a:pt x="2051" y="7982"/>
                    <a:pt x="1729" y="7982"/>
                  </a:cubicBezTo>
                  <a:cubicBezTo>
                    <a:pt x="1133" y="7982"/>
                    <a:pt x="290" y="8122"/>
                    <a:pt x="334" y="8924"/>
                  </a:cubicBezTo>
                  <a:cubicBezTo>
                    <a:pt x="400" y="10391"/>
                    <a:pt x="4203" y="10591"/>
                    <a:pt x="5904" y="11525"/>
                  </a:cubicBezTo>
                  <a:cubicBezTo>
                    <a:pt x="6305" y="11759"/>
                    <a:pt x="13543" y="16362"/>
                    <a:pt x="13543" y="16362"/>
                  </a:cubicBezTo>
                  <a:lnTo>
                    <a:pt x="18747" y="7122"/>
                  </a:lnTo>
                  <a:cubicBezTo>
                    <a:pt x="17813" y="6088"/>
                    <a:pt x="14010" y="3219"/>
                    <a:pt x="10741" y="1685"/>
                  </a:cubicBezTo>
                  <a:cubicBezTo>
                    <a:pt x="9536" y="1108"/>
                    <a:pt x="6517" y="1"/>
                    <a:pt x="4798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7843330" y="1211179"/>
              <a:ext cx="150800" cy="58109"/>
            </a:xfrm>
            <a:custGeom>
              <a:rect b="b" l="l" r="r" t="t"/>
              <a:pathLst>
                <a:path extrusionOk="0" h="2502" w="6493">
                  <a:moveTo>
                    <a:pt x="1153" y="1"/>
                  </a:moveTo>
                  <a:cubicBezTo>
                    <a:pt x="833" y="1"/>
                    <a:pt x="495" y="20"/>
                    <a:pt x="134" y="58"/>
                  </a:cubicBezTo>
                  <a:cubicBezTo>
                    <a:pt x="1" y="58"/>
                    <a:pt x="1" y="191"/>
                    <a:pt x="134" y="191"/>
                  </a:cubicBezTo>
                  <a:cubicBezTo>
                    <a:pt x="2936" y="325"/>
                    <a:pt x="4137" y="892"/>
                    <a:pt x="6405" y="2493"/>
                  </a:cubicBezTo>
                  <a:cubicBezTo>
                    <a:pt x="6412" y="2499"/>
                    <a:pt x="6419" y="2502"/>
                    <a:pt x="6427" y="2502"/>
                  </a:cubicBezTo>
                  <a:cubicBezTo>
                    <a:pt x="6459" y="2502"/>
                    <a:pt x="6493" y="2453"/>
                    <a:pt x="6439" y="2426"/>
                  </a:cubicBezTo>
                  <a:cubicBezTo>
                    <a:pt x="4663" y="883"/>
                    <a:pt x="3344" y="1"/>
                    <a:pt x="1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7905054" y="1400408"/>
              <a:ext cx="147821" cy="56694"/>
            </a:xfrm>
            <a:custGeom>
              <a:rect b="b" l="l" r="r" t="t"/>
              <a:pathLst>
                <a:path extrusionOk="0" h="2636" w="6873">
                  <a:moveTo>
                    <a:pt x="167" y="0"/>
                  </a:moveTo>
                  <a:cubicBezTo>
                    <a:pt x="67" y="0"/>
                    <a:pt x="0" y="134"/>
                    <a:pt x="134" y="134"/>
                  </a:cubicBezTo>
                  <a:cubicBezTo>
                    <a:pt x="3036" y="567"/>
                    <a:pt x="4337" y="1135"/>
                    <a:pt x="6805" y="2636"/>
                  </a:cubicBezTo>
                  <a:cubicBezTo>
                    <a:pt x="6839" y="2636"/>
                    <a:pt x="6872" y="2602"/>
                    <a:pt x="6839" y="2569"/>
                  </a:cubicBezTo>
                  <a:cubicBezTo>
                    <a:pt x="4537" y="901"/>
                    <a:pt x="3136" y="34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7936627" y="1339433"/>
              <a:ext cx="144681" cy="65490"/>
            </a:xfrm>
            <a:custGeom>
              <a:rect b="b" l="l" r="r" t="t"/>
              <a:pathLst>
                <a:path extrusionOk="0" h="3045" w="6727">
                  <a:moveTo>
                    <a:pt x="200" y="0"/>
                  </a:moveTo>
                  <a:cubicBezTo>
                    <a:pt x="0" y="0"/>
                    <a:pt x="0" y="33"/>
                    <a:pt x="167" y="67"/>
                  </a:cubicBezTo>
                  <a:cubicBezTo>
                    <a:pt x="2936" y="667"/>
                    <a:pt x="4403" y="1268"/>
                    <a:pt x="6605" y="3036"/>
                  </a:cubicBezTo>
                  <a:cubicBezTo>
                    <a:pt x="6617" y="3042"/>
                    <a:pt x="6629" y="3044"/>
                    <a:pt x="6641" y="3044"/>
                  </a:cubicBezTo>
                  <a:cubicBezTo>
                    <a:pt x="6692" y="3044"/>
                    <a:pt x="6726" y="2990"/>
                    <a:pt x="6672" y="2935"/>
                  </a:cubicBezTo>
                  <a:cubicBezTo>
                    <a:pt x="4603" y="934"/>
                    <a:pt x="2769" y="20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7873548" y="1264787"/>
              <a:ext cx="328494" cy="180156"/>
            </a:xfrm>
            <a:custGeom>
              <a:rect b="b" l="l" r="r" t="t"/>
              <a:pathLst>
                <a:path extrusionOk="0" h="7757" w="14144">
                  <a:moveTo>
                    <a:pt x="10733" y="1"/>
                  </a:moveTo>
                  <a:cubicBezTo>
                    <a:pt x="8485" y="1"/>
                    <a:pt x="6539" y="2587"/>
                    <a:pt x="6539" y="2587"/>
                  </a:cubicBezTo>
                  <a:cubicBezTo>
                    <a:pt x="5457" y="1800"/>
                    <a:pt x="3417" y="634"/>
                    <a:pt x="2004" y="634"/>
                  </a:cubicBezTo>
                  <a:cubicBezTo>
                    <a:pt x="1499" y="634"/>
                    <a:pt x="1074" y="783"/>
                    <a:pt x="801" y="1152"/>
                  </a:cubicBezTo>
                  <a:cubicBezTo>
                    <a:pt x="1" y="2253"/>
                    <a:pt x="4771" y="6256"/>
                    <a:pt x="6272" y="6790"/>
                  </a:cubicBezTo>
                  <a:cubicBezTo>
                    <a:pt x="7773" y="7323"/>
                    <a:pt x="11242" y="7757"/>
                    <a:pt x="11242" y="7757"/>
                  </a:cubicBezTo>
                  <a:cubicBezTo>
                    <a:pt x="11242" y="7757"/>
                    <a:pt x="14144" y="885"/>
                    <a:pt x="11542" y="118"/>
                  </a:cubicBezTo>
                  <a:cubicBezTo>
                    <a:pt x="11270" y="37"/>
                    <a:pt x="10999" y="1"/>
                    <a:pt x="10733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7900677" y="1260954"/>
              <a:ext cx="241726" cy="68072"/>
            </a:xfrm>
            <a:custGeom>
              <a:rect b="b" l="l" r="r" t="t"/>
              <a:pathLst>
                <a:path extrusionOk="0" h="2931" w="10408">
                  <a:moveTo>
                    <a:pt x="9594" y="0"/>
                  </a:moveTo>
                  <a:cubicBezTo>
                    <a:pt x="7932" y="0"/>
                    <a:pt x="6290" y="1179"/>
                    <a:pt x="5304" y="2485"/>
                  </a:cubicBezTo>
                  <a:cubicBezTo>
                    <a:pt x="4131" y="1720"/>
                    <a:pt x="2744" y="682"/>
                    <a:pt x="1322" y="682"/>
                  </a:cubicBezTo>
                  <a:cubicBezTo>
                    <a:pt x="883" y="682"/>
                    <a:pt x="440" y="781"/>
                    <a:pt x="0" y="1017"/>
                  </a:cubicBezTo>
                  <a:lnTo>
                    <a:pt x="33" y="1017"/>
                  </a:lnTo>
                  <a:cubicBezTo>
                    <a:pt x="325" y="923"/>
                    <a:pt x="616" y="882"/>
                    <a:pt x="906" y="882"/>
                  </a:cubicBezTo>
                  <a:cubicBezTo>
                    <a:pt x="2475" y="882"/>
                    <a:pt x="4004" y="2102"/>
                    <a:pt x="5270" y="2918"/>
                  </a:cubicBezTo>
                  <a:cubicBezTo>
                    <a:pt x="5287" y="2927"/>
                    <a:pt x="5308" y="2931"/>
                    <a:pt x="5330" y="2931"/>
                  </a:cubicBezTo>
                  <a:cubicBezTo>
                    <a:pt x="5398" y="2931"/>
                    <a:pt x="5479" y="2893"/>
                    <a:pt x="5504" y="2818"/>
                  </a:cubicBezTo>
                  <a:cubicBezTo>
                    <a:pt x="6548" y="1584"/>
                    <a:pt x="8342" y="170"/>
                    <a:pt x="10062" y="170"/>
                  </a:cubicBezTo>
                  <a:cubicBezTo>
                    <a:pt x="10155" y="170"/>
                    <a:pt x="10248" y="175"/>
                    <a:pt x="10341" y="183"/>
                  </a:cubicBezTo>
                  <a:cubicBezTo>
                    <a:pt x="10407" y="183"/>
                    <a:pt x="10407" y="83"/>
                    <a:pt x="10341" y="83"/>
                  </a:cubicBezTo>
                  <a:cubicBezTo>
                    <a:pt x="10093" y="27"/>
                    <a:pt x="9843" y="0"/>
                    <a:pt x="95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7450522" y="1062155"/>
              <a:ext cx="406763" cy="285157"/>
            </a:xfrm>
            <a:custGeom>
              <a:rect b="b" l="l" r="r" t="t"/>
              <a:pathLst>
                <a:path extrusionOk="0" h="12278" w="17514">
                  <a:moveTo>
                    <a:pt x="9954" y="1"/>
                  </a:moveTo>
                  <a:cubicBezTo>
                    <a:pt x="9879" y="1"/>
                    <a:pt x="9807" y="1"/>
                    <a:pt x="9741" y="3"/>
                  </a:cubicBezTo>
                  <a:cubicBezTo>
                    <a:pt x="6105" y="103"/>
                    <a:pt x="1235" y="1570"/>
                    <a:pt x="1" y="2137"/>
                  </a:cubicBezTo>
                  <a:lnTo>
                    <a:pt x="1201" y="12278"/>
                  </a:lnTo>
                  <a:cubicBezTo>
                    <a:pt x="1201" y="12278"/>
                    <a:pt x="9674" y="10977"/>
                    <a:pt x="10141" y="10944"/>
                  </a:cubicBezTo>
                  <a:cubicBezTo>
                    <a:pt x="10233" y="10937"/>
                    <a:pt x="10329" y="10934"/>
                    <a:pt x="10428" y="10934"/>
                  </a:cubicBezTo>
                  <a:cubicBezTo>
                    <a:pt x="11716" y="10934"/>
                    <a:pt x="13546" y="11433"/>
                    <a:pt x="14836" y="11433"/>
                  </a:cubicBezTo>
                  <a:cubicBezTo>
                    <a:pt x="15530" y="11433"/>
                    <a:pt x="16068" y="11288"/>
                    <a:pt x="16279" y="10844"/>
                  </a:cubicBezTo>
                  <a:cubicBezTo>
                    <a:pt x="16813" y="9743"/>
                    <a:pt x="14845" y="9243"/>
                    <a:pt x="14844" y="9242"/>
                  </a:cubicBezTo>
                  <a:lnTo>
                    <a:pt x="14844" y="9242"/>
                  </a:lnTo>
                  <a:cubicBezTo>
                    <a:pt x="14845" y="9243"/>
                    <a:pt x="15196" y="9308"/>
                    <a:pt x="15630" y="9308"/>
                  </a:cubicBezTo>
                  <a:cubicBezTo>
                    <a:pt x="16315" y="9308"/>
                    <a:pt x="17205" y="9145"/>
                    <a:pt x="17246" y="8308"/>
                  </a:cubicBezTo>
                  <a:cubicBezTo>
                    <a:pt x="17346" y="6941"/>
                    <a:pt x="15178" y="6274"/>
                    <a:pt x="15178" y="6274"/>
                  </a:cubicBezTo>
                  <a:lnTo>
                    <a:pt x="15178" y="6274"/>
                  </a:lnTo>
                  <a:cubicBezTo>
                    <a:pt x="15178" y="6274"/>
                    <a:pt x="15183" y="6274"/>
                    <a:pt x="15193" y="6274"/>
                  </a:cubicBezTo>
                  <a:cubicBezTo>
                    <a:pt x="15390" y="6274"/>
                    <a:pt x="17513" y="6243"/>
                    <a:pt x="17513" y="4939"/>
                  </a:cubicBezTo>
                  <a:cubicBezTo>
                    <a:pt x="17480" y="3572"/>
                    <a:pt x="15378" y="3071"/>
                    <a:pt x="15378" y="3071"/>
                  </a:cubicBezTo>
                  <a:cubicBezTo>
                    <a:pt x="15378" y="3071"/>
                    <a:pt x="16879" y="3071"/>
                    <a:pt x="16712" y="1704"/>
                  </a:cubicBezTo>
                  <a:cubicBezTo>
                    <a:pt x="16584" y="420"/>
                    <a:pt x="11884" y="1"/>
                    <a:pt x="9954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7638007" y="1250641"/>
              <a:ext cx="159858" cy="26709"/>
            </a:xfrm>
            <a:custGeom>
              <a:rect b="b" l="l" r="r" t="t"/>
              <a:pathLst>
                <a:path extrusionOk="0" h="1150" w="6883">
                  <a:moveTo>
                    <a:pt x="3378" y="1"/>
                  </a:moveTo>
                  <a:cubicBezTo>
                    <a:pt x="2363" y="1"/>
                    <a:pt x="1329" y="255"/>
                    <a:pt x="68" y="627"/>
                  </a:cubicBezTo>
                  <a:cubicBezTo>
                    <a:pt x="1" y="660"/>
                    <a:pt x="34" y="727"/>
                    <a:pt x="101" y="727"/>
                  </a:cubicBezTo>
                  <a:cubicBezTo>
                    <a:pt x="1291" y="477"/>
                    <a:pt x="2209" y="331"/>
                    <a:pt x="3089" y="331"/>
                  </a:cubicBezTo>
                  <a:cubicBezTo>
                    <a:pt x="4207" y="331"/>
                    <a:pt x="5264" y="567"/>
                    <a:pt x="6739" y="1127"/>
                  </a:cubicBezTo>
                  <a:cubicBezTo>
                    <a:pt x="6770" y="1143"/>
                    <a:pt x="6796" y="1149"/>
                    <a:pt x="6816" y="1149"/>
                  </a:cubicBezTo>
                  <a:cubicBezTo>
                    <a:pt x="6881" y="1149"/>
                    <a:pt x="6883" y="1079"/>
                    <a:pt x="6806" y="1027"/>
                  </a:cubicBezTo>
                  <a:cubicBezTo>
                    <a:pt x="5517" y="288"/>
                    <a:pt x="4458" y="1"/>
                    <a:pt x="33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7700579" y="1438154"/>
              <a:ext cx="157112" cy="21206"/>
            </a:xfrm>
            <a:custGeom>
              <a:rect b="b" l="l" r="r" t="t"/>
              <a:pathLst>
                <a:path extrusionOk="0" h="986" w="7305">
                  <a:moveTo>
                    <a:pt x="3567" y="0"/>
                  </a:moveTo>
                  <a:cubicBezTo>
                    <a:pt x="2497" y="0"/>
                    <a:pt x="1412" y="205"/>
                    <a:pt x="67" y="480"/>
                  </a:cubicBezTo>
                  <a:cubicBezTo>
                    <a:pt x="1" y="514"/>
                    <a:pt x="1" y="580"/>
                    <a:pt x="67" y="580"/>
                  </a:cubicBezTo>
                  <a:cubicBezTo>
                    <a:pt x="1256" y="415"/>
                    <a:pt x="2198" y="317"/>
                    <a:pt x="3093" y="317"/>
                  </a:cubicBezTo>
                  <a:cubicBezTo>
                    <a:pt x="4359" y="317"/>
                    <a:pt x="5531" y="512"/>
                    <a:pt x="7172" y="981"/>
                  </a:cubicBezTo>
                  <a:cubicBezTo>
                    <a:pt x="7187" y="984"/>
                    <a:pt x="7200" y="986"/>
                    <a:pt x="7212" y="986"/>
                  </a:cubicBezTo>
                  <a:cubicBezTo>
                    <a:pt x="7305" y="986"/>
                    <a:pt x="7295" y="877"/>
                    <a:pt x="7206" y="847"/>
                  </a:cubicBezTo>
                  <a:cubicBezTo>
                    <a:pt x="5816" y="230"/>
                    <a:pt x="4700" y="0"/>
                    <a:pt x="3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7696471" y="1373135"/>
              <a:ext cx="158252" cy="18109"/>
            </a:xfrm>
            <a:custGeom>
              <a:rect b="b" l="l" r="r" t="t"/>
              <a:pathLst>
                <a:path extrusionOk="0" h="842" w="7358">
                  <a:moveTo>
                    <a:pt x="3740" y="1"/>
                  </a:moveTo>
                  <a:cubicBezTo>
                    <a:pt x="2602" y="1"/>
                    <a:pt x="1426" y="234"/>
                    <a:pt x="58" y="735"/>
                  </a:cubicBezTo>
                  <a:cubicBezTo>
                    <a:pt x="1" y="763"/>
                    <a:pt x="18" y="841"/>
                    <a:pt x="66" y="841"/>
                  </a:cubicBezTo>
                  <a:cubicBezTo>
                    <a:pt x="74" y="841"/>
                    <a:pt x="82" y="839"/>
                    <a:pt x="92" y="835"/>
                  </a:cubicBezTo>
                  <a:cubicBezTo>
                    <a:pt x="1476" y="484"/>
                    <a:pt x="2560" y="326"/>
                    <a:pt x="3644" y="326"/>
                  </a:cubicBezTo>
                  <a:cubicBezTo>
                    <a:pt x="4728" y="326"/>
                    <a:pt x="5812" y="484"/>
                    <a:pt x="7197" y="768"/>
                  </a:cubicBezTo>
                  <a:cubicBezTo>
                    <a:pt x="7227" y="774"/>
                    <a:pt x="7252" y="777"/>
                    <a:pt x="7272" y="777"/>
                  </a:cubicBezTo>
                  <a:cubicBezTo>
                    <a:pt x="7358" y="777"/>
                    <a:pt x="7333" y="722"/>
                    <a:pt x="7197" y="668"/>
                  </a:cubicBezTo>
                  <a:cubicBezTo>
                    <a:pt x="5979" y="234"/>
                    <a:pt x="4878" y="1"/>
                    <a:pt x="37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7437352" y="1204466"/>
              <a:ext cx="291125" cy="191769"/>
            </a:xfrm>
            <a:custGeom>
              <a:rect b="b" l="l" r="r" t="t"/>
              <a:pathLst>
                <a:path extrusionOk="0" h="8257" w="12535">
                  <a:moveTo>
                    <a:pt x="2648" y="0"/>
                  </a:moveTo>
                  <a:cubicBezTo>
                    <a:pt x="159" y="0"/>
                    <a:pt x="0" y="7118"/>
                    <a:pt x="0" y="7118"/>
                  </a:cubicBezTo>
                  <a:cubicBezTo>
                    <a:pt x="0" y="7118"/>
                    <a:pt x="3370" y="8119"/>
                    <a:pt x="4937" y="8252"/>
                  </a:cubicBezTo>
                  <a:cubicBezTo>
                    <a:pt x="4982" y="8255"/>
                    <a:pt x="5030" y="8257"/>
                    <a:pt x="5081" y="8257"/>
                  </a:cubicBezTo>
                  <a:cubicBezTo>
                    <a:pt x="6841" y="8257"/>
                    <a:pt x="12534" y="6614"/>
                    <a:pt x="12243" y="5317"/>
                  </a:cubicBezTo>
                  <a:cubicBezTo>
                    <a:pt x="12026" y="4312"/>
                    <a:pt x="10645" y="4005"/>
                    <a:pt x="9186" y="4005"/>
                  </a:cubicBezTo>
                  <a:cubicBezTo>
                    <a:pt x="8176" y="4005"/>
                    <a:pt x="7129" y="4153"/>
                    <a:pt x="6405" y="4316"/>
                  </a:cubicBezTo>
                  <a:cubicBezTo>
                    <a:pt x="6405" y="4316"/>
                    <a:pt x="5538" y="347"/>
                    <a:pt x="2836" y="13"/>
                  </a:cubicBezTo>
                  <a:cubicBezTo>
                    <a:pt x="2772" y="4"/>
                    <a:pt x="2709" y="0"/>
                    <a:pt x="264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7504198" y="1200727"/>
              <a:ext cx="212091" cy="117170"/>
            </a:xfrm>
            <a:custGeom>
              <a:rect b="b" l="l" r="r" t="t"/>
              <a:pathLst>
                <a:path extrusionOk="0" h="5045" w="9132">
                  <a:moveTo>
                    <a:pt x="44" y="1"/>
                  </a:moveTo>
                  <a:cubicBezTo>
                    <a:pt x="17" y="1"/>
                    <a:pt x="1" y="74"/>
                    <a:pt x="58" y="74"/>
                  </a:cubicBezTo>
                  <a:cubicBezTo>
                    <a:pt x="1759" y="641"/>
                    <a:pt x="2927" y="2809"/>
                    <a:pt x="3394" y="4444"/>
                  </a:cubicBezTo>
                  <a:cubicBezTo>
                    <a:pt x="3365" y="4531"/>
                    <a:pt x="3436" y="4617"/>
                    <a:pt x="3542" y="4617"/>
                  </a:cubicBezTo>
                  <a:cubicBezTo>
                    <a:pt x="3559" y="4617"/>
                    <a:pt x="3576" y="4615"/>
                    <a:pt x="3594" y="4611"/>
                  </a:cubicBezTo>
                  <a:cubicBezTo>
                    <a:pt x="4515" y="4487"/>
                    <a:pt x="5596" y="4250"/>
                    <a:pt x="6633" y="4250"/>
                  </a:cubicBezTo>
                  <a:cubicBezTo>
                    <a:pt x="7547" y="4250"/>
                    <a:pt x="8427" y="4434"/>
                    <a:pt x="9131" y="5044"/>
                  </a:cubicBezTo>
                  <a:cubicBezTo>
                    <a:pt x="9131" y="5044"/>
                    <a:pt x="9131" y="5044"/>
                    <a:pt x="9098" y="5011"/>
                  </a:cubicBezTo>
                  <a:cubicBezTo>
                    <a:pt x="8423" y="4141"/>
                    <a:pt x="7447" y="3895"/>
                    <a:pt x="6409" y="3895"/>
                  </a:cubicBezTo>
                  <a:cubicBezTo>
                    <a:pt x="5497" y="3895"/>
                    <a:pt x="4537" y="4086"/>
                    <a:pt x="3694" y="4210"/>
                  </a:cubicBezTo>
                  <a:cubicBezTo>
                    <a:pt x="3294" y="2376"/>
                    <a:pt x="1959" y="341"/>
                    <a:pt x="58" y="7"/>
                  </a:cubicBezTo>
                  <a:cubicBezTo>
                    <a:pt x="53" y="3"/>
                    <a:pt x="48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7102657" y="1104823"/>
              <a:ext cx="713681" cy="607055"/>
            </a:xfrm>
            <a:custGeom>
              <a:rect b="b" l="l" r="r" t="t"/>
              <a:pathLst>
                <a:path extrusionOk="0" h="26138" w="30729">
                  <a:moveTo>
                    <a:pt x="15741" y="0"/>
                  </a:moveTo>
                  <a:cubicBezTo>
                    <a:pt x="15681" y="0"/>
                    <a:pt x="15616" y="11"/>
                    <a:pt x="15545" y="34"/>
                  </a:cubicBezTo>
                  <a:cubicBezTo>
                    <a:pt x="8339" y="2268"/>
                    <a:pt x="2702" y="6505"/>
                    <a:pt x="1368" y="10541"/>
                  </a:cubicBezTo>
                  <a:cubicBezTo>
                    <a:pt x="0" y="14677"/>
                    <a:pt x="15011" y="23317"/>
                    <a:pt x="24551" y="25885"/>
                  </a:cubicBezTo>
                  <a:cubicBezTo>
                    <a:pt x="25184" y="26057"/>
                    <a:pt x="25790" y="26138"/>
                    <a:pt x="26341" y="26138"/>
                  </a:cubicBezTo>
                  <a:cubicBezTo>
                    <a:pt x="29330" y="26138"/>
                    <a:pt x="30728" y="23759"/>
                    <a:pt x="26419" y="20548"/>
                  </a:cubicBezTo>
                  <a:cubicBezTo>
                    <a:pt x="22616" y="17713"/>
                    <a:pt x="15845" y="13210"/>
                    <a:pt x="16412" y="12976"/>
                  </a:cubicBezTo>
                  <a:cubicBezTo>
                    <a:pt x="17179" y="12676"/>
                    <a:pt x="17946" y="12476"/>
                    <a:pt x="18747" y="12476"/>
                  </a:cubicBezTo>
                  <a:cubicBezTo>
                    <a:pt x="20315" y="12476"/>
                    <a:pt x="17112" y="7572"/>
                    <a:pt x="16879" y="5738"/>
                  </a:cubicBezTo>
                  <a:cubicBezTo>
                    <a:pt x="16412" y="2157"/>
                    <a:pt x="16584" y="0"/>
                    <a:pt x="15741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7352900" y="1484467"/>
              <a:ext cx="466404" cy="242515"/>
            </a:xfrm>
            <a:custGeom>
              <a:rect b="b" l="l" r="r" t="t"/>
              <a:pathLst>
                <a:path extrusionOk="0" h="10442" w="20082">
                  <a:moveTo>
                    <a:pt x="10575" y="0"/>
                  </a:moveTo>
                  <a:lnTo>
                    <a:pt x="1" y="6605"/>
                  </a:lnTo>
                  <a:cubicBezTo>
                    <a:pt x="1" y="6605"/>
                    <a:pt x="8202" y="10441"/>
                    <a:pt x="13838" y="10441"/>
                  </a:cubicBezTo>
                  <a:cubicBezTo>
                    <a:pt x="13862" y="10441"/>
                    <a:pt x="13886" y="10441"/>
                    <a:pt x="13910" y="10441"/>
                  </a:cubicBezTo>
                  <a:cubicBezTo>
                    <a:pt x="18847" y="10441"/>
                    <a:pt x="20082" y="8139"/>
                    <a:pt x="18514" y="6005"/>
                  </a:cubicBezTo>
                  <a:cubicBezTo>
                    <a:pt x="16946" y="3870"/>
                    <a:pt x="10575" y="0"/>
                    <a:pt x="10575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5"/>
            <p:cNvSpPr/>
            <p:nvPr/>
          </p:nvSpPr>
          <p:spPr>
            <a:xfrm>
              <a:off x="7534207" y="1510806"/>
              <a:ext cx="127064" cy="13958"/>
            </a:xfrm>
            <a:custGeom>
              <a:rect b="b" l="l" r="r" t="t"/>
              <a:pathLst>
                <a:path extrusionOk="0" h="601" w="5471">
                  <a:moveTo>
                    <a:pt x="967" y="0"/>
                  </a:moveTo>
                  <a:lnTo>
                    <a:pt x="0" y="601"/>
                  </a:lnTo>
                  <a:lnTo>
                    <a:pt x="5471" y="601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5"/>
            <p:cNvSpPr/>
            <p:nvPr/>
          </p:nvSpPr>
          <p:spPr>
            <a:xfrm>
              <a:off x="7459812" y="1557283"/>
              <a:ext cx="266530" cy="13981"/>
            </a:xfrm>
            <a:custGeom>
              <a:rect b="b" l="l" r="r" t="t"/>
              <a:pathLst>
                <a:path extrusionOk="0" h="602" w="11476">
                  <a:moveTo>
                    <a:pt x="968" y="1"/>
                  </a:moveTo>
                  <a:lnTo>
                    <a:pt x="1" y="601"/>
                  </a:lnTo>
                  <a:lnTo>
                    <a:pt x="11476" y="601"/>
                  </a:lnTo>
                  <a:lnTo>
                    <a:pt x="106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7385441" y="1603783"/>
              <a:ext cx="392038" cy="13958"/>
            </a:xfrm>
            <a:custGeom>
              <a:rect b="b" l="l" r="r" t="t"/>
              <a:pathLst>
                <a:path extrusionOk="0" h="601" w="16880">
                  <a:moveTo>
                    <a:pt x="1001" y="0"/>
                  </a:moveTo>
                  <a:lnTo>
                    <a:pt x="1" y="601"/>
                  </a:lnTo>
                  <a:lnTo>
                    <a:pt x="16879" y="601"/>
                  </a:lnTo>
                  <a:cubicBezTo>
                    <a:pt x="16746" y="401"/>
                    <a:pt x="16546" y="200"/>
                    <a:pt x="163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7380029" y="1650260"/>
              <a:ext cx="417585" cy="13981"/>
            </a:xfrm>
            <a:custGeom>
              <a:rect b="b" l="l" r="r" t="t"/>
              <a:pathLst>
                <a:path extrusionOk="0" h="602" w="17980">
                  <a:moveTo>
                    <a:pt x="0" y="1"/>
                  </a:moveTo>
                  <a:cubicBezTo>
                    <a:pt x="434" y="201"/>
                    <a:pt x="934" y="368"/>
                    <a:pt x="1501" y="601"/>
                  </a:cubicBezTo>
                  <a:lnTo>
                    <a:pt x="17980" y="601"/>
                  </a:lnTo>
                  <a:cubicBezTo>
                    <a:pt x="17980" y="401"/>
                    <a:pt x="17946" y="201"/>
                    <a:pt x="179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7507845" y="1696760"/>
              <a:ext cx="275843" cy="13958"/>
            </a:xfrm>
            <a:custGeom>
              <a:rect b="b" l="l" r="r" t="t"/>
              <a:pathLst>
                <a:path extrusionOk="0" h="601" w="11877">
                  <a:moveTo>
                    <a:pt x="1" y="0"/>
                  </a:moveTo>
                  <a:cubicBezTo>
                    <a:pt x="701" y="200"/>
                    <a:pt x="1435" y="400"/>
                    <a:pt x="2169" y="601"/>
                  </a:cubicBezTo>
                  <a:lnTo>
                    <a:pt x="11042" y="601"/>
                  </a:lnTo>
                  <a:cubicBezTo>
                    <a:pt x="11342" y="434"/>
                    <a:pt x="11609" y="234"/>
                    <a:pt x="118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7416588" y="1513895"/>
              <a:ext cx="215249" cy="143554"/>
            </a:xfrm>
            <a:custGeom>
              <a:rect b="b" l="l" r="r" t="t"/>
              <a:pathLst>
                <a:path extrusionOk="0" h="6181" w="9268">
                  <a:moveTo>
                    <a:pt x="9200" y="1"/>
                  </a:moveTo>
                  <a:cubicBezTo>
                    <a:pt x="5998" y="1835"/>
                    <a:pt x="2963" y="3904"/>
                    <a:pt x="27" y="6105"/>
                  </a:cubicBezTo>
                  <a:cubicBezTo>
                    <a:pt x="0" y="6132"/>
                    <a:pt x="17" y="6181"/>
                    <a:pt x="42" y="6181"/>
                  </a:cubicBezTo>
                  <a:cubicBezTo>
                    <a:pt x="48" y="6181"/>
                    <a:pt x="54" y="6178"/>
                    <a:pt x="61" y="6172"/>
                  </a:cubicBezTo>
                  <a:cubicBezTo>
                    <a:pt x="4330" y="3570"/>
                    <a:pt x="8533" y="635"/>
                    <a:pt x="9234" y="67"/>
                  </a:cubicBezTo>
                  <a:cubicBezTo>
                    <a:pt x="9267" y="34"/>
                    <a:pt x="9234" y="1"/>
                    <a:pt x="92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7533418" y="1574332"/>
              <a:ext cx="285900" cy="152658"/>
            </a:xfrm>
            <a:custGeom>
              <a:rect b="b" l="l" r="r" t="t"/>
              <a:pathLst>
                <a:path extrusionOk="0" h="6573" w="12310">
                  <a:moveTo>
                    <a:pt x="8473" y="1"/>
                  </a:moveTo>
                  <a:cubicBezTo>
                    <a:pt x="6072" y="1535"/>
                    <a:pt x="2769" y="3737"/>
                    <a:pt x="1" y="5605"/>
                  </a:cubicBezTo>
                  <a:cubicBezTo>
                    <a:pt x="2002" y="6172"/>
                    <a:pt x="4070" y="6505"/>
                    <a:pt x="6138" y="6572"/>
                  </a:cubicBezTo>
                  <a:cubicBezTo>
                    <a:pt x="11075" y="6572"/>
                    <a:pt x="12310" y="4270"/>
                    <a:pt x="10742" y="2136"/>
                  </a:cubicBezTo>
                  <a:cubicBezTo>
                    <a:pt x="10075" y="1335"/>
                    <a:pt x="9307" y="601"/>
                    <a:pt x="84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6836131" y="3512849"/>
              <a:ext cx="822769" cy="892514"/>
            </a:xfrm>
            <a:custGeom>
              <a:rect b="b" l="l" r="r" t="t"/>
              <a:pathLst>
                <a:path extrusionOk="0" h="38429" w="35426">
                  <a:moveTo>
                    <a:pt x="23984" y="0"/>
                  </a:moveTo>
                  <a:lnTo>
                    <a:pt x="3269" y="5771"/>
                  </a:lnTo>
                  <a:lnTo>
                    <a:pt x="12676" y="24618"/>
                  </a:lnTo>
                  <a:cubicBezTo>
                    <a:pt x="12676" y="24618"/>
                    <a:pt x="8807" y="27420"/>
                    <a:pt x="5471" y="30122"/>
                  </a:cubicBezTo>
                  <a:cubicBezTo>
                    <a:pt x="3403" y="31756"/>
                    <a:pt x="1601" y="33224"/>
                    <a:pt x="1235" y="33725"/>
                  </a:cubicBezTo>
                  <a:cubicBezTo>
                    <a:pt x="234" y="34959"/>
                    <a:pt x="0" y="38294"/>
                    <a:pt x="1168" y="38428"/>
                  </a:cubicBezTo>
                  <a:cubicBezTo>
                    <a:pt x="1175" y="38429"/>
                    <a:pt x="1184" y="38429"/>
                    <a:pt x="1195" y="38429"/>
                  </a:cubicBezTo>
                  <a:cubicBezTo>
                    <a:pt x="2752" y="38429"/>
                    <a:pt x="34298" y="30916"/>
                    <a:pt x="35292" y="29888"/>
                  </a:cubicBezTo>
                  <a:cubicBezTo>
                    <a:pt x="35426" y="29755"/>
                    <a:pt x="34792" y="26853"/>
                    <a:pt x="33858" y="22917"/>
                  </a:cubicBezTo>
                  <a:lnTo>
                    <a:pt x="33858" y="22817"/>
                  </a:lnTo>
                  <a:cubicBezTo>
                    <a:pt x="33291" y="20315"/>
                    <a:pt x="23984" y="0"/>
                    <a:pt x="23984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6836131" y="3851427"/>
              <a:ext cx="822769" cy="553220"/>
            </a:xfrm>
            <a:custGeom>
              <a:rect b="b" l="l" r="r" t="t"/>
              <a:pathLst>
                <a:path extrusionOk="0" h="23820" w="35426">
                  <a:moveTo>
                    <a:pt x="30522" y="0"/>
                  </a:moveTo>
                  <a:cubicBezTo>
                    <a:pt x="27120" y="901"/>
                    <a:pt x="14911" y="4203"/>
                    <a:pt x="10474" y="5571"/>
                  </a:cubicBezTo>
                  <a:lnTo>
                    <a:pt x="12709" y="10041"/>
                  </a:lnTo>
                  <a:cubicBezTo>
                    <a:pt x="12709" y="10041"/>
                    <a:pt x="8807" y="12876"/>
                    <a:pt x="5471" y="15545"/>
                  </a:cubicBezTo>
                  <a:cubicBezTo>
                    <a:pt x="3403" y="17179"/>
                    <a:pt x="1601" y="18647"/>
                    <a:pt x="1235" y="19148"/>
                  </a:cubicBezTo>
                  <a:cubicBezTo>
                    <a:pt x="234" y="20382"/>
                    <a:pt x="0" y="23751"/>
                    <a:pt x="1168" y="23818"/>
                  </a:cubicBezTo>
                  <a:cubicBezTo>
                    <a:pt x="1178" y="23819"/>
                    <a:pt x="1190" y="23819"/>
                    <a:pt x="1205" y="23819"/>
                  </a:cubicBezTo>
                  <a:cubicBezTo>
                    <a:pt x="2886" y="23819"/>
                    <a:pt x="34300" y="16304"/>
                    <a:pt x="35292" y="15311"/>
                  </a:cubicBezTo>
                  <a:cubicBezTo>
                    <a:pt x="35426" y="15178"/>
                    <a:pt x="34792" y="12276"/>
                    <a:pt x="33858" y="8340"/>
                  </a:cubicBezTo>
                  <a:lnTo>
                    <a:pt x="33858" y="8240"/>
                  </a:lnTo>
                  <a:cubicBezTo>
                    <a:pt x="33658" y="7306"/>
                    <a:pt x="32223" y="3903"/>
                    <a:pt x="305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6833019" y="3956808"/>
              <a:ext cx="831316" cy="451703"/>
            </a:xfrm>
            <a:custGeom>
              <a:rect b="b" l="l" r="r" t="t"/>
              <a:pathLst>
                <a:path extrusionOk="0" h="19449" w="35794">
                  <a:moveTo>
                    <a:pt x="33325" y="0"/>
                  </a:moveTo>
                  <a:lnTo>
                    <a:pt x="12743" y="5004"/>
                  </a:lnTo>
                  <a:cubicBezTo>
                    <a:pt x="12743" y="5004"/>
                    <a:pt x="2202" y="13343"/>
                    <a:pt x="1202" y="14611"/>
                  </a:cubicBezTo>
                  <a:cubicBezTo>
                    <a:pt x="201" y="15911"/>
                    <a:pt x="1" y="19347"/>
                    <a:pt x="1202" y="19447"/>
                  </a:cubicBezTo>
                  <a:cubicBezTo>
                    <a:pt x="1210" y="19448"/>
                    <a:pt x="1219" y="19448"/>
                    <a:pt x="1229" y="19448"/>
                  </a:cubicBezTo>
                  <a:cubicBezTo>
                    <a:pt x="2816" y="19448"/>
                    <a:pt x="34399" y="11868"/>
                    <a:pt x="35393" y="10808"/>
                  </a:cubicBezTo>
                  <a:cubicBezTo>
                    <a:pt x="35793" y="10374"/>
                    <a:pt x="35093" y="5337"/>
                    <a:pt x="33325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6862122" y="4198530"/>
              <a:ext cx="754162" cy="179971"/>
            </a:xfrm>
            <a:custGeom>
              <a:rect b="b" l="l" r="r" t="t"/>
              <a:pathLst>
                <a:path extrusionOk="0" h="7749" w="32472">
                  <a:moveTo>
                    <a:pt x="32405" y="1"/>
                  </a:moveTo>
                  <a:cubicBezTo>
                    <a:pt x="27035" y="968"/>
                    <a:pt x="5419" y="6238"/>
                    <a:pt x="82" y="7639"/>
                  </a:cubicBezTo>
                  <a:cubicBezTo>
                    <a:pt x="0" y="7694"/>
                    <a:pt x="8" y="7748"/>
                    <a:pt x="68" y="7748"/>
                  </a:cubicBezTo>
                  <a:cubicBezTo>
                    <a:pt x="81" y="7748"/>
                    <a:pt x="97" y="7746"/>
                    <a:pt x="116" y="7739"/>
                  </a:cubicBezTo>
                  <a:cubicBezTo>
                    <a:pt x="5519" y="6605"/>
                    <a:pt x="27168" y="1568"/>
                    <a:pt x="32405" y="34"/>
                  </a:cubicBezTo>
                  <a:cubicBezTo>
                    <a:pt x="32472" y="34"/>
                    <a:pt x="32472" y="1"/>
                    <a:pt x="324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6901979" y="4254507"/>
              <a:ext cx="126298" cy="76341"/>
            </a:xfrm>
            <a:custGeom>
              <a:rect b="b" l="l" r="r" t="t"/>
              <a:pathLst>
                <a:path extrusionOk="0" h="3287" w="5438">
                  <a:moveTo>
                    <a:pt x="1193" y="1"/>
                  </a:moveTo>
                  <a:cubicBezTo>
                    <a:pt x="807" y="1"/>
                    <a:pt x="417" y="53"/>
                    <a:pt x="34" y="159"/>
                  </a:cubicBezTo>
                  <a:cubicBezTo>
                    <a:pt x="1" y="159"/>
                    <a:pt x="34" y="192"/>
                    <a:pt x="34" y="192"/>
                  </a:cubicBezTo>
                  <a:cubicBezTo>
                    <a:pt x="240" y="168"/>
                    <a:pt x="444" y="156"/>
                    <a:pt x="647" y="156"/>
                  </a:cubicBezTo>
                  <a:cubicBezTo>
                    <a:pt x="2685" y="156"/>
                    <a:pt x="4552" y="1350"/>
                    <a:pt x="5371" y="3261"/>
                  </a:cubicBezTo>
                  <a:cubicBezTo>
                    <a:pt x="5371" y="3278"/>
                    <a:pt x="5388" y="3286"/>
                    <a:pt x="5405" y="3286"/>
                  </a:cubicBezTo>
                  <a:cubicBezTo>
                    <a:pt x="5421" y="3286"/>
                    <a:pt x="5438" y="3278"/>
                    <a:pt x="5438" y="3261"/>
                  </a:cubicBezTo>
                  <a:cubicBezTo>
                    <a:pt x="5138" y="2194"/>
                    <a:pt x="4471" y="1260"/>
                    <a:pt x="3537" y="693"/>
                  </a:cubicBezTo>
                  <a:cubicBezTo>
                    <a:pt x="2832" y="238"/>
                    <a:pt x="2020" y="1"/>
                    <a:pt x="11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5"/>
            <p:cNvSpPr/>
            <p:nvPr/>
          </p:nvSpPr>
          <p:spPr>
            <a:xfrm>
              <a:off x="7089487" y="4087668"/>
              <a:ext cx="157071" cy="34327"/>
            </a:xfrm>
            <a:custGeom>
              <a:rect b="b" l="l" r="r" t="t"/>
              <a:pathLst>
                <a:path extrusionOk="0" h="1478" w="6763">
                  <a:moveTo>
                    <a:pt x="2496" y="1"/>
                  </a:moveTo>
                  <a:cubicBezTo>
                    <a:pt x="1696" y="1"/>
                    <a:pt x="900" y="109"/>
                    <a:pt x="167" y="304"/>
                  </a:cubicBezTo>
                  <a:cubicBezTo>
                    <a:pt x="0" y="337"/>
                    <a:pt x="33" y="537"/>
                    <a:pt x="167" y="571"/>
                  </a:cubicBezTo>
                  <a:cubicBezTo>
                    <a:pt x="2368" y="637"/>
                    <a:pt x="4503" y="937"/>
                    <a:pt x="6638" y="1471"/>
                  </a:cubicBezTo>
                  <a:cubicBezTo>
                    <a:pt x="6647" y="1476"/>
                    <a:pt x="6656" y="1478"/>
                    <a:pt x="6665" y="1478"/>
                  </a:cubicBezTo>
                  <a:cubicBezTo>
                    <a:pt x="6721" y="1478"/>
                    <a:pt x="6763" y="1395"/>
                    <a:pt x="6705" y="1338"/>
                  </a:cubicBezTo>
                  <a:cubicBezTo>
                    <a:pt x="5566" y="396"/>
                    <a:pt x="4025" y="1"/>
                    <a:pt x="2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5"/>
            <p:cNvSpPr/>
            <p:nvPr/>
          </p:nvSpPr>
          <p:spPr>
            <a:xfrm>
              <a:off x="7053834" y="4112242"/>
              <a:ext cx="158069" cy="34396"/>
            </a:xfrm>
            <a:custGeom>
              <a:rect b="b" l="l" r="r" t="t"/>
              <a:pathLst>
                <a:path extrusionOk="0" h="1481" w="6806">
                  <a:moveTo>
                    <a:pt x="2464" y="1"/>
                  </a:moveTo>
                  <a:cubicBezTo>
                    <a:pt x="1678" y="1"/>
                    <a:pt x="895" y="101"/>
                    <a:pt x="167" y="280"/>
                  </a:cubicBezTo>
                  <a:cubicBezTo>
                    <a:pt x="1" y="313"/>
                    <a:pt x="34" y="580"/>
                    <a:pt x="201" y="580"/>
                  </a:cubicBezTo>
                  <a:cubicBezTo>
                    <a:pt x="2402" y="647"/>
                    <a:pt x="4537" y="947"/>
                    <a:pt x="6672" y="1481"/>
                  </a:cubicBezTo>
                  <a:cubicBezTo>
                    <a:pt x="6739" y="1481"/>
                    <a:pt x="6806" y="1381"/>
                    <a:pt x="6739" y="1347"/>
                  </a:cubicBezTo>
                  <a:cubicBezTo>
                    <a:pt x="5586" y="394"/>
                    <a:pt x="4021" y="1"/>
                    <a:pt x="24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5"/>
            <p:cNvSpPr/>
            <p:nvPr/>
          </p:nvSpPr>
          <p:spPr>
            <a:xfrm>
              <a:off x="7019738" y="4136259"/>
              <a:ext cx="157303" cy="34396"/>
            </a:xfrm>
            <a:custGeom>
              <a:rect b="b" l="l" r="r" t="t"/>
              <a:pathLst>
                <a:path extrusionOk="0" h="1481" w="6773">
                  <a:moveTo>
                    <a:pt x="2441" y="1"/>
                  </a:moveTo>
                  <a:cubicBezTo>
                    <a:pt x="1660" y="1"/>
                    <a:pt x="884" y="101"/>
                    <a:pt x="168" y="280"/>
                  </a:cubicBezTo>
                  <a:cubicBezTo>
                    <a:pt x="1" y="347"/>
                    <a:pt x="34" y="547"/>
                    <a:pt x="168" y="580"/>
                  </a:cubicBezTo>
                  <a:cubicBezTo>
                    <a:pt x="2369" y="647"/>
                    <a:pt x="4504" y="947"/>
                    <a:pt x="6639" y="1481"/>
                  </a:cubicBezTo>
                  <a:cubicBezTo>
                    <a:pt x="6706" y="1481"/>
                    <a:pt x="6772" y="1381"/>
                    <a:pt x="6706" y="1347"/>
                  </a:cubicBezTo>
                  <a:cubicBezTo>
                    <a:pt x="5553" y="394"/>
                    <a:pt x="3988" y="1"/>
                    <a:pt x="24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6984108" y="4160507"/>
              <a:ext cx="157860" cy="34327"/>
            </a:xfrm>
            <a:custGeom>
              <a:rect b="b" l="l" r="r" t="t"/>
              <a:pathLst>
                <a:path extrusionOk="0" h="1478" w="6797">
                  <a:moveTo>
                    <a:pt x="2530" y="0"/>
                  </a:moveTo>
                  <a:cubicBezTo>
                    <a:pt x="1730" y="0"/>
                    <a:pt x="934" y="108"/>
                    <a:pt x="201" y="303"/>
                  </a:cubicBezTo>
                  <a:cubicBezTo>
                    <a:pt x="1" y="303"/>
                    <a:pt x="34" y="570"/>
                    <a:pt x="201" y="570"/>
                  </a:cubicBezTo>
                  <a:cubicBezTo>
                    <a:pt x="2402" y="637"/>
                    <a:pt x="4537" y="937"/>
                    <a:pt x="6672" y="1471"/>
                  </a:cubicBezTo>
                  <a:cubicBezTo>
                    <a:pt x="6681" y="1475"/>
                    <a:pt x="6690" y="1477"/>
                    <a:pt x="6699" y="1477"/>
                  </a:cubicBezTo>
                  <a:cubicBezTo>
                    <a:pt x="6754" y="1477"/>
                    <a:pt x="6796" y="1395"/>
                    <a:pt x="6739" y="1337"/>
                  </a:cubicBezTo>
                  <a:cubicBezTo>
                    <a:pt x="5600" y="396"/>
                    <a:pt x="4058" y="0"/>
                    <a:pt x="25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7503223" y="4086390"/>
              <a:ext cx="124695" cy="90252"/>
            </a:xfrm>
            <a:custGeom>
              <a:rect b="b" l="l" r="r" t="t"/>
              <a:pathLst>
                <a:path extrusionOk="0" h="3886" w="5369">
                  <a:moveTo>
                    <a:pt x="2717" y="0"/>
                  </a:moveTo>
                  <a:cubicBezTo>
                    <a:pt x="2564" y="0"/>
                    <a:pt x="2403" y="19"/>
                    <a:pt x="2235" y="58"/>
                  </a:cubicBezTo>
                  <a:cubicBezTo>
                    <a:pt x="0" y="586"/>
                    <a:pt x="595" y="3886"/>
                    <a:pt x="2650" y="3886"/>
                  </a:cubicBezTo>
                  <a:cubicBezTo>
                    <a:pt x="2804" y="3886"/>
                    <a:pt x="2966" y="3867"/>
                    <a:pt x="3135" y="3828"/>
                  </a:cubicBezTo>
                  <a:cubicBezTo>
                    <a:pt x="5369" y="3269"/>
                    <a:pt x="4747" y="0"/>
                    <a:pt x="27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6987987" y="3959455"/>
              <a:ext cx="172771" cy="143902"/>
            </a:xfrm>
            <a:custGeom>
              <a:rect b="b" l="l" r="r" t="t"/>
              <a:pathLst>
                <a:path extrusionOk="0" h="6196" w="7439">
                  <a:moveTo>
                    <a:pt x="2018" y="617"/>
                  </a:moveTo>
                  <a:cubicBezTo>
                    <a:pt x="2722" y="617"/>
                    <a:pt x="3680" y="1168"/>
                    <a:pt x="4037" y="1487"/>
                  </a:cubicBezTo>
                  <a:cubicBezTo>
                    <a:pt x="4470" y="1888"/>
                    <a:pt x="4837" y="2321"/>
                    <a:pt x="5171" y="2755"/>
                  </a:cubicBezTo>
                  <a:cubicBezTo>
                    <a:pt x="5905" y="3689"/>
                    <a:pt x="6538" y="4656"/>
                    <a:pt x="7172" y="5624"/>
                  </a:cubicBezTo>
                  <a:cubicBezTo>
                    <a:pt x="6305" y="5257"/>
                    <a:pt x="5438" y="4923"/>
                    <a:pt x="4570" y="4556"/>
                  </a:cubicBezTo>
                  <a:cubicBezTo>
                    <a:pt x="3503" y="4156"/>
                    <a:pt x="1435" y="3322"/>
                    <a:pt x="1235" y="1988"/>
                  </a:cubicBezTo>
                  <a:cubicBezTo>
                    <a:pt x="1074" y="951"/>
                    <a:pt x="1469" y="617"/>
                    <a:pt x="2018" y="617"/>
                  </a:cubicBezTo>
                  <a:close/>
                  <a:moveTo>
                    <a:pt x="2173" y="0"/>
                  </a:moveTo>
                  <a:cubicBezTo>
                    <a:pt x="1671" y="0"/>
                    <a:pt x="1193" y="184"/>
                    <a:pt x="834" y="653"/>
                  </a:cubicBezTo>
                  <a:cubicBezTo>
                    <a:pt x="0" y="1754"/>
                    <a:pt x="868" y="3055"/>
                    <a:pt x="1768" y="3756"/>
                  </a:cubicBezTo>
                  <a:cubicBezTo>
                    <a:pt x="3269" y="4956"/>
                    <a:pt x="5271" y="5490"/>
                    <a:pt x="7039" y="6191"/>
                  </a:cubicBezTo>
                  <a:cubicBezTo>
                    <a:pt x="7056" y="6194"/>
                    <a:pt x="7074" y="6196"/>
                    <a:pt x="7092" y="6196"/>
                  </a:cubicBezTo>
                  <a:cubicBezTo>
                    <a:pt x="7245" y="6196"/>
                    <a:pt x="7402" y="6073"/>
                    <a:pt x="7372" y="5924"/>
                  </a:cubicBezTo>
                  <a:cubicBezTo>
                    <a:pt x="7439" y="5924"/>
                    <a:pt x="7439" y="5857"/>
                    <a:pt x="7439" y="5824"/>
                  </a:cubicBezTo>
                  <a:cubicBezTo>
                    <a:pt x="6805" y="3889"/>
                    <a:pt x="5671" y="2188"/>
                    <a:pt x="4170" y="820"/>
                  </a:cubicBezTo>
                  <a:cubicBezTo>
                    <a:pt x="3642" y="370"/>
                    <a:pt x="2884" y="0"/>
                    <a:pt x="2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7148367" y="3994830"/>
              <a:ext cx="192930" cy="107648"/>
            </a:xfrm>
            <a:custGeom>
              <a:rect b="b" l="l" r="r" t="t"/>
              <a:pathLst>
                <a:path extrusionOk="0" h="4635" w="8307">
                  <a:moveTo>
                    <a:pt x="6102" y="663"/>
                  </a:moveTo>
                  <a:cubicBezTo>
                    <a:pt x="6942" y="663"/>
                    <a:pt x="7641" y="1017"/>
                    <a:pt x="7039" y="2299"/>
                  </a:cubicBezTo>
                  <a:cubicBezTo>
                    <a:pt x="6505" y="3500"/>
                    <a:pt x="4237" y="3700"/>
                    <a:pt x="3136" y="3834"/>
                  </a:cubicBezTo>
                  <a:cubicBezTo>
                    <a:pt x="2202" y="3934"/>
                    <a:pt x="1268" y="3967"/>
                    <a:pt x="334" y="4101"/>
                  </a:cubicBezTo>
                  <a:cubicBezTo>
                    <a:pt x="1201" y="3333"/>
                    <a:pt x="2102" y="2599"/>
                    <a:pt x="3036" y="1899"/>
                  </a:cubicBezTo>
                  <a:cubicBezTo>
                    <a:pt x="3503" y="1565"/>
                    <a:pt x="3970" y="1265"/>
                    <a:pt x="4503" y="998"/>
                  </a:cubicBezTo>
                  <a:cubicBezTo>
                    <a:pt x="4824" y="845"/>
                    <a:pt x="5499" y="663"/>
                    <a:pt x="6102" y="663"/>
                  </a:cubicBezTo>
                  <a:close/>
                  <a:moveTo>
                    <a:pt x="6023" y="1"/>
                  </a:moveTo>
                  <a:cubicBezTo>
                    <a:pt x="5518" y="1"/>
                    <a:pt x="4996" y="131"/>
                    <a:pt x="4570" y="331"/>
                  </a:cubicBezTo>
                  <a:cubicBezTo>
                    <a:pt x="2736" y="1198"/>
                    <a:pt x="1168" y="2533"/>
                    <a:pt x="0" y="4201"/>
                  </a:cubicBezTo>
                  <a:cubicBezTo>
                    <a:pt x="0" y="4234"/>
                    <a:pt x="0" y="4267"/>
                    <a:pt x="34" y="4301"/>
                  </a:cubicBezTo>
                  <a:cubicBezTo>
                    <a:pt x="0" y="4467"/>
                    <a:pt x="100" y="4634"/>
                    <a:pt x="300" y="4634"/>
                  </a:cubicBezTo>
                  <a:cubicBezTo>
                    <a:pt x="2202" y="4501"/>
                    <a:pt x="4270" y="4568"/>
                    <a:pt x="6038" y="3800"/>
                  </a:cubicBezTo>
                  <a:cubicBezTo>
                    <a:pt x="7105" y="3400"/>
                    <a:pt x="8306" y="2399"/>
                    <a:pt x="7806" y="1098"/>
                  </a:cubicBezTo>
                  <a:cubicBezTo>
                    <a:pt x="7505" y="297"/>
                    <a:pt x="6783" y="1"/>
                    <a:pt x="60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6547146" y="2301868"/>
              <a:ext cx="1476622" cy="1726082"/>
            </a:xfrm>
            <a:custGeom>
              <a:rect b="b" l="l" r="r" t="t"/>
              <a:pathLst>
                <a:path extrusionOk="0" h="74320" w="63579">
                  <a:moveTo>
                    <a:pt x="34491" y="0"/>
                  </a:moveTo>
                  <a:cubicBezTo>
                    <a:pt x="34491" y="0"/>
                    <a:pt x="34925" y="4803"/>
                    <a:pt x="34058" y="5571"/>
                  </a:cubicBezTo>
                  <a:cubicBezTo>
                    <a:pt x="33457" y="6071"/>
                    <a:pt x="6104" y="9207"/>
                    <a:pt x="3369" y="18547"/>
                  </a:cubicBezTo>
                  <a:cubicBezTo>
                    <a:pt x="0" y="29988"/>
                    <a:pt x="23283" y="74320"/>
                    <a:pt x="23283" y="74320"/>
                  </a:cubicBezTo>
                  <a:lnTo>
                    <a:pt x="45266" y="68416"/>
                  </a:lnTo>
                  <a:cubicBezTo>
                    <a:pt x="45266" y="68416"/>
                    <a:pt x="25952" y="28354"/>
                    <a:pt x="27520" y="26152"/>
                  </a:cubicBezTo>
                  <a:cubicBezTo>
                    <a:pt x="28287" y="25051"/>
                    <a:pt x="48902" y="24117"/>
                    <a:pt x="55273" y="18347"/>
                  </a:cubicBezTo>
                  <a:cubicBezTo>
                    <a:pt x="63579" y="10875"/>
                    <a:pt x="57541" y="0"/>
                    <a:pt x="575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7077084" y="3819630"/>
              <a:ext cx="461759" cy="137190"/>
            </a:xfrm>
            <a:custGeom>
              <a:rect b="b" l="l" r="r" t="t"/>
              <a:pathLst>
                <a:path extrusionOk="0" h="5907" w="19882">
                  <a:moveTo>
                    <a:pt x="19765" y="1"/>
                  </a:moveTo>
                  <a:cubicBezTo>
                    <a:pt x="19460" y="1"/>
                    <a:pt x="16683" y="743"/>
                    <a:pt x="15345" y="1069"/>
                  </a:cubicBezTo>
                  <a:cubicBezTo>
                    <a:pt x="12776" y="1770"/>
                    <a:pt x="10174" y="2470"/>
                    <a:pt x="7606" y="3237"/>
                  </a:cubicBezTo>
                  <a:cubicBezTo>
                    <a:pt x="6338" y="3604"/>
                    <a:pt x="5071" y="3971"/>
                    <a:pt x="3803" y="4405"/>
                  </a:cubicBezTo>
                  <a:cubicBezTo>
                    <a:pt x="3169" y="4605"/>
                    <a:pt x="2536" y="4839"/>
                    <a:pt x="1902" y="5039"/>
                  </a:cubicBezTo>
                  <a:cubicBezTo>
                    <a:pt x="1268" y="5239"/>
                    <a:pt x="668" y="5472"/>
                    <a:pt x="100" y="5739"/>
                  </a:cubicBezTo>
                  <a:cubicBezTo>
                    <a:pt x="0" y="5773"/>
                    <a:pt x="100" y="5906"/>
                    <a:pt x="167" y="5906"/>
                  </a:cubicBezTo>
                  <a:cubicBezTo>
                    <a:pt x="934" y="5806"/>
                    <a:pt x="1668" y="5639"/>
                    <a:pt x="2435" y="5406"/>
                  </a:cubicBezTo>
                  <a:cubicBezTo>
                    <a:pt x="3136" y="5239"/>
                    <a:pt x="3870" y="5072"/>
                    <a:pt x="4570" y="4872"/>
                  </a:cubicBezTo>
                  <a:cubicBezTo>
                    <a:pt x="7139" y="4238"/>
                    <a:pt x="9674" y="3438"/>
                    <a:pt x="12209" y="2670"/>
                  </a:cubicBezTo>
                  <a:cubicBezTo>
                    <a:pt x="14778" y="1870"/>
                    <a:pt x="17313" y="1103"/>
                    <a:pt x="19815" y="169"/>
                  </a:cubicBezTo>
                  <a:cubicBezTo>
                    <a:pt x="19881" y="135"/>
                    <a:pt x="19848" y="2"/>
                    <a:pt x="19781" y="2"/>
                  </a:cubicBezTo>
                  <a:cubicBezTo>
                    <a:pt x="19777" y="1"/>
                    <a:pt x="19772" y="1"/>
                    <a:pt x="197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7082496" y="2339240"/>
              <a:ext cx="797988" cy="1453072"/>
            </a:xfrm>
            <a:custGeom>
              <a:rect b="b" l="l" r="r" t="t"/>
              <a:pathLst>
                <a:path extrusionOk="0" h="62565" w="34359">
                  <a:moveTo>
                    <a:pt x="33095" y="1"/>
                  </a:moveTo>
                  <a:cubicBezTo>
                    <a:pt x="33075" y="1"/>
                    <a:pt x="33058" y="9"/>
                    <a:pt x="33058" y="26"/>
                  </a:cubicBezTo>
                  <a:cubicBezTo>
                    <a:pt x="33191" y="659"/>
                    <a:pt x="33325" y="1260"/>
                    <a:pt x="33425" y="1894"/>
                  </a:cubicBezTo>
                  <a:cubicBezTo>
                    <a:pt x="33725" y="4395"/>
                    <a:pt x="33758" y="7031"/>
                    <a:pt x="33058" y="9499"/>
                  </a:cubicBezTo>
                  <a:cubicBezTo>
                    <a:pt x="32357" y="11967"/>
                    <a:pt x="30823" y="14136"/>
                    <a:pt x="28688" y="15570"/>
                  </a:cubicBezTo>
                  <a:cubicBezTo>
                    <a:pt x="26520" y="17004"/>
                    <a:pt x="23951" y="17738"/>
                    <a:pt x="21383" y="18339"/>
                  </a:cubicBezTo>
                  <a:cubicBezTo>
                    <a:pt x="18314" y="19006"/>
                    <a:pt x="15212" y="19573"/>
                    <a:pt x="12110" y="20207"/>
                  </a:cubicBezTo>
                  <a:lnTo>
                    <a:pt x="2202" y="22141"/>
                  </a:lnTo>
                  <a:cubicBezTo>
                    <a:pt x="1602" y="22275"/>
                    <a:pt x="935" y="22342"/>
                    <a:pt x="468" y="22742"/>
                  </a:cubicBezTo>
                  <a:cubicBezTo>
                    <a:pt x="1" y="23175"/>
                    <a:pt x="68" y="23809"/>
                    <a:pt x="201" y="24376"/>
                  </a:cubicBezTo>
                  <a:cubicBezTo>
                    <a:pt x="601" y="25911"/>
                    <a:pt x="1068" y="27412"/>
                    <a:pt x="1635" y="28913"/>
                  </a:cubicBezTo>
                  <a:cubicBezTo>
                    <a:pt x="3837" y="34717"/>
                    <a:pt x="14278" y="57166"/>
                    <a:pt x="17480" y="62537"/>
                  </a:cubicBezTo>
                  <a:cubicBezTo>
                    <a:pt x="17490" y="62557"/>
                    <a:pt x="17508" y="62565"/>
                    <a:pt x="17528" y="62565"/>
                  </a:cubicBezTo>
                  <a:cubicBezTo>
                    <a:pt x="17574" y="62565"/>
                    <a:pt x="17627" y="62517"/>
                    <a:pt x="17580" y="62470"/>
                  </a:cubicBezTo>
                  <a:cubicBezTo>
                    <a:pt x="17213" y="61803"/>
                    <a:pt x="3203" y="32682"/>
                    <a:pt x="1202" y="26545"/>
                  </a:cubicBezTo>
                  <a:cubicBezTo>
                    <a:pt x="935" y="25777"/>
                    <a:pt x="701" y="25010"/>
                    <a:pt x="535" y="24243"/>
                  </a:cubicBezTo>
                  <a:cubicBezTo>
                    <a:pt x="368" y="23876"/>
                    <a:pt x="401" y="23442"/>
                    <a:pt x="635" y="23075"/>
                  </a:cubicBezTo>
                  <a:cubicBezTo>
                    <a:pt x="868" y="22875"/>
                    <a:pt x="1168" y="22708"/>
                    <a:pt x="1502" y="22675"/>
                  </a:cubicBezTo>
                  <a:cubicBezTo>
                    <a:pt x="3070" y="22275"/>
                    <a:pt x="4671" y="22041"/>
                    <a:pt x="6272" y="21708"/>
                  </a:cubicBezTo>
                  <a:lnTo>
                    <a:pt x="16212" y="19773"/>
                  </a:lnTo>
                  <a:cubicBezTo>
                    <a:pt x="18981" y="19206"/>
                    <a:pt x="21850" y="18739"/>
                    <a:pt x="24552" y="17872"/>
                  </a:cubicBezTo>
                  <a:cubicBezTo>
                    <a:pt x="26920" y="17104"/>
                    <a:pt x="29288" y="15970"/>
                    <a:pt x="30956" y="14069"/>
                  </a:cubicBezTo>
                  <a:cubicBezTo>
                    <a:pt x="34359" y="10200"/>
                    <a:pt x="34125" y="4729"/>
                    <a:pt x="33158" y="26"/>
                  </a:cubicBezTo>
                  <a:cubicBezTo>
                    <a:pt x="33141" y="9"/>
                    <a:pt x="33116" y="1"/>
                    <a:pt x="3309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5531400" y="3702659"/>
              <a:ext cx="1252757" cy="757785"/>
            </a:xfrm>
            <a:custGeom>
              <a:rect b="b" l="l" r="r" t="t"/>
              <a:pathLst>
                <a:path extrusionOk="0" h="32628" w="53940">
                  <a:moveTo>
                    <a:pt x="30389" y="1"/>
                  </a:moveTo>
                  <a:lnTo>
                    <a:pt x="15979" y="21049"/>
                  </a:lnTo>
                  <a:cubicBezTo>
                    <a:pt x="15979" y="21049"/>
                    <a:pt x="11442" y="22650"/>
                    <a:pt x="7506" y="24285"/>
                  </a:cubicBezTo>
                  <a:cubicBezTo>
                    <a:pt x="5038" y="25286"/>
                    <a:pt x="2936" y="26186"/>
                    <a:pt x="2436" y="26553"/>
                  </a:cubicBezTo>
                  <a:cubicBezTo>
                    <a:pt x="1168" y="27454"/>
                    <a:pt x="1" y="30623"/>
                    <a:pt x="1068" y="31056"/>
                  </a:cubicBezTo>
                  <a:cubicBezTo>
                    <a:pt x="1982" y="31416"/>
                    <a:pt x="24736" y="32627"/>
                    <a:pt x="33163" y="32627"/>
                  </a:cubicBezTo>
                  <a:cubicBezTo>
                    <a:pt x="34887" y="32627"/>
                    <a:pt x="36011" y="32576"/>
                    <a:pt x="36227" y="32457"/>
                  </a:cubicBezTo>
                  <a:cubicBezTo>
                    <a:pt x="36394" y="32357"/>
                    <a:pt x="36594" y="29389"/>
                    <a:pt x="36827" y="25352"/>
                  </a:cubicBezTo>
                  <a:lnTo>
                    <a:pt x="36994" y="21516"/>
                  </a:lnTo>
                  <a:cubicBezTo>
                    <a:pt x="37027" y="20249"/>
                    <a:pt x="53939" y="1402"/>
                    <a:pt x="53939" y="1402"/>
                  </a:cubicBezTo>
                  <a:lnTo>
                    <a:pt x="30389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5530633" y="4049762"/>
              <a:ext cx="959912" cy="410200"/>
            </a:xfrm>
            <a:custGeom>
              <a:rect b="b" l="l" r="r" t="t"/>
              <a:pathLst>
                <a:path extrusionOk="0" h="17662" w="41331">
                  <a:moveTo>
                    <a:pt x="20182" y="1"/>
                  </a:moveTo>
                  <a:lnTo>
                    <a:pt x="16012" y="6105"/>
                  </a:lnTo>
                  <a:cubicBezTo>
                    <a:pt x="16012" y="6105"/>
                    <a:pt x="11475" y="7706"/>
                    <a:pt x="7539" y="9308"/>
                  </a:cubicBezTo>
                  <a:cubicBezTo>
                    <a:pt x="5104" y="10342"/>
                    <a:pt x="2969" y="11242"/>
                    <a:pt x="2469" y="11576"/>
                  </a:cubicBezTo>
                  <a:cubicBezTo>
                    <a:pt x="1168" y="12510"/>
                    <a:pt x="1" y="15645"/>
                    <a:pt x="1101" y="16079"/>
                  </a:cubicBezTo>
                  <a:cubicBezTo>
                    <a:pt x="2011" y="16437"/>
                    <a:pt x="24585" y="17662"/>
                    <a:pt x="33092" y="17662"/>
                  </a:cubicBezTo>
                  <a:cubicBezTo>
                    <a:pt x="34879" y="17662"/>
                    <a:pt x="36046" y="17608"/>
                    <a:pt x="36260" y="17480"/>
                  </a:cubicBezTo>
                  <a:cubicBezTo>
                    <a:pt x="36427" y="17413"/>
                    <a:pt x="36627" y="14445"/>
                    <a:pt x="36860" y="10408"/>
                  </a:cubicBezTo>
                  <a:lnTo>
                    <a:pt x="37027" y="6572"/>
                  </a:lnTo>
                  <a:cubicBezTo>
                    <a:pt x="37027" y="6139"/>
                    <a:pt x="38862" y="3837"/>
                    <a:pt x="41330" y="935"/>
                  </a:cubicBezTo>
                  <a:lnTo>
                    <a:pt x="2018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5"/>
            <p:cNvSpPr/>
            <p:nvPr/>
          </p:nvSpPr>
          <p:spPr>
            <a:xfrm>
              <a:off x="5526754" y="4179159"/>
              <a:ext cx="874677" cy="281789"/>
            </a:xfrm>
            <a:custGeom>
              <a:rect b="b" l="l" r="r" t="t"/>
              <a:pathLst>
                <a:path extrusionOk="0" h="12133" w="37661">
                  <a:moveTo>
                    <a:pt x="16279" y="1"/>
                  </a:moveTo>
                  <a:cubicBezTo>
                    <a:pt x="16279" y="1"/>
                    <a:pt x="3837" y="5038"/>
                    <a:pt x="2503" y="6005"/>
                  </a:cubicBezTo>
                  <a:cubicBezTo>
                    <a:pt x="1202" y="6939"/>
                    <a:pt x="1" y="10208"/>
                    <a:pt x="1135" y="10642"/>
                  </a:cubicBezTo>
                  <a:cubicBezTo>
                    <a:pt x="2063" y="10996"/>
                    <a:pt x="24195" y="12132"/>
                    <a:pt x="32932" y="12132"/>
                  </a:cubicBezTo>
                  <a:cubicBezTo>
                    <a:pt x="34876" y="12132"/>
                    <a:pt x="36157" y="12076"/>
                    <a:pt x="36393" y="11942"/>
                  </a:cubicBezTo>
                  <a:cubicBezTo>
                    <a:pt x="36894" y="11676"/>
                    <a:pt x="37661" y="6639"/>
                    <a:pt x="37461" y="1001"/>
                  </a:cubicBezTo>
                  <a:lnTo>
                    <a:pt x="16279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5563174" y="4396864"/>
              <a:ext cx="773973" cy="41085"/>
            </a:xfrm>
            <a:custGeom>
              <a:rect b="b" l="l" r="r" t="t"/>
              <a:pathLst>
                <a:path extrusionOk="0" h="1769" w="33325">
                  <a:moveTo>
                    <a:pt x="101" y="1"/>
                  </a:moveTo>
                  <a:cubicBezTo>
                    <a:pt x="1" y="1"/>
                    <a:pt x="1" y="68"/>
                    <a:pt x="101" y="101"/>
                  </a:cubicBezTo>
                  <a:cubicBezTo>
                    <a:pt x="5605" y="501"/>
                    <a:pt x="27787" y="1769"/>
                    <a:pt x="33258" y="1769"/>
                  </a:cubicBezTo>
                  <a:cubicBezTo>
                    <a:pt x="33324" y="1769"/>
                    <a:pt x="33324" y="1736"/>
                    <a:pt x="33258" y="1736"/>
                  </a:cubicBezTo>
                  <a:cubicBezTo>
                    <a:pt x="27820" y="1168"/>
                    <a:pt x="5605" y="10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5"/>
            <p:cNvSpPr/>
            <p:nvPr/>
          </p:nvSpPr>
          <p:spPr>
            <a:xfrm>
              <a:off x="5634456" y="4293830"/>
              <a:ext cx="102283" cy="104954"/>
            </a:xfrm>
            <a:custGeom>
              <a:rect b="b" l="l" r="r" t="t"/>
              <a:pathLst>
                <a:path extrusionOk="0" h="4519" w="4404">
                  <a:moveTo>
                    <a:pt x="34" y="0"/>
                  </a:moveTo>
                  <a:cubicBezTo>
                    <a:pt x="0" y="0"/>
                    <a:pt x="0" y="67"/>
                    <a:pt x="34" y="67"/>
                  </a:cubicBezTo>
                  <a:cubicBezTo>
                    <a:pt x="2269" y="434"/>
                    <a:pt x="4003" y="2235"/>
                    <a:pt x="4303" y="4504"/>
                  </a:cubicBezTo>
                  <a:cubicBezTo>
                    <a:pt x="4303" y="4504"/>
                    <a:pt x="4333" y="4519"/>
                    <a:pt x="4353" y="4519"/>
                  </a:cubicBezTo>
                  <a:cubicBezTo>
                    <a:pt x="4363" y="4519"/>
                    <a:pt x="4370" y="4515"/>
                    <a:pt x="4370" y="4504"/>
                  </a:cubicBezTo>
                  <a:cubicBezTo>
                    <a:pt x="4404" y="3370"/>
                    <a:pt x="4003" y="2302"/>
                    <a:pt x="3269" y="1502"/>
                  </a:cubicBezTo>
                  <a:cubicBezTo>
                    <a:pt x="2435" y="568"/>
                    <a:pt x="1268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5859917" y="4190006"/>
              <a:ext cx="144599" cy="69187"/>
            </a:xfrm>
            <a:custGeom>
              <a:rect b="b" l="l" r="r" t="t"/>
              <a:pathLst>
                <a:path extrusionOk="0" h="2979" w="6226">
                  <a:moveTo>
                    <a:pt x="167" y="1"/>
                  </a:moveTo>
                  <a:cubicBezTo>
                    <a:pt x="34" y="1"/>
                    <a:pt x="0" y="234"/>
                    <a:pt x="134" y="267"/>
                  </a:cubicBezTo>
                  <a:cubicBezTo>
                    <a:pt x="2202" y="968"/>
                    <a:pt x="4170" y="1869"/>
                    <a:pt x="6071" y="2969"/>
                  </a:cubicBezTo>
                  <a:cubicBezTo>
                    <a:pt x="6084" y="2976"/>
                    <a:pt x="6097" y="2978"/>
                    <a:pt x="6110" y="2978"/>
                  </a:cubicBezTo>
                  <a:cubicBezTo>
                    <a:pt x="6169" y="2978"/>
                    <a:pt x="6226" y="2924"/>
                    <a:pt x="6171" y="2869"/>
                  </a:cubicBezTo>
                  <a:cubicBezTo>
                    <a:pt x="4904" y="1001"/>
                    <a:pt x="2369" y="101"/>
                    <a:pt x="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5818341" y="4203895"/>
              <a:ext cx="145899" cy="68467"/>
            </a:xfrm>
            <a:custGeom>
              <a:rect b="b" l="l" r="r" t="t"/>
              <a:pathLst>
                <a:path extrusionOk="0" h="2948" w="6282">
                  <a:moveTo>
                    <a:pt x="194" y="0"/>
                  </a:moveTo>
                  <a:cubicBezTo>
                    <a:pt x="49" y="0"/>
                    <a:pt x="1" y="238"/>
                    <a:pt x="189" y="270"/>
                  </a:cubicBezTo>
                  <a:cubicBezTo>
                    <a:pt x="2257" y="937"/>
                    <a:pt x="4225" y="1838"/>
                    <a:pt x="6127" y="2938"/>
                  </a:cubicBezTo>
                  <a:cubicBezTo>
                    <a:pt x="6139" y="2945"/>
                    <a:pt x="6152" y="2947"/>
                    <a:pt x="6166" y="2947"/>
                  </a:cubicBezTo>
                  <a:cubicBezTo>
                    <a:pt x="6225" y="2947"/>
                    <a:pt x="6281" y="2893"/>
                    <a:pt x="6227" y="2838"/>
                  </a:cubicBezTo>
                  <a:cubicBezTo>
                    <a:pt x="4959" y="970"/>
                    <a:pt x="2424" y="70"/>
                    <a:pt x="223" y="3"/>
                  </a:cubicBezTo>
                  <a:cubicBezTo>
                    <a:pt x="213" y="1"/>
                    <a:pt x="203" y="0"/>
                    <a:pt x="1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5778554" y="4217135"/>
              <a:ext cx="145412" cy="69164"/>
            </a:xfrm>
            <a:custGeom>
              <a:rect b="b" l="l" r="r" t="t"/>
              <a:pathLst>
                <a:path extrusionOk="0" h="2978" w="6261">
                  <a:moveTo>
                    <a:pt x="201" y="0"/>
                  </a:moveTo>
                  <a:cubicBezTo>
                    <a:pt x="68" y="0"/>
                    <a:pt x="1" y="234"/>
                    <a:pt x="168" y="267"/>
                  </a:cubicBezTo>
                  <a:cubicBezTo>
                    <a:pt x="2236" y="934"/>
                    <a:pt x="4237" y="1835"/>
                    <a:pt x="6105" y="2969"/>
                  </a:cubicBezTo>
                  <a:cubicBezTo>
                    <a:pt x="6117" y="2975"/>
                    <a:pt x="6130" y="2978"/>
                    <a:pt x="6143" y="2978"/>
                  </a:cubicBezTo>
                  <a:cubicBezTo>
                    <a:pt x="6202" y="2978"/>
                    <a:pt x="6260" y="2918"/>
                    <a:pt x="6205" y="2835"/>
                  </a:cubicBezTo>
                  <a:cubicBezTo>
                    <a:pt x="4938" y="967"/>
                    <a:pt x="2436" y="67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5739046" y="4231071"/>
              <a:ext cx="144622" cy="68398"/>
            </a:xfrm>
            <a:custGeom>
              <a:rect b="b" l="l" r="r" t="t"/>
              <a:pathLst>
                <a:path extrusionOk="0" h="2945" w="6227">
                  <a:moveTo>
                    <a:pt x="167" y="1"/>
                  </a:moveTo>
                  <a:cubicBezTo>
                    <a:pt x="34" y="1"/>
                    <a:pt x="1" y="201"/>
                    <a:pt x="167" y="267"/>
                  </a:cubicBezTo>
                  <a:cubicBezTo>
                    <a:pt x="2202" y="935"/>
                    <a:pt x="4204" y="1835"/>
                    <a:pt x="6072" y="2936"/>
                  </a:cubicBezTo>
                  <a:cubicBezTo>
                    <a:pt x="6084" y="2942"/>
                    <a:pt x="6097" y="2945"/>
                    <a:pt x="6110" y="2945"/>
                  </a:cubicBezTo>
                  <a:cubicBezTo>
                    <a:pt x="6169" y="2945"/>
                    <a:pt x="6226" y="2890"/>
                    <a:pt x="6172" y="2836"/>
                  </a:cubicBezTo>
                  <a:cubicBezTo>
                    <a:pt x="4904" y="968"/>
                    <a:pt x="2402" y="67"/>
                    <a:pt x="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6248289" y="4313898"/>
              <a:ext cx="117379" cy="89277"/>
            </a:xfrm>
            <a:custGeom>
              <a:rect b="b" l="l" r="r" t="t"/>
              <a:pathLst>
                <a:path extrusionOk="0" h="3844" w="5054">
                  <a:moveTo>
                    <a:pt x="2502" y="0"/>
                  </a:moveTo>
                  <a:cubicBezTo>
                    <a:pt x="152" y="0"/>
                    <a:pt x="0" y="3709"/>
                    <a:pt x="2426" y="3840"/>
                  </a:cubicBezTo>
                  <a:cubicBezTo>
                    <a:pt x="2468" y="3842"/>
                    <a:pt x="2509" y="3843"/>
                    <a:pt x="2550" y="3843"/>
                  </a:cubicBezTo>
                  <a:cubicBezTo>
                    <a:pt x="4901" y="3843"/>
                    <a:pt x="5053" y="102"/>
                    <a:pt x="2626" y="4"/>
                  </a:cubicBezTo>
                  <a:cubicBezTo>
                    <a:pt x="2584" y="1"/>
                    <a:pt x="2543" y="0"/>
                    <a:pt x="2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5788634" y="4043490"/>
              <a:ext cx="141022" cy="172376"/>
            </a:xfrm>
            <a:custGeom>
              <a:rect b="b" l="l" r="r" t="t"/>
              <a:pathLst>
                <a:path extrusionOk="0" h="7422" w="6072">
                  <a:moveTo>
                    <a:pt x="2034" y="582"/>
                  </a:moveTo>
                  <a:cubicBezTo>
                    <a:pt x="2772" y="582"/>
                    <a:pt x="3736" y="1566"/>
                    <a:pt x="4037" y="2039"/>
                  </a:cubicBezTo>
                  <a:cubicBezTo>
                    <a:pt x="4304" y="2539"/>
                    <a:pt x="4537" y="3040"/>
                    <a:pt x="4771" y="3573"/>
                  </a:cubicBezTo>
                  <a:cubicBezTo>
                    <a:pt x="5171" y="4674"/>
                    <a:pt x="5538" y="5775"/>
                    <a:pt x="5838" y="6909"/>
                  </a:cubicBezTo>
                  <a:cubicBezTo>
                    <a:pt x="5137" y="6275"/>
                    <a:pt x="4370" y="5742"/>
                    <a:pt x="3636" y="5141"/>
                  </a:cubicBezTo>
                  <a:cubicBezTo>
                    <a:pt x="2769" y="4441"/>
                    <a:pt x="968" y="3040"/>
                    <a:pt x="1168" y="1739"/>
                  </a:cubicBezTo>
                  <a:cubicBezTo>
                    <a:pt x="1287" y="883"/>
                    <a:pt x="1626" y="582"/>
                    <a:pt x="2034" y="582"/>
                  </a:cubicBezTo>
                  <a:close/>
                  <a:moveTo>
                    <a:pt x="2129" y="1"/>
                  </a:moveTo>
                  <a:cubicBezTo>
                    <a:pt x="1804" y="1"/>
                    <a:pt x="1478" y="101"/>
                    <a:pt x="1168" y="338"/>
                  </a:cubicBezTo>
                  <a:cubicBezTo>
                    <a:pt x="0" y="1205"/>
                    <a:pt x="534" y="2639"/>
                    <a:pt x="1168" y="3573"/>
                  </a:cubicBezTo>
                  <a:cubicBezTo>
                    <a:pt x="2302" y="5141"/>
                    <a:pt x="4037" y="6209"/>
                    <a:pt x="5571" y="7376"/>
                  </a:cubicBezTo>
                  <a:cubicBezTo>
                    <a:pt x="5623" y="7407"/>
                    <a:pt x="5678" y="7422"/>
                    <a:pt x="5730" y="7422"/>
                  </a:cubicBezTo>
                  <a:cubicBezTo>
                    <a:pt x="5846" y="7422"/>
                    <a:pt x="5948" y="7347"/>
                    <a:pt x="5971" y="7209"/>
                  </a:cubicBezTo>
                  <a:cubicBezTo>
                    <a:pt x="6005" y="7209"/>
                    <a:pt x="6071" y="7176"/>
                    <a:pt x="6071" y="7143"/>
                  </a:cubicBezTo>
                  <a:cubicBezTo>
                    <a:pt x="5971" y="5141"/>
                    <a:pt x="5371" y="3173"/>
                    <a:pt x="4304" y="1438"/>
                  </a:cubicBezTo>
                  <a:cubicBezTo>
                    <a:pt x="3843" y="711"/>
                    <a:pt x="2994" y="1"/>
                    <a:pt x="2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5914917" y="4146269"/>
              <a:ext cx="203637" cy="89579"/>
            </a:xfrm>
            <a:custGeom>
              <a:rect b="b" l="l" r="r" t="t"/>
              <a:pathLst>
                <a:path extrusionOk="0" h="3857" w="8768">
                  <a:moveTo>
                    <a:pt x="5837" y="643"/>
                  </a:moveTo>
                  <a:cubicBezTo>
                    <a:pt x="6935" y="643"/>
                    <a:pt x="8768" y="1091"/>
                    <a:pt x="7439" y="2617"/>
                  </a:cubicBezTo>
                  <a:cubicBezTo>
                    <a:pt x="7018" y="3104"/>
                    <a:pt x="6272" y="3252"/>
                    <a:pt x="5491" y="3252"/>
                  </a:cubicBezTo>
                  <a:cubicBezTo>
                    <a:pt x="4666" y="3252"/>
                    <a:pt x="3802" y="3087"/>
                    <a:pt x="3236" y="2984"/>
                  </a:cubicBezTo>
                  <a:cubicBezTo>
                    <a:pt x="2302" y="2818"/>
                    <a:pt x="1402" y="2617"/>
                    <a:pt x="468" y="2484"/>
                  </a:cubicBezTo>
                  <a:cubicBezTo>
                    <a:pt x="1535" y="1984"/>
                    <a:pt x="2603" y="1517"/>
                    <a:pt x="3703" y="1116"/>
                  </a:cubicBezTo>
                  <a:cubicBezTo>
                    <a:pt x="4237" y="916"/>
                    <a:pt x="4771" y="783"/>
                    <a:pt x="5338" y="683"/>
                  </a:cubicBezTo>
                  <a:cubicBezTo>
                    <a:pt x="5465" y="657"/>
                    <a:pt x="5639" y="643"/>
                    <a:pt x="5837" y="643"/>
                  </a:cubicBezTo>
                  <a:close/>
                  <a:moveTo>
                    <a:pt x="6162" y="1"/>
                  </a:moveTo>
                  <a:cubicBezTo>
                    <a:pt x="5959" y="1"/>
                    <a:pt x="5760" y="18"/>
                    <a:pt x="5571" y="49"/>
                  </a:cubicBezTo>
                  <a:cubicBezTo>
                    <a:pt x="3570" y="349"/>
                    <a:pt x="1702" y="1216"/>
                    <a:pt x="134" y="2484"/>
                  </a:cubicBezTo>
                  <a:cubicBezTo>
                    <a:pt x="101" y="2517"/>
                    <a:pt x="101" y="2551"/>
                    <a:pt x="134" y="2584"/>
                  </a:cubicBezTo>
                  <a:cubicBezTo>
                    <a:pt x="1" y="2718"/>
                    <a:pt x="67" y="2951"/>
                    <a:pt x="268" y="2984"/>
                  </a:cubicBezTo>
                  <a:cubicBezTo>
                    <a:pt x="1891" y="3332"/>
                    <a:pt x="3590" y="3856"/>
                    <a:pt x="5255" y="3856"/>
                  </a:cubicBezTo>
                  <a:cubicBezTo>
                    <a:pt x="5506" y="3856"/>
                    <a:pt x="5756" y="3845"/>
                    <a:pt x="6005" y="3818"/>
                  </a:cubicBezTo>
                  <a:cubicBezTo>
                    <a:pt x="7172" y="3685"/>
                    <a:pt x="8607" y="3084"/>
                    <a:pt x="8507" y="1717"/>
                  </a:cubicBezTo>
                  <a:cubicBezTo>
                    <a:pt x="8422" y="480"/>
                    <a:pt x="7248" y="1"/>
                    <a:pt x="61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5879288" y="2302634"/>
              <a:ext cx="2264530" cy="1861670"/>
            </a:xfrm>
            <a:custGeom>
              <a:rect b="b" l="l" r="r" t="t"/>
              <a:pathLst>
                <a:path extrusionOk="0" h="80158" w="97504">
                  <a:moveTo>
                    <a:pt x="65480" y="0"/>
                  </a:moveTo>
                  <a:cubicBezTo>
                    <a:pt x="66147" y="2736"/>
                    <a:pt x="67015" y="5404"/>
                    <a:pt x="68116" y="8006"/>
                  </a:cubicBezTo>
                  <a:cubicBezTo>
                    <a:pt x="68116" y="8006"/>
                    <a:pt x="46767" y="24051"/>
                    <a:pt x="35426" y="35526"/>
                  </a:cubicBezTo>
                  <a:cubicBezTo>
                    <a:pt x="28087" y="42898"/>
                    <a:pt x="0" y="76922"/>
                    <a:pt x="0" y="76922"/>
                  </a:cubicBezTo>
                  <a:lnTo>
                    <a:pt x="26319" y="80158"/>
                  </a:lnTo>
                  <a:cubicBezTo>
                    <a:pt x="26319" y="80158"/>
                    <a:pt x="52304" y="49036"/>
                    <a:pt x="54406" y="46967"/>
                  </a:cubicBezTo>
                  <a:cubicBezTo>
                    <a:pt x="60944" y="40529"/>
                    <a:pt x="84294" y="29455"/>
                    <a:pt x="91232" y="19147"/>
                  </a:cubicBezTo>
                  <a:cubicBezTo>
                    <a:pt x="97503" y="9874"/>
                    <a:pt x="91165" y="0"/>
                    <a:pt x="911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7352134" y="2449846"/>
              <a:ext cx="202220" cy="87558"/>
            </a:xfrm>
            <a:custGeom>
              <a:rect b="b" l="l" r="r" t="t"/>
              <a:pathLst>
                <a:path extrusionOk="0" h="3770" w="8707">
                  <a:moveTo>
                    <a:pt x="134" y="0"/>
                  </a:moveTo>
                  <a:cubicBezTo>
                    <a:pt x="34" y="0"/>
                    <a:pt x="0" y="167"/>
                    <a:pt x="100" y="200"/>
                  </a:cubicBezTo>
                  <a:cubicBezTo>
                    <a:pt x="767" y="501"/>
                    <a:pt x="1501" y="801"/>
                    <a:pt x="2202" y="1068"/>
                  </a:cubicBezTo>
                  <a:lnTo>
                    <a:pt x="4303" y="1902"/>
                  </a:lnTo>
                  <a:cubicBezTo>
                    <a:pt x="5738" y="2469"/>
                    <a:pt x="7205" y="3069"/>
                    <a:pt x="8606" y="3770"/>
                  </a:cubicBezTo>
                  <a:cubicBezTo>
                    <a:pt x="8640" y="3770"/>
                    <a:pt x="8706" y="3703"/>
                    <a:pt x="8640" y="3703"/>
                  </a:cubicBezTo>
                  <a:cubicBezTo>
                    <a:pt x="7305" y="2902"/>
                    <a:pt x="5938" y="2169"/>
                    <a:pt x="4537" y="1501"/>
                  </a:cubicBezTo>
                  <a:cubicBezTo>
                    <a:pt x="3803" y="1201"/>
                    <a:pt x="3069" y="901"/>
                    <a:pt x="2335" y="634"/>
                  </a:cubicBezTo>
                  <a:cubicBezTo>
                    <a:pt x="1601" y="367"/>
                    <a:pt x="867" y="134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7381121" y="2299940"/>
              <a:ext cx="92668" cy="185684"/>
            </a:xfrm>
            <a:custGeom>
              <a:rect b="b" l="l" r="r" t="t"/>
              <a:pathLst>
                <a:path extrusionOk="0" h="7995" w="3990">
                  <a:moveTo>
                    <a:pt x="134" y="1"/>
                  </a:moveTo>
                  <a:cubicBezTo>
                    <a:pt x="71" y="1"/>
                    <a:pt x="0" y="53"/>
                    <a:pt x="20" y="150"/>
                  </a:cubicBezTo>
                  <a:cubicBezTo>
                    <a:pt x="187" y="1417"/>
                    <a:pt x="453" y="2652"/>
                    <a:pt x="854" y="3886"/>
                  </a:cubicBezTo>
                  <a:cubicBezTo>
                    <a:pt x="1020" y="4386"/>
                    <a:pt x="1154" y="4886"/>
                    <a:pt x="1354" y="5387"/>
                  </a:cubicBezTo>
                  <a:cubicBezTo>
                    <a:pt x="1487" y="5787"/>
                    <a:pt x="1754" y="6154"/>
                    <a:pt x="2088" y="6421"/>
                  </a:cubicBezTo>
                  <a:cubicBezTo>
                    <a:pt x="2288" y="6554"/>
                    <a:pt x="2522" y="6654"/>
                    <a:pt x="2788" y="6654"/>
                  </a:cubicBezTo>
                  <a:cubicBezTo>
                    <a:pt x="2788" y="6721"/>
                    <a:pt x="2788" y="6788"/>
                    <a:pt x="2788" y="6888"/>
                  </a:cubicBezTo>
                  <a:cubicBezTo>
                    <a:pt x="2822" y="6988"/>
                    <a:pt x="2855" y="7121"/>
                    <a:pt x="2888" y="7222"/>
                  </a:cubicBezTo>
                  <a:cubicBezTo>
                    <a:pt x="2922" y="7355"/>
                    <a:pt x="2989" y="7455"/>
                    <a:pt x="3022" y="7588"/>
                  </a:cubicBezTo>
                  <a:cubicBezTo>
                    <a:pt x="3022" y="7655"/>
                    <a:pt x="3055" y="7722"/>
                    <a:pt x="3089" y="7755"/>
                  </a:cubicBezTo>
                  <a:cubicBezTo>
                    <a:pt x="3155" y="7822"/>
                    <a:pt x="3189" y="7889"/>
                    <a:pt x="3222" y="7922"/>
                  </a:cubicBezTo>
                  <a:cubicBezTo>
                    <a:pt x="3235" y="7973"/>
                    <a:pt x="3272" y="7995"/>
                    <a:pt x="3309" y="7995"/>
                  </a:cubicBezTo>
                  <a:cubicBezTo>
                    <a:pt x="3369" y="7995"/>
                    <a:pt x="3430" y="7938"/>
                    <a:pt x="3389" y="7855"/>
                  </a:cubicBezTo>
                  <a:lnTo>
                    <a:pt x="3389" y="7655"/>
                  </a:lnTo>
                  <a:cubicBezTo>
                    <a:pt x="3389" y="7588"/>
                    <a:pt x="3389" y="7522"/>
                    <a:pt x="3355" y="7488"/>
                  </a:cubicBezTo>
                  <a:cubicBezTo>
                    <a:pt x="3322" y="7355"/>
                    <a:pt x="3289" y="7222"/>
                    <a:pt x="3222" y="7121"/>
                  </a:cubicBezTo>
                  <a:cubicBezTo>
                    <a:pt x="3189" y="6988"/>
                    <a:pt x="3155" y="6888"/>
                    <a:pt x="3089" y="6755"/>
                  </a:cubicBezTo>
                  <a:cubicBezTo>
                    <a:pt x="3055" y="6721"/>
                    <a:pt x="3055" y="6688"/>
                    <a:pt x="3022" y="6654"/>
                  </a:cubicBezTo>
                  <a:cubicBezTo>
                    <a:pt x="3456" y="6621"/>
                    <a:pt x="3822" y="6288"/>
                    <a:pt x="3923" y="5887"/>
                  </a:cubicBezTo>
                  <a:cubicBezTo>
                    <a:pt x="3989" y="5420"/>
                    <a:pt x="3923" y="4987"/>
                    <a:pt x="3756" y="4586"/>
                  </a:cubicBezTo>
                  <a:cubicBezTo>
                    <a:pt x="3622" y="4019"/>
                    <a:pt x="3456" y="3452"/>
                    <a:pt x="3289" y="2918"/>
                  </a:cubicBezTo>
                  <a:cubicBezTo>
                    <a:pt x="3155" y="2351"/>
                    <a:pt x="2421" y="83"/>
                    <a:pt x="2321" y="50"/>
                  </a:cubicBezTo>
                  <a:cubicBezTo>
                    <a:pt x="2305" y="33"/>
                    <a:pt x="2296" y="25"/>
                    <a:pt x="2288" y="25"/>
                  </a:cubicBezTo>
                  <a:cubicBezTo>
                    <a:pt x="2280" y="25"/>
                    <a:pt x="2271" y="33"/>
                    <a:pt x="2255" y="50"/>
                  </a:cubicBezTo>
                  <a:cubicBezTo>
                    <a:pt x="2221" y="83"/>
                    <a:pt x="2221" y="116"/>
                    <a:pt x="2221" y="116"/>
                  </a:cubicBezTo>
                  <a:cubicBezTo>
                    <a:pt x="2221" y="150"/>
                    <a:pt x="2922" y="3085"/>
                    <a:pt x="3055" y="3686"/>
                  </a:cubicBezTo>
                  <a:cubicBezTo>
                    <a:pt x="3222" y="4219"/>
                    <a:pt x="3322" y="4753"/>
                    <a:pt x="3422" y="5287"/>
                  </a:cubicBezTo>
                  <a:cubicBezTo>
                    <a:pt x="3483" y="5713"/>
                    <a:pt x="3349" y="6167"/>
                    <a:pt x="2895" y="6167"/>
                  </a:cubicBezTo>
                  <a:cubicBezTo>
                    <a:pt x="2851" y="6167"/>
                    <a:pt x="2805" y="6163"/>
                    <a:pt x="2755" y="6154"/>
                  </a:cubicBezTo>
                  <a:cubicBezTo>
                    <a:pt x="2221" y="6087"/>
                    <a:pt x="1954" y="5587"/>
                    <a:pt x="1788" y="5153"/>
                  </a:cubicBezTo>
                  <a:cubicBezTo>
                    <a:pt x="1554" y="4653"/>
                    <a:pt x="1387" y="4119"/>
                    <a:pt x="1221" y="3586"/>
                  </a:cubicBezTo>
                  <a:cubicBezTo>
                    <a:pt x="854" y="2418"/>
                    <a:pt x="553" y="1251"/>
                    <a:pt x="220" y="83"/>
                  </a:cubicBezTo>
                  <a:cubicBezTo>
                    <a:pt x="220" y="27"/>
                    <a:pt x="179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7741063" y="2358100"/>
              <a:ext cx="204543" cy="197111"/>
            </a:xfrm>
            <a:custGeom>
              <a:rect b="b" l="l" r="r" t="t"/>
              <a:pathLst>
                <a:path extrusionOk="0" h="8487" w="8807">
                  <a:moveTo>
                    <a:pt x="39" y="0"/>
                  </a:moveTo>
                  <a:cubicBezTo>
                    <a:pt x="17" y="0"/>
                    <a:pt x="0" y="24"/>
                    <a:pt x="0" y="47"/>
                  </a:cubicBezTo>
                  <a:cubicBezTo>
                    <a:pt x="0" y="1148"/>
                    <a:pt x="134" y="2249"/>
                    <a:pt x="434" y="3283"/>
                  </a:cubicBezTo>
                  <a:cubicBezTo>
                    <a:pt x="668" y="4150"/>
                    <a:pt x="1068" y="4984"/>
                    <a:pt x="1635" y="5685"/>
                  </a:cubicBezTo>
                  <a:cubicBezTo>
                    <a:pt x="2202" y="6319"/>
                    <a:pt x="2936" y="6886"/>
                    <a:pt x="3703" y="7286"/>
                  </a:cubicBezTo>
                  <a:cubicBezTo>
                    <a:pt x="4871" y="7953"/>
                    <a:pt x="6172" y="8353"/>
                    <a:pt x="7506" y="8454"/>
                  </a:cubicBezTo>
                  <a:cubicBezTo>
                    <a:pt x="7639" y="8476"/>
                    <a:pt x="7776" y="8487"/>
                    <a:pt x="7914" y="8487"/>
                  </a:cubicBezTo>
                  <a:cubicBezTo>
                    <a:pt x="8188" y="8487"/>
                    <a:pt x="8462" y="8442"/>
                    <a:pt x="8707" y="8353"/>
                  </a:cubicBezTo>
                  <a:cubicBezTo>
                    <a:pt x="8807" y="8320"/>
                    <a:pt x="8807" y="8187"/>
                    <a:pt x="8707" y="8120"/>
                  </a:cubicBezTo>
                  <a:cubicBezTo>
                    <a:pt x="8507" y="8053"/>
                    <a:pt x="8273" y="8020"/>
                    <a:pt x="8073" y="7987"/>
                  </a:cubicBezTo>
                  <a:cubicBezTo>
                    <a:pt x="7773" y="7987"/>
                    <a:pt x="7506" y="7953"/>
                    <a:pt x="7239" y="7886"/>
                  </a:cubicBezTo>
                  <a:cubicBezTo>
                    <a:pt x="6705" y="7786"/>
                    <a:pt x="6172" y="7653"/>
                    <a:pt x="5671" y="7486"/>
                  </a:cubicBezTo>
                  <a:cubicBezTo>
                    <a:pt x="4670" y="7153"/>
                    <a:pt x="3736" y="6652"/>
                    <a:pt x="2903" y="6018"/>
                  </a:cubicBezTo>
                  <a:cubicBezTo>
                    <a:pt x="2436" y="5718"/>
                    <a:pt x="2035" y="5318"/>
                    <a:pt x="1702" y="4884"/>
                  </a:cubicBezTo>
                  <a:cubicBezTo>
                    <a:pt x="1401" y="4451"/>
                    <a:pt x="1135" y="3950"/>
                    <a:pt x="968" y="3417"/>
                  </a:cubicBezTo>
                  <a:cubicBezTo>
                    <a:pt x="768" y="2850"/>
                    <a:pt x="601" y="2316"/>
                    <a:pt x="434" y="1749"/>
                  </a:cubicBezTo>
                  <a:cubicBezTo>
                    <a:pt x="301" y="1182"/>
                    <a:pt x="201" y="581"/>
                    <a:pt x="67" y="14"/>
                  </a:cubicBezTo>
                  <a:cubicBezTo>
                    <a:pt x="57" y="4"/>
                    <a:pt x="48" y="0"/>
                    <a:pt x="3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6011772" y="3999127"/>
              <a:ext cx="526836" cy="62289"/>
            </a:xfrm>
            <a:custGeom>
              <a:rect b="b" l="l" r="r" t="t"/>
              <a:pathLst>
                <a:path extrusionOk="0" h="2682" w="22684">
                  <a:moveTo>
                    <a:pt x="626" y="0"/>
                  </a:moveTo>
                  <a:cubicBezTo>
                    <a:pt x="451" y="0"/>
                    <a:pt x="276" y="4"/>
                    <a:pt x="100" y="13"/>
                  </a:cubicBezTo>
                  <a:cubicBezTo>
                    <a:pt x="0" y="13"/>
                    <a:pt x="0" y="180"/>
                    <a:pt x="67" y="213"/>
                  </a:cubicBezTo>
                  <a:cubicBezTo>
                    <a:pt x="934" y="413"/>
                    <a:pt x="1768" y="546"/>
                    <a:pt x="2602" y="647"/>
                  </a:cubicBezTo>
                  <a:cubicBezTo>
                    <a:pt x="3436" y="747"/>
                    <a:pt x="4237" y="880"/>
                    <a:pt x="5037" y="1013"/>
                  </a:cubicBezTo>
                  <a:cubicBezTo>
                    <a:pt x="7939" y="1414"/>
                    <a:pt x="10875" y="1681"/>
                    <a:pt x="13777" y="1981"/>
                  </a:cubicBezTo>
                  <a:cubicBezTo>
                    <a:pt x="16712" y="2248"/>
                    <a:pt x="19614" y="2515"/>
                    <a:pt x="22550" y="2681"/>
                  </a:cubicBezTo>
                  <a:cubicBezTo>
                    <a:pt x="22650" y="2681"/>
                    <a:pt x="22683" y="2548"/>
                    <a:pt x="22583" y="2515"/>
                  </a:cubicBezTo>
                  <a:cubicBezTo>
                    <a:pt x="22416" y="2414"/>
                    <a:pt x="19147" y="1981"/>
                    <a:pt x="17613" y="1747"/>
                  </a:cubicBezTo>
                  <a:cubicBezTo>
                    <a:pt x="14677" y="1347"/>
                    <a:pt x="11742" y="1013"/>
                    <a:pt x="8807" y="680"/>
                  </a:cubicBezTo>
                  <a:cubicBezTo>
                    <a:pt x="7372" y="513"/>
                    <a:pt x="5905" y="380"/>
                    <a:pt x="4437" y="246"/>
                  </a:cubicBezTo>
                  <a:cubicBezTo>
                    <a:pt x="3703" y="180"/>
                    <a:pt x="2969" y="146"/>
                    <a:pt x="2202" y="113"/>
                  </a:cubicBezTo>
                  <a:cubicBezTo>
                    <a:pt x="1677" y="38"/>
                    <a:pt x="1151" y="0"/>
                    <a:pt x="6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6923045" y="3253427"/>
              <a:ext cx="410664" cy="394430"/>
            </a:xfrm>
            <a:custGeom>
              <a:rect b="b" l="l" r="r" t="t"/>
              <a:pathLst>
                <a:path extrusionOk="0" h="16983" w="17682">
                  <a:moveTo>
                    <a:pt x="17545" y="1"/>
                  </a:moveTo>
                  <a:cubicBezTo>
                    <a:pt x="17523" y="1"/>
                    <a:pt x="17499" y="9"/>
                    <a:pt x="17473" y="28"/>
                  </a:cubicBezTo>
                  <a:cubicBezTo>
                    <a:pt x="16106" y="895"/>
                    <a:pt x="14772" y="1829"/>
                    <a:pt x="13471" y="2763"/>
                  </a:cubicBezTo>
                  <a:cubicBezTo>
                    <a:pt x="12203" y="3597"/>
                    <a:pt x="10969" y="4498"/>
                    <a:pt x="9835" y="5465"/>
                  </a:cubicBezTo>
                  <a:cubicBezTo>
                    <a:pt x="9268" y="5999"/>
                    <a:pt x="8734" y="6566"/>
                    <a:pt x="8234" y="7167"/>
                  </a:cubicBezTo>
                  <a:lnTo>
                    <a:pt x="6666" y="8968"/>
                  </a:lnTo>
                  <a:cubicBezTo>
                    <a:pt x="5598" y="10169"/>
                    <a:pt x="4564" y="11403"/>
                    <a:pt x="3530" y="12604"/>
                  </a:cubicBezTo>
                  <a:cubicBezTo>
                    <a:pt x="2963" y="13304"/>
                    <a:pt x="2363" y="14005"/>
                    <a:pt x="1796" y="14705"/>
                  </a:cubicBezTo>
                  <a:cubicBezTo>
                    <a:pt x="1195" y="15406"/>
                    <a:pt x="628" y="16173"/>
                    <a:pt x="28" y="16907"/>
                  </a:cubicBezTo>
                  <a:cubicBezTo>
                    <a:pt x="1" y="16934"/>
                    <a:pt x="39" y="16983"/>
                    <a:pt x="73" y="16983"/>
                  </a:cubicBezTo>
                  <a:cubicBezTo>
                    <a:pt x="80" y="16983"/>
                    <a:pt x="88" y="16980"/>
                    <a:pt x="94" y="16974"/>
                  </a:cubicBezTo>
                  <a:cubicBezTo>
                    <a:pt x="1162" y="15773"/>
                    <a:pt x="2296" y="14605"/>
                    <a:pt x="3363" y="13404"/>
                  </a:cubicBezTo>
                  <a:cubicBezTo>
                    <a:pt x="4431" y="12170"/>
                    <a:pt x="5498" y="10969"/>
                    <a:pt x="6566" y="9735"/>
                  </a:cubicBezTo>
                  <a:cubicBezTo>
                    <a:pt x="7633" y="8534"/>
                    <a:pt x="8567" y="7333"/>
                    <a:pt x="9635" y="6233"/>
                  </a:cubicBezTo>
                  <a:cubicBezTo>
                    <a:pt x="10769" y="5165"/>
                    <a:pt x="11970" y="4231"/>
                    <a:pt x="13237" y="3397"/>
                  </a:cubicBezTo>
                  <a:cubicBezTo>
                    <a:pt x="14705" y="2363"/>
                    <a:pt x="16173" y="1329"/>
                    <a:pt x="17574" y="228"/>
                  </a:cubicBezTo>
                  <a:cubicBezTo>
                    <a:pt x="17682" y="147"/>
                    <a:pt x="17637" y="1"/>
                    <a:pt x="1754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6710197" y="2492026"/>
              <a:ext cx="745267" cy="626169"/>
            </a:xfrm>
            <a:custGeom>
              <a:rect b="b" l="l" r="r" t="t"/>
              <a:pathLst>
                <a:path extrusionOk="0" h="26961" w="32089">
                  <a:moveTo>
                    <a:pt x="31964" y="1"/>
                  </a:moveTo>
                  <a:cubicBezTo>
                    <a:pt x="31946" y="1"/>
                    <a:pt x="31927" y="6"/>
                    <a:pt x="31908" y="19"/>
                  </a:cubicBezTo>
                  <a:cubicBezTo>
                    <a:pt x="27538" y="3088"/>
                    <a:pt x="23002" y="6557"/>
                    <a:pt x="18865" y="9959"/>
                  </a:cubicBezTo>
                  <a:cubicBezTo>
                    <a:pt x="14762" y="13362"/>
                    <a:pt x="10659" y="16864"/>
                    <a:pt x="6690" y="20434"/>
                  </a:cubicBezTo>
                  <a:cubicBezTo>
                    <a:pt x="5556" y="21434"/>
                    <a:pt x="4455" y="22468"/>
                    <a:pt x="3354" y="23502"/>
                  </a:cubicBezTo>
                  <a:cubicBezTo>
                    <a:pt x="2220" y="24536"/>
                    <a:pt x="1153" y="25804"/>
                    <a:pt x="52" y="26838"/>
                  </a:cubicBezTo>
                  <a:cubicBezTo>
                    <a:pt x="1" y="26889"/>
                    <a:pt x="48" y="26960"/>
                    <a:pt x="102" y="26960"/>
                  </a:cubicBezTo>
                  <a:cubicBezTo>
                    <a:pt x="119" y="26960"/>
                    <a:pt x="136" y="26954"/>
                    <a:pt x="152" y="26938"/>
                  </a:cubicBezTo>
                  <a:cubicBezTo>
                    <a:pt x="2153" y="25137"/>
                    <a:pt x="4221" y="23169"/>
                    <a:pt x="6256" y="21401"/>
                  </a:cubicBezTo>
                  <a:cubicBezTo>
                    <a:pt x="8291" y="19633"/>
                    <a:pt x="10292" y="17932"/>
                    <a:pt x="12327" y="16164"/>
                  </a:cubicBezTo>
                  <a:cubicBezTo>
                    <a:pt x="16397" y="12695"/>
                    <a:pt x="20533" y="9259"/>
                    <a:pt x="24703" y="5890"/>
                  </a:cubicBezTo>
                  <a:cubicBezTo>
                    <a:pt x="27038" y="3988"/>
                    <a:pt x="29706" y="2087"/>
                    <a:pt x="32008" y="152"/>
                  </a:cubicBezTo>
                  <a:cubicBezTo>
                    <a:pt x="32089" y="98"/>
                    <a:pt x="32039" y="1"/>
                    <a:pt x="319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6524662" y="2320914"/>
              <a:ext cx="1496782" cy="1684138"/>
            </a:xfrm>
            <a:custGeom>
              <a:rect b="b" l="l" r="r" t="t"/>
              <a:pathLst>
                <a:path extrusionOk="0" h="72514" w="64447">
                  <a:moveTo>
                    <a:pt x="61792" y="0"/>
                  </a:moveTo>
                  <a:cubicBezTo>
                    <a:pt x="61764" y="0"/>
                    <a:pt x="61721" y="24"/>
                    <a:pt x="61745" y="47"/>
                  </a:cubicBezTo>
                  <a:cubicBezTo>
                    <a:pt x="62779" y="3083"/>
                    <a:pt x="63813" y="6218"/>
                    <a:pt x="63946" y="9454"/>
                  </a:cubicBezTo>
                  <a:cubicBezTo>
                    <a:pt x="64013" y="11022"/>
                    <a:pt x="63780" y="12590"/>
                    <a:pt x="63279" y="14057"/>
                  </a:cubicBezTo>
                  <a:cubicBezTo>
                    <a:pt x="62746" y="15458"/>
                    <a:pt x="61945" y="16759"/>
                    <a:pt x="60944" y="17860"/>
                  </a:cubicBezTo>
                  <a:cubicBezTo>
                    <a:pt x="58876" y="20162"/>
                    <a:pt x="56274" y="21996"/>
                    <a:pt x="53839" y="23831"/>
                  </a:cubicBezTo>
                  <a:cubicBezTo>
                    <a:pt x="51171" y="25832"/>
                    <a:pt x="48469" y="27767"/>
                    <a:pt x="45700" y="29669"/>
                  </a:cubicBezTo>
                  <a:cubicBezTo>
                    <a:pt x="42965" y="31537"/>
                    <a:pt x="40163" y="33338"/>
                    <a:pt x="37294" y="35072"/>
                  </a:cubicBezTo>
                  <a:cubicBezTo>
                    <a:pt x="34459" y="36840"/>
                    <a:pt x="31590" y="38408"/>
                    <a:pt x="28755" y="40076"/>
                  </a:cubicBezTo>
                  <a:cubicBezTo>
                    <a:pt x="27387" y="40910"/>
                    <a:pt x="26119" y="41844"/>
                    <a:pt x="24919" y="42911"/>
                  </a:cubicBezTo>
                  <a:cubicBezTo>
                    <a:pt x="23751" y="44046"/>
                    <a:pt x="22684" y="45280"/>
                    <a:pt x="21616" y="46481"/>
                  </a:cubicBezTo>
                  <a:cubicBezTo>
                    <a:pt x="19348" y="49082"/>
                    <a:pt x="17080" y="51718"/>
                    <a:pt x="14845" y="54386"/>
                  </a:cubicBezTo>
                  <a:cubicBezTo>
                    <a:pt x="10341" y="59657"/>
                    <a:pt x="5905" y="65027"/>
                    <a:pt x="1602" y="70464"/>
                  </a:cubicBezTo>
                  <a:cubicBezTo>
                    <a:pt x="1068" y="71132"/>
                    <a:pt x="534" y="71799"/>
                    <a:pt x="1" y="72466"/>
                  </a:cubicBezTo>
                  <a:cubicBezTo>
                    <a:pt x="1" y="72489"/>
                    <a:pt x="1" y="72513"/>
                    <a:pt x="24" y="72513"/>
                  </a:cubicBezTo>
                  <a:cubicBezTo>
                    <a:pt x="34" y="72513"/>
                    <a:pt x="48" y="72509"/>
                    <a:pt x="67" y="72499"/>
                  </a:cubicBezTo>
                  <a:cubicBezTo>
                    <a:pt x="4504" y="67062"/>
                    <a:pt x="9007" y="61658"/>
                    <a:pt x="13544" y="56288"/>
                  </a:cubicBezTo>
                  <a:cubicBezTo>
                    <a:pt x="15812" y="53619"/>
                    <a:pt x="18080" y="50950"/>
                    <a:pt x="20349" y="48315"/>
                  </a:cubicBezTo>
                  <a:cubicBezTo>
                    <a:pt x="22550" y="45780"/>
                    <a:pt x="24652" y="43112"/>
                    <a:pt x="27454" y="41244"/>
                  </a:cubicBezTo>
                  <a:cubicBezTo>
                    <a:pt x="28788" y="40310"/>
                    <a:pt x="30222" y="39542"/>
                    <a:pt x="31657" y="38742"/>
                  </a:cubicBezTo>
                  <a:cubicBezTo>
                    <a:pt x="33124" y="37908"/>
                    <a:pt x="34592" y="37040"/>
                    <a:pt x="36060" y="36140"/>
                  </a:cubicBezTo>
                  <a:cubicBezTo>
                    <a:pt x="38962" y="34405"/>
                    <a:pt x="41797" y="32604"/>
                    <a:pt x="44599" y="30736"/>
                  </a:cubicBezTo>
                  <a:cubicBezTo>
                    <a:pt x="47401" y="28868"/>
                    <a:pt x="50137" y="26933"/>
                    <a:pt x="52838" y="24965"/>
                  </a:cubicBezTo>
                  <a:cubicBezTo>
                    <a:pt x="54206" y="23964"/>
                    <a:pt x="55540" y="22930"/>
                    <a:pt x="56875" y="21896"/>
                  </a:cubicBezTo>
                  <a:cubicBezTo>
                    <a:pt x="58009" y="21029"/>
                    <a:pt x="59110" y="20095"/>
                    <a:pt x="60144" y="19128"/>
                  </a:cubicBezTo>
                  <a:cubicBezTo>
                    <a:pt x="61211" y="18127"/>
                    <a:pt x="62078" y="17026"/>
                    <a:pt x="62812" y="15792"/>
                  </a:cubicBezTo>
                  <a:cubicBezTo>
                    <a:pt x="63513" y="14491"/>
                    <a:pt x="63980" y="13023"/>
                    <a:pt x="64113" y="11556"/>
                  </a:cubicBezTo>
                  <a:cubicBezTo>
                    <a:pt x="64447" y="8387"/>
                    <a:pt x="63613" y="5184"/>
                    <a:pt x="62612" y="2216"/>
                  </a:cubicBezTo>
                  <a:cubicBezTo>
                    <a:pt x="62345" y="1482"/>
                    <a:pt x="62078" y="748"/>
                    <a:pt x="61812" y="14"/>
                  </a:cubicBezTo>
                  <a:cubicBezTo>
                    <a:pt x="61812" y="4"/>
                    <a:pt x="61803" y="0"/>
                    <a:pt x="617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7297110" y="1542906"/>
              <a:ext cx="822792" cy="1053347"/>
            </a:xfrm>
            <a:custGeom>
              <a:rect b="b" l="l" r="r" t="t"/>
              <a:pathLst>
                <a:path extrusionOk="0" h="45354" w="35427">
                  <a:moveTo>
                    <a:pt x="21601" y="0"/>
                  </a:moveTo>
                  <a:cubicBezTo>
                    <a:pt x="21008" y="0"/>
                    <a:pt x="20462" y="66"/>
                    <a:pt x="20015" y="186"/>
                  </a:cubicBezTo>
                  <a:cubicBezTo>
                    <a:pt x="19081" y="420"/>
                    <a:pt x="15245" y="3689"/>
                    <a:pt x="13510" y="6924"/>
                  </a:cubicBezTo>
                  <a:cubicBezTo>
                    <a:pt x="11743" y="10193"/>
                    <a:pt x="1" y="36646"/>
                    <a:pt x="301" y="37213"/>
                  </a:cubicBezTo>
                  <a:cubicBezTo>
                    <a:pt x="764" y="38072"/>
                    <a:pt x="32255" y="45354"/>
                    <a:pt x="33044" y="45354"/>
                  </a:cubicBezTo>
                  <a:cubicBezTo>
                    <a:pt x="33051" y="45354"/>
                    <a:pt x="33056" y="45353"/>
                    <a:pt x="33058" y="45352"/>
                  </a:cubicBezTo>
                  <a:cubicBezTo>
                    <a:pt x="33591" y="44952"/>
                    <a:pt x="35426" y="15564"/>
                    <a:pt x="26987" y="2421"/>
                  </a:cubicBezTo>
                  <a:cubicBezTo>
                    <a:pt x="25845" y="670"/>
                    <a:pt x="23487" y="0"/>
                    <a:pt x="21601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7724782" y="1557283"/>
              <a:ext cx="171238" cy="13981"/>
            </a:xfrm>
            <a:custGeom>
              <a:rect b="b" l="l" r="r" t="t"/>
              <a:pathLst>
                <a:path extrusionOk="0" h="602" w="7373">
                  <a:moveTo>
                    <a:pt x="802" y="1"/>
                  </a:moveTo>
                  <a:cubicBezTo>
                    <a:pt x="568" y="168"/>
                    <a:pt x="301" y="368"/>
                    <a:pt x="1" y="601"/>
                  </a:cubicBezTo>
                  <a:lnTo>
                    <a:pt x="7373" y="601"/>
                  </a:lnTo>
                  <a:cubicBezTo>
                    <a:pt x="7039" y="368"/>
                    <a:pt x="6672" y="168"/>
                    <a:pt x="6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7675216" y="1603783"/>
              <a:ext cx="259539" cy="13958"/>
            </a:xfrm>
            <a:custGeom>
              <a:rect b="b" l="l" r="r" t="t"/>
              <a:pathLst>
                <a:path extrusionOk="0" h="601" w="11175">
                  <a:moveTo>
                    <a:pt x="601" y="0"/>
                  </a:moveTo>
                  <a:cubicBezTo>
                    <a:pt x="400" y="200"/>
                    <a:pt x="200" y="401"/>
                    <a:pt x="0" y="601"/>
                  </a:cubicBezTo>
                  <a:lnTo>
                    <a:pt x="11175" y="601"/>
                  </a:lnTo>
                  <a:cubicBezTo>
                    <a:pt x="11075" y="401"/>
                    <a:pt x="10941" y="200"/>
                    <a:pt x="108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7636474" y="1650260"/>
              <a:ext cx="323083" cy="13981"/>
            </a:xfrm>
            <a:custGeom>
              <a:rect b="b" l="l" r="r" t="t"/>
              <a:pathLst>
                <a:path extrusionOk="0" h="602" w="13911">
                  <a:moveTo>
                    <a:pt x="467" y="1"/>
                  </a:moveTo>
                  <a:cubicBezTo>
                    <a:pt x="300" y="201"/>
                    <a:pt x="134" y="401"/>
                    <a:pt x="0" y="601"/>
                  </a:cubicBezTo>
                  <a:lnTo>
                    <a:pt x="13910" y="601"/>
                  </a:lnTo>
                  <a:cubicBezTo>
                    <a:pt x="13810" y="401"/>
                    <a:pt x="13710" y="201"/>
                    <a:pt x="13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7607023" y="1696760"/>
              <a:ext cx="372668" cy="13958"/>
            </a:xfrm>
            <a:custGeom>
              <a:rect b="b" l="l" r="r" t="t"/>
              <a:pathLst>
                <a:path extrusionOk="0" h="601" w="16046">
                  <a:moveTo>
                    <a:pt x="334" y="0"/>
                  </a:moveTo>
                  <a:cubicBezTo>
                    <a:pt x="268" y="100"/>
                    <a:pt x="234" y="200"/>
                    <a:pt x="167" y="300"/>
                  </a:cubicBezTo>
                  <a:lnTo>
                    <a:pt x="1" y="601"/>
                  </a:lnTo>
                  <a:lnTo>
                    <a:pt x="16045" y="601"/>
                  </a:lnTo>
                  <a:cubicBezTo>
                    <a:pt x="15945" y="400"/>
                    <a:pt x="15879" y="200"/>
                    <a:pt x="157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7584563" y="1743238"/>
              <a:ext cx="412174" cy="13958"/>
            </a:xfrm>
            <a:custGeom>
              <a:rect b="b" l="l" r="r" t="t"/>
              <a:pathLst>
                <a:path extrusionOk="0" h="601" w="17747">
                  <a:moveTo>
                    <a:pt x="301" y="1"/>
                  </a:moveTo>
                  <a:cubicBezTo>
                    <a:pt x="200" y="167"/>
                    <a:pt x="100" y="367"/>
                    <a:pt x="0" y="601"/>
                  </a:cubicBezTo>
                  <a:lnTo>
                    <a:pt x="17746" y="601"/>
                  </a:lnTo>
                  <a:cubicBezTo>
                    <a:pt x="17680" y="401"/>
                    <a:pt x="17580" y="201"/>
                    <a:pt x="17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7563635" y="1789715"/>
              <a:ext cx="447035" cy="13981"/>
            </a:xfrm>
            <a:custGeom>
              <a:rect b="b" l="l" r="r" t="t"/>
              <a:pathLst>
                <a:path extrusionOk="0" h="602" w="19248">
                  <a:moveTo>
                    <a:pt x="268" y="1"/>
                  </a:moveTo>
                  <a:lnTo>
                    <a:pt x="1" y="601"/>
                  </a:lnTo>
                  <a:lnTo>
                    <a:pt x="19248" y="601"/>
                  </a:lnTo>
                  <a:cubicBezTo>
                    <a:pt x="19181" y="401"/>
                    <a:pt x="19148" y="201"/>
                    <a:pt x="190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7541942" y="1836215"/>
              <a:ext cx="481129" cy="13958"/>
            </a:xfrm>
            <a:custGeom>
              <a:rect b="b" l="l" r="r" t="t"/>
              <a:pathLst>
                <a:path extrusionOk="0" h="601" w="20716">
                  <a:moveTo>
                    <a:pt x="268" y="0"/>
                  </a:moveTo>
                  <a:cubicBezTo>
                    <a:pt x="201" y="167"/>
                    <a:pt x="101" y="401"/>
                    <a:pt x="1" y="601"/>
                  </a:cubicBezTo>
                  <a:lnTo>
                    <a:pt x="20715" y="601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7521038" y="1882692"/>
              <a:ext cx="512111" cy="13981"/>
            </a:xfrm>
            <a:custGeom>
              <a:rect b="b" l="l" r="r" t="t"/>
              <a:pathLst>
                <a:path extrusionOk="0" h="602" w="22050">
                  <a:moveTo>
                    <a:pt x="267" y="1"/>
                  </a:moveTo>
                  <a:cubicBezTo>
                    <a:pt x="200" y="168"/>
                    <a:pt x="100" y="401"/>
                    <a:pt x="0" y="601"/>
                  </a:cubicBezTo>
                  <a:lnTo>
                    <a:pt x="22049" y="601"/>
                  </a:lnTo>
                  <a:cubicBezTo>
                    <a:pt x="22016" y="401"/>
                    <a:pt x="21982" y="201"/>
                    <a:pt x="219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7500111" y="1929192"/>
              <a:ext cx="542327" cy="13958"/>
            </a:xfrm>
            <a:custGeom>
              <a:rect b="b" l="l" r="r" t="t"/>
              <a:pathLst>
                <a:path extrusionOk="0" h="601" w="23351">
                  <a:moveTo>
                    <a:pt x="267" y="0"/>
                  </a:moveTo>
                  <a:cubicBezTo>
                    <a:pt x="167" y="167"/>
                    <a:pt x="100" y="401"/>
                    <a:pt x="0" y="601"/>
                  </a:cubicBezTo>
                  <a:lnTo>
                    <a:pt x="23350" y="601"/>
                  </a:lnTo>
                  <a:cubicBezTo>
                    <a:pt x="23317" y="401"/>
                    <a:pt x="23284" y="200"/>
                    <a:pt x="23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7479183" y="1974903"/>
              <a:ext cx="570987" cy="14748"/>
            </a:xfrm>
            <a:custGeom>
              <a:rect b="b" l="l" r="r" t="t"/>
              <a:pathLst>
                <a:path extrusionOk="0" h="635" w="24585">
                  <a:moveTo>
                    <a:pt x="268" y="0"/>
                  </a:moveTo>
                  <a:cubicBezTo>
                    <a:pt x="201" y="200"/>
                    <a:pt x="101" y="401"/>
                    <a:pt x="1" y="634"/>
                  </a:cubicBezTo>
                  <a:lnTo>
                    <a:pt x="24585" y="634"/>
                  </a:lnTo>
                  <a:lnTo>
                    <a:pt x="244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7459046" y="2021380"/>
              <a:ext cx="598113" cy="14748"/>
            </a:xfrm>
            <a:custGeom>
              <a:rect b="b" l="l" r="r" t="t"/>
              <a:pathLst>
                <a:path extrusionOk="0" h="635" w="25753">
                  <a:moveTo>
                    <a:pt x="267" y="1"/>
                  </a:moveTo>
                  <a:cubicBezTo>
                    <a:pt x="167" y="201"/>
                    <a:pt x="67" y="434"/>
                    <a:pt x="0" y="635"/>
                  </a:cubicBezTo>
                  <a:lnTo>
                    <a:pt x="25752" y="635"/>
                  </a:lnTo>
                  <a:cubicBezTo>
                    <a:pt x="25719" y="434"/>
                    <a:pt x="25685" y="234"/>
                    <a:pt x="25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7438119" y="2067880"/>
              <a:ext cx="624451" cy="13958"/>
            </a:xfrm>
            <a:custGeom>
              <a:rect b="b" l="l" r="r" t="t"/>
              <a:pathLst>
                <a:path extrusionOk="0" h="601" w="26887">
                  <a:moveTo>
                    <a:pt x="268" y="0"/>
                  </a:moveTo>
                  <a:cubicBezTo>
                    <a:pt x="201" y="200"/>
                    <a:pt x="101" y="400"/>
                    <a:pt x="1" y="601"/>
                  </a:cubicBezTo>
                  <a:lnTo>
                    <a:pt x="26887" y="601"/>
                  </a:lnTo>
                  <a:cubicBezTo>
                    <a:pt x="26853" y="400"/>
                    <a:pt x="26820" y="200"/>
                    <a:pt x="26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7417981" y="2114357"/>
              <a:ext cx="649232" cy="14748"/>
            </a:xfrm>
            <a:custGeom>
              <a:rect b="b" l="l" r="r" t="t"/>
              <a:pathLst>
                <a:path extrusionOk="0" h="635" w="27954">
                  <a:moveTo>
                    <a:pt x="267" y="1"/>
                  </a:moveTo>
                  <a:cubicBezTo>
                    <a:pt x="167" y="201"/>
                    <a:pt x="101" y="434"/>
                    <a:pt x="1" y="634"/>
                  </a:cubicBezTo>
                  <a:lnTo>
                    <a:pt x="27954" y="634"/>
                  </a:lnTo>
                  <a:cubicBezTo>
                    <a:pt x="27954" y="401"/>
                    <a:pt x="27887" y="201"/>
                    <a:pt x="27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7397844" y="2160857"/>
              <a:ext cx="672480" cy="14725"/>
            </a:xfrm>
            <a:custGeom>
              <a:rect b="b" l="l" r="r" t="t"/>
              <a:pathLst>
                <a:path extrusionOk="0" h="634" w="28955">
                  <a:moveTo>
                    <a:pt x="267" y="0"/>
                  </a:moveTo>
                  <a:cubicBezTo>
                    <a:pt x="167" y="200"/>
                    <a:pt x="67" y="434"/>
                    <a:pt x="0" y="634"/>
                  </a:cubicBezTo>
                  <a:lnTo>
                    <a:pt x="28954" y="634"/>
                  </a:lnTo>
                  <a:cubicBezTo>
                    <a:pt x="28954" y="400"/>
                    <a:pt x="28921" y="200"/>
                    <a:pt x="289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7377683" y="2207334"/>
              <a:ext cx="695728" cy="13958"/>
            </a:xfrm>
            <a:custGeom>
              <a:rect b="b" l="l" r="r" t="t"/>
              <a:pathLst>
                <a:path extrusionOk="0" h="601" w="29956">
                  <a:moveTo>
                    <a:pt x="268" y="0"/>
                  </a:moveTo>
                  <a:lnTo>
                    <a:pt x="1" y="601"/>
                  </a:lnTo>
                  <a:lnTo>
                    <a:pt x="29956" y="601"/>
                  </a:lnTo>
                  <a:cubicBezTo>
                    <a:pt x="29956" y="434"/>
                    <a:pt x="29922" y="201"/>
                    <a:pt x="299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7357546" y="2253811"/>
              <a:ext cx="718187" cy="13981"/>
            </a:xfrm>
            <a:custGeom>
              <a:rect b="b" l="l" r="r" t="t"/>
              <a:pathLst>
                <a:path extrusionOk="0" h="602" w="30923">
                  <a:moveTo>
                    <a:pt x="268" y="1"/>
                  </a:moveTo>
                  <a:lnTo>
                    <a:pt x="1" y="601"/>
                  </a:lnTo>
                  <a:lnTo>
                    <a:pt x="30923" y="601"/>
                  </a:lnTo>
                  <a:cubicBezTo>
                    <a:pt x="30923" y="401"/>
                    <a:pt x="30889" y="201"/>
                    <a:pt x="308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7338175" y="2300311"/>
              <a:ext cx="738346" cy="13958"/>
            </a:xfrm>
            <a:custGeom>
              <a:rect b="b" l="l" r="r" t="t"/>
              <a:pathLst>
                <a:path extrusionOk="0" h="601" w="31791">
                  <a:moveTo>
                    <a:pt x="268" y="0"/>
                  </a:moveTo>
                  <a:lnTo>
                    <a:pt x="1" y="601"/>
                  </a:lnTo>
                  <a:lnTo>
                    <a:pt x="31790" y="601"/>
                  </a:lnTo>
                  <a:lnTo>
                    <a:pt x="317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7319593" y="2346789"/>
              <a:ext cx="757692" cy="13981"/>
            </a:xfrm>
            <a:custGeom>
              <a:rect b="b" l="l" r="r" t="t"/>
              <a:pathLst>
                <a:path extrusionOk="0" h="602" w="32624">
                  <a:moveTo>
                    <a:pt x="234" y="1"/>
                  </a:moveTo>
                  <a:cubicBezTo>
                    <a:pt x="167" y="201"/>
                    <a:pt x="67" y="434"/>
                    <a:pt x="0" y="601"/>
                  </a:cubicBezTo>
                  <a:lnTo>
                    <a:pt x="32623" y="601"/>
                  </a:lnTo>
                  <a:cubicBezTo>
                    <a:pt x="32623" y="401"/>
                    <a:pt x="32623" y="201"/>
                    <a:pt x="326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7304101" y="2393289"/>
              <a:ext cx="773183" cy="13958"/>
            </a:xfrm>
            <a:custGeom>
              <a:rect b="b" l="l" r="r" t="t"/>
              <a:pathLst>
                <a:path extrusionOk="0" h="601" w="33291">
                  <a:moveTo>
                    <a:pt x="167" y="0"/>
                  </a:moveTo>
                  <a:cubicBezTo>
                    <a:pt x="67" y="200"/>
                    <a:pt x="0" y="400"/>
                    <a:pt x="0" y="601"/>
                  </a:cubicBezTo>
                  <a:lnTo>
                    <a:pt x="33290" y="601"/>
                  </a:lnTo>
                  <a:lnTo>
                    <a:pt x="332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7403256" y="2440556"/>
              <a:ext cx="673270" cy="13958"/>
            </a:xfrm>
            <a:custGeom>
              <a:rect b="b" l="l" r="r" t="t"/>
              <a:pathLst>
                <a:path extrusionOk="0" h="601" w="28989">
                  <a:moveTo>
                    <a:pt x="1" y="0"/>
                  </a:moveTo>
                  <a:cubicBezTo>
                    <a:pt x="701" y="167"/>
                    <a:pt x="1468" y="367"/>
                    <a:pt x="2302" y="600"/>
                  </a:cubicBezTo>
                  <a:lnTo>
                    <a:pt x="28988" y="600"/>
                  </a:lnTo>
                  <a:lnTo>
                    <a:pt x="289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7585329" y="2486266"/>
              <a:ext cx="490419" cy="13958"/>
            </a:xfrm>
            <a:custGeom>
              <a:rect b="b" l="l" r="r" t="t"/>
              <a:pathLst>
                <a:path extrusionOk="0" h="601" w="21116">
                  <a:moveTo>
                    <a:pt x="1" y="0"/>
                  </a:moveTo>
                  <a:cubicBezTo>
                    <a:pt x="835" y="200"/>
                    <a:pt x="1669" y="400"/>
                    <a:pt x="2502" y="601"/>
                  </a:cubicBezTo>
                  <a:lnTo>
                    <a:pt x="21082" y="601"/>
                  </a:lnTo>
                  <a:cubicBezTo>
                    <a:pt x="21116" y="400"/>
                    <a:pt x="21116" y="200"/>
                    <a:pt x="211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7779016" y="2532743"/>
              <a:ext cx="293657" cy="13958"/>
            </a:xfrm>
            <a:custGeom>
              <a:rect b="b" l="l" r="r" t="t"/>
              <a:pathLst>
                <a:path extrusionOk="0" h="601" w="12644">
                  <a:moveTo>
                    <a:pt x="1" y="1"/>
                  </a:moveTo>
                  <a:lnTo>
                    <a:pt x="2603" y="601"/>
                  </a:lnTo>
                  <a:lnTo>
                    <a:pt x="12610" y="601"/>
                  </a:lnTo>
                  <a:cubicBezTo>
                    <a:pt x="12610" y="401"/>
                    <a:pt x="12643" y="201"/>
                    <a:pt x="12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7981250" y="2579220"/>
              <a:ext cx="87558" cy="13981"/>
            </a:xfrm>
            <a:custGeom>
              <a:rect b="b" l="l" r="r" t="t"/>
              <a:pathLst>
                <a:path extrusionOk="0" h="602" w="3770">
                  <a:moveTo>
                    <a:pt x="0" y="1"/>
                  </a:moveTo>
                  <a:cubicBezTo>
                    <a:pt x="1201" y="268"/>
                    <a:pt x="2202" y="468"/>
                    <a:pt x="2802" y="601"/>
                  </a:cubicBezTo>
                  <a:lnTo>
                    <a:pt x="3636" y="601"/>
                  </a:lnTo>
                  <a:cubicBezTo>
                    <a:pt x="3703" y="401"/>
                    <a:pt x="3736" y="201"/>
                    <a:pt x="37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7762989" y="1180032"/>
              <a:ext cx="700907" cy="576886"/>
            </a:xfrm>
            <a:custGeom>
              <a:rect b="b" l="l" r="r" t="t"/>
              <a:pathLst>
                <a:path extrusionOk="0" h="24839" w="30179">
                  <a:moveTo>
                    <a:pt x="19316" y="1"/>
                  </a:moveTo>
                  <a:cubicBezTo>
                    <a:pt x="18846" y="1"/>
                    <a:pt x="18098" y="2337"/>
                    <a:pt x="15969" y="4968"/>
                  </a:cubicBezTo>
                  <a:cubicBezTo>
                    <a:pt x="14067" y="7336"/>
                    <a:pt x="10498" y="10005"/>
                    <a:pt x="11032" y="10439"/>
                  </a:cubicBezTo>
                  <a:cubicBezTo>
                    <a:pt x="11832" y="11106"/>
                    <a:pt x="15502" y="13641"/>
                    <a:pt x="15335" y="13941"/>
                  </a:cubicBezTo>
                  <a:cubicBezTo>
                    <a:pt x="15035" y="14475"/>
                    <a:pt x="11632" y="15909"/>
                    <a:pt x="6528" y="18411"/>
                  </a:cubicBezTo>
                  <a:cubicBezTo>
                    <a:pt x="0" y="21564"/>
                    <a:pt x="1285" y="24838"/>
                    <a:pt x="4927" y="24838"/>
                  </a:cubicBezTo>
                  <a:cubicBezTo>
                    <a:pt x="5100" y="24838"/>
                    <a:pt x="5278" y="24831"/>
                    <a:pt x="5461" y="24816"/>
                  </a:cubicBezTo>
                  <a:cubicBezTo>
                    <a:pt x="11232" y="24349"/>
                    <a:pt x="20805" y="22280"/>
                    <a:pt x="26009" y="19412"/>
                  </a:cubicBezTo>
                  <a:cubicBezTo>
                    <a:pt x="29111" y="17644"/>
                    <a:pt x="29578" y="15309"/>
                    <a:pt x="29745" y="13674"/>
                  </a:cubicBezTo>
                  <a:cubicBezTo>
                    <a:pt x="30179" y="9438"/>
                    <a:pt x="23107" y="2600"/>
                    <a:pt x="19404" y="31"/>
                  </a:cubicBezTo>
                  <a:cubicBezTo>
                    <a:pt x="19376" y="11"/>
                    <a:pt x="19346" y="1"/>
                    <a:pt x="19316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7775160" y="1541791"/>
              <a:ext cx="467171" cy="236221"/>
            </a:xfrm>
            <a:custGeom>
              <a:rect b="b" l="l" r="r" t="t"/>
              <a:pathLst>
                <a:path extrusionOk="0" h="10171" w="20115">
                  <a:moveTo>
                    <a:pt x="10241" y="1"/>
                  </a:moveTo>
                  <a:cubicBezTo>
                    <a:pt x="10241" y="1"/>
                    <a:pt x="3536" y="3236"/>
                    <a:pt x="1768" y="5204"/>
                  </a:cubicBezTo>
                  <a:cubicBezTo>
                    <a:pt x="0" y="7206"/>
                    <a:pt x="1001" y="9608"/>
                    <a:pt x="5904" y="10108"/>
                  </a:cubicBezTo>
                  <a:cubicBezTo>
                    <a:pt x="6360" y="10151"/>
                    <a:pt x="6835" y="10171"/>
                    <a:pt x="7322" y="10171"/>
                  </a:cubicBezTo>
                  <a:cubicBezTo>
                    <a:pt x="12871" y="10171"/>
                    <a:pt x="20115" y="7606"/>
                    <a:pt x="20115" y="7606"/>
                  </a:cubicBezTo>
                  <a:lnTo>
                    <a:pt x="10241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7985268" y="1561719"/>
              <a:ext cx="199758" cy="163922"/>
            </a:xfrm>
            <a:custGeom>
              <a:rect b="b" l="l" r="r" t="t"/>
              <a:pathLst>
                <a:path extrusionOk="0" h="7058" w="8601">
                  <a:moveTo>
                    <a:pt x="42" y="1"/>
                  </a:moveTo>
                  <a:cubicBezTo>
                    <a:pt x="17" y="1"/>
                    <a:pt x="0" y="50"/>
                    <a:pt x="27" y="77"/>
                  </a:cubicBezTo>
                  <a:cubicBezTo>
                    <a:pt x="2729" y="2545"/>
                    <a:pt x="5565" y="4880"/>
                    <a:pt x="8533" y="7048"/>
                  </a:cubicBezTo>
                  <a:cubicBezTo>
                    <a:pt x="8540" y="7055"/>
                    <a:pt x="8546" y="7057"/>
                    <a:pt x="8552" y="7057"/>
                  </a:cubicBezTo>
                  <a:cubicBezTo>
                    <a:pt x="8578" y="7057"/>
                    <a:pt x="8600" y="7009"/>
                    <a:pt x="8600" y="6982"/>
                  </a:cubicBezTo>
                  <a:cubicBezTo>
                    <a:pt x="4831" y="3679"/>
                    <a:pt x="795" y="510"/>
                    <a:pt x="61" y="10"/>
                  </a:cubicBezTo>
                  <a:cubicBezTo>
                    <a:pt x="54" y="4"/>
                    <a:pt x="48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7965758" y="1758567"/>
              <a:ext cx="81915" cy="59851"/>
            </a:xfrm>
            <a:custGeom>
              <a:rect b="b" l="l" r="r" t="t"/>
              <a:pathLst>
                <a:path extrusionOk="0" h="2577" w="3527">
                  <a:moveTo>
                    <a:pt x="3462" y="1"/>
                  </a:moveTo>
                  <a:cubicBezTo>
                    <a:pt x="3454" y="1"/>
                    <a:pt x="3445" y="3"/>
                    <a:pt x="3436" y="8"/>
                  </a:cubicBezTo>
                  <a:cubicBezTo>
                    <a:pt x="2702" y="108"/>
                    <a:pt x="1968" y="408"/>
                    <a:pt x="1334" y="842"/>
                  </a:cubicBezTo>
                  <a:cubicBezTo>
                    <a:pt x="1034" y="1042"/>
                    <a:pt x="767" y="1309"/>
                    <a:pt x="567" y="1609"/>
                  </a:cubicBezTo>
                  <a:cubicBezTo>
                    <a:pt x="434" y="1742"/>
                    <a:pt x="334" y="1876"/>
                    <a:pt x="234" y="2042"/>
                  </a:cubicBezTo>
                  <a:cubicBezTo>
                    <a:pt x="133" y="2209"/>
                    <a:pt x="67" y="2376"/>
                    <a:pt x="0" y="2543"/>
                  </a:cubicBezTo>
                  <a:cubicBezTo>
                    <a:pt x="0" y="2576"/>
                    <a:pt x="33" y="2576"/>
                    <a:pt x="67" y="2576"/>
                  </a:cubicBezTo>
                  <a:cubicBezTo>
                    <a:pt x="167" y="2443"/>
                    <a:pt x="267" y="2309"/>
                    <a:pt x="400" y="2176"/>
                  </a:cubicBezTo>
                  <a:cubicBezTo>
                    <a:pt x="534" y="2042"/>
                    <a:pt x="634" y="1942"/>
                    <a:pt x="767" y="1809"/>
                  </a:cubicBezTo>
                  <a:cubicBezTo>
                    <a:pt x="1034" y="1575"/>
                    <a:pt x="1301" y="1342"/>
                    <a:pt x="1601" y="1108"/>
                  </a:cubicBezTo>
                  <a:cubicBezTo>
                    <a:pt x="2168" y="675"/>
                    <a:pt x="2802" y="308"/>
                    <a:pt x="3469" y="74"/>
                  </a:cubicBezTo>
                  <a:cubicBezTo>
                    <a:pt x="3526" y="74"/>
                    <a:pt x="3510" y="1"/>
                    <a:pt x="34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7955677" y="1557283"/>
              <a:ext cx="95315" cy="13981"/>
            </a:xfrm>
            <a:custGeom>
              <a:rect b="b" l="l" r="r" t="t"/>
              <a:pathLst>
                <a:path extrusionOk="0" h="602" w="4104">
                  <a:moveTo>
                    <a:pt x="1135" y="1"/>
                  </a:moveTo>
                  <a:cubicBezTo>
                    <a:pt x="834" y="201"/>
                    <a:pt x="401" y="368"/>
                    <a:pt x="0" y="601"/>
                  </a:cubicBezTo>
                  <a:lnTo>
                    <a:pt x="4103" y="601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7875104" y="1603783"/>
              <a:ext cx="236314" cy="13958"/>
            </a:xfrm>
            <a:custGeom>
              <a:rect b="b" l="l" r="r" t="t"/>
              <a:pathLst>
                <a:path extrusionOk="0" h="601" w="10175">
                  <a:moveTo>
                    <a:pt x="1001" y="0"/>
                  </a:moveTo>
                  <a:cubicBezTo>
                    <a:pt x="667" y="200"/>
                    <a:pt x="334" y="401"/>
                    <a:pt x="0" y="601"/>
                  </a:cubicBezTo>
                  <a:lnTo>
                    <a:pt x="10174" y="601"/>
                  </a:lnTo>
                  <a:lnTo>
                    <a:pt x="9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7815435" y="1650260"/>
              <a:ext cx="356411" cy="13981"/>
            </a:xfrm>
            <a:custGeom>
              <a:rect b="b" l="l" r="r" t="t"/>
              <a:pathLst>
                <a:path extrusionOk="0" h="602" w="15346">
                  <a:moveTo>
                    <a:pt x="601" y="1"/>
                  </a:moveTo>
                  <a:cubicBezTo>
                    <a:pt x="401" y="167"/>
                    <a:pt x="201" y="334"/>
                    <a:pt x="34" y="534"/>
                  </a:cubicBezTo>
                  <a:lnTo>
                    <a:pt x="1" y="601"/>
                  </a:lnTo>
                  <a:lnTo>
                    <a:pt x="15345" y="601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7797620" y="1696760"/>
              <a:ext cx="434633" cy="13958"/>
            </a:xfrm>
            <a:custGeom>
              <a:rect b="b" l="l" r="r" t="t"/>
              <a:pathLst>
                <a:path extrusionOk="0" h="601" w="18714">
                  <a:moveTo>
                    <a:pt x="34" y="0"/>
                  </a:moveTo>
                  <a:cubicBezTo>
                    <a:pt x="1" y="200"/>
                    <a:pt x="1" y="400"/>
                    <a:pt x="1" y="601"/>
                  </a:cubicBezTo>
                  <a:lnTo>
                    <a:pt x="18714" y="601"/>
                  </a:lnTo>
                  <a:lnTo>
                    <a:pt x="179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7815435" y="1743238"/>
              <a:ext cx="347098" cy="13958"/>
            </a:xfrm>
            <a:custGeom>
              <a:rect b="b" l="l" r="r" t="t"/>
              <a:pathLst>
                <a:path extrusionOk="0" h="601" w="14945">
                  <a:moveTo>
                    <a:pt x="1" y="1"/>
                  </a:moveTo>
                  <a:cubicBezTo>
                    <a:pt x="268" y="234"/>
                    <a:pt x="601" y="434"/>
                    <a:pt x="935" y="601"/>
                  </a:cubicBezTo>
                  <a:lnTo>
                    <a:pt x="12476" y="601"/>
                  </a:lnTo>
                  <a:cubicBezTo>
                    <a:pt x="13377" y="401"/>
                    <a:pt x="14211" y="201"/>
                    <a:pt x="14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7704644" y="1425354"/>
              <a:ext cx="205425" cy="250551"/>
            </a:xfrm>
            <a:custGeom>
              <a:rect b="b" l="l" r="r" t="t"/>
              <a:pathLst>
                <a:path extrusionOk="0" h="10788" w="8845">
                  <a:moveTo>
                    <a:pt x="8510" y="1"/>
                  </a:moveTo>
                  <a:cubicBezTo>
                    <a:pt x="7045" y="1"/>
                    <a:pt x="1202" y="610"/>
                    <a:pt x="1202" y="610"/>
                  </a:cubicBezTo>
                  <a:cubicBezTo>
                    <a:pt x="1368" y="2145"/>
                    <a:pt x="1368" y="3679"/>
                    <a:pt x="1168" y="5214"/>
                  </a:cubicBezTo>
                  <a:cubicBezTo>
                    <a:pt x="1135" y="5381"/>
                    <a:pt x="1" y="9984"/>
                    <a:pt x="1602" y="10651"/>
                  </a:cubicBezTo>
                  <a:cubicBezTo>
                    <a:pt x="1824" y="10744"/>
                    <a:pt x="2076" y="10787"/>
                    <a:pt x="2349" y="10787"/>
                  </a:cubicBezTo>
                  <a:cubicBezTo>
                    <a:pt x="4133" y="10787"/>
                    <a:pt x="6843" y="8959"/>
                    <a:pt x="8173" y="7282"/>
                  </a:cubicBezTo>
                  <a:cubicBezTo>
                    <a:pt x="8273" y="7148"/>
                    <a:pt x="8640" y="1211"/>
                    <a:pt x="8840" y="43"/>
                  </a:cubicBezTo>
                  <a:cubicBezTo>
                    <a:pt x="8845" y="14"/>
                    <a:pt x="8724" y="1"/>
                    <a:pt x="8510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7727894" y="1424773"/>
              <a:ext cx="176649" cy="139048"/>
            </a:xfrm>
            <a:custGeom>
              <a:rect b="b" l="l" r="r" t="t"/>
              <a:pathLst>
                <a:path extrusionOk="0" h="5987" w="7606">
                  <a:moveTo>
                    <a:pt x="7499" y="0"/>
                  </a:moveTo>
                  <a:cubicBezTo>
                    <a:pt x="6028" y="0"/>
                    <a:pt x="201" y="602"/>
                    <a:pt x="201" y="602"/>
                  </a:cubicBezTo>
                  <a:cubicBezTo>
                    <a:pt x="367" y="2137"/>
                    <a:pt x="367" y="3704"/>
                    <a:pt x="167" y="5239"/>
                  </a:cubicBezTo>
                  <a:cubicBezTo>
                    <a:pt x="167" y="5272"/>
                    <a:pt x="134" y="5339"/>
                    <a:pt x="134" y="5372"/>
                  </a:cubicBezTo>
                  <a:cubicBezTo>
                    <a:pt x="100" y="5506"/>
                    <a:pt x="67" y="5606"/>
                    <a:pt x="34" y="5706"/>
                  </a:cubicBezTo>
                  <a:cubicBezTo>
                    <a:pt x="34" y="5739"/>
                    <a:pt x="34" y="5772"/>
                    <a:pt x="0" y="5772"/>
                  </a:cubicBezTo>
                  <a:lnTo>
                    <a:pt x="34" y="5772"/>
                  </a:lnTo>
                  <a:cubicBezTo>
                    <a:pt x="267" y="5873"/>
                    <a:pt x="501" y="5906"/>
                    <a:pt x="734" y="5939"/>
                  </a:cubicBezTo>
                  <a:cubicBezTo>
                    <a:pt x="963" y="5971"/>
                    <a:pt x="1185" y="5987"/>
                    <a:pt x="1402" y="5987"/>
                  </a:cubicBezTo>
                  <a:cubicBezTo>
                    <a:pt x="5008" y="5987"/>
                    <a:pt x="6945" y="1732"/>
                    <a:pt x="7606" y="2"/>
                  </a:cubicBezTo>
                  <a:cubicBezTo>
                    <a:pt x="7573" y="1"/>
                    <a:pt x="7538" y="0"/>
                    <a:pt x="74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7628716" y="1121871"/>
              <a:ext cx="80591" cy="205355"/>
            </a:xfrm>
            <a:custGeom>
              <a:rect b="b" l="l" r="r" t="t"/>
              <a:pathLst>
                <a:path extrusionOk="0" h="8842" w="3470">
                  <a:moveTo>
                    <a:pt x="3470" y="0"/>
                  </a:moveTo>
                  <a:cubicBezTo>
                    <a:pt x="3470" y="0"/>
                    <a:pt x="968" y="1001"/>
                    <a:pt x="468" y="3536"/>
                  </a:cubicBezTo>
                  <a:cubicBezTo>
                    <a:pt x="1" y="6071"/>
                    <a:pt x="534" y="8706"/>
                    <a:pt x="768" y="8840"/>
                  </a:cubicBezTo>
                  <a:cubicBezTo>
                    <a:pt x="769" y="8841"/>
                    <a:pt x="771" y="8841"/>
                    <a:pt x="773" y="8841"/>
                  </a:cubicBezTo>
                  <a:cubicBezTo>
                    <a:pt x="1005" y="8841"/>
                    <a:pt x="3470" y="0"/>
                    <a:pt x="3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7613224" y="1110072"/>
              <a:ext cx="338574" cy="420140"/>
            </a:xfrm>
            <a:custGeom>
              <a:rect b="b" l="l" r="r" t="t"/>
              <a:pathLst>
                <a:path extrusionOk="0" h="18090" w="14578">
                  <a:moveTo>
                    <a:pt x="7485" y="1"/>
                  </a:moveTo>
                  <a:cubicBezTo>
                    <a:pt x="6267" y="1"/>
                    <a:pt x="5074" y="332"/>
                    <a:pt x="4103" y="1042"/>
                  </a:cubicBezTo>
                  <a:cubicBezTo>
                    <a:pt x="2002" y="2576"/>
                    <a:pt x="1" y="12483"/>
                    <a:pt x="2002" y="15652"/>
                  </a:cubicBezTo>
                  <a:cubicBezTo>
                    <a:pt x="3083" y="17334"/>
                    <a:pt x="4783" y="18089"/>
                    <a:pt x="6551" y="18089"/>
                  </a:cubicBezTo>
                  <a:cubicBezTo>
                    <a:pt x="8219" y="18089"/>
                    <a:pt x="9948" y="17417"/>
                    <a:pt x="11275" y="16219"/>
                  </a:cubicBezTo>
                  <a:cubicBezTo>
                    <a:pt x="13177" y="14551"/>
                    <a:pt x="14578" y="6913"/>
                    <a:pt x="13777" y="4277"/>
                  </a:cubicBezTo>
                  <a:cubicBezTo>
                    <a:pt x="12952" y="1596"/>
                    <a:pt x="10159" y="1"/>
                    <a:pt x="7485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7639563" y="1276237"/>
              <a:ext cx="9313" cy="101888"/>
            </a:xfrm>
            <a:custGeom>
              <a:rect b="b" l="l" r="r" t="t"/>
              <a:pathLst>
                <a:path extrusionOk="0" h="4387" w="401">
                  <a:moveTo>
                    <a:pt x="384" y="0"/>
                  </a:moveTo>
                  <a:cubicBezTo>
                    <a:pt x="376" y="0"/>
                    <a:pt x="368" y="9"/>
                    <a:pt x="368" y="25"/>
                  </a:cubicBezTo>
                  <a:cubicBezTo>
                    <a:pt x="201" y="726"/>
                    <a:pt x="101" y="1426"/>
                    <a:pt x="67" y="2160"/>
                  </a:cubicBezTo>
                  <a:cubicBezTo>
                    <a:pt x="1" y="2894"/>
                    <a:pt x="1" y="3628"/>
                    <a:pt x="1" y="4362"/>
                  </a:cubicBezTo>
                  <a:cubicBezTo>
                    <a:pt x="1" y="4379"/>
                    <a:pt x="17" y="4387"/>
                    <a:pt x="34" y="4387"/>
                  </a:cubicBezTo>
                  <a:cubicBezTo>
                    <a:pt x="51" y="4387"/>
                    <a:pt x="67" y="4379"/>
                    <a:pt x="67" y="4362"/>
                  </a:cubicBezTo>
                  <a:cubicBezTo>
                    <a:pt x="67" y="3628"/>
                    <a:pt x="134" y="2928"/>
                    <a:pt x="201" y="2194"/>
                  </a:cubicBezTo>
                  <a:cubicBezTo>
                    <a:pt x="234" y="1460"/>
                    <a:pt x="368" y="759"/>
                    <a:pt x="401" y="25"/>
                  </a:cubicBezTo>
                  <a:cubicBezTo>
                    <a:pt x="401" y="9"/>
                    <a:pt x="393" y="0"/>
                    <a:pt x="3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7879750" y="1485233"/>
              <a:ext cx="23" cy="23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7751910" y="1316792"/>
              <a:ext cx="12425" cy="33653"/>
            </a:xfrm>
            <a:custGeom>
              <a:rect b="b" l="l" r="r" t="t"/>
              <a:pathLst>
                <a:path extrusionOk="0" h="1449" w="535">
                  <a:moveTo>
                    <a:pt x="241" y="0"/>
                  </a:moveTo>
                  <a:cubicBezTo>
                    <a:pt x="237" y="0"/>
                    <a:pt x="234" y="4"/>
                    <a:pt x="234" y="14"/>
                  </a:cubicBezTo>
                  <a:cubicBezTo>
                    <a:pt x="34" y="448"/>
                    <a:pt x="0" y="1248"/>
                    <a:pt x="534" y="1448"/>
                  </a:cubicBezTo>
                  <a:lnTo>
                    <a:pt x="534" y="1415"/>
                  </a:lnTo>
                  <a:cubicBezTo>
                    <a:pt x="101" y="1148"/>
                    <a:pt x="134" y="548"/>
                    <a:pt x="267" y="47"/>
                  </a:cubicBezTo>
                  <a:cubicBezTo>
                    <a:pt x="267" y="24"/>
                    <a:pt x="251" y="0"/>
                    <a:pt x="2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7748380" y="1305434"/>
              <a:ext cx="40946" cy="38902"/>
            </a:xfrm>
            <a:custGeom>
              <a:rect b="b" l="l" r="r" t="t"/>
              <a:pathLst>
                <a:path extrusionOk="0" h="1675" w="1763">
                  <a:moveTo>
                    <a:pt x="910" y="1"/>
                  </a:moveTo>
                  <a:cubicBezTo>
                    <a:pt x="210" y="1"/>
                    <a:pt x="1" y="1605"/>
                    <a:pt x="753" y="1671"/>
                  </a:cubicBezTo>
                  <a:cubicBezTo>
                    <a:pt x="776" y="1673"/>
                    <a:pt x="799" y="1675"/>
                    <a:pt x="821" y="1675"/>
                  </a:cubicBezTo>
                  <a:cubicBezTo>
                    <a:pt x="1566" y="1675"/>
                    <a:pt x="1763" y="100"/>
                    <a:pt x="953" y="3"/>
                  </a:cubicBezTo>
                  <a:cubicBezTo>
                    <a:pt x="939" y="1"/>
                    <a:pt x="924" y="1"/>
                    <a:pt x="9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7673660" y="1308593"/>
              <a:ext cx="17837" cy="30239"/>
            </a:xfrm>
            <a:custGeom>
              <a:rect b="b" l="l" r="r" t="t"/>
              <a:pathLst>
                <a:path extrusionOk="0" h="1302" w="768">
                  <a:moveTo>
                    <a:pt x="734" y="0"/>
                  </a:moveTo>
                  <a:lnTo>
                    <a:pt x="734" y="0"/>
                  </a:lnTo>
                  <a:cubicBezTo>
                    <a:pt x="734" y="0"/>
                    <a:pt x="701" y="0"/>
                    <a:pt x="701" y="67"/>
                  </a:cubicBezTo>
                  <a:cubicBezTo>
                    <a:pt x="634" y="567"/>
                    <a:pt x="467" y="1168"/>
                    <a:pt x="0" y="1268"/>
                  </a:cubicBezTo>
                  <a:lnTo>
                    <a:pt x="0" y="1301"/>
                  </a:lnTo>
                  <a:cubicBezTo>
                    <a:pt x="567" y="1301"/>
                    <a:pt x="768" y="50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7656681" y="1294354"/>
              <a:ext cx="40249" cy="39320"/>
            </a:xfrm>
            <a:custGeom>
              <a:rect b="b" l="l" r="r" t="t"/>
              <a:pathLst>
                <a:path extrusionOk="0" h="1693" w="1733">
                  <a:moveTo>
                    <a:pt x="950" y="1"/>
                  </a:moveTo>
                  <a:cubicBezTo>
                    <a:pt x="208" y="1"/>
                    <a:pt x="1" y="1522"/>
                    <a:pt x="731" y="1681"/>
                  </a:cubicBezTo>
                  <a:cubicBezTo>
                    <a:pt x="766" y="1688"/>
                    <a:pt x="800" y="1692"/>
                    <a:pt x="833" y="1692"/>
                  </a:cubicBezTo>
                  <a:cubicBezTo>
                    <a:pt x="1492" y="1692"/>
                    <a:pt x="1732" y="172"/>
                    <a:pt x="1065" y="13"/>
                  </a:cubicBezTo>
                  <a:cubicBezTo>
                    <a:pt x="1025" y="5"/>
                    <a:pt x="987" y="1"/>
                    <a:pt x="9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7758878" y="1260327"/>
              <a:ext cx="42246" cy="30448"/>
            </a:xfrm>
            <a:custGeom>
              <a:rect b="b" l="l" r="r" t="t"/>
              <a:pathLst>
                <a:path extrusionOk="0" h="1311" w="1819">
                  <a:moveTo>
                    <a:pt x="584" y="0"/>
                  </a:moveTo>
                  <a:cubicBezTo>
                    <a:pt x="445" y="0"/>
                    <a:pt x="303" y="35"/>
                    <a:pt x="167" y="110"/>
                  </a:cubicBezTo>
                  <a:cubicBezTo>
                    <a:pt x="67" y="210"/>
                    <a:pt x="1" y="377"/>
                    <a:pt x="67" y="544"/>
                  </a:cubicBezTo>
                  <a:cubicBezTo>
                    <a:pt x="201" y="744"/>
                    <a:pt x="401" y="877"/>
                    <a:pt x="634" y="977"/>
                  </a:cubicBezTo>
                  <a:cubicBezTo>
                    <a:pt x="835" y="1077"/>
                    <a:pt x="1035" y="1177"/>
                    <a:pt x="1235" y="1278"/>
                  </a:cubicBezTo>
                  <a:cubicBezTo>
                    <a:pt x="1285" y="1300"/>
                    <a:pt x="1336" y="1310"/>
                    <a:pt x="1384" y="1310"/>
                  </a:cubicBezTo>
                  <a:cubicBezTo>
                    <a:pt x="1625" y="1310"/>
                    <a:pt x="1819" y="1060"/>
                    <a:pt x="1735" y="811"/>
                  </a:cubicBezTo>
                  <a:cubicBezTo>
                    <a:pt x="1602" y="510"/>
                    <a:pt x="1368" y="277"/>
                    <a:pt x="1068" y="143"/>
                  </a:cubicBezTo>
                  <a:cubicBezTo>
                    <a:pt x="921" y="52"/>
                    <a:pt x="755" y="0"/>
                    <a:pt x="5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7658934" y="1249550"/>
              <a:ext cx="45730" cy="23411"/>
            </a:xfrm>
            <a:custGeom>
              <a:rect b="b" l="l" r="r" t="t"/>
              <a:pathLst>
                <a:path extrusionOk="0" h="1008" w="1969">
                  <a:moveTo>
                    <a:pt x="1158" y="1"/>
                  </a:moveTo>
                  <a:cubicBezTo>
                    <a:pt x="1118" y="1"/>
                    <a:pt x="1076" y="3"/>
                    <a:pt x="1035" y="7"/>
                  </a:cubicBezTo>
                  <a:cubicBezTo>
                    <a:pt x="734" y="40"/>
                    <a:pt x="401" y="174"/>
                    <a:pt x="201" y="407"/>
                  </a:cubicBezTo>
                  <a:cubicBezTo>
                    <a:pt x="1" y="641"/>
                    <a:pt x="167" y="1008"/>
                    <a:pt x="468" y="1008"/>
                  </a:cubicBezTo>
                  <a:cubicBezTo>
                    <a:pt x="701" y="1008"/>
                    <a:pt x="935" y="974"/>
                    <a:pt x="1168" y="941"/>
                  </a:cubicBezTo>
                  <a:cubicBezTo>
                    <a:pt x="1402" y="941"/>
                    <a:pt x="1635" y="874"/>
                    <a:pt x="1835" y="741"/>
                  </a:cubicBezTo>
                  <a:cubicBezTo>
                    <a:pt x="1935" y="607"/>
                    <a:pt x="1969" y="441"/>
                    <a:pt x="1869" y="307"/>
                  </a:cubicBezTo>
                  <a:cubicBezTo>
                    <a:pt x="1694" y="103"/>
                    <a:pt x="1442" y="1"/>
                    <a:pt x="1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7731773" y="1429442"/>
              <a:ext cx="25571" cy="10103"/>
            </a:xfrm>
            <a:custGeom>
              <a:rect b="b" l="l" r="r" t="t"/>
              <a:pathLst>
                <a:path extrusionOk="0" h="435" w="1101">
                  <a:moveTo>
                    <a:pt x="1034" y="1"/>
                  </a:moveTo>
                  <a:cubicBezTo>
                    <a:pt x="913" y="92"/>
                    <a:pt x="791" y="239"/>
                    <a:pt x="619" y="239"/>
                  </a:cubicBezTo>
                  <a:cubicBezTo>
                    <a:pt x="602" y="239"/>
                    <a:pt x="585" y="237"/>
                    <a:pt x="567" y="234"/>
                  </a:cubicBezTo>
                  <a:cubicBezTo>
                    <a:pt x="367" y="201"/>
                    <a:pt x="200" y="134"/>
                    <a:pt x="34" y="34"/>
                  </a:cubicBezTo>
                  <a:cubicBezTo>
                    <a:pt x="34" y="34"/>
                    <a:pt x="0" y="34"/>
                    <a:pt x="0" y="68"/>
                  </a:cubicBezTo>
                  <a:cubicBezTo>
                    <a:pt x="134" y="301"/>
                    <a:pt x="367" y="434"/>
                    <a:pt x="634" y="434"/>
                  </a:cubicBezTo>
                  <a:cubicBezTo>
                    <a:pt x="834" y="401"/>
                    <a:pt x="1034" y="234"/>
                    <a:pt x="1101" y="34"/>
                  </a:cubicBezTo>
                  <a:cubicBezTo>
                    <a:pt x="1101" y="1"/>
                    <a:pt x="1068" y="1"/>
                    <a:pt x="10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7678863" y="1254288"/>
              <a:ext cx="70279" cy="151938"/>
            </a:xfrm>
            <a:custGeom>
              <a:rect b="b" l="l" r="r" t="t"/>
              <a:pathLst>
                <a:path extrusionOk="0" h="6542" w="3026">
                  <a:moveTo>
                    <a:pt x="1492" y="0"/>
                  </a:moveTo>
                  <a:cubicBezTo>
                    <a:pt x="1475" y="0"/>
                    <a:pt x="1457" y="11"/>
                    <a:pt x="1444" y="36"/>
                  </a:cubicBezTo>
                  <a:cubicBezTo>
                    <a:pt x="810" y="1738"/>
                    <a:pt x="310" y="3472"/>
                    <a:pt x="10" y="5274"/>
                  </a:cubicBezTo>
                  <a:cubicBezTo>
                    <a:pt x="0" y="5331"/>
                    <a:pt x="60" y="5353"/>
                    <a:pt x="153" y="5353"/>
                  </a:cubicBezTo>
                  <a:cubicBezTo>
                    <a:pt x="383" y="5353"/>
                    <a:pt x="816" y="5221"/>
                    <a:pt x="911" y="5173"/>
                  </a:cubicBezTo>
                  <a:lnTo>
                    <a:pt x="911" y="5173"/>
                  </a:lnTo>
                  <a:cubicBezTo>
                    <a:pt x="911" y="5174"/>
                    <a:pt x="810" y="5774"/>
                    <a:pt x="744" y="6174"/>
                  </a:cubicBezTo>
                  <a:lnTo>
                    <a:pt x="744" y="6241"/>
                  </a:lnTo>
                  <a:cubicBezTo>
                    <a:pt x="744" y="6241"/>
                    <a:pt x="744" y="6274"/>
                    <a:pt x="744" y="6274"/>
                  </a:cubicBezTo>
                  <a:cubicBezTo>
                    <a:pt x="744" y="6341"/>
                    <a:pt x="777" y="6408"/>
                    <a:pt x="844" y="6408"/>
                  </a:cubicBezTo>
                  <a:cubicBezTo>
                    <a:pt x="877" y="6441"/>
                    <a:pt x="911" y="6441"/>
                    <a:pt x="944" y="6441"/>
                  </a:cubicBezTo>
                  <a:lnTo>
                    <a:pt x="1077" y="6474"/>
                  </a:lnTo>
                  <a:cubicBezTo>
                    <a:pt x="1277" y="6541"/>
                    <a:pt x="1478" y="6541"/>
                    <a:pt x="1711" y="6541"/>
                  </a:cubicBezTo>
                  <a:cubicBezTo>
                    <a:pt x="2211" y="6508"/>
                    <a:pt x="2678" y="6308"/>
                    <a:pt x="2979" y="5907"/>
                  </a:cubicBezTo>
                  <a:cubicBezTo>
                    <a:pt x="3026" y="5884"/>
                    <a:pt x="3006" y="5860"/>
                    <a:pt x="2967" y="5860"/>
                  </a:cubicBezTo>
                  <a:cubicBezTo>
                    <a:pt x="2951" y="5860"/>
                    <a:pt x="2932" y="5864"/>
                    <a:pt x="2912" y="5874"/>
                  </a:cubicBezTo>
                  <a:cubicBezTo>
                    <a:pt x="2510" y="6110"/>
                    <a:pt x="2059" y="6246"/>
                    <a:pt x="1604" y="6246"/>
                  </a:cubicBezTo>
                  <a:cubicBezTo>
                    <a:pt x="1417" y="6246"/>
                    <a:pt x="1229" y="6223"/>
                    <a:pt x="1044" y="6174"/>
                  </a:cubicBezTo>
                  <a:cubicBezTo>
                    <a:pt x="1044" y="5974"/>
                    <a:pt x="1344" y="4840"/>
                    <a:pt x="1311" y="4840"/>
                  </a:cubicBezTo>
                  <a:cubicBezTo>
                    <a:pt x="1011" y="4840"/>
                    <a:pt x="710" y="4873"/>
                    <a:pt x="444" y="4973"/>
                  </a:cubicBezTo>
                  <a:cubicBezTo>
                    <a:pt x="710" y="3305"/>
                    <a:pt x="1277" y="1738"/>
                    <a:pt x="1544" y="70"/>
                  </a:cubicBezTo>
                  <a:cubicBezTo>
                    <a:pt x="1544" y="29"/>
                    <a:pt x="1519" y="0"/>
                    <a:pt x="14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7710079" y="1391489"/>
              <a:ext cx="41851" cy="30239"/>
            </a:xfrm>
            <a:custGeom>
              <a:rect b="b" l="l" r="r" t="t"/>
              <a:pathLst>
                <a:path extrusionOk="0" h="1302" w="1802">
                  <a:moveTo>
                    <a:pt x="1635" y="0"/>
                  </a:moveTo>
                  <a:cubicBezTo>
                    <a:pt x="1214" y="271"/>
                    <a:pt x="686" y="406"/>
                    <a:pt x="171" y="406"/>
                  </a:cubicBezTo>
                  <a:cubicBezTo>
                    <a:pt x="114" y="406"/>
                    <a:pt x="57" y="404"/>
                    <a:pt x="0" y="401"/>
                  </a:cubicBezTo>
                  <a:lnTo>
                    <a:pt x="0" y="401"/>
                  </a:lnTo>
                  <a:cubicBezTo>
                    <a:pt x="167" y="734"/>
                    <a:pt x="434" y="968"/>
                    <a:pt x="734" y="1168"/>
                  </a:cubicBezTo>
                  <a:cubicBezTo>
                    <a:pt x="901" y="1268"/>
                    <a:pt x="1101" y="1301"/>
                    <a:pt x="1301" y="1301"/>
                  </a:cubicBezTo>
                  <a:cubicBezTo>
                    <a:pt x="1735" y="1235"/>
                    <a:pt x="1801" y="868"/>
                    <a:pt x="1768" y="534"/>
                  </a:cubicBezTo>
                  <a:cubicBezTo>
                    <a:pt x="1735" y="334"/>
                    <a:pt x="1701" y="1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7727127" y="1403637"/>
              <a:ext cx="24804" cy="18092"/>
            </a:xfrm>
            <a:custGeom>
              <a:rect b="b" l="l" r="r" t="t"/>
              <a:pathLst>
                <a:path extrusionOk="0" h="779" w="1068">
                  <a:moveTo>
                    <a:pt x="893" y="1"/>
                  </a:moveTo>
                  <a:cubicBezTo>
                    <a:pt x="487" y="1"/>
                    <a:pt x="150" y="256"/>
                    <a:pt x="0" y="645"/>
                  </a:cubicBezTo>
                  <a:cubicBezTo>
                    <a:pt x="167" y="745"/>
                    <a:pt x="367" y="778"/>
                    <a:pt x="567" y="778"/>
                  </a:cubicBezTo>
                  <a:cubicBezTo>
                    <a:pt x="1001" y="712"/>
                    <a:pt x="1067" y="345"/>
                    <a:pt x="1034" y="11"/>
                  </a:cubicBezTo>
                  <a:cubicBezTo>
                    <a:pt x="986" y="4"/>
                    <a:pt x="939" y="1"/>
                    <a:pt x="893" y="1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7671337" y="1053213"/>
              <a:ext cx="299835" cy="299649"/>
            </a:xfrm>
            <a:custGeom>
              <a:rect b="b" l="l" r="r" t="t"/>
              <a:pathLst>
                <a:path extrusionOk="0" h="12902" w="12910">
                  <a:moveTo>
                    <a:pt x="5029" y="0"/>
                  </a:moveTo>
                  <a:cubicBezTo>
                    <a:pt x="2829" y="0"/>
                    <a:pt x="195" y="1673"/>
                    <a:pt x="100" y="2489"/>
                  </a:cubicBezTo>
                  <a:cubicBezTo>
                    <a:pt x="0" y="3390"/>
                    <a:pt x="1101" y="5491"/>
                    <a:pt x="3103" y="6425"/>
                  </a:cubicBezTo>
                  <a:cubicBezTo>
                    <a:pt x="3491" y="6613"/>
                    <a:pt x="3954" y="6687"/>
                    <a:pt x="4449" y="6687"/>
                  </a:cubicBezTo>
                  <a:cubicBezTo>
                    <a:pt x="6385" y="6687"/>
                    <a:pt x="8803" y="5544"/>
                    <a:pt x="9080" y="5544"/>
                  </a:cubicBezTo>
                  <a:cubicBezTo>
                    <a:pt x="9098" y="5544"/>
                    <a:pt x="9107" y="5548"/>
                    <a:pt x="9107" y="5558"/>
                  </a:cubicBezTo>
                  <a:cubicBezTo>
                    <a:pt x="9140" y="5758"/>
                    <a:pt x="8973" y="8493"/>
                    <a:pt x="9107" y="9361"/>
                  </a:cubicBezTo>
                  <a:cubicBezTo>
                    <a:pt x="9204" y="10369"/>
                    <a:pt x="9746" y="12901"/>
                    <a:pt x="10578" y="12901"/>
                  </a:cubicBezTo>
                  <a:cubicBezTo>
                    <a:pt x="10599" y="12901"/>
                    <a:pt x="10620" y="12900"/>
                    <a:pt x="10641" y="12896"/>
                  </a:cubicBezTo>
                  <a:cubicBezTo>
                    <a:pt x="11675" y="12763"/>
                    <a:pt x="12776" y="8493"/>
                    <a:pt x="12843" y="7259"/>
                  </a:cubicBezTo>
                  <a:cubicBezTo>
                    <a:pt x="12910" y="5992"/>
                    <a:pt x="11775" y="4657"/>
                    <a:pt x="11775" y="4657"/>
                  </a:cubicBezTo>
                  <a:cubicBezTo>
                    <a:pt x="12176" y="3857"/>
                    <a:pt x="11208" y="2556"/>
                    <a:pt x="11075" y="2556"/>
                  </a:cubicBezTo>
                  <a:cubicBezTo>
                    <a:pt x="10975" y="2556"/>
                    <a:pt x="11075" y="3923"/>
                    <a:pt x="11075" y="3923"/>
                  </a:cubicBezTo>
                  <a:cubicBezTo>
                    <a:pt x="10949" y="2885"/>
                    <a:pt x="9725" y="2114"/>
                    <a:pt x="9559" y="2114"/>
                  </a:cubicBezTo>
                  <a:cubicBezTo>
                    <a:pt x="9549" y="2114"/>
                    <a:pt x="9542" y="2116"/>
                    <a:pt x="9540" y="2122"/>
                  </a:cubicBezTo>
                  <a:cubicBezTo>
                    <a:pt x="9741" y="2622"/>
                    <a:pt x="10007" y="3123"/>
                    <a:pt x="10308" y="3623"/>
                  </a:cubicBezTo>
                  <a:cubicBezTo>
                    <a:pt x="10308" y="3623"/>
                    <a:pt x="7706" y="287"/>
                    <a:pt x="5438" y="21"/>
                  </a:cubicBezTo>
                  <a:cubicBezTo>
                    <a:pt x="5304" y="7"/>
                    <a:pt x="5167" y="0"/>
                    <a:pt x="50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7765877" y="1419485"/>
              <a:ext cx="181222" cy="54758"/>
            </a:xfrm>
            <a:custGeom>
              <a:rect b="b" l="l" r="r" t="t"/>
              <a:pathLst>
                <a:path extrusionOk="0" h="2546" w="8426">
                  <a:moveTo>
                    <a:pt x="8205" y="1"/>
                  </a:moveTo>
                  <a:cubicBezTo>
                    <a:pt x="8184" y="1"/>
                    <a:pt x="8162" y="5"/>
                    <a:pt x="8139" y="14"/>
                  </a:cubicBezTo>
                  <a:cubicBezTo>
                    <a:pt x="7539" y="314"/>
                    <a:pt x="6972" y="748"/>
                    <a:pt x="6371" y="1115"/>
                  </a:cubicBezTo>
                  <a:cubicBezTo>
                    <a:pt x="5704" y="1515"/>
                    <a:pt x="4970" y="1815"/>
                    <a:pt x="4203" y="1982"/>
                  </a:cubicBezTo>
                  <a:cubicBezTo>
                    <a:pt x="3836" y="2065"/>
                    <a:pt x="3453" y="2107"/>
                    <a:pt x="3065" y="2107"/>
                  </a:cubicBezTo>
                  <a:cubicBezTo>
                    <a:pt x="2677" y="2107"/>
                    <a:pt x="2285" y="2065"/>
                    <a:pt x="1902" y="1982"/>
                  </a:cubicBezTo>
                  <a:cubicBezTo>
                    <a:pt x="1234" y="1715"/>
                    <a:pt x="601" y="1382"/>
                    <a:pt x="34" y="948"/>
                  </a:cubicBezTo>
                  <a:cubicBezTo>
                    <a:pt x="0" y="948"/>
                    <a:pt x="0" y="981"/>
                    <a:pt x="0" y="981"/>
                  </a:cubicBezTo>
                  <a:cubicBezTo>
                    <a:pt x="843" y="1964"/>
                    <a:pt x="2063" y="2545"/>
                    <a:pt x="3344" y="2545"/>
                  </a:cubicBezTo>
                  <a:cubicBezTo>
                    <a:pt x="3584" y="2545"/>
                    <a:pt x="3827" y="2525"/>
                    <a:pt x="4070" y="2482"/>
                  </a:cubicBezTo>
                  <a:cubicBezTo>
                    <a:pt x="5704" y="2216"/>
                    <a:pt x="7172" y="1448"/>
                    <a:pt x="8339" y="281"/>
                  </a:cubicBezTo>
                  <a:cubicBezTo>
                    <a:pt x="8426" y="166"/>
                    <a:pt x="8338" y="1"/>
                    <a:pt x="82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7720926" y="1272033"/>
              <a:ext cx="123975" cy="103978"/>
            </a:xfrm>
            <a:custGeom>
              <a:rect b="b" l="l" r="r" t="t"/>
              <a:pathLst>
                <a:path extrusionOk="0" h="4477" w="5338">
                  <a:moveTo>
                    <a:pt x="2400" y="305"/>
                  </a:moveTo>
                  <a:cubicBezTo>
                    <a:pt x="2423" y="305"/>
                    <a:pt x="2446" y="306"/>
                    <a:pt x="2469" y="307"/>
                  </a:cubicBezTo>
                  <a:cubicBezTo>
                    <a:pt x="2635" y="307"/>
                    <a:pt x="2802" y="307"/>
                    <a:pt x="2969" y="373"/>
                  </a:cubicBezTo>
                  <a:cubicBezTo>
                    <a:pt x="4637" y="807"/>
                    <a:pt x="4904" y="3042"/>
                    <a:pt x="3436" y="3909"/>
                  </a:cubicBezTo>
                  <a:cubicBezTo>
                    <a:pt x="3119" y="4092"/>
                    <a:pt x="2789" y="4174"/>
                    <a:pt x="2469" y="4174"/>
                  </a:cubicBezTo>
                  <a:cubicBezTo>
                    <a:pt x="1275" y="4174"/>
                    <a:pt x="232" y="3030"/>
                    <a:pt x="601" y="1741"/>
                  </a:cubicBezTo>
                  <a:cubicBezTo>
                    <a:pt x="828" y="897"/>
                    <a:pt x="1561" y="305"/>
                    <a:pt x="2400" y="305"/>
                  </a:cubicBezTo>
                  <a:close/>
                  <a:moveTo>
                    <a:pt x="2465" y="0"/>
                  </a:moveTo>
                  <a:cubicBezTo>
                    <a:pt x="1513" y="0"/>
                    <a:pt x="578" y="591"/>
                    <a:pt x="300" y="1641"/>
                  </a:cubicBezTo>
                  <a:cubicBezTo>
                    <a:pt x="0" y="2842"/>
                    <a:pt x="701" y="4076"/>
                    <a:pt x="1868" y="4376"/>
                  </a:cubicBezTo>
                  <a:cubicBezTo>
                    <a:pt x="2068" y="4443"/>
                    <a:pt x="2235" y="4443"/>
                    <a:pt x="2435" y="4476"/>
                  </a:cubicBezTo>
                  <a:cubicBezTo>
                    <a:pt x="4270" y="4476"/>
                    <a:pt x="5337" y="2375"/>
                    <a:pt x="4237" y="874"/>
                  </a:cubicBezTo>
                  <a:cubicBezTo>
                    <a:pt x="3776" y="277"/>
                    <a:pt x="3117" y="0"/>
                    <a:pt x="2465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7620982" y="1256402"/>
              <a:ext cx="82124" cy="103328"/>
            </a:xfrm>
            <a:custGeom>
              <a:rect b="b" l="l" r="r" t="t"/>
              <a:pathLst>
                <a:path extrusionOk="0" h="4449" w="3536">
                  <a:moveTo>
                    <a:pt x="2035" y="279"/>
                  </a:moveTo>
                  <a:cubicBezTo>
                    <a:pt x="2435" y="346"/>
                    <a:pt x="2769" y="613"/>
                    <a:pt x="2936" y="946"/>
                  </a:cubicBezTo>
                  <a:cubicBezTo>
                    <a:pt x="3136" y="1413"/>
                    <a:pt x="3236" y="1880"/>
                    <a:pt x="3169" y="2381"/>
                  </a:cubicBezTo>
                  <a:cubicBezTo>
                    <a:pt x="3012" y="3385"/>
                    <a:pt x="2382" y="4124"/>
                    <a:pt x="1669" y="4124"/>
                  </a:cubicBezTo>
                  <a:cubicBezTo>
                    <a:pt x="1625" y="4124"/>
                    <a:pt x="1580" y="4121"/>
                    <a:pt x="1535" y="4115"/>
                  </a:cubicBezTo>
                  <a:cubicBezTo>
                    <a:pt x="801" y="4048"/>
                    <a:pt x="300" y="3081"/>
                    <a:pt x="434" y="2047"/>
                  </a:cubicBezTo>
                  <a:cubicBezTo>
                    <a:pt x="500" y="1547"/>
                    <a:pt x="701" y="1080"/>
                    <a:pt x="1034" y="713"/>
                  </a:cubicBezTo>
                  <a:cubicBezTo>
                    <a:pt x="1268" y="446"/>
                    <a:pt x="1601" y="312"/>
                    <a:pt x="1935" y="279"/>
                  </a:cubicBezTo>
                  <a:close/>
                  <a:moveTo>
                    <a:pt x="1906" y="0"/>
                  </a:moveTo>
                  <a:cubicBezTo>
                    <a:pt x="1508" y="0"/>
                    <a:pt x="1109" y="166"/>
                    <a:pt x="834" y="513"/>
                  </a:cubicBezTo>
                  <a:cubicBezTo>
                    <a:pt x="434" y="913"/>
                    <a:pt x="200" y="1447"/>
                    <a:pt x="167" y="2014"/>
                  </a:cubicBezTo>
                  <a:cubicBezTo>
                    <a:pt x="0" y="3214"/>
                    <a:pt x="601" y="4315"/>
                    <a:pt x="1501" y="4449"/>
                  </a:cubicBezTo>
                  <a:lnTo>
                    <a:pt x="1668" y="4449"/>
                  </a:lnTo>
                  <a:cubicBezTo>
                    <a:pt x="2502" y="4449"/>
                    <a:pt x="3302" y="3581"/>
                    <a:pt x="3436" y="2447"/>
                  </a:cubicBezTo>
                  <a:cubicBezTo>
                    <a:pt x="3536" y="1880"/>
                    <a:pt x="3436" y="1313"/>
                    <a:pt x="3169" y="813"/>
                  </a:cubicBezTo>
                  <a:cubicBezTo>
                    <a:pt x="2942" y="283"/>
                    <a:pt x="2426" y="0"/>
                    <a:pt x="1906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7696120" y="1299766"/>
              <a:ext cx="37996" cy="17372"/>
            </a:xfrm>
            <a:custGeom>
              <a:rect b="b" l="l" r="r" t="t"/>
              <a:pathLst>
                <a:path extrusionOk="0" h="748" w="1636">
                  <a:moveTo>
                    <a:pt x="574" y="1"/>
                  </a:moveTo>
                  <a:cubicBezTo>
                    <a:pt x="381" y="1"/>
                    <a:pt x="185" y="60"/>
                    <a:pt x="1" y="213"/>
                  </a:cubicBezTo>
                  <a:lnTo>
                    <a:pt x="168" y="447"/>
                  </a:lnTo>
                  <a:cubicBezTo>
                    <a:pt x="308" y="331"/>
                    <a:pt x="452" y="287"/>
                    <a:pt x="590" y="287"/>
                  </a:cubicBezTo>
                  <a:cubicBezTo>
                    <a:pt x="1011" y="287"/>
                    <a:pt x="1377" y="697"/>
                    <a:pt x="1402" y="747"/>
                  </a:cubicBezTo>
                  <a:lnTo>
                    <a:pt x="1635" y="514"/>
                  </a:lnTo>
                  <a:cubicBezTo>
                    <a:pt x="1427" y="305"/>
                    <a:pt x="1010" y="1"/>
                    <a:pt x="574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7825515" y="1315561"/>
              <a:ext cx="137144" cy="44174"/>
            </a:xfrm>
            <a:custGeom>
              <a:rect b="b" l="l" r="r" t="t"/>
              <a:pathLst>
                <a:path extrusionOk="0" h="1902" w="5905">
                  <a:moveTo>
                    <a:pt x="0" y="0"/>
                  </a:moveTo>
                  <a:lnTo>
                    <a:pt x="0" y="301"/>
                  </a:lnTo>
                  <a:cubicBezTo>
                    <a:pt x="1135" y="334"/>
                    <a:pt x="4237" y="467"/>
                    <a:pt x="4704" y="601"/>
                  </a:cubicBezTo>
                  <a:cubicBezTo>
                    <a:pt x="5171" y="734"/>
                    <a:pt x="5504" y="1601"/>
                    <a:pt x="5638" y="1902"/>
                  </a:cubicBezTo>
                  <a:lnTo>
                    <a:pt x="5905" y="1802"/>
                  </a:lnTo>
                  <a:cubicBezTo>
                    <a:pt x="5871" y="1668"/>
                    <a:pt x="5438" y="501"/>
                    <a:pt x="4770" y="334"/>
                  </a:cubicBezTo>
                  <a:cubicBezTo>
                    <a:pt x="4137" y="134"/>
                    <a:pt x="167" y="0"/>
                    <a:pt x="0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7883628" y="1309986"/>
              <a:ext cx="103839" cy="112641"/>
            </a:xfrm>
            <a:custGeom>
              <a:rect b="b" l="l" r="r" t="t"/>
              <a:pathLst>
                <a:path extrusionOk="0" h="4850" w="4471">
                  <a:moveTo>
                    <a:pt x="2961" y="0"/>
                  </a:moveTo>
                  <a:cubicBezTo>
                    <a:pt x="1880" y="0"/>
                    <a:pt x="501" y="1875"/>
                    <a:pt x="501" y="1875"/>
                  </a:cubicBezTo>
                  <a:lnTo>
                    <a:pt x="0" y="3976"/>
                  </a:lnTo>
                  <a:cubicBezTo>
                    <a:pt x="203" y="4509"/>
                    <a:pt x="715" y="4849"/>
                    <a:pt x="1257" y="4849"/>
                  </a:cubicBezTo>
                  <a:cubicBezTo>
                    <a:pt x="1427" y="4849"/>
                    <a:pt x="1600" y="4815"/>
                    <a:pt x="1768" y="4744"/>
                  </a:cubicBezTo>
                  <a:cubicBezTo>
                    <a:pt x="3102" y="4277"/>
                    <a:pt x="4470" y="741"/>
                    <a:pt x="3369" y="107"/>
                  </a:cubicBezTo>
                  <a:cubicBezTo>
                    <a:pt x="3241" y="33"/>
                    <a:pt x="3104" y="0"/>
                    <a:pt x="2961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7900166" y="1335698"/>
              <a:ext cx="52419" cy="70116"/>
            </a:xfrm>
            <a:custGeom>
              <a:rect b="b" l="l" r="r" t="t"/>
              <a:pathLst>
                <a:path extrusionOk="0" h="3019" w="2257">
                  <a:moveTo>
                    <a:pt x="2257" y="1"/>
                  </a:moveTo>
                  <a:cubicBezTo>
                    <a:pt x="989" y="101"/>
                    <a:pt x="22" y="1702"/>
                    <a:pt x="22" y="2903"/>
                  </a:cubicBezTo>
                  <a:cubicBezTo>
                    <a:pt x="0" y="2968"/>
                    <a:pt x="49" y="3019"/>
                    <a:pt x="105" y="3019"/>
                  </a:cubicBezTo>
                  <a:cubicBezTo>
                    <a:pt x="134" y="3019"/>
                    <a:pt x="166" y="3004"/>
                    <a:pt x="189" y="2969"/>
                  </a:cubicBezTo>
                  <a:cubicBezTo>
                    <a:pt x="289" y="2703"/>
                    <a:pt x="456" y="2469"/>
                    <a:pt x="622" y="2236"/>
                  </a:cubicBezTo>
                  <a:cubicBezTo>
                    <a:pt x="796" y="2037"/>
                    <a:pt x="1026" y="1931"/>
                    <a:pt x="1269" y="1931"/>
                  </a:cubicBezTo>
                  <a:cubicBezTo>
                    <a:pt x="1353" y="1931"/>
                    <a:pt x="1438" y="1943"/>
                    <a:pt x="1523" y="1969"/>
                  </a:cubicBezTo>
                  <a:cubicBezTo>
                    <a:pt x="1530" y="1975"/>
                    <a:pt x="1536" y="1978"/>
                    <a:pt x="1543" y="1978"/>
                  </a:cubicBezTo>
                  <a:cubicBezTo>
                    <a:pt x="1567" y="1978"/>
                    <a:pt x="1583" y="1935"/>
                    <a:pt x="1556" y="1935"/>
                  </a:cubicBezTo>
                  <a:cubicBezTo>
                    <a:pt x="1422" y="1815"/>
                    <a:pt x="1256" y="1759"/>
                    <a:pt x="1090" y="1759"/>
                  </a:cubicBezTo>
                  <a:cubicBezTo>
                    <a:pt x="842" y="1759"/>
                    <a:pt x="595" y="1883"/>
                    <a:pt x="456" y="2102"/>
                  </a:cubicBezTo>
                  <a:cubicBezTo>
                    <a:pt x="823" y="1235"/>
                    <a:pt x="1323" y="368"/>
                    <a:pt x="2257" y="34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7944923" y="1308523"/>
              <a:ext cx="31702" cy="73252"/>
            </a:xfrm>
            <a:custGeom>
              <a:rect b="b" l="l" r="r" t="t"/>
              <a:pathLst>
                <a:path extrusionOk="0" h="3154" w="1365">
                  <a:moveTo>
                    <a:pt x="30" y="70"/>
                  </a:moveTo>
                  <a:cubicBezTo>
                    <a:pt x="8" y="70"/>
                    <a:pt x="0" y="85"/>
                    <a:pt x="8" y="85"/>
                  </a:cubicBezTo>
                  <a:cubicBezTo>
                    <a:pt x="11" y="85"/>
                    <a:pt x="19" y="81"/>
                    <a:pt x="30" y="70"/>
                  </a:cubicBezTo>
                  <a:close/>
                  <a:moveTo>
                    <a:pt x="357" y="0"/>
                  </a:moveTo>
                  <a:cubicBezTo>
                    <a:pt x="247" y="0"/>
                    <a:pt x="136" y="23"/>
                    <a:pt x="30" y="70"/>
                  </a:cubicBezTo>
                  <a:cubicBezTo>
                    <a:pt x="130" y="53"/>
                    <a:pt x="222" y="45"/>
                    <a:pt x="313" y="45"/>
                  </a:cubicBezTo>
                  <a:cubicBezTo>
                    <a:pt x="405" y="45"/>
                    <a:pt x="497" y="53"/>
                    <a:pt x="597" y="70"/>
                  </a:cubicBezTo>
                  <a:cubicBezTo>
                    <a:pt x="730" y="137"/>
                    <a:pt x="1131" y="303"/>
                    <a:pt x="1131" y="1171"/>
                  </a:cubicBezTo>
                  <a:cubicBezTo>
                    <a:pt x="1064" y="1838"/>
                    <a:pt x="897" y="2505"/>
                    <a:pt x="597" y="3139"/>
                  </a:cubicBezTo>
                  <a:cubicBezTo>
                    <a:pt x="597" y="3139"/>
                    <a:pt x="597" y="3154"/>
                    <a:pt x="607" y="3154"/>
                  </a:cubicBezTo>
                  <a:cubicBezTo>
                    <a:pt x="612" y="3154"/>
                    <a:pt x="619" y="3150"/>
                    <a:pt x="630" y="3139"/>
                  </a:cubicBezTo>
                  <a:cubicBezTo>
                    <a:pt x="830" y="2772"/>
                    <a:pt x="997" y="2371"/>
                    <a:pt x="1097" y="1938"/>
                  </a:cubicBezTo>
                  <a:cubicBezTo>
                    <a:pt x="1231" y="1471"/>
                    <a:pt x="1364" y="570"/>
                    <a:pt x="930" y="203"/>
                  </a:cubicBezTo>
                  <a:cubicBezTo>
                    <a:pt x="758" y="74"/>
                    <a:pt x="558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7700765" y="1585829"/>
              <a:ext cx="209977" cy="122396"/>
            </a:xfrm>
            <a:custGeom>
              <a:rect b="b" l="l" r="r" t="t"/>
              <a:pathLst>
                <a:path extrusionOk="0" h="5270" w="9041">
                  <a:moveTo>
                    <a:pt x="541" y="1"/>
                  </a:moveTo>
                  <a:cubicBezTo>
                    <a:pt x="529" y="1"/>
                    <a:pt x="515" y="11"/>
                    <a:pt x="501" y="39"/>
                  </a:cubicBezTo>
                  <a:cubicBezTo>
                    <a:pt x="234" y="1140"/>
                    <a:pt x="1" y="2074"/>
                    <a:pt x="201" y="3142"/>
                  </a:cubicBezTo>
                  <a:cubicBezTo>
                    <a:pt x="334" y="3976"/>
                    <a:pt x="868" y="4676"/>
                    <a:pt x="1669" y="5043"/>
                  </a:cubicBezTo>
                  <a:cubicBezTo>
                    <a:pt x="2046" y="5201"/>
                    <a:pt x="2429" y="5270"/>
                    <a:pt x="2812" y="5270"/>
                  </a:cubicBezTo>
                  <a:cubicBezTo>
                    <a:pt x="4288" y="5270"/>
                    <a:pt x="5753" y="4243"/>
                    <a:pt x="6839" y="3342"/>
                  </a:cubicBezTo>
                  <a:cubicBezTo>
                    <a:pt x="7239" y="3008"/>
                    <a:pt x="7606" y="2641"/>
                    <a:pt x="7973" y="2274"/>
                  </a:cubicBezTo>
                  <a:cubicBezTo>
                    <a:pt x="8340" y="1874"/>
                    <a:pt x="8707" y="1440"/>
                    <a:pt x="9007" y="1007"/>
                  </a:cubicBezTo>
                  <a:cubicBezTo>
                    <a:pt x="9041" y="973"/>
                    <a:pt x="8974" y="940"/>
                    <a:pt x="8941" y="940"/>
                  </a:cubicBezTo>
                  <a:cubicBezTo>
                    <a:pt x="8674" y="1274"/>
                    <a:pt x="8407" y="1641"/>
                    <a:pt x="8073" y="1941"/>
                  </a:cubicBezTo>
                  <a:cubicBezTo>
                    <a:pt x="7773" y="2274"/>
                    <a:pt x="7440" y="2575"/>
                    <a:pt x="7106" y="2841"/>
                  </a:cubicBezTo>
                  <a:cubicBezTo>
                    <a:pt x="6405" y="3375"/>
                    <a:pt x="5705" y="3875"/>
                    <a:pt x="4938" y="4276"/>
                  </a:cubicBezTo>
                  <a:cubicBezTo>
                    <a:pt x="4272" y="4664"/>
                    <a:pt x="3514" y="4868"/>
                    <a:pt x="2740" y="4868"/>
                  </a:cubicBezTo>
                  <a:cubicBezTo>
                    <a:pt x="2583" y="4868"/>
                    <a:pt x="2426" y="4860"/>
                    <a:pt x="2269" y="4843"/>
                  </a:cubicBezTo>
                  <a:cubicBezTo>
                    <a:pt x="1435" y="4709"/>
                    <a:pt x="701" y="4109"/>
                    <a:pt x="435" y="3275"/>
                  </a:cubicBezTo>
                  <a:cubicBezTo>
                    <a:pt x="68" y="2241"/>
                    <a:pt x="334" y="1140"/>
                    <a:pt x="568" y="39"/>
                  </a:cubicBezTo>
                  <a:cubicBezTo>
                    <a:pt x="568" y="20"/>
                    <a:pt x="557" y="1"/>
                    <a:pt x="5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4790726" y="2549025"/>
              <a:ext cx="3472323" cy="123185"/>
            </a:xfrm>
            <a:custGeom>
              <a:rect b="b" l="l" r="r" t="t"/>
              <a:pathLst>
                <a:path extrusionOk="0" h="5304" w="149508">
                  <a:moveTo>
                    <a:pt x="0" y="0"/>
                  </a:moveTo>
                  <a:lnTo>
                    <a:pt x="0" y="5304"/>
                  </a:lnTo>
                  <a:lnTo>
                    <a:pt x="149507" y="5304"/>
                  </a:lnTo>
                  <a:lnTo>
                    <a:pt x="14950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4790726" y="2624164"/>
              <a:ext cx="3472323" cy="48053"/>
            </a:xfrm>
            <a:custGeom>
              <a:rect b="b" l="l" r="r" t="t"/>
              <a:pathLst>
                <a:path extrusionOk="0" h="2069" w="149508">
                  <a:moveTo>
                    <a:pt x="0" y="1"/>
                  </a:moveTo>
                  <a:lnTo>
                    <a:pt x="0" y="2069"/>
                  </a:lnTo>
                  <a:lnTo>
                    <a:pt x="149507" y="2069"/>
                  </a:lnTo>
                  <a:lnTo>
                    <a:pt x="14950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5132162" y="2815198"/>
              <a:ext cx="251831" cy="1604201"/>
            </a:xfrm>
            <a:custGeom>
              <a:rect b="b" l="l" r="r" t="t"/>
              <a:pathLst>
                <a:path extrusionOk="0" h="74588" w="11709">
                  <a:moveTo>
                    <a:pt x="6238" y="1"/>
                  </a:moveTo>
                  <a:lnTo>
                    <a:pt x="0" y="74588"/>
                  </a:lnTo>
                  <a:lnTo>
                    <a:pt x="2135" y="74588"/>
                  </a:lnTo>
                  <a:lnTo>
                    <a:pt x="117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5257703" y="2815198"/>
              <a:ext cx="126292" cy="107645"/>
            </a:xfrm>
            <a:custGeom>
              <a:rect b="b" l="l" r="r" t="t"/>
              <a:pathLst>
                <a:path extrusionOk="0" h="5005" w="5872">
                  <a:moveTo>
                    <a:pt x="401" y="1"/>
                  </a:moveTo>
                  <a:lnTo>
                    <a:pt x="1" y="5004"/>
                  </a:lnTo>
                  <a:lnTo>
                    <a:pt x="5238" y="5004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7916169" y="2672197"/>
              <a:ext cx="272708" cy="1732306"/>
            </a:xfrm>
            <a:custGeom>
              <a:rect b="b" l="l" r="r" t="t"/>
              <a:pathLst>
                <a:path extrusionOk="0" h="74588" w="11742">
                  <a:moveTo>
                    <a:pt x="0" y="1"/>
                  </a:moveTo>
                  <a:lnTo>
                    <a:pt x="9574" y="74588"/>
                  </a:lnTo>
                  <a:lnTo>
                    <a:pt x="11742" y="7458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7916169" y="2672197"/>
              <a:ext cx="137144" cy="116241"/>
            </a:xfrm>
            <a:custGeom>
              <a:rect b="b" l="l" r="r" t="t"/>
              <a:pathLst>
                <a:path extrusionOk="0" h="5005" w="5905">
                  <a:moveTo>
                    <a:pt x="0" y="1"/>
                  </a:moveTo>
                  <a:lnTo>
                    <a:pt x="634" y="5004"/>
                  </a:lnTo>
                  <a:lnTo>
                    <a:pt x="5904" y="5004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6936842" y="2489355"/>
              <a:ext cx="536916" cy="58899"/>
            </a:xfrm>
            <a:custGeom>
              <a:rect b="b" l="l" r="r" t="t"/>
              <a:pathLst>
                <a:path extrusionOk="0" h="2536" w="23118">
                  <a:moveTo>
                    <a:pt x="1" y="1"/>
                  </a:moveTo>
                  <a:lnTo>
                    <a:pt x="1" y="2536"/>
                  </a:lnTo>
                  <a:lnTo>
                    <a:pt x="23117" y="2536"/>
                  </a:lnTo>
                  <a:lnTo>
                    <a:pt x="23117" y="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6484689" y="2423135"/>
              <a:ext cx="414961" cy="124347"/>
            </a:xfrm>
            <a:custGeom>
              <a:rect b="b" l="l" r="r" t="t"/>
              <a:pathLst>
                <a:path extrusionOk="0" h="5354" w="17867">
                  <a:moveTo>
                    <a:pt x="9459" y="1"/>
                  </a:moveTo>
                  <a:cubicBezTo>
                    <a:pt x="5009" y="1"/>
                    <a:pt x="0" y="4150"/>
                    <a:pt x="1321" y="5353"/>
                  </a:cubicBezTo>
                  <a:lnTo>
                    <a:pt x="16566" y="5353"/>
                  </a:lnTo>
                  <a:cubicBezTo>
                    <a:pt x="17867" y="5353"/>
                    <a:pt x="15965" y="1651"/>
                    <a:pt x="11229" y="250"/>
                  </a:cubicBezTo>
                  <a:cubicBezTo>
                    <a:pt x="10661" y="78"/>
                    <a:pt x="10065" y="1"/>
                    <a:pt x="94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6593622" y="2453725"/>
              <a:ext cx="61221" cy="93759"/>
            </a:xfrm>
            <a:custGeom>
              <a:rect b="b" l="l" r="r" t="t"/>
              <a:pathLst>
                <a:path extrusionOk="0" h="4037" w="2636">
                  <a:moveTo>
                    <a:pt x="1" y="0"/>
                  </a:moveTo>
                  <a:cubicBezTo>
                    <a:pt x="334" y="267"/>
                    <a:pt x="634" y="534"/>
                    <a:pt x="901" y="834"/>
                  </a:cubicBezTo>
                  <a:cubicBezTo>
                    <a:pt x="1168" y="1134"/>
                    <a:pt x="1402" y="1468"/>
                    <a:pt x="1602" y="1801"/>
                  </a:cubicBezTo>
                  <a:cubicBezTo>
                    <a:pt x="2035" y="2535"/>
                    <a:pt x="2369" y="3269"/>
                    <a:pt x="2602" y="4036"/>
                  </a:cubicBezTo>
                  <a:cubicBezTo>
                    <a:pt x="2636" y="3636"/>
                    <a:pt x="2602" y="3202"/>
                    <a:pt x="2469" y="2802"/>
                  </a:cubicBezTo>
                  <a:cubicBezTo>
                    <a:pt x="2369" y="2368"/>
                    <a:pt x="2202" y="1968"/>
                    <a:pt x="1969" y="1601"/>
                  </a:cubicBezTo>
                  <a:cubicBezTo>
                    <a:pt x="1735" y="1234"/>
                    <a:pt x="1468" y="901"/>
                    <a:pt x="1135" y="634"/>
                  </a:cubicBezTo>
                  <a:cubicBezTo>
                    <a:pt x="801" y="334"/>
                    <a:pt x="434" y="1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6515372" y="2466105"/>
              <a:ext cx="96871" cy="81380"/>
            </a:xfrm>
            <a:custGeom>
              <a:rect b="b" l="l" r="r" t="t"/>
              <a:pathLst>
                <a:path extrusionOk="0" h="3504" w="4171">
                  <a:moveTo>
                    <a:pt x="4170" y="1"/>
                  </a:moveTo>
                  <a:lnTo>
                    <a:pt x="4170" y="1"/>
                  </a:lnTo>
                  <a:cubicBezTo>
                    <a:pt x="3703" y="101"/>
                    <a:pt x="3269" y="268"/>
                    <a:pt x="2836" y="468"/>
                  </a:cubicBezTo>
                  <a:cubicBezTo>
                    <a:pt x="2402" y="668"/>
                    <a:pt x="1969" y="901"/>
                    <a:pt x="1568" y="1168"/>
                  </a:cubicBezTo>
                  <a:cubicBezTo>
                    <a:pt x="1168" y="1469"/>
                    <a:pt x="834" y="1802"/>
                    <a:pt x="534" y="2169"/>
                  </a:cubicBezTo>
                  <a:cubicBezTo>
                    <a:pt x="201" y="2536"/>
                    <a:pt x="0" y="3036"/>
                    <a:pt x="0" y="3503"/>
                  </a:cubicBezTo>
                  <a:cubicBezTo>
                    <a:pt x="167" y="3070"/>
                    <a:pt x="434" y="2703"/>
                    <a:pt x="768" y="2369"/>
                  </a:cubicBezTo>
                  <a:cubicBezTo>
                    <a:pt x="1101" y="2069"/>
                    <a:pt x="1435" y="1769"/>
                    <a:pt x="1835" y="1535"/>
                  </a:cubicBezTo>
                  <a:cubicBezTo>
                    <a:pt x="2569" y="968"/>
                    <a:pt x="3370" y="501"/>
                    <a:pt x="4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6124886" y="1740915"/>
              <a:ext cx="996306" cy="640708"/>
            </a:xfrm>
            <a:custGeom>
              <a:rect b="b" l="l" r="r" t="t"/>
              <a:pathLst>
                <a:path extrusionOk="0" h="27587" w="42898">
                  <a:moveTo>
                    <a:pt x="0" y="0"/>
                  </a:moveTo>
                  <a:lnTo>
                    <a:pt x="5871" y="27587"/>
                  </a:lnTo>
                  <a:lnTo>
                    <a:pt x="42898" y="27587"/>
                  </a:lnTo>
                  <a:lnTo>
                    <a:pt x="3702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6093112" y="1740915"/>
              <a:ext cx="997096" cy="640708"/>
            </a:xfrm>
            <a:custGeom>
              <a:rect b="b" l="l" r="r" t="t"/>
              <a:pathLst>
                <a:path extrusionOk="0" h="27587" w="42932">
                  <a:moveTo>
                    <a:pt x="1" y="0"/>
                  </a:moveTo>
                  <a:lnTo>
                    <a:pt x="5872" y="27587"/>
                  </a:lnTo>
                  <a:lnTo>
                    <a:pt x="42931" y="27587"/>
                  </a:lnTo>
                  <a:lnTo>
                    <a:pt x="3702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6663349" y="2008210"/>
              <a:ext cx="50375" cy="143345"/>
            </a:xfrm>
            <a:custGeom>
              <a:rect b="b" l="l" r="r" t="t"/>
              <a:pathLst>
                <a:path extrusionOk="0" h="6172" w="2169">
                  <a:moveTo>
                    <a:pt x="1" y="1"/>
                  </a:moveTo>
                  <a:lnTo>
                    <a:pt x="1302" y="6172"/>
                  </a:lnTo>
                  <a:lnTo>
                    <a:pt x="2169" y="6172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6623074" y="2008210"/>
              <a:ext cx="51141" cy="143345"/>
            </a:xfrm>
            <a:custGeom>
              <a:rect b="b" l="l" r="r" t="t"/>
              <a:pathLst>
                <a:path extrusionOk="0" h="6172" w="2202">
                  <a:moveTo>
                    <a:pt x="0" y="1"/>
                  </a:moveTo>
                  <a:lnTo>
                    <a:pt x="1334" y="6172"/>
                  </a:lnTo>
                  <a:lnTo>
                    <a:pt x="2202" y="6172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6583542" y="2008210"/>
              <a:ext cx="50398" cy="143345"/>
            </a:xfrm>
            <a:custGeom>
              <a:rect b="b" l="l" r="r" t="t"/>
              <a:pathLst>
                <a:path extrusionOk="0" h="6172" w="2170">
                  <a:moveTo>
                    <a:pt x="1" y="1"/>
                  </a:moveTo>
                  <a:lnTo>
                    <a:pt x="1302" y="6172"/>
                  </a:lnTo>
                  <a:lnTo>
                    <a:pt x="2169" y="6172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6543267" y="2008210"/>
              <a:ext cx="51141" cy="143345"/>
            </a:xfrm>
            <a:custGeom>
              <a:rect b="b" l="l" r="r" t="t"/>
              <a:pathLst>
                <a:path extrusionOk="0" h="6172" w="2202">
                  <a:moveTo>
                    <a:pt x="0" y="1"/>
                  </a:moveTo>
                  <a:lnTo>
                    <a:pt x="1335" y="6172"/>
                  </a:lnTo>
                  <a:lnTo>
                    <a:pt x="2202" y="6172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6503759" y="2008210"/>
              <a:ext cx="50375" cy="143345"/>
            </a:xfrm>
            <a:custGeom>
              <a:rect b="b" l="l" r="r" t="t"/>
              <a:pathLst>
                <a:path extrusionOk="0" h="6172" w="2169">
                  <a:moveTo>
                    <a:pt x="0" y="1"/>
                  </a:moveTo>
                  <a:lnTo>
                    <a:pt x="1301" y="6172"/>
                  </a:lnTo>
                  <a:lnTo>
                    <a:pt x="2168" y="6172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6464227" y="2008210"/>
              <a:ext cx="50398" cy="143345"/>
            </a:xfrm>
            <a:custGeom>
              <a:rect b="b" l="l" r="r" t="t"/>
              <a:pathLst>
                <a:path extrusionOk="0" h="6172" w="2170">
                  <a:moveTo>
                    <a:pt x="1" y="1"/>
                  </a:moveTo>
                  <a:lnTo>
                    <a:pt x="1302" y="6172"/>
                  </a:lnTo>
                  <a:lnTo>
                    <a:pt x="2169" y="6172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6423952" y="2008210"/>
              <a:ext cx="51141" cy="143345"/>
            </a:xfrm>
            <a:custGeom>
              <a:rect b="b" l="l" r="r" t="t"/>
              <a:pathLst>
                <a:path extrusionOk="0" h="6172" w="2202">
                  <a:moveTo>
                    <a:pt x="0" y="1"/>
                  </a:moveTo>
                  <a:lnTo>
                    <a:pt x="1335" y="6172"/>
                  </a:lnTo>
                  <a:lnTo>
                    <a:pt x="2202" y="6172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6472751" y="2501758"/>
              <a:ext cx="423020" cy="47286"/>
            </a:xfrm>
            <a:custGeom>
              <a:rect b="b" l="l" r="r" t="t"/>
              <a:pathLst>
                <a:path extrusionOk="0" h="2036" w="18214">
                  <a:moveTo>
                    <a:pt x="1" y="0"/>
                  </a:moveTo>
                  <a:lnTo>
                    <a:pt x="1" y="2035"/>
                  </a:lnTo>
                  <a:lnTo>
                    <a:pt x="18214" y="2035"/>
                  </a:lnTo>
                  <a:lnTo>
                    <a:pt x="18214" y="6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6358081" y="2189519"/>
              <a:ext cx="364145" cy="358710"/>
            </a:xfrm>
            <a:custGeom>
              <a:rect b="b" l="l" r="r" t="t"/>
              <a:pathLst>
                <a:path extrusionOk="0" h="15445" w="15679">
                  <a:moveTo>
                    <a:pt x="5872" y="0"/>
                  </a:moveTo>
                  <a:lnTo>
                    <a:pt x="1" y="15445"/>
                  </a:lnTo>
                  <a:lnTo>
                    <a:pt x="9775" y="15445"/>
                  </a:lnTo>
                  <a:lnTo>
                    <a:pt x="156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6320129" y="2189519"/>
              <a:ext cx="364145" cy="358710"/>
            </a:xfrm>
            <a:custGeom>
              <a:rect b="b" l="l" r="r" t="t"/>
              <a:pathLst>
                <a:path extrusionOk="0" h="15445" w="15679">
                  <a:moveTo>
                    <a:pt x="5905" y="0"/>
                  </a:moveTo>
                  <a:lnTo>
                    <a:pt x="0" y="15445"/>
                  </a:lnTo>
                  <a:lnTo>
                    <a:pt x="9807" y="15445"/>
                  </a:lnTo>
                  <a:lnTo>
                    <a:pt x="156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4744742" y="3295168"/>
              <a:ext cx="477832" cy="425461"/>
            </a:xfrm>
            <a:custGeom>
              <a:rect b="b" l="l" r="r" t="t"/>
              <a:pathLst>
                <a:path extrusionOk="0" h="19782" w="22217">
                  <a:moveTo>
                    <a:pt x="0" y="1"/>
                  </a:moveTo>
                  <a:cubicBezTo>
                    <a:pt x="0" y="1"/>
                    <a:pt x="2836" y="8340"/>
                    <a:pt x="7906" y="13010"/>
                  </a:cubicBezTo>
                  <a:cubicBezTo>
                    <a:pt x="12976" y="17680"/>
                    <a:pt x="22216" y="19782"/>
                    <a:pt x="22216" y="19782"/>
                  </a:cubicBezTo>
                  <a:cubicBezTo>
                    <a:pt x="22216" y="19782"/>
                    <a:pt x="21015" y="9641"/>
                    <a:pt x="16812" y="5972"/>
                  </a:cubicBezTo>
                  <a:cubicBezTo>
                    <a:pt x="15812" y="5171"/>
                    <a:pt x="14711" y="4504"/>
                    <a:pt x="13543" y="3970"/>
                  </a:cubicBezTo>
                  <a:lnTo>
                    <a:pt x="13543" y="3970"/>
                  </a:lnTo>
                  <a:cubicBezTo>
                    <a:pt x="13610" y="5038"/>
                    <a:pt x="13610" y="6105"/>
                    <a:pt x="13510" y="7139"/>
                  </a:cubicBezTo>
                  <a:cubicBezTo>
                    <a:pt x="12776" y="5438"/>
                    <a:pt x="11208" y="3603"/>
                    <a:pt x="10374" y="2736"/>
                  </a:cubicBezTo>
                  <a:cubicBezTo>
                    <a:pt x="6972" y="1569"/>
                    <a:pt x="3536" y="668"/>
                    <a:pt x="0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4786445" y="3323731"/>
              <a:ext cx="553775" cy="706177"/>
            </a:xfrm>
            <a:custGeom>
              <a:rect b="b" l="l" r="r" t="t"/>
              <a:pathLst>
                <a:path extrusionOk="0" h="32834" w="25748">
                  <a:moveTo>
                    <a:pt x="92" y="0"/>
                  </a:moveTo>
                  <a:cubicBezTo>
                    <a:pt x="21" y="0"/>
                    <a:pt x="0" y="83"/>
                    <a:pt x="29" y="141"/>
                  </a:cubicBezTo>
                  <a:cubicBezTo>
                    <a:pt x="1297" y="1008"/>
                    <a:pt x="2598" y="1842"/>
                    <a:pt x="3832" y="2709"/>
                  </a:cubicBezTo>
                  <a:cubicBezTo>
                    <a:pt x="5100" y="3610"/>
                    <a:pt x="6334" y="4510"/>
                    <a:pt x="7568" y="5411"/>
                  </a:cubicBezTo>
                  <a:cubicBezTo>
                    <a:pt x="8902" y="6412"/>
                    <a:pt x="10203" y="7446"/>
                    <a:pt x="11471" y="8547"/>
                  </a:cubicBezTo>
                  <a:lnTo>
                    <a:pt x="11271" y="8446"/>
                  </a:lnTo>
                  <a:cubicBezTo>
                    <a:pt x="9903" y="7679"/>
                    <a:pt x="8435" y="7012"/>
                    <a:pt x="7001" y="6345"/>
                  </a:cubicBezTo>
                  <a:cubicBezTo>
                    <a:pt x="5467" y="5644"/>
                    <a:pt x="3932" y="4977"/>
                    <a:pt x="2398" y="4243"/>
                  </a:cubicBezTo>
                  <a:cubicBezTo>
                    <a:pt x="2391" y="4237"/>
                    <a:pt x="2384" y="4234"/>
                    <a:pt x="2378" y="4234"/>
                  </a:cubicBezTo>
                  <a:cubicBezTo>
                    <a:pt x="2354" y="4234"/>
                    <a:pt x="2338" y="4277"/>
                    <a:pt x="2364" y="4277"/>
                  </a:cubicBezTo>
                  <a:cubicBezTo>
                    <a:pt x="3232" y="4710"/>
                    <a:pt x="4066" y="5144"/>
                    <a:pt x="4899" y="5578"/>
                  </a:cubicBezTo>
                  <a:cubicBezTo>
                    <a:pt x="6401" y="6345"/>
                    <a:pt x="7902" y="7112"/>
                    <a:pt x="9403" y="7846"/>
                  </a:cubicBezTo>
                  <a:cubicBezTo>
                    <a:pt x="10604" y="8380"/>
                    <a:pt x="11771" y="9047"/>
                    <a:pt x="12838" y="9781"/>
                  </a:cubicBezTo>
                  <a:cubicBezTo>
                    <a:pt x="13172" y="10081"/>
                    <a:pt x="13472" y="10381"/>
                    <a:pt x="13806" y="10715"/>
                  </a:cubicBezTo>
                  <a:cubicBezTo>
                    <a:pt x="14740" y="11682"/>
                    <a:pt x="15640" y="12683"/>
                    <a:pt x="16508" y="13750"/>
                  </a:cubicBezTo>
                  <a:cubicBezTo>
                    <a:pt x="15807" y="13650"/>
                    <a:pt x="15107" y="13517"/>
                    <a:pt x="14440" y="13383"/>
                  </a:cubicBezTo>
                  <a:cubicBezTo>
                    <a:pt x="12838" y="13016"/>
                    <a:pt x="11271" y="12516"/>
                    <a:pt x="9770" y="11816"/>
                  </a:cubicBezTo>
                  <a:cubicBezTo>
                    <a:pt x="8235" y="11148"/>
                    <a:pt x="6834" y="10314"/>
                    <a:pt x="5533" y="9280"/>
                  </a:cubicBezTo>
                  <a:cubicBezTo>
                    <a:pt x="5523" y="9271"/>
                    <a:pt x="5514" y="9267"/>
                    <a:pt x="5506" y="9267"/>
                  </a:cubicBezTo>
                  <a:cubicBezTo>
                    <a:pt x="5486" y="9267"/>
                    <a:pt x="5476" y="9290"/>
                    <a:pt x="5500" y="9314"/>
                  </a:cubicBezTo>
                  <a:cubicBezTo>
                    <a:pt x="6234" y="9948"/>
                    <a:pt x="7001" y="10515"/>
                    <a:pt x="7768" y="11048"/>
                  </a:cubicBezTo>
                  <a:cubicBezTo>
                    <a:pt x="9203" y="11949"/>
                    <a:pt x="10704" y="12683"/>
                    <a:pt x="12271" y="13217"/>
                  </a:cubicBezTo>
                  <a:cubicBezTo>
                    <a:pt x="13739" y="13717"/>
                    <a:pt x="15240" y="14017"/>
                    <a:pt x="16775" y="14117"/>
                  </a:cubicBezTo>
                  <a:cubicBezTo>
                    <a:pt x="17542" y="15085"/>
                    <a:pt x="18242" y="16052"/>
                    <a:pt x="18909" y="17086"/>
                  </a:cubicBezTo>
                  <a:cubicBezTo>
                    <a:pt x="21978" y="21923"/>
                    <a:pt x="23846" y="27393"/>
                    <a:pt x="25648" y="32797"/>
                  </a:cubicBezTo>
                  <a:cubicBezTo>
                    <a:pt x="25648" y="32823"/>
                    <a:pt x="25662" y="32834"/>
                    <a:pt x="25680" y="32834"/>
                  </a:cubicBezTo>
                  <a:cubicBezTo>
                    <a:pt x="25709" y="32834"/>
                    <a:pt x="25748" y="32805"/>
                    <a:pt x="25748" y="32764"/>
                  </a:cubicBezTo>
                  <a:cubicBezTo>
                    <a:pt x="24914" y="29662"/>
                    <a:pt x="23946" y="26559"/>
                    <a:pt x="22779" y="23557"/>
                  </a:cubicBezTo>
                  <a:cubicBezTo>
                    <a:pt x="21745" y="20855"/>
                    <a:pt x="20444" y="18287"/>
                    <a:pt x="18876" y="15885"/>
                  </a:cubicBezTo>
                  <a:cubicBezTo>
                    <a:pt x="18576" y="15485"/>
                    <a:pt x="18309" y="15118"/>
                    <a:pt x="18042" y="14718"/>
                  </a:cubicBezTo>
                  <a:cubicBezTo>
                    <a:pt x="18009" y="14517"/>
                    <a:pt x="17942" y="14284"/>
                    <a:pt x="17875" y="14084"/>
                  </a:cubicBezTo>
                  <a:cubicBezTo>
                    <a:pt x="17809" y="13684"/>
                    <a:pt x="17709" y="13283"/>
                    <a:pt x="17609" y="12916"/>
                  </a:cubicBezTo>
                  <a:cubicBezTo>
                    <a:pt x="16941" y="10214"/>
                    <a:pt x="15874" y="7646"/>
                    <a:pt x="14073" y="5511"/>
                  </a:cubicBezTo>
                  <a:cubicBezTo>
                    <a:pt x="14063" y="5501"/>
                    <a:pt x="14053" y="5497"/>
                    <a:pt x="14045" y="5497"/>
                  </a:cubicBezTo>
                  <a:cubicBezTo>
                    <a:pt x="14025" y="5497"/>
                    <a:pt x="14016" y="5521"/>
                    <a:pt x="14039" y="5544"/>
                  </a:cubicBezTo>
                  <a:cubicBezTo>
                    <a:pt x="15140" y="6945"/>
                    <a:pt x="15974" y="8547"/>
                    <a:pt x="16541" y="10248"/>
                  </a:cubicBezTo>
                  <a:cubicBezTo>
                    <a:pt x="16808" y="11082"/>
                    <a:pt x="17041" y="11916"/>
                    <a:pt x="17275" y="12750"/>
                  </a:cubicBezTo>
                  <a:cubicBezTo>
                    <a:pt x="17408" y="13183"/>
                    <a:pt x="17508" y="13617"/>
                    <a:pt x="17609" y="14050"/>
                  </a:cubicBezTo>
                  <a:cubicBezTo>
                    <a:pt x="17642" y="14084"/>
                    <a:pt x="17642" y="14151"/>
                    <a:pt x="17642" y="14184"/>
                  </a:cubicBezTo>
                  <a:cubicBezTo>
                    <a:pt x="17008" y="13383"/>
                    <a:pt x="16341" y="12583"/>
                    <a:pt x="15607" y="11816"/>
                  </a:cubicBezTo>
                  <a:cubicBezTo>
                    <a:pt x="15307" y="10615"/>
                    <a:pt x="14873" y="9481"/>
                    <a:pt x="14473" y="8313"/>
                  </a:cubicBezTo>
                  <a:cubicBezTo>
                    <a:pt x="14459" y="8285"/>
                    <a:pt x="14445" y="8275"/>
                    <a:pt x="14433" y="8275"/>
                  </a:cubicBezTo>
                  <a:cubicBezTo>
                    <a:pt x="14417" y="8275"/>
                    <a:pt x="14406" y="8294"/>
                    <a:pt x="14406" y="8313"/>
                  </a:cubicBezTo>
                  <a:cubicBezTo>
                    <a:pt x="14807" y="9414"/>
                    <a:pt x="15140" y="10515"/>
                    <a:pt x="15474" y="11649"/>
                  </a:cubicBezTo>
                  <a:cubicBezTo>
                    <a:pt x="14840" y="10948"/>
                    <a:pt x="14206" y="10314"/>
                    <a:pt x="13506" y="9647"/>
                  </a:cubicBezTo>
                  <a:cubicBezTo>
                    <a:pt x="12405" y="8613"/>
                    <a:pt x="11237" y="7646"/>
                    <a:pt x="10036" y="6712"/>
                  </a:cubicBezTo>
                  <a:lnTo>
                    <a:pt x="9903" y="6478"/>
                  </a:lnTo>
                  <a:cubicBezTo>
                    <a:pt x="9770" y="6245"/>
                    <a:pt x="9636" y="6011"/>
                    <a:pt x="9469" y="5778"/>
                  </a:cubicBezTo>
                  <a:cubicBezTo>
                    <a:pt x="9203" y="5311"/>
                    <a:pt x="8902" y="4911"/>
                    <a:pt x="8602" y="4477"/>
                  </a:cubicBezTo>
                  <a:cubicBezTo>
                    <a:pt x="7968" y="3610"/>
                    <a:pt x="7234" y="2776"/>
                    <a:pt x="6534" y="1942"/>
                  </a:cubicBezTo>
                  <a:cubicBezTo>
                    <a:pt x="6521" y="1935"/>
                    <a:pt x="6509" y="1932"/>
                    <a:pt x="6498" y="1932"/>
                  </a:cubicBezTo>
                  <a:cubicBezTo>
                    <a:pt x="6457" y="1932"/>
                    <a:pt x="6441" y="1975"/>
                    <a:pt x="6467" y="1975"/>
                  </a:cubicBezTo>
                  <a:cubicBezTo>
                    <a:pt x="7201" y="2809"/>
                    <a:pt x="7868" y="3676"/>
                    <a:pt x="8435" y="4610"/>
                  </a:cubicBezTo>
                  <a:cubicBezTo>
                    <a:pt x="8736" y="5077"/>
                    <a:pt x="9036" y="5511"/>
                    <a:pt x="9303" y="5978"/>
                  </a:cubicBezTo>
                  <a:lnTo>
                    <a:pt x="9469" y="6245"/>
                  </a:lnTo>
                  <a:cubicBezTo>
                    <a:pt x="8702" y="5678"/>
                    <a:pt x="7902" y="5077"/>
                    <a:pt x="7134" y="4544"/>
                  </a:cubicBezTo>
                  <a:cubicBezTo>
                    <a:pt x="4866" y="2943"/>
                    <a:pt x="2498" y="1441"/>
                    <a:pt x="129" y="7"/>
                  </a:cubicBezTo>
                  <a:cubicBezTo>
                    <a:pt x="116" y="3"/>
                    <a:pt x="103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4991757" y="3484588"/>
              <a:ext cx="98289" cy="48091"/>
            </a:xfrm>
            <a:custGeom>
              <a:rect b="b" l="l" r="r" t="t"/>
              <a:pathLst>
                <a:path extrusionOk="0" h="2236" w="4570">
                  <a:moveTo>
                    <a:pt x="67" y="0"/>
                  </a:moveTo>
                  <a:cubicBezTo>
                    <a:pt x="33" y="0"/>
                    <a:pt x="0" y="67"/>
                    <a:pt x="33" y="67"/>
                  </a:cubicBezTo>
                  <a:cubicBezTo>
                    <a:pt x="801" y="400"/>
                    <a:pt x="1568" y="801"/>
                    <a:pt x="2302" y="1168"/>
                  </a:cubicBezTo>
                  <a:cubicBezTo>
                    <a:pt x="3036" y="1535"/>
                    <a:pt x="3769" y="1868"/>
                    <a:pt x="4503" y="2235"/>
                  </a:cubicBezTo>
                  <a:cubicBezTo>
                    <a:pt x="4537" y="2235"/>
                    <a:pt x="4570" y="2202"/>
                    <a:pt x="4537" y="2168"/>
                  </a:cubicBezTo>
                  <a:cubicBezTo>
                    <a:pt x="3803" y="1768"/>
                    <a:pt x="3069" y="1334"/>
                    <a:pt x="2335" y="967"/>
                  </a:cubicBezTo>
                  <a:cubicBezTo>
                    <a:pt x="1601" y="634"/>
                    <a:pt x="834" y="334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5085913" y="2568373"/>
              <a:ext cx="574865" cy="739902"/>
            </a:xfrm>
            <a:custGeom>
              <a:rect b="b" l="l" r="r" t="t"/>
              <a:pathLst>
                <a:path extrusionOk="0" h="31858" w="24752">
                  <a:moveTo>
                    <a:pt x="24752" y="1"/>
                  </a:moveTo>
                  <a:cubicBezTo>
                    <a:pt x="24751" y="1"/>
                    <a:pt x="7906" y="4838"/>
                    <a:pt x="3837" y="12843"/>
                  </a:cubicBezTo>
                  <a:cubicBezTo>
                    <a:pt x="868" y="18714"/>
                    <a:pt x="1" y="25419"/>
                    <a:pt x="1435" y="31857"/>
                  </a:cubicBezTo>
                  <a:cubicBezTo>
                    <a:pt x="14978" y="29555"/>
                    <a:pt x="19881" y="24185"/>
                    <a:pt x="21516" y="18948"/>
                  </a:cubicBezTo>
                  <a:cubicBezTo>
                    <a:pt x="20445" y="18507"/>
                    <a:pt x="19315" y="18245"/>
                    <a:pt x="18182" y="18245"/>
                  </a:cubicBezTo>
                  <a:cubicBezTo>
                    <a:pt x="18115" y="18245"/>
                    <a:pt x="18047" y="18245"/>
                    <a:pt x="17980" y="18247"/>
                  </a:cubicBezTo>
                  <a:cubicBezTo>
                    <a:pt x="19683" y="17633"/>
                    <a:pt x="20826" y="17463"/>
                    <a:pt x="21525" y="17463"/>
                  </a:cubicBezTo>
                  <a:cubicBezTo>
                    <a:pt x="21660" y="17463"/>
                    <a:pt x="21780" y="17469"/>
                    <a:pt x="21883" y="17480"/>
                  </a:cubicBezTo>
                  <a:cubicBezTo>
                    <a:pt x="22083" y="16546"/>
                    <a:pt x="22216" y="15645"/>
                    <a:pt x="22250" y="14711"/>
                  </a:cubicBezTo>
                  <a:cubicBezTo>
                    <a:pt x="22031" y="14682"/>
                    <a:pt x="21786" y="14667"/>
                    <a:pt x="21521" y="14667"/>
                  </a:cubicBezTo>
                  <a:cubicBezTo>
                    <a:pt x="20003" y="14667"/>
                    <a:pt x="17820" y="15157"/>
                    <a:pt x="16145" y="16179"/>
                  </a:cubicBezTo>
                  <a:cubicBezTo>
                    <a:pt x="16145" y="16179"/>
                    <a:pt x="18747" y="12843"/>
                    <a:pt x="22183" y="11009"/>
                  </a:cubicBezTo>
                  <a:cubicBezTo>
                    <a:pt x="22083" y="9641"/>
                    <a:pt x="21950" y="8507"/>
                    <a:pt x="21983" y="7673"/>
                  </a:cubicBezTo>
                  <a:cubicBezTo>
                    <a:pt x="22083" y="4871"/>
                    <a:pt x="23050" y="2203"/>
                    <a:pt x="24752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4999905" y="2651293"/>
              <a:ext cx="576421" cy="1339711"/>
            </a:xfrm>
            <a:custGeom>
              <a:rect b="b" l="l" r="r" t="t"/>
              <a:pathLst>
                <a:path extrusionOk="0" h="57684" w="24819">
                  <a:moveTo>
                    <a:pt x="24752" y="0"/>
                  </a:moveTo>
                  <a:cubicBezTo>
                    <a:pt x="24418" y="367"/>
                    <a:pt x="24051" y="701"/>
                    <a:pt x="23684" y="1034"/>
                  </a:cubicBezTo>
                  <a:cubicBezTo>
                    <a:pt x="20849" y="3770"/>
                    <a:pt x="18014" y="6605"/>
                    <a:pt x="15445" y="9607"/>
                  </a:cubicBezTo>
                  <a:cubicBezTo>
                    <a:pt x="14878" y="10274"/>
                    <a:pt x="14311" y="10975"/>
                    <a:pt x="13777" y="11675"/>
                  </a:cubicBezTo>
                  <a:lnTo>
                    <a:pt x="13777" y="11575"/>
                  </a:lnTo>
                  <a:cubicBezTo>
                    <a:pt x="13811" y="11275"/>
                    <a:pt x="13877" y="10975"/>
                    <a:pt x="13944" y="10674"/>
                  </a:cubicBezTo>
                  <a:cubicBezTo>
                    <a:pt x="14111" y="10074"/>
                    <a:pt x="14244" y="9474"/>
                    <a:pt x="14378" y="8873"/>
                  </a:cubicBezTo>
                  <a:cubicBezTo>
                    <a:pt x="14645" y="7639"/>
                    <a:pt x="14878" y="6405"/>
                    <a:pt x="15245" y="5204"/>
                  </a:cubicBezTo>
                  <a:cubicBezTo>
                    <a:pt x="15245" y="5204"/>
                    <a:pt x="15215" y="5189"/>
                    <a:pt x="15196" y="5189"/>
                  </a:cubicBezTo>
                  <a:cubicBezTo>
                    <a:pt x="15186" y="5189"/>
                    <a:pt x="15178" y="5193"/>
                    <a:pt x="15178" y="5204"/>
                  </a:cubicBezTo>
                  <a:cubicBezTo>
                    <a:pt x="14811" y="6438"/>
                    <a:pt x="14344" y="7606"/>
                    <a:pt x="14011" y="8840"/>
                  </a:cubicBezTo>
                  <a:cubicBezTo>
                    <a:pt x="13844" y="9440"/>
                    <a:pt x="13711" y="10074"/>
                    <a:pt x="13577" y="10674"/>
                  </a:cubicBezTo>
                  <a:cubicBezTo>
                    <a:pt x="13511" y="10975"/>
                    <a:pt x="13444" y="11275"/>
                    <a:pt x="13377" y="11575"/>
                  </a:cubicBezTo>
                  <a:cubicBezTo>
                    <a:pt x="13310" y="11842"/>
                    <a:pt x="13244" y="12075"/>
                    <a:pt x="13244" y="12342"/>
                  </a:cubicBezTo>
                  <a:cubicBezTo>
                    <a:pt x="11542" y="14544"/>
                    <a:pt x="10008" y="16846"/>
                    <a:pt x="8640" y="19281"/>
                  </a:cubicBezTo>
                  <a:cubicBezTo>
                    <a:pt x="7773" y="20782"/>
                    <a:pt x="7006" y="22349"/>
                    <a:pt x="6339" y="23951"/>
                  </a:cubicBezTo>
                  <a:lnTo>
                    <a:pt x="6339" y="23350"/>
                  </a:lnTo>
                  <a:cubicBezTo>
                    <a:pt x="6339" y="22883"/>
                    <a:pt x="6372" y="22416"/>
                    <a:pt x="6372" y="21983"/>
                  </a:cubicBezTo>
                  <a:cubicBezTo>
                    <a:pt x="6439" y="20281"/>
                    <a:pt x="6572" y="18580"/>
                    <a:pt x="6839" y="16879"/>
                  </a:cubicBezTo>
                  <a:cubicBezTo>
                    <a:pt x="7039" y="15178"/>
                    <a:pt x="7373" y="13476"/>
                    <a:pt x="7840" y="11842"/>
                  </a:cubicBezTo>
                  <a:cubicBezTo>
                    <a:pt x="7840" y="11823"/>
                    <a:pt x="7818" y="11803"/>
                    <a:pt x="7799" y="11803"/>
                  </a:cubicBezTo>
                  <a:cubicBezTo>
                    <a:pt x="7785" y="11803"/>
                    <a:pt x="7773" y="11814"/>
                    <a:pt x="7773" y="11842"/>
                  </a:cubicBezTo>
                  <a:cubicBezTo>
                    <a:pt x="7473" y="12776"/>
                    <a:pt x="7173" y="13743"/>
                    <a:pt x="6939" y="14677"/>
                  </a:cubicBezTo>
                  <a:cubicBezTo>
                    <a:pt x="6506" y="16345"/>
                    <a:pt x="6239" y="18046"/>
                    <a:pt x="6105" y="19748"/>
                  </a:cubicBezTo>
                  <a:cubicBezTo>
                    <a:pt x="6005" y="20615"/>
                    <a:pt x="5972" y="21482"/>
                    <a:pt x="5972" y="22349"/>
                  </a:cubicBezTo>
                  <a:lnTo>
                    <a:pt x="5972" y="23650"/>
                  </a:lnTo>
                  <a:cubicBezTo>
                    <a:pt x="5972" y="24017"/>
                    <a:pt x="5972" y="24384"/>
                    <a:pt x="6005" y="24751"/>
                  </a:cubicBezTo>
                  <a:cubicBezTo>
                    <a:pt x="5238" y="26719"/>
                    <a:pt x="4604" y="28721"/>
                    <a:pt x="4070" y="30789"/>
                  </a:cubicBezTo>
                  <a:cubicBezTo>
                    <a:pt x="2936" y="35125"/>
                    <a:pt x="2036" y="39562"/>
                    <a:pt x="1335" y="43998"/>
                  </a:cubicBezTo>
                  <a:cubicBezTo>
                    <a:pt x="1002" y="46233"/>
                    <a:pt x="701" y="48468"/>
                    <a:pt x="468" y="50703"/>
                  </a:cubicBezTo>
                  <a:cubicBezTo>
                    <a:pt x="234" y="52971"/>
                    <a:pt x="1" y="55240"/>
                    <a:pt x="34" y="57508"/>
                  </a:cubicBezTo>
                  <a:cubicBezTo>
                    <a:pt x="34" y="57625"/>
                    <a:pt x="118" y="57683"/>
                    <a:pt x="201" y="57683"/>
                  </a:cubicBezTo>
                  <a:cubicBezTo>
                    <a:pt x="284" y="57683"/>
                    <a:pt x="368" y="57625"/>
                    <a:pt x="368" y="57508"/>
                  </a:cubicBezTo>
                  <a:cubicBezTo>
                    <a:pt x="435" y="56941"/>
                    <a:pt x="468" y="56407"/>
                    <a:pt x="535" y="55840"/>
                  </a:cubicBezTo>
                  <a:cubicBezTo>
                    <a:pt x="935" y="51370"/>
                    <a:pt x="1469" y="46900"/>
                    <a:pt x="2236" y="42497"/>
                  </a:cubicBezTo>
                  <a:cubicBezTo>
                    <a:pt x="2970" y="38094"/>
                    <a:pt x="3970" y="33724"/>
                    <a:pt x="5171" y="29421"/>
                  </a:cubicBezTo>
                  <a:cubicBezTo>
                    <a:pt x="5772" y="27286"/>
                    <a:pt x="6539" y="25185"/>
                    <a:pt x="7440" y="23150"/>
                  </a:cubicBezTo>
                  <a:cubicBezTo>
                    <a:pt x="7840" y="23017"/>
                    <a:pt x="8207" y="22850"/>
                    <a:pt x="8574" y="22683"/>
                  </a:cubicBezTo>
                  <a:lnTo>
                    <a:pt x="9875" y="22083"/>
                  </a:lnTo>
                  <a:cubicBezTo>
                    <a:pt x="12943" y="20715"/>
                    <a:pt x="16079" y="19381"/>
                    <a:pt x="18848" y="17479"/>
                  </a:cubicBezTo>
                  <a:cubicBezTo>
                    <a:pt x="18875" y="17452"/>
                    <a:pt x="18858" y="17404"/>
                    <a:pt x="18833" y="17404"/>
                  </a:cubicBezTo>
                  <a:cubicBezTo>
                    <a:pt x="18827" y="17404"/>
                    <a:pt x="18821" y="17406"/>
                    <a:pt x="18814" y="17413"/>
                  </a:cubicBezTo>
                  <a:cubicBezTo>
                    <a:pt x="18014" y="17913"/>
                    <a:pt x="17213" y="18380"/>
                    <a:pt x="16379" y="18747"/>
                  </a:cubicBezTo>
                  <a:cubicBezTo>
                    <a:pt x="14878" y="19514"/>
                    <a:pt x="13344" y="20081"/>
                    <a:pt x="11843" y="20748"/>
                  </a:cubicBezTo>
                  <a:cubicBezTo>
                    <a:pt x="11042" y="21082"/>
                    <a:pt x="10242" y="21449"/>
                    <a:pt x="9441" y="21782"/>
                  </a:cubicBezTo>
                  <a:lnTo>
                    <a:pt x="8207" y="22349"/>
                  </a:lnTo>
                  <a:lnTo>
                    <a:pt x="7706" y="22550"/>
                  </a:lnTo>
                  <a:cubicBezTo>
                    <a:pt x="8374" y="21115"/>
                    <a:pt x="9141" y="19681"/>
                    <a:pt x="9941" y="18313"/>
                  </a:cubicBezTo>
                  <a:cubicBezTo>
                    <a:pt x="11276" y="16112"/>
                    <a:pt x="12710" y="14010"/>
                    <a:pt x="14278" y="12009"/>
                  </a:cubicBezTo>
                  <a:cubicBezTo>
                    <a:pt x="14978" y="11608"/>
                    <a:pt x="15612" y="11141"/>
                    <a:pt x="16279" y="10708"/>
                  </a:cubicBezTo>
                  <a:cubicBezTo>
                    <a:pt x="17046" y="10207"/>
                    <a:pt x="17847" y="9707"/>
                    <a:pt x="18648" y="9207"/>
                  </a:cubicBezTo>
                  <a:cubicBezTo>
                    <a:pt x="19448" y="8706"/>
                    <a:pt x="20282" y="8206"/>
                    <a:pt x="21116" y="7706"/>
                  </a:cubicBezTo>
                  <a:cubicBezTo>
                    <a:pt x="21883" y="7205"/>
                    <a:pt x="22717" y="6738"/>
                    <a:pt x="23584" y="6338"/>
                  </a:cubicBezTo>
                  <a:cubicBezTo>
                    <a:pt x="23611" y="6338"/>
                    <a:pt x="23595" y="6295"/>
                    <a:pt x="23571" y="6295"/>
                  </a:cubicBezTo>
                  <a:cubicBezTo>
                    <a:pt x="23564" y="6295"/>
                    <a:pt x="23558" y="6298"/>
                    <a:pt x="23551" y="6305"/>
                  </a:cubicBezTo>
                  <a:cubicBezTo>
                    <a:pt x="22717" y="6772"/>
                    <a:pt x="21750" y="7105"/>
                    <a:pt x="20916" y="7539"/>
                  </a:cubicBezTo>
                  <a:cubicBezTo>
                    <a:pt x="20049" y="7973"/>
                    <a:pt x="19215" y="8406"/>
                    <a:pt x="18414" y="8873"/>
                  </a:cubicBezTo>
                  <a:cubicBezTo>
                    <a:pt x="17580" y="9340"/>
                    <a:pt x="16780" y="9841"/>
                    <a:pt x="16012" y="10341"/>
                  </a:cubicBezTo>
                  <a:cubicBezTo>
                    <a:pt x="15679" y="10541"/>
                    <a:pt x="15379" y="10741"/>
                    <a:pt x="15078" y="10941"/>
                  </a:cubicBezTo>
                  <a:cubicBezTo>
                    <a:pt x="15679" y="10207"/>
                    <a:pt x="16246" y="9507"/>
                    <a:pt x="16846" y="8773"/>
                  </a:cubicBezTo>
                  <a:cubicBezTo>
                    <a:pt x="19381" y="5771"/>
                    <a:pt x="22083" y="2902"/>
                    <a:pt x="24819" y="67"/>
                  </a:cubicBezTo>
                  <a:cubicBezTo>
                    <a:pt x="24819" y="34"/>
                    <a:pt x="24785" y="0"/>
                    <a:pt x="247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5432754" y="2995456"/>
              <a:ext cx="33036" cy="175437"/>
            </a:xfrm>
            <a:custGeom>
              <a:rect b="b" l="l" r="r" t="t"/>
              <a:pathLst>
                <a:path extrusionOk="0" h="8157" w="1536">
                  <a:moveTo>
                    <a:pt x="1502" y="1"/>
                  </a:moveTo>
                  <a:cubicBezTo>
                    <a:pt x="1485" y="1"/>
                    <a:pt x="1468" y="9"/>
                    <a:pt x="1468" y="26"/>
                  </a:cubicBezTo>
                  <a:cubicBezTo>
                    <a:pt x="1102" y="1360"/>
                    <a:pt x="735" y="2694"/>
                    <a:pt x="501" y="4095"/>
                  </a:cubicBezTo>
                  <a:cubicBezTo>
                    <a:pt x="234" y="5430"/>
                    <a:pt x="67" y="6797"/>
                    <a:pt x="1" y="8132"/>
                  </a:cubicBezTo>
                  <a:cubicBezTo>
                    <a:pt x="1" y="8148"/>
                    <a:pt x="9" y="8157"/>
                    <a:pt x="17" y="8157"/>
                  </a:cubicBezTo>
                  <a:cubicBezTo>
                    <a:pt x="26" y="8157"/>
                    <a:pt x="34" y="8148"/>
                    <a:pt x="34" y="8132"/>
                  </a:cubicBezTo>
                  <a:cubicBezTo>
                    <a:pt x="234" y="6764"/>
                    <a:pt x="468" y="5363"/>
                    <a:pt x="701" y="4029"/>
                  </a:cubicBezTo>
                  <a:cubicBezTo>
                    <a:pt x="935" y="2694"/>
                    <a:pt x="1202" y="1327"/>
                    <a:pt x="1535" y="26"/>
                  </a:cubicBezTo>
                  <a:cubicBezTo>
                    <a:pt x="1535" y="9"/>
                    <a:pt x="1518" y="1"/>
                    <a:pt x="1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5335692" y="2975912"/>
              <a:ext cx="142276" cy="75597"/>
            </a:xfrm>
            <a:custGeom>
              <a:rect b="b" l="l" r="r" t="t"/>
              <a:pathLst>
                <a:path extrusionOk="0" h="3255" w="6126">
                  <a:moveTo>
                    <a:pt x="6059" y="1"/>
                  </a:moveTo>
                  <a:cubicBezTo>
                    <a:pt x="5558" y="268"/>
                    <a:pt x="4991" y="468"/>
                    <a:pt x="4491" y="701"/>
                  </a:cubicBezTo>
                  <a:cubicBezTo>
                    <a:pt x="3990" y="968"/>
                    <a:pt x="3490" y="1202"/>
                    <a:pt x="2990" y="1435"/>
                  </a:cubicBezTo>
                  <a:cubicBezTo>
                    <a:pt x="1989" y="1936"/>
                    <a:pt x="988" y="2503"/>
                    <a:pt x="54" y="3103"/>
                  </a:cubicBezTo>
                  <a:cubicBezTo>
                    <a:pt x="0" y="3157"/>
                    <a:pt x="34" y="3255"/>
                    <a:pt x="101" y="3255"/>
                  </a:cubicBezTo>
                  <a:cubicBezTo>
                    <a:pt x="117" y="3255"/>
                    <a:pt x="135" y="3249"/>
                    <a:pt x="154" y="3236"/>
                  </a:cubicBezTo>
                  <a:cubicBezTo>
                    <a:pt x="1188" y="2803"/>
                    <a:pt x="2156" y="2236"/>
                    <a:pt x="3123" y="1702"/>
                  </a:cubicBezTo>
                  <a:cubicBezTo>
                    <a:pt x="3657" y="1402"/>
                    <a:pt x="4157" y="1135"/>
                    <a:pt x="4624" y="868"/>
                  </a:cubicBezTo>
                  <a:cubicBezTo>
                    <a:pt x="5125" y="601"/>
                    <a:pt x="5592" y="301"/>
                    <a:pt x="6092" y="68"/>
                  </a:cubicBezTo>
                  <a:cubicBezTo>
                    <a:pt x="6125" y="34"/>
                    <a:pt x="6092" y="1"/>
                    <a:pt x="60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4841591" y="2872602"/>
              <a:ext cx="377392" cy="503663"/>
            </a:xfrm>
            <a:custGeom>
              <a:rect b="b" l="l" r="r" t="t"/>
              <a:pathLst>
                <a:path extrusionOk="0" h="23418" w="17547">
                  <a:moveTo>
                    <a:pt x="0" y="0"/>
                  </a:moveTo>
                  <a:lnTo>
                    <a:pt x="0" y="0"/>
                  </a:lnTo>
                  <a:cubicBezTo>
                    <a:pt x="101" y="801"/>
                    <a:pt x="1301" y="10141"/>
                    <a:pt x="5071" y="15645"/>
                  </a:cubicBezTo>
                  <a:cubicBezTo>
                    <a:pt x="8974" y="21382"/>
                    <a:pt x="17546" y="23417"/>
                    <a:pt x="17546" y="23417"/>
                  </a:cubicBezTo>
                  <a:cubicBezTo>
                    <a:pt x="16512" y="18013"/>
                    <a:pt x="12209" y="15612"/>
                    <a:pt x="7739" y="12709"/>
                  </a:cubicBezTo>
                  <a:cubicBezTo>
                    <a:pt x="1935" y="8907"/>
                    <a:pt x="167" y="7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5047700" y="3058130"/>
              <a:ext cx="69405" cy="112226"/>
            </a:xfrm>
            <a:custGeom>
              <a:rect b="b" l="l" r="r" t="t"/>
              <a:pathLst>
                <a:path extrusionOk="0" h="5218" w="3227">
                  <a:moveTo>
                    <a:pt x="30" y="0"/>
                  </a:moveTo>
                  <a:cubicBezTo>
                    <a:pt x="10" y="0"/>
                    <a:pt x="1" y="24"/>
                    <a:pt x="24" y="47"/>
                  </a:cubicBezTo>
                  <a:cubicBezTo>
                    <a:pt x="1492" y="1482"/>
                    <a:pt x="2559" y="3250"/>
                    <a:pt x="3193" y="5218"/>
                  </a:cubicBezTo>
                  <a:lnTo>
                    <a:pt x="3227" y="5218"/>
                  </a:lnTo>
                  <a:cubicBezTo>
                    <a:pt x="2693" y="3216"/>
                    <a:pt x="1592" y="1415"/>
                    <a:pt x="58" y="14"/>
                  </a:cubicBezTo>
                  <a:cubicBezTo>
                    <a:pt x="48" y="4"/>
                    <a:pt x="38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4841591" y="2871161"/>
              <a:ext cx="403932" cy="505104"/>
            </a:xfrm>
            <a:custGeom>
              <a:rect b="b" l="l" r="r" t="t"/>
              <a:pathLst>
                <a:path extrusionOk="0" h="23485" w="18781">
                  <a:moveTo>
                    <a:pt x="0" y="1"/>
                  </a:moveTo>
                  <a:cubicBezTo>
                    <a:pt x="0" y="34"/>
                    <a:pt x="0" y="34"/>
                    <a:pt x="0" y="67"/>
                  </a:cubicBezTo>
                  <a:cubicBezTo>
                    <a:pt x="101" y="868"/>
                    <a:pt x="1301" y="10208"/>
                    <a:pt x="5071" y="15712"/>
                  </a:cubicBezTo>
                  <a:cubicBezTo>
                    <a:pt x="8974" y="21449"/>
                    <a:pt x="17546" y="23484"/>
                    <a:pt x="17546" y="23484"/>
                  </a:cubicBezTo>
                  <a:cubicBezTo>
                    <a:pt x="18781" y="13944"/>
                    <a:pt x="12710" y="8807"/>
                    <a:pt x="8406" y="7306"/>
                  </a:cubicBezTo>
                  <a:cubicBezTo>
                    <a:pt x="4103" y="583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4872433" y="2939750"/>
              <a:ext cx="425461" cy="1015025"/>
            </a:xfrm>
            <a:custGeom>
              <a:rect b="b" l="l" r="r" t="t"/>
              <a:pathLst>
                <a:path extrusionOk="0" h="47194" w="19782">
                  <a:moveTo>
                    <a:pt x="54" y="0"/>
                  </a:moveTo>
                  <a:cubicBezTo>
                    <a:pt x="34" y="0"/>
                    <a:pt x="1" y="24"/>
                    <a:pt x="1" y="47"/>
                  </a:cubicBezTo>
                  <a:cubicBezTo>
                    <a:pt x="201" y="448"/>
                    <a:pt x="434" y="815"/>
                    <a:pt x="635" y="1215"/>
                  </a:cubicBezTo>
                  <a:cubicBezTo>
                    <a:pt x="1402" y="2783"/>
                    <a:pt x="2302" y="4250"/>
                    <a:pt x="3370" y="5618"/>
                  </a:cubicBezTo>
                  <a:cubicBezTo>
                    <a:pt x="4404" y="6886"/>
                    <a:pt x="5571" y="7986"/>
                    <a:pt x="6839" y="8954"/>
                  </a:cubicBezTo>
                  <a:cubicBezTo>
                    <a:pt x="8073" y="9954"/>
                    <a:pt x="9408" y="10922"/>
                    <a:pt x="10575" y="11989"/>
                  </a:cubicBezTo>
                  <a:cubicBezTo>
                    <a:pt x="11776" y="13057"/>
                    <a:pt x="12843" y="14291"/>
                    <a:pt x="13677" y="15658"/>
                  </a:cubicBezTo>
                  <a:cubicBezTo>
                    <a:pt x="15378" y="18394"/>
                    <a:pt x="16279" y="21529"/>
                    <a:pt x="16980" y="24665"/>
                  </a:cubicBezTo>
                  <a:cubicBezTo>
                    <a:pt x="17780" y="28301"/>
                    <a:pt x="18381" y="32004"/>
                    <a:pt x="18748" y="35706"/>
                  </a:cubicBezTo>
                  <a:cubicBezTo>
                    <a:pt x="18948" y="37608"/>
                    <a:pt x="19114" y="39509"/>
                    <a:pt x="19248" y="41410"/>
                  </a:cubicBezTo>
                  <a:cubicBezTo>
                    <a:pt x="19348" y="43312"/>
                    <a:pt x="19415" y="45213"/>
                    <a:pt x="19481" y="47081"/>
                  </a:cubicBezTo>
                  <a:cubicBezTo>
                    <a:pt x="19481" y="47160"/>
                    <a:pt x="19526" y="47194"/>
                    <a:pt x="19573" y="47194"/>
                  </a:cubicBezTo>
                  <a:cubicBezTo>
                    <a:pt x="19626" y="47194"/>
                    <a:pt x="19682" y="47151"/>
                    <a:pt x="19682" y="47081"/>
                  </a:cubicBezTo>
                  <a:cubicBezTo>
                    <a:pt x="19715" y="46614"/>
                    <a:pt x="19748" y="46147"/>
                    <a:pt x="19748" y="45647"/>
                  </a:cubicBezTo>
                  <a:cubicBezTo>
                    <a:pt x="19782" y="41811"/>
                    <a:pt x="19615" y="37974"/>
                    <a:pt x="19148" y="34172"/>
                  </a:cubicBezTo>
                  <a:cubicBezTo>
                    <a:pt x="18781" y="30536"/>
                    <a:pt x="18180" y="26900"/>
                    <a:pt x="17347" y="23364"/>
                  </a:cubicBezTo>
                  <a:cubicBezTo>
                    <a:pt x="16880" y="21363"/>
                    <a:pt x="16212" y="19428"/>
                    <a:pt x="15345" y="17560"/>
                  </a:cubicBezTo>
                  <a:cubicBezTo>
                    <a:pt x="15312" y="17326"/>
                    <a:pt x="15278" y="17093"/>
                    <a:pt x="15245" y="16893"/>
                  </a:cubicBezTo>
                  <a:cubicBezTo>
                    <a:pt x="15145" y="16459"/>
                    <a:pt x="15078" y="16059"/>
                    <a:pt x="14978" y="15625"/>
                  </a:cubicBezTo>
                  <a:cubicBezTo>
                    <a:pt x="14778" y="14791"/>
                    <a:pt x="14578" y="13924"/>
                    <a:pt x="14278" y="13090"/>
                  </a:cubicBezTo>
                  <a:cubicBezTo>
                    <a:pt x="13777" y="11422"/>
                    <a:pt x="13010" y="9821"/>
                    <a:pt x="12009" y="8387"/>
                  </a:cubicBezTo>
                  <a:cubicBezTo>
                    <a:pt x="12009" y="8377"/>
                    <a:pt x="12004" y="8373"/>
                    <a:pt x="11996" y="8373"/>
                  </a:cubicBezTo>
                  <a:cubicBezTo>
                    <a:pt x="11979" y="8373"/>
                    <a:pt x="11952" y="8396"/>
                    <a:pt x="11976" y="8420"/>
                  </a:cubicBezTo>
                  <a:cubicBezTo>
                    <a:pt x="12910" y="9888"/>
                    <a:pt x="13611" y="11489"/>
                    <a:pt x="14011" y="13190"/>
                  </a:cubicBezTo>
                  <a:cubicBezTo>
                    <a:pt x="14244" y="14024"/>
                    <a:pt x="14411" y="14891"/>
                    <a:pt x="14578" y="15725"/>
                  </a:cubicBezTo>
                  <a:cubicBezTo>
                    <a:pt x="14645" y="15925"/>
                    <a:pt x="14678" y="16092"/>
                    <a:pt x="14711" y="16292"/>
                  </a:cubicBezTo>
                  <a:cubicBezTo>
                    <a:pt x="14344" y="15658"/>
                    <a:pt x="13977" y="15058"/>
                    <a:pt x="13544" y="14491"/>
                  </a:cubicBezTo>
                  <a:cubicBezTo>
                    <a:pt x="13510" y="13857"/>
                    <a:pt x="13410" y="13257"/>
                    <a:pt x="13210" y="12656"/>
                  </a:cubicBezTo>
                  <a:cubicBezTo>
                    <a:pt x="12977" y="11889"/>
                    <a:pt x="12643" y="11189"/>
                    <a:pt x="12210" y="10488"/>
                  </a:cubicBezTo>
                  <a:cubicBezTo>
                    <a:pt x="12210" y="10478"/>
                    <a:pt x="12207" y="10474"/>
                    <a:pt x="12203" y="10474"/>
                  </a:cubicBezTo>
                  <a:cubicBezTo>
                    <a:pt x="12193" y="10474"/>
                    <a:pt x="12176" y="10498"/>
                    <a:pt x="12176" y="10521"/>
                  </a:cubicBezTo>
                  <a:cubicBezTo>
                    <a:pt x="12576" y="11222"/>
                    <a:pt x="12877" y="11956"/>
                    <a:pt x="13077" y="12690"/>
                  </a:cubicBezTo>
                  <a:cubicBezTo>
                    <a:pt x="13244" y="13257"/>
                    <a:pt x="13344" y="13790"/>
                    <a:pt x="13410" y="14358"/>
                  </a:cubicBezTo>
                  <a:cubicBezTo>
                    <a:pt x="12576" y="13290"/>
                    <a:pt x="11576" y="12289"/>
                    <a:pt x="10508" y="11422"/>
                  </a:cubicBezTo>
                  <a:cubicBezTo>
                    <a:pt x="10375" y="11122"/>
                    <a:pt x="10208" y="10822"/>
                    <a:pt x="10008" y="10555"/>
                  </a:cubicBezTo>
                  <a:cubicBezTo>
                    <a:pt x="9774" y="10188"/>
                    <a:pt x="9508" y="9821"/>
                    <a:pt x="9207" y="9454"/>
                  </a:cubicBezTo>
                  <a:cubicBezTo>
                    <a:pt x="7239" y="7019"/>
                    <a:pt x="4471" y="5184"/>
                    <a:pt x="3070" y="2282"/>
                  </a:cubicBezTo>
                  <a:cubicBezTo>
                    <a:pt x="3070" y="2254"/>
                    <a:pt x="3064" y="2244"/>
                    <a:pt x="3057" y="2244"/>
                  </a:cubicBezTo>
                  <a:cubicBezTo>
                    <a:pt x="3047" y="2244"/>
                    <a:pt x="3036" y="2263"/>
                    <a:pt x="3036" y="2282"/>
                  </a:cubicBezTo>
                  <a:cubicBezTo>
                    <a:pt x="3403" y="3083"/>
                    <a:pt x="3870" y="3817"/>
                    <a:pt x="4404" y="4484"/>
                  </a:cubicBezTo>
                  <a:cubicBezTo>
                    <a:pt x="5338" y="5751"/>
                    <a:pt x="6439" y="6886"/>
                    <a:pt x="7506" y="8020"/>
                  </a:cubicBezTo>
                  <a:cubicBezTo>
                    <a:pt x="8040" y="8620"/>
                    <a:pt x="8574" y="9221"/>
                    <a:pt x="9074" y="9821"/>
                  </a:cubicBezTo>
                  <a:cubicBezTo>
                    <a:pt x="9307" y="10155"/>
                    <a:pt x="9541" y="10455"/>
                    <a:pt x="9774" y="10788"/>
                  </a:cubicBezTo>
                  <a:lnTo>
                    <a:pt x="9774" y="10822"/>
                  </a:lnTo>
                  <a:cubicBezTo>
                    <a:pt x="8607" y="9921"/>
                    <a:pt x="7373" y="9087"/>
                    <a:pt x="6205" y="8186"/>
                  </a:cubicBezTo>
                  <a:cubicBezTo>
                    <a:pt x="4871" y="7119"/>
                    <a:pt x="3703" y="5918"/>
                    <a:pt x="2703" y="4551"/>
                  </a:cubicBezTo>
                  <a:cubicBezTo>
                    <a:pt x="1702" y="3116"/>
                    <a:pt x="835" y="1582"/>
                    <a:pt x="68" y="14"/>
                  </a:cubicBezTo>
                  <a:cubicBezTo>
                    <a:pt x="68" y="4"/>
                    <a:pt x="62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5148671" y="3190529"/>
              <a:ext cx="543093" cy="405183"/>
            </a:xfrm>
            <a:custGeom>
              <a:rect b="b" l="l" r="r" t="t"/>
              <a:pathLst>
                <a:path extrusionOk="0" h="17446" w="23384">
                  <a:moveTo>
                    <a:pt x="23250" y="1"/>
                  </a:moveTo>
                  <a:lnTo>
                    <a:pt x="23250" y="1"/>
                  </a:lnTo>
                  <a:cubicBezTo>
                    <a:pt x="21482" y="5038"/>
                    <a:pt x="15111" y="9207"/>
                    <a:pt x="9340" y="10675"/>
                  </a:cubicBezTo>
                  <a:cubicBezTo>
                    <a:pt x="3736" y="12043"/>
                    <a:pt x="201" y="17113"/>
                    <a:pt x="0" y="17413"/>
                  </a:cubicBezTo>
                  <a:cubicBezTo>
                    <a:pt x="937" y="17192"/>
                    <a:pt x="1837" y="17117"/>
                    <a:pt x="2730" y="17117"/>
                  </a:cubicBezTo>
                  <a:cubicBezTo>
                    <a:pt x="4599" y="17117"/>
                    <a:pt x="6437" y="17446"/>
                    <a:pt x="8520" y="17446"/>
                  </a:cubicBezTo>
                  <a:cubicBezTo>
                    <a:pt x="10683" y="17446"/>
                    <a:pt x="13111" y="17091"/>
                    <a:pt x="16112" y="15645"/>
                  </a:cubicBezTo>
                  <a:cubicBezTo>
                    <a:pt x="23384" y="12143"/>
                    <a:pt x="23250" y="2"/>
                    <a:pt x="23250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5148671" y="3190529"/>
              <a:ext cx="543093" cy="405183"/>
            </a:xfrm>
            <a:custGeom>
              <a:rect b="b" l="l" r="r" t="t"/>
              <a:pathLst>
                <a:path extrusionOk="0" h="17446" w="23384">
                  <a:moveTo>
                    <a:pt x="23250" y="1"/>
                  </a:moveTo>
                  <a:lnTo>
                    <a:pt x="23250" y="1"/>
                  </a:lnTo>
                  <a:cubicBezTo>
                    <a:pt x="21616" y="11442"/>
                    <a:pt x="12876" y="14411"/>
                    <a:pt x="8273" y="14978"/>
                  </a:cubicBezTo>
                  <a:cubicBezTo>
                    <a:pt x="5404" y="15345"/>
                    <a:pt x="2602" y="16179"/>
                    <a:pt x="0" y="17413"/>
                  </a:cubicBezTo>
                  <a:cubicBezTo>
                    <a:pt x="937" y="17192"/>
                    <a:pt x="1837" y="17117"/>
                    <a:pt x="2730" y="17117"/>
                  </a:cubicBezTo>
                  <a:cubicBezTo>
                    <a:pt x="4599" y="17117"/>
                    <a:pt x="6437" y="17446"/>
                    <a:pt x="8520" y="17446"/>
                  </a:cubicBezTo>
                  <a:cubicBezTo>
                    <a:pt x="10683" y="17446"/>
                    <a:pt x="13111" y="17091"/>
                    <a:pt x="16112" y="15645"/>
                  </a:cubicBezTo>
                  <a:cubicBezTo>
                    <a:pt x="23383" y="12143"/>
                    <a:pt x="23250" y="2"/>
                    <a:pt x="232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5006501" y="3362989"/>
              <a:ext cx="607798" cy="564344"/>
            </a:xfrm>
            <a:custGeom>
              <a:rect b="b" l="l" r="r" t="t"/>
              <a:pathLst>
                <a:path extrusionOk="0" h="24299" w="26170">
                  <a:moveTo>
                    <a:pt x="26131" y="1"/>
                  </a:moveTo>
                  <a:cubicBezTo>
                    <a:pt x="26122" y="1"/>
                    <a:pt x="26112" y="5"/>
                    <a:pt x="26102" y="14"/>
                  </a:cubicBezTo>
                  <a:cubicBezTo>
                    <a:pt x="24535" y="2249"/>
                    <a:pt x="22400" y="4051"/>
                    <a:pt x="19898" y="5151"/>
                  </a:cubicBezTo>
                  <a:cubicBezTo>
                    <a:pt x="19598" y="5285"/>
                    <a:pt x="19298" y="5418"/>
                    <a:pt x="18964" y="5552"/>
                  </a:cubicBezTo>
                  <a:cubicBezTo>
                    <a:pt x="20065" y="4551"/>
                    <a:pt x="21065" y="3450"/>
                    <a:pt x="21966" y="2249"/>
                  </a:cubicBezTo>
                  <a:cubicBezTo>
                    <a:pt x="21966" y="2226"/>
                    <a:pt x="21949" y="2202"/>
                    <a:pt x="21928" y="2202"/>
                  </a:cubicBezTo>
                  <a:cubicBezTo>
                    <a:pt x="21919" y="2202"/>
                    <a:pt x="21909" y="2206"/>
                    <a:pt x="21899" y="2216"/>
                  </a:cubicBezTo>
                  <a:cubicBezTo>
                    <a:pt x="21332" y="2983"/>
                    <a:pt x="20732" y="3684"/>
                    <a:pt x="20031" y="4318"/>
                  </a:cubicBezTo>
                  <a:cubicBezTo>
                    <a:pt x="19464" y="4818"/>
                    <a:pt x="18864" y="5318"/>
                    <a:pt x="18263" y="5785"/>
                  </a:cubicBezTo>
                  <a:cubicBezTo>
                    <a:pt x="17630" y="6019"/>
                    <a:pt x="16963" y="6186"/>
                    <a:pt x="16329" y="6319"/>
                  </a:cubicBezTo>
                  <a:cubicBezTo>
                    <a:pt x="14994" y="6619"/>
                    <a:pt x="13660" y="6786"/>
                    <a:pt x="12326" y="7053"/>
                  </a:cubicBezTo>
                  <a:cubicBezTo>
                    <a:pt x="11492" y="7220"/>
                    <a:pt x="10658" y="7453"/>
                    <a:pt x="9857" y="7720"/>
                  </a:cubicBezTo>
                  <a:cubicBezTo>
                    <a:pt x="9991" y="7587"/>
                    <a:pt x="10124" y="7486"/>
                    <a:pt x="10224" y="7353"/>
                  </a:cubicBezTo>
                  <a:cubicBezTo>
                    <a:pt x="10691" y="6953"/>
                    <a:pt x="11158" y="6586"/>
                    <a:pt x="11659" y="6286"/>
                  </a:cubicBezTo>
                  <a:cubicBezTo>
                    <a:pt x="12226" y="5919"/>
                    <a:pt x="12793" y="5618"/>
                    <a:pt x="13393" y="5252"/>
                  </a:cubicBezTo>
                  <a:cubicBezTo>
                    <a:pt x="13994" y="4918"/>
                    <a:pt x="14561" y="4584"/>
                    <a:pt x="15195" y="4251"/>
                  </a:cubicBezTo>
                  <a:cubicBezTo>
                    <a:pt x="15228" y="4217"/>
                    <a:pt x="15195" y="4184"/>
                    <a:pt x="15161" y="4184"/>
                  </a:cubicBezTo>
                  <a:cubicBezTo>
                    <a:pt x="13927" y="4851"/>
                    <a:pt x="12593" y="5352"/>
                    <a:pt x="11392" y="6052"/>
                  </a:cubicBezTo>
                  <a:cubicBezTo>
                    <a:pt x="10892" y="6352"/>
                    <a:pt x="10391" y="6719"/>
                    <a:pt x="9958" y="7120"/>
                  </a:cubicBezTo>
                  <a:cubicBezTo>
                    <a:pt x="9691" y="7320"/>
                    <a:pt x="9491" y="7520"/>
                    <a:pt x="9257" y="7753"/>
                  </a:cubicBezTo>
                  <a:cubicBezTo>
                    <a:pt x="9190" y="7853"/>
                    <a:pt x="9090" y="7953"/>
                    <a:pt x="9024" y="8054"/>
                  </a:cubicBezTo>
                  <a:cubicBezTo>
                    <a:pt x="8857" y="8120"/>
                    <a:pt x="8690" y="8154"/>
                    <a:pt x="8523" y="8254"/>
                  </a:cubicBezTo>
                  <a:cubicBezTo>
                    <a:pt x="7489" y="8754"/>
                    <a:pt x="6522" y="9421"/>
                    <a:pt x="5654" y="10188"/>
                  </a:cubicBezTo>
                  <a:cubicBezTo>
                    <a:pt x="1718" y="13758"/>
                    <a:pt x="351" y="19061"/>
                    <a:pt x="17" y="24198"/>
                  </a:cubicBezTo>
                  <a:cubicBezTo>
                    <a:pt x="0" y="24265"/>
                    <a:pt x="50" y="24298"/>
                    <a:pt x="105" y="24298"/>
                  </a:cubicBezTo>
                  <a:cubicBezTo>
                    <a:pt x="159" y="24298"/>
                    <a:pt x="217" y="24265"/>
                    <a:pt x="217" y="24198"/>
                  </a:cubicBezTo>
                  <a:cubicBezTo>
                    <a:pt x="584" y="21163"/>
                    <a:pt x="1251" y="18061"/>
                    <a:pt x="2619" y="15325"/>
                  </a:cubicBezTo>
                  <a:cubicBezTo>
                    <a:pt x="3620" y="13191"/>
                    <a:pt x="5121" y="11323"/>
                    <a:pt x="6989" y="9888"/>
                  </a:cubicBezTo>
                  <a:cubicBezTo>
                    <a:pt x="7956" y="9154"/>
                    <a:pt x="9057" y="8587"/>
                    <a:pt x="10191" y="8187"/>
                  </a:cubicBezTo>
                  <a:cubicBezTo>
                    <a:pt x="11459" y="7787"/>
                    <a:pt x="12760" y="7486"/>
                    <a:pt x="14060" y="7286"/>
                  </a:cubicBezTo>
                  <a:cubicBezTo>
                    <a:pt x="15395" y="7053"/>
                    <a:pt x="16696" y="6753"/>
                    <a:pt x="17997" y="6352"/>
                  </a:cubicBezTo>
                  <a:cubicBezTo>
                    <a:pt x="19097" y="5985"/>
                    <a:pt x="20165" y="5452"/>
                    <a:pt x="21166" y="4851"/>
                  </a:cubicBezTo>
                  <a:cubicBezTo>
                    <a:pt x="23134" y="3617"/>
                    <a:pt x="24835" y="1983"/>
                    <a:pt x="26169" y="48"/>
                  </a:cubicBezTo>
                  <a:cubicBezTo>
                    <a:pt x="26169" y="24"/>
                    <a:pt x="26152" y="1"/>
                    <a:pt x="261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5333323" y="3442030"/>
              <a:ext cx="77781" cy="66540"/>
            </a:xfrm>
            <a:custGeom>
              <a:rect b="b" l="l" r="r" t="t"/>
              <a:pathLst>
                <a:path extrusionOk="0" h="2865" w="3349">
                  <a:moveTo>
                    <a:pt x="3319" y="0"/>
                  </a:moveTo>
                  <a:cubicBezTo>
                    <a:pt x="3311" y="0"/>
                    <a:pt x="3302" y="4"/>
                    <a:pt x="3292" y="14"/>
                  </a:cubicBezTo>
                  <a:cubicBezTo>
                    <a:pt x="2791" y="614"/>
                    <a:pt x="2191" y="1115"/>
                    <a:pt x="1524" y="1482"/>
                  </a:cubicBezTo>
                  <a:cubicBezTo>
                    <a:pt x="923" y="1815"/>
                    <a:pt x="390" y="2282"/>
                    <a:pt x="23" y="2849"/>
                  </a:cubicBezTo>
                  <a:cubicBezTo>
                    <a:pt x="1" y="2849"/>
                    <a:pt x="23" y="2864"/>
                    <a:pt x="40" y="2864"/>
                  </a:cubicBezTo>
                  <a:cubicBezTo>
                    <a:pt x="49" y="2864"/>
                    <a:pt x="56" y="2860"/>
                    <a:pt x="56" y="2849"/>
                  </a:cubicBezTo>
                  <a:cubicBezTo>
                    <a:pt x="523" y="2282"/>
                    <a:pt x="1124" y="1782"/>
                    <a:pt x="1757" y="1448"/>
                  </a:cubicBezTo>
                  <a:cubicBezTo>
                    <a:pt x="2358" y="1081"/>
                    <a:pt x="2892" y="614"/>
                    <a:pt x="3325" y="47"/>
                  </a:cubicBezTo>
                  <a:cubicBezTo>
                    <a:pt x="3349" y="24"/>
                    <a:pt x="3339" y="0"/>
                    <a:pt x="33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5096996" y="3866977"/>
              <a:ext cx="385285" cy="583283"/>
            </a:xfrm>
            <a:custGeom>
              <a:rect b="b" l="l" r="r" t="t"/>
              <a:pathLst>
                <a:path extrusionOk="0" h="27120" w="17914">
                  <a:moveTo>
                    <a:pt x="1" y="0"/>
                  </a:moveTo>
                  <a:lnTo>
                    <a:pt x="301" y="6705"/>
                  </a:lnTo>
                  <a:lnTo>
                    <a:pt x="1335" y="27120"/>
                  </a:lnTo>
                  <a:lnTo>
                    <a:pt x="16579" y="27120"/>
                  </a:lnTo>
                  <a:lnTo>
                    <a:pt x="17580" y="6705"/>
                  </a:lnTo>
                  <a:lnTo>
                    <a:pt x="1791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5096996" y="3866977"/>
              <a:ext cx="385285" cy="144229"/>
            </a:xfrm>
            <a:custGeom>
              <a:rect b="b" l="l" r="r" t="t"/>
              <a:pathLst>
                <a:path extrusionOk="0" h="6706" w="17914">
                  <a:moveTo>
                    <a:pt x="1" y="0"/>
                  </a:moveTo>
                  <a:lnTo>
                    <a:pt x="301" y="6705"/>
                  </a:lnTo>
                  <a:lnTo>
                    <a:pt x="17580" y="6705"/>
                  </a:lnTo>
                  <a:lnTo>
                    <a:pt x="179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5073316" y="3807422"/>
              <a:ext cx="431914" cy="137067"/>
            </a:xfrm>
            <a:custGeom>
              <a:rect b="b" l="l" r="r" t="t"/>
              <a:pathLst>
                <a:path extrusionOk="0" h="6373" w="20082">
                  <a:moveTo>
                    <a:pt x="1" y="1"/>
                  </a:moveTo>
                  <a:lnTo>
                    <a:pt x="1" y="6372"/>
                  </a:lnTo>
                  <a:lnTo>
                    <a:pt x="20082" y="6372"/>
                  </a:lnTo>
                  <a:lnTo>
                    <a:pt x="2008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16" name="Google Shape;11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8" y="3474875"/>
            <a:ext cx="303030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35"/>
          <p:cNvSpPr txBox="1"/>
          <p:nvPr/>
        </p:nvSpPr>
        <p:spPr>
          <a:xfrm>
            <a:off x="828100" y="2489850"/>
            <a:ext cx="3546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Do you have any question?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118" name="Google Shape;111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 txBox="1"/>
          <p:nvPr>
            <p:ph idx="8" type="title"/>
          </p:nvPr>
        </p:nvSpPr>
        <p:spPr>
          <a:xfrm>
            <a:off x="713250" y="5410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</a:t>
            </a:r>
            <a:endParaRPr/>
          </a:p>
        </p:txBody>
      </p:sp>
      <p:sp>
        <p:nvSpPr>
          <p:cNvPr id="488" name="Google Shape;488;p27"/>
          <p:cNvSpPr txBox="1"/>
          <p:nvPr>
            <p:ph type="title"/>
          </p:nvPr>
        </p:nvSpPr>
        <p:spPr>
          <a:xfrm>
            <a:off x="2224425" y="1450925"/>
            <a:ext cx="24237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Mosa. Rabeya</a:t>
            </a:r>
            <a:endParaRPr/>
          </a:p>
        </p:txBody>
      </p:sp>
      <p:sp>
        <p:nvSpPr>
          <p:cNvPr id="489" name="Google Shape;489;p27"/>
          <p:cNvSpPr txBox="1"/>
          <p:nvPr>
            <p:ph idx="1" type="subTitle"/>
          </p:nvPr>
        </p:nvSpPr>
        <p:spPr>
          <a:xfrm>
            <a:off x="2452988" y="1702313"/>
            <a:ext cx="19587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ID: </a:t>
            </a:r>
            <a:r>
              <a:rPr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23266013</a:t>
            </a:r>
            <a:r>
              <a:rPr lang="en"/>
              <a:t> </a:t>
            </a:r>
            <a:endParaRPr/>
          </a:p>
        </p:txBody>
      </p:sp>
      <p:sp>
        <p:nvSpPr>
          <p:cNvPr id="490" name="Google Shape;490;p27"/>
          <p:cNvSpPr txBox="1"/>
          <p:nvPr>
            <p:ph idx="2" type="title"/>
          </p:nvPr>
        </p:nvSpPr>
        <p:spPr>
          <a:xfrm>
            <a:off x="2536025" y="3054300"/>
            <a:ext cx="19587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Alvi Anowar</a:t>
            </a:r>
            <a:endParaRPr/>
          </a:p>
        </p:txBody>
      </p:sp>
      <p:sp>
        <p:nvSpPr>
          <p:cNvPr id="491" name="Google Shape;491;p27"/>
          <p:cNvSpPr txBox="1"/>
          <p:nvPr>
            <p:ph idx="3" type="subTitle"/>
          </p:nvPr>
        </p:nvSpPr>
        <p:spPr>
          <a:xfrm>
            <a:off x="2536025" y="3255075"/>
            <a:ext cx="19587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ID:</a:t>
            </a:r>
            <a:r>
              <a:rPr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 23366031</a:t>
            </a:r>
            <a:endParaRPr/>
          </a:p>
        </p:txBody>
      </p:sp>
      <p:sp>
        <p:nvSpPr>
          <p:cNvPr id="492" name="Google Shape;492;p27"/>
          <p:cNvSpPr txBox="1"/>
          <p:nvPr>
            <p:ph idx="4" type="title"/>
          </p:nvPr>
        </p:nvSpPr>
        <p:spPr>
          <a:xfrm>
            <a:off x="5030312" y="1450913"/>
            <a:ext cx="19587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Israt Jahan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Easha</a:t>
            </a:r>
            <a:endParaRPr/>
          </a:p>
        </p:txBody>
      </p:sp>
      <p:sp>
        <p:nvSpPr>
          <p:cNvPr id="493" name="Google Shape;493;p27"/>
          <p:cNvSpPr txBox="1"/>
          <p:nvPr>
            <p:ph idx="5" type="subTitle"/>
          </p:nvPr>
        </p:nvSpPr>
        <p:spPr>
          <a:xfrm>
            <a:off x="5030326" y="1702313"/>
            <a:ext cx="19587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ID: </a:t>
            </a:r>
            <a:r>
              <a:rPr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23266038</a:t>
            </a:r>
            <a:endParaRPr b="1"/>
          </a:p>
        </p:txBody>
      </p:sp>
      <p:sp>
        <p:nvSpPr>
          <p:cNvPr id="494" name="Google Shape;494;p27"/>
          <p:cNvSpPr txBox="1"/>
          <p:nvPr>
            <p:ph idx="6" type="title"/>
          </p:nvPr>
        </p:nvSpPr>
        <p:spPr>
          <a:xfrm>
            <a:off x="4855300" y="2978100"/>
            <a:ext cx="24237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Md. Alkawser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Rahman</a:t>
            </a:r>
            <a:endParaRPr/>
          </a:p>
        </p:txBody>
      </p:sp>
      <p:sp>
        <p:nvSpPr>
          <p:cNvPr id="495" name="Google Shape;495;p27"/>
          <p:cNvSpPr txBox="1"/>
          <p:nvPr>
            <p:ph idx="7" type="subTitle"/>
          </p:nvPr>
        </p:nvSpPr>
        <p:spPr>
          <a:xfrm>
            <a:off x="5037100" y="3305700"/>
            <a:ext cx="19587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ID: </a:t>
            </a:r>
            <a:r>
              <a:rPr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23366049</a:t>
            </a:r>
            <a:endParaRPr/>
          </a:p>
        </p:txBody>
      </p:sp>
      <p:grpSp>
        <p:nvGrpSpPr>
          <p:cNvPr id="496" name="Google Shape;496;p27"/>
          <p:cNvGrpSpPr/>
          <p:nvPr/>
        </p:nvGrpSpPr>
        <p:grpSpPr>
          <a:xfrm>
            <a:off x="139425" y="2950268"/>
            <a:ext cx="7291302" cy="1838394"/>
            <a:chOff x="354975" y="2305125"/>
            <a:chExt cx="9464306" cy="2463345"/>
          </a:xfrm>
        </p:grpSpPr>
        <p:sp>
          <p:nvSpPr>
            <p:cNvPr id="497" name="Google Shape;497;p27"/>
            <p:cNvSpPr/>
            <p:nvPr/>
          </p:nvSpPr>
          <p:spPr>
            <a:xfrm>
              <a:off x="530243" y="2988541"/>
              <a:ext cx="437365" cy="434659"/>
            </a:xfrm>
            <a:custGeom>
              <a:rect b="b" l="l" r="r" t="t"/>
              <a:pathLst>
                <a:path extrusionOk="0" h="14773" w="14865">
                  <a:moveTo>
                    <a:pt x="7417" y="3952"/>
                  </a:moveTo>
                  <a:cubicBezTo>
                    <a:pt x="10457" y="3952"/>
                    <a:pt x="11977" y="7630"/>
                    <a:pt x="9849" y="9788"/>
                  </a:cubicBezTo>
                  <a:cubicBezTo>
                    <a:pt x="9149" y="10487"/>
                    <a:pt x="8290" y="10800"/>
                    <a:pt x="7448" y="10800"/>
                  </a:cubicBezTo>
                  <a:cubicBezTo>
                    <a:pt x="5693" y="10800"/>
                    <a:pt x="4013" y="9440"/>
                    <a:pt x="4013" y="7386"/>
                  </a:cubicBezTo>
                  <a:cubicBezTo>
                    <a:pt x="4013" y="5471"/>
                    <a:pt x="5533" y="3952"/>
                    <a:pt x="7417" y="3952"/>
                  </a:cubicBezTo>
                  <a:close/>
                  <a:moveTo>
                    <a:pt x="5320" y="0"/>
                  </a:moveTo>
                  <a:lnTo>
                    <a:pt x="5320" y="1277"/>
                  </a:lnTo>
                  <a:cubicBezTo>
                    <a:pt x="5320" y="1642"/>
                    <a:pt x="5107" y="2006"/>
                    <a:pt x="4773" y="2158"/>
                  </a:cubicBezTo>
                  <a:cubicBezTo>
                    <a:pt x="4591" y="2250"/>
                    <a:pt x="4408" y="2371"/>
                    <a:pt x="4226" y="2462"/>
                  </a:cubicBezTo>
                  <a:cubicBezTo>
                    <a:pt x="4056" y="2581"/>
                    <a:pt x="3859" y="2643"/>
                    <a:pt x="3659" y="2643"/>
                  </a:cubicBezTo>
                  <a:cubicBezTo>
                    <a:pt x="3500" y="2643"/>
                    <a:pt x="3340" y="2604"/>
                    <a:pt x="3192" y="2523"/>
                  </a:cubicBezTo>
                  <a:lnTo>
                    <a:pt x="2068" y="1854"/>
                  </a:lnTo>
                  <a:lnTo>
                    <a:pt x="1" y="5502"/>
                  </a:lnTo>
                  <a:lnTo>
                    <a:pt x="1095" y="6140"/>
                  </a:lnTo>
                  <a:cubicBezTo>
                    <a:pt x="1429" y="6353"/>
                    <a:pt x="1612" y="6718"/>
                    <a:pt x="1581" y="7082"/>
                  </a:cubicBezTo>
                  <a:lnTo>
                    <a:pt x="1581" y="7386"/>
                  </a:lnTo>
                  <a:lnTo>
                    <a:pt x="1581" y="7690"/>
                  </a:lnTo>
                  <a:cubicBezTo>
                    <a:pt x="1612" y="8055"/>
                    <a:pt x="1429" y="8420"/>
                    <a:pt x="1095" y="8633"/>
                  </a:cubicBezTo>
                  <a:lnTo>
                    <a:pt x="1" y="9271"/>
                  </a:lnTo>
                  <a:lnTo>
                    <a:pt x="2068" y="12888"/>
                  </a:lnTo>
                  <a:lnTo>
                    <a:pt x="3192" y="12219"/>
                  </a:lnTo>
                  <a:cubicBezTo>
                    <a:pt x="3346" y="12136"/>
                    <a:pt x="3512" y="12097"/>
                    <a:pt x="3676" y="12097"/>
                  </a:cubicBezTo>
                  <a:cubicBezTo>
                    <a:pt x="3870" y="12097"/>
                    <a:pt x="4061" y="12151"/>
                    <a:pt x="4226" y="12250"/>
                  </a:cubicBezTo>
                  <a:cubicBezTo>
                    <a:pt x="4408" y="12371"/>
                    <a:pt x="4591" y="12493"/>
                    <a:pt x="4773" y="12584"/>
                  </a:cubicBezTo>
                  <a:cubicBezTo>
                    <a:pt x="5107" y="12736"/>
                    <a:pt x="5320" y="13101"/>
                    <a:pt x="5320" y="13466"/>
                  </a:cubicBezTo>
                  <a:lnTo>
                    <a:pt x="5320" y="14773"/>
                  </a:lnTo>
                  <a:lnTo>
                    <a:pt x="9515" y="14773"/>
                  </a:lnTo>
                  <a:lnTo>
                    <a:pt x="9515" y="13496"/>
                  </a:lnTo>
                  <a:cubicBezTo>
                    <a:pt x="9515" y="13101"/>
                    <a:pt x="9727" y="12766"/>
                    <a:pt x="10062" y="12614"/>
                  </a:cubicBezTo>
                  <a:cubicBezTo>
                    <a:pt x="10244" y="12523"/>
                    <a:pt x="10427" y="12402"/>
                    <a:pt x="10609" y="12280"/>
                  </a:cubicBezTo>
                  <a:cubicBezTo>
                    <a:pt x="10773" y="12181"/>
                    <a:pt x="10965" y="12127"/>
                    <a:pt x="11159" y="12127"/>
                  </a:cubicBezTo>
                  <a:cubicBezTo>
                    <a:pt x="11323" y="12127"/>
                    <a:pt x="11489" y="12166"/>
                    <a:pt x="11642" y="12250"/>
                  </a:cubicBezTo>
                  <a:lnTo>
                    <a:pt x="12767" y="12888"/>
                  </a:lnTo>
                  <a:lnTo>
                    <a:pt x="14864" y="9241"/>
                  </a:lnTo>
                  <a:lnTo>
                    <a:pt x="13740" y="8602"/>
                  </a:lnTo>
                  <a:cubicBezTo>
                    <a:pt x="13405" y="8420"/>
                    <a:pt x="13223" y="8055"/>
                    <a:pt x="13253" y="7690"/>
                  </a:cubicBezTo>
                  <a:lnTo>
                    <a:pt x="13253" y="7386"/>
                  </a:lnTo>
                  <a:lnTo>
                    <a:pt x="13253" y="7052"/>
                  </a:lnTo>
                  <a:cubicBezTo>
                    <a:pt x="13223" y="6687"/>
                    <a:pt x="13405" y="6323"/>
                    <a:pt x="13740" y="6140"/>
                  </a:cubicBezTo>
                  <a:lnTo>
                    <a:pt x="14864" y="5502"/>
                  </a:lnTo>
                  <a:lnTo>
                    <a:pt x="12767" y="1854"/>
                  </a:lnTo>
                  <a:lnTo>
                    <a:pt x="11642" y="2523"/>
                  </a:lnTo>
                  <a:cubicBezTo>
                    <a:pt x="11494" y="2604"/>
                    <a:pt x="11335" y="2643"/>
                    <a:pt x="11176" y="2643"/>
                  </a:cubicBezTo>
                  <a:cubicBezTo>
                    <a:pt x="10976" y="2643"/>
                    <a:pt x="10778" y="2581"/>
                    <a:pt x="10609" y="2462"/>
                  </a:cubicBezTo>
                  <a:cubicBezTo>
                    <a:pt x="10427" y="2371"/>
                    <a:pt x="10244" y="2250"/>
                    <a:pt x="10062" y="2158"/>
                  </a:cubicBezTo>
                  <a:cubicBezTo>
                    <a:pt x="9727" y="2006"/>
                    <a:pt x="9515" y="1642"/>
                    <a:pt x="9515" y="1277"/>
                  </a:cubicBezTo>
                  <a:lnTo>
                    <a:pt x="951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690328" y="4496334"/>
              <a:ext cx="3201698" cy="247737"/>
            </a:xfrm>
            <a:custGeom>
              <a:rect b="b" l="l" r="r" t="t"/>
              <a:pathLst>
                <a:path extrusionOk="0" h="8420" w="108818">
                  <a:moveTo>
                    <a:pt x="54409" y="0"/>
                  </a:moveTo>
                  <a:cubicBezTo>
                    <a:pt x="24348" y="0"/>
                    <a:pt x="1" y="1885"/>
                    <a:pt x="1" y="4195"/>
                  </a:cubicBezTo>
                  <a:cubicBezTo>
                    <a:pt x="1" y="6535"/>
                    <a:pt x="24348" y="8420"/>
                    <a:pt x="54409" y="8420"/>
                  </a:cubicBezTo>
                  <a:cubicBezTo>
                    <a:pt x="84440" y="8420"/>
                    <a:pt x="108817" y="6535"/>
                    <a:pt x="108817" y="4195"/>
                  </a:cubicBezTo>
                  <a:cubicBezTo>
                    <a:pt x="108817" y="1885"/>
                    <a:pt x="84440" y="0"/>
                    <a:pt x="544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2511146" y="3173665"/>
              <a:ext cx="57256" cy="64406"/>
            </a:xfrm>
            <a:custGeom>
              <a:rect b="b" l="l" r="r" t="t"/>
              <a:pathLst>
                <a:path extrusionOk="0" h="2189" w="1946">
                  <a:moveTo>
                    <a:pt x="487" y="152"/>
                  </a:moveTo>
                  <a:cubicBezTo>
                    <a:pt x="1003" y="152"/>
                    <a:pt x="1429" y="578"/>
                    <a:pt x="1429" y="1094"/>
                  </a:cubicBezTo>
                  <a:cubicBezTo>
                    <a:pt x="1429" y="1611"/>
                    <a:pt x="1003" y="2037"/>
                    <a:pt x="487" y="2037"/>
                  </a:cubicBezTo>
                  <a:lnTo>
                    <a:pt x="152" y="2037"/>
                  </a:lnTo>
                  <a:lnTo>
                    <a:pt x="152" y="152"/>
                  </a:lnTo>
                  <a:close/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lnTo>
                    <a:pt x="0" y="2128"/>
                  </a:lnTo>
                  <a:cubicBezTo>
                    <a:pt x="0" y="2158"/>
                    <a:pt x="31" y="2189"/>
                    <a:pt x="61" y="2189"/>
                  </a:cubicBezTo>
                  <a:lnTo>
                    <a:pt x="487" y="2189"/>
                  </a:lnTo>
                  <a:cubicBezTo>
                    <a:pt x="1946" y="2189"/>
                    <a:pt x="1946" y="0"/>
                    <a:pt x="487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2566577" y="3174547"/>
              <a:ext cx="50107" cy="64435"/>
            </a:xfrm>
            <a:custGeom>
              <a:rect b="b" l="l" r="r" t="t"/>
              <a:pathLst>
                <a:path extrusionOk="0" h="2190" w="1703">
                  <a:moveTo>
                    <a:pt x="852" y="274"/>
                  </a:moveTo>
                  <a:lnTo>
                    <a:pt x="1308" y="1460"/>
                  </a:lnTo>
                  <a:lnTo>
                    <a:pt x="426" y="1460"/>
                  </a:lnTo>
                  <a:lnTo>
                    <a:pt x="852" y="274"/>
                  </a:lnTo>
                  <a:close/>
                  <a:moveTo>
                    <a:pt x="852" y="1"/>
                  </a:moveTo>
                  <a:cubicBezTo>
                    <a:pt x="822" y="1"/>
                    <a:pt x="791" y="1"/>
                    <a:pt x="791" y="31"/>
                  </a:cubicBezTo>
                  <a:lnTo>
                    <a:pt x="31" y="2098"/>
                  </a:lnTo>
                  <a:cubicBezTo>
                    <a:pt x="1" y="2128"/>
                    <a:pt x="31" y="2159"/>
                    <a:pt x="62" y="2189"/>
                  </a:cubicBezTo>
                  <a:lnTo>
                    <a:pt x="92" y="2189"/>
                  </a:lnTo>
                  <a:cubicBezTo>
                    <a:pt x="122" y="2189"/>
                    <a:pt x="153" y="2159"/>
                    <a:pt x="153" y="2128"/>
                  </a:cubicBezTo>
                  <a:lnTo>
                    <a:pt x="366" y="1612"/>
                  </a:lnTo>
                  <a:lnTo>
                    <a:pt x="1369" y="1612"/>
                  </a:lnTo>
                  <a:lnTo>
                    <a:pt x="1551" y="2128"/>
                  </a:lnTo>
                  <a:cubicBezTo>
                    <a:pt x="1551" y="2159"/>
                    <a:pt x="1581" y="2189"/>
                    <a:pt x="1612" y="2189"/>
                  </a:cubicBezTo>
                  <a:lnTo>
                    <a:pt x="1642" y="2189"/>
                  </a:lnTo>
                  <a:cubicBezTo>
                    <a:pt x="1703" y="2159"/>
                    <a:pt x="1703" y="2128"/>
                    <a:pt x="1703" y="2098"/>
                  </a:cubicBezTo>
                  <a:lnTo>
                    <a:pt x="943" y="31"/>
                  </a:lnTo>
                  <a:cubicBezTo>
                    <a:pt x="913" y="1"/>
                    <a:pt x="882" y="1"/>
                    <a:pt x="852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2619360" y="3173194"/>
              <a:ext cx="49577" cy="64229"/>
            </a:xfrm>
            <a:custGeom>
              <a:rect b="b" l="l" r="r" t="t"/>
              <a:pathLst>
                <a:path extrusionOk="0" h="2183" w="1685">
                  <a:moveTo>
                    <a:pt x="91" y="1"/>
                  </a:moveTo>
                  <a:cubicBezTo>
                    <a:pt x="69" y="1"/>
                    <a:pt x="46" y="16"/>
                    <a:pt x="31" y="47"/>
                  </a:cubicBezTo>
                  <a:cubicBezTo>
                    <a:pt x="0" y="47"/>
                    <a:pt x="0" y="107"/>
                    <a:pt x="31" y="138"/>
                  </a:cubicBezTo>
                  <a:lnTo>
                    <a:pt x="760" y="1141"/>
                  </a:lnTo>
                  <a:lnTo>
                    <a:pt x="760" y="2113"/>
                  </a:lnTo>
                  <a:cubicBezTo>
                    <a:pt x="760" y="2144"/>
                    <a:pt x="790" y="2174"/>
                    <a:pt x="821" y="2174"/>
                  </a:cubicBezTo>
                  <a:cubicBezTo>
                    <a:pt x="832" y="2180"/>
                    <a:pt x="843" y="2183"/>
                    <a:pt x="852" y="2183"/>
                  </a:cubicBezTo>
                  <a:cubicBezTo>
                    <a:pt x="892" y="2183"/>
                    <a:pt x="912" y="2138"/>
                    <a:pt x="912" y="2113"/>
                  </a:cubicBezTo>
                  <a:lnTo>
                    <a:pt x="912" y="1141"/>
                  </a:lnTo>
                  <a:lnTo>
                    <a:pt x="1642" y="138"/>
                  </a:lnTo>
                  <a:cubicBezTo>
                    <a:pt x="1685" y="73"/>
                    <a:pt x="1636" y="9"/>
                    <a:pt x="1583" y="9"/>
                  </a:cubicBezTo>
                  <a:cubicBezTo>
                    <a:pt x="1561" y="9"/>
                    <a:pt x="1538" y="20"/>
                    <a:pt x="1520" y="47"/>
                  </a:cubicBezTo>
                  <a:lnTo>
                    <a:pt x="821" y="989"/>
                  </a:lnTo>
                  <a:lnTo>
                    <a:pt x="152" y="47"/>
                  </a:lnTo>
                  <a:cubicBezTo>
                    <a:pt x="137" y="16"/>
                    <a:pt x="114" y="1"/>
                    <a:pt x="91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2505762" y="3310419"/>
              <a:ext cx="48341" cy="64494"/>
            </a:xfrm>
            <a:custGeom>
              <a:rect b="b" l="l" r="r" t="t"/>
              <a:pathLst>
                <a:path extrusionOk="0" h="2192" w="1643">
                  <a:moveTo>
                    <a:pt x="1085" y="0"/>
                  </a:moveTo>
                  <a:cubicBezTo>
                    <a:pt x="1068" y="0"/>
                    <a:pt x="1051" y="1"/>
                    <a:pt x="1034" y="3"/>
                  </a:cubicBezTo>
                  <a:cubicBezTo>
                    <a:pt x="852" y="3"/>
                    <a:pt x="670" y="63"/>
                    <a:pt x="518" y="155"/>
                  </a:cubicBezTo>
                  <a:lnTo>
                    <a:pt x="396" y="276"/>
                  </a:lnTo>
                  <a:cubicBezTo>
                    <a:pt x="344" y="329"/>
                    <a:pt x="404" y="404"/>
                    <a:pt x="461" y="404"/>
                  </a:cubicBezTo>
                  <a:cubicBezTo>
                    <a:pt x="470" y="404"/>
                    <a:pt x="479" y="402"/>
                    <a:pt x="487" y="398"/>
                  </a:cubicBezTo>
                  <a:lnTo>
                    <a:pt x="609" y="276"/>
                  </a:lnTo>
                  <a:cubicBezTo>
                    <a:pt x="730" y="185"/>
                    <a:pt x="882" y="155"/>
                    <a:pt x="1034" y="155"/>
                  </a:cubicBezTo>
                  <a:cubicBezTo>
                    <a:pt x="1055" y="151"/>
                    <a:pt x="1075" y="149"/>
                    <a:pt x="1094" y="149"/>
                  </a:cubicBezTo>
                  <a:cubicBezTo>
                    <a:pt x="1218" y="149"/>
                    <a:pt x="1320" y="228"/>
                    <a:pt x="1399" y="307"/>
                  </a:cubicBezTo>
                  <a:cubicBezTo>
                    <a:pt x="1460" y="398"/>
                    <a:pt x="1490" y="489"/>
                    <a:pt x="1490" y="580"/>
                  </a:cubicBezTo>
                  <a:cubicBezTo>
                    <a:pt x="1490" y="793"/>
                    <a:pt x="1369" y="1006"/>
                    <a:pt x="1217" y="1127"/>
                  </a:cubicBezTo>
                  <a:lnTo>
                    <a:pt x="31" y="2039"/>
                  </a:lnTo>
                  <a:cubicBezTo>
                    <a:pt x="1" y="2070"/>
                    <a:pt x="1" y="2130"/>
                    <a:pt x="31" y="2161"/>
                  </a:cubicBezTo>
                  <a:cubicBezTo>
                    <a:pt x="31" y="2191"/>
                    <a:pt x="62" y="2191"/>
                    <a:pt x="92" y="2191"/>
                  </a:cubicBezTo>
                  <a:lnTo>
                    <a:pt x="1308" y="2191"/>
                  </a:lnTo>
                  <a:cubicBezTo>
                    <a:pt x="1338" y="2191"/>
                    <a:pt x="1369" y="2161"/>
                    <a:pt x="1399" y="2100"/>
                  </a:cubicBezTo>
                  <a:cubicBezTo>
                    <a:pt x="1399" y="2070"/>
                    <a:pt x="1338" y="2039"/>
                    <a:pt x="1308" y="2039"/>
                  </a:cubicBezTo>
                  <a:lnTo>
                    <a:pt x="305" y="2039"/>
                  </a:lnTo>
                  <a:lnTo>
                    <a:pt x="1308" y="1249"/>
                  </a:lnTo>
                  <a:cubicBezTo>
                    <a:pt x="1521" y="1097"/>
                    <a:pt x="1642" y="854"/>
                    <a:pt x="1642" y="580"/>
                  </a:cubicBezTo>
                  <a:cubicBezTo>
                    <a:pt x="1642" y="263"/>
                    <a:pt x="1396" y="0"/>
                    <a:pt x="10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2565694" y="3309595"/>
              <a:ext cx="58168" cy="64406"/>
            </a:xfrm>
            <a:custGeom>
              <a:rect b="b" l="l" r="r" t="t"/>
              <a:pathLst>
                <a:path extrusionOk="0" h="2189" w="1977">
                  <a:moveTo>
                    <a:pt x="487" y="0"/>
                  </a:moveTo>
                  <a:cubicBezTo>
                    <a:pt x="456" y="0"/>
                    <a:pt x="396" y="31"/>
                    <a:pt x="396" y="61"/>
                  </a:cubicBezTo>
                  <a:lnTo>
                    <a:pt x="31" y="2098"/>
                  </a:lnTo>
                  <a:cubicBezTo>
                    <a:pt x="0" y="2158"/>
                    <a:pt x="31" y="2189"/>
                    <a:pt x="92" y="2189"/>
                  </a:cubicBezTo>
                  <a:cubicBezTo>
                    <a:pt x="122" y="2189"/>
                    <a:pt x="152" y="2158"/>
                    <a:pt x="152" y="2128"/>
                  </a:cubicBezTo>
                  <a:lnTo>
                    <a:pt x="274" y="1581"/>
                  </a:lnTo>
                  <a:lnTo>
                    <a:pt x="852" y="1095"/>
                  </a:lnTo>
                  <a:lnTo>
                    <a:pt x="1551" y="2158"/>
                  </a:lnTo>
                  <a:cubicBezTo>
                    <a:pt x="1551" y="2189"/>
                    <a:pt x="1581" y="2189"/>
                    <a:pt x="1611" y="2189"/>
                  </a:cubicBezTo>
                  <a:lnTo>
                    <a:pt x="1642" y="2189"/>
                  </a:lnTo>
                  <a:cubicBezTo>
                    <a:pt x="1672" y="2158"/>
                    <a:pt x="1672" y="2128"/>
                    <a:pt x="1672" y="2098"/>
                  </a:cubicBezTo>
                  <a:lnTo>
                    <a:pt x="973" y="1003"/>
                  </a:lnTo>
                  <a:lnTo>
                    <a:pt x="1946" y="152"/>
                  </a:lnTo>
                  <a:cubicBezTo>
                    <a:pt x="1976" y="122"/>
                    <a:pt x="1976" y="61"/>
                    <a:pt x="1946" y="31"/>
                  </a:cubicBezTo>
                  <a:cubicBezTo>
                    <a:pt x="1931" y="15"/>
                    <a:pt x="1915" y="8"/>
                    <a:pt x="1900" y="8"/>
                  </a:cubicBezTo>
                  <a:cubicBezTo>
                    <a:pt x="1885" y="8"/>
                    <a:pt x="1870" y="15"/>
                    <a:pt x="1855" y="31"/>
                  </a:cubicBezTo>
                  <a:lnTo>
                    <a:pt x="274" y="1368"/>
                  </a:lnTo>
                  <a:lnTo>
                    <a:pt x="517" y="122"/>
                  </a:lnTo>
                  <a:cubicBezTo>
                    <a:pt x="517" y="61"/>
                    <a:pt x="517" y="31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2499524" y="3428519"/>
              <a:ext cx="269216" cy="75174"/>
            </a:xfrm>
            <a:custGeom>
              <a:rect b="b" l="l" r="r" t="t"/>
              <a:pathLst>
                <a:path extrusionOk="0" h="2555" w="9150">
                  <a:moveTo>
                    <a:pt x="9058" y="1"/>
                  </a:moveTo>
                  <a:lnTo>
                    <a:pt x="6383" y="1885"/>
                  </a:lnTo>
                  <a:lnTo>
                    <a:pt x="4225" y="639"/>
                  </a:lnTo>
                  <a:lnTo>
                    <a:pt x="2280" y="2037"/>
                  </a:lnTo>
                  <a:lnTo>
                    <a:pt x="1216" y="1703"/>
                  </a:lnTo>
                  <a:lnTo>
                    <a:pt x="0" y="2402"/>
                  </a:lnTo>
                  <a:lnTo>
                    <a:pt x="122" y="2554"/>
                  </a:lnTo>
                  <a:lnTo>
                    <a:pt x="1246" y="1916"/>
                  </a:lnTo>
                  <a:lnTo>
                    <a:pt x="2310" y="2250"/>
                  </a:lnTo>
                  <a:lnTo>
                    <a:pt x="4256" y="882"/>
                  </a:lnTo>
                  <a:lnTo>
                    <a:pt x="6383" y="2129"/>
                  </a:lnTo>
                  <a:lnTo>
                    <a:pt x="9149" y="153"/>
                  </a:lnTo>
                  <a:lnTo>
                    <a:pt x="9058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2760645" y="3424047"/>
              <a:ext cx="17036" cy="15241"/>
            </a:xfrm>
            <a:custGeom>
              <a:rect b="b" l="l" r="r" t="t"/>
              <a:pathLst>
                <a:path extrusionOk="0" h="518" w="579">
                  <a:moveTo>
                    <a:pt x="578" y="1"/>
                  </a:moveTo>
                  <a:lnTo>
                    <a:pt x="1" y="31"/>
                  </a:lnTo>
                  <a:lnTo>
                    <a:pt x="335" y="518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2501289" y="3514372"/>
              <a:ext cx="271011" cy="3619"/>
            </a:xfrm>
            <a:custGeom>
              <a:rect b="b" l="l" r="r" t="t"/>
              <a:pathLst>
                <a:path extrusionOk="0" h="123" w="9211">
                  <a:moveTo>
                    <a:pt x="1" y="1"/>
                  </a:moveTo>
                  <a:lnTo>
                    <a:pt x="1" y="122"/>
                  </a:lnTo>
                  <a:lnTo>
                    <a:pt x="9211" y="122"/>
                  </a:lnTo>
                  <a:lnTo>
                    <a:pt x="921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2501289" y="3533173"/>
              <a:ext cx="63553" cy="3590"/>
            </a:xfrm>
            <a:custGeom>
              <a:rect b="b" l="l" r="r" t="t"/>
              <a:pathLst>
                <a:path extrusionOk="0" h="122" w="2160">
                  <a:moveTo>
                    <a:pt x="1" y="0"/>
                  </a:moveTo>
                  <a:lnTo>
                    <a:pt x="1" y="122"/>
                  </a:lnTo>
                  <a:lnTo>
                    <a:pt x="2159" y="122"/>
                  </a:lnTo>
                  <a:lnTo>
                    <a:pt x="215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2004103" y="4345198"/>
              <a:ext cx="7815179" cy="12559"/>
            </a:xfrm>
            <a:custGeom>
              <a:rect b="b" l="l" r="r" t="t"/>
              <a:pathLst>
                <a:path extrusionOk="0" h="396" w="246419">
                  <a:moveTo>
                    <a:pt x="123225" y="0"/>
                  </a:moveTo>
                  <a:lnTo>
                    <a:pt x="61613" y="92"/>
                  </a:lnTo>
                  <a:lnTo>
                    <a:pt x="30792" y="122"/>
                  </a:lnTo>
                  <a:lnTo>
                    <a:pt x="1" y="213"/>
                  </a:lnTo>
                  <a:lnTo>
                    <a:pt x="30792" y="304"/>
                  </a:lnTo>
                  <a:lnTo>
                    <a:pt x="61613" y="335"/>
                  </a:lnTo>
                  <a:lnTo>
                    <a:pt x="123225" y="396"/>
                  </a:lnTo>
                  <a:lnTo>
                    <a:pt x="184807" y="335"/>
                  </a:lnTo>
                  <a:lnTo>
                    <a:pt x="215628" y="304"/>
                  </a:lnTo>
                  <a:lnTo>
                    <a:pt x="246419" y="213"/>
                  </a:lnTo>
                  <a:lnTo>
                    <a:pt x="215628" y="122"/>
                  </a:lnTo>
                  <a:lnTo>
                    <a:pt x="184807" y="92"/>
                  </a:lnTo>
                  <a:lnTo>
                    <a:pt x="1232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354975" y="2531705"/>
              <a:ext cx="2631990" cy="2052308"/>
            </a:xfrm>
            <a:custGeom>
              <a:rect b="b" l="l" r="r" t="t"/>
              <a:pathLst>
                <a:path extrusionOk="0" h="69753" w="89455">
                  <a:moveTo>
                    <a:pt x="24044" y="1"/>
                  </a:moveTo>
                  <a:cubicBezTo>
                    <a:pt x="20047" y="1"/>
                    <a:pt x="15917" y="1809"/>
                    <a:pt x="13131" y="5801"/>
                  </a:cubicBezTo>
                  <a:cubicBezTo>
                    <a:pt x="0" y="24737"/>
                    <a:pt x="6019" y="52914"/>
                    <a:pt x="19788" y="69510"/>
                  </a:cubicBezTo>
                  <a:lnTo>
                    <a:pt x="74743" y="69753"/>
                  </a:lnTo>
                  <a:cubicBezTo>
                    <a:pt x="88087" y="59267"/>
                    <a:pt x="89455" y="43734"/>
                    <a:pt x="79941" y="34312"/>
                  </a:cubicBezTo>
                  <a:cubicBezTo>
                    <a:pt x="74166" y="28628"/>
                    <a:pt x="66840" y="29752"/>
                    <a:pt x="59880" y="28871"/>
                  </a:cubicBezTo>
                  <a:lnTo>
                    <a:pt x="59849" y="28871"/>
                  </a:lnTo>
                  <a:cubicBezTo>
                    <a:pt x="57387" y="28597"/>
                    <a:pt x="55016" y="27898"/>
                    <a:pt x="52798" y="26804"/>
                  </a:cubicBezTo>
                  <a:cubicBezTo>
                    <a:pt x="45624" y="23005"/>
                    <a:pt x="41582" y="14068"/>
                    <a:pt x="35533" y="6561"/>
                  </a:cubicBezTo>
                  <a:cubicBezTo>
                    <a:pt x="34773" y="5618"/>
                    <a:pt x="34013" y="4706"/>
                    <a:pt x="33162" y="3825"/>
                  </a:cubicBezTo>
                  <a:cubicBezTo>
                    <a:pt x="30863" y="1357"/>
                    <a:pt x="27503" y="1"/>
                    <a:pt x="24044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876865" y="2685258"/>
              <a:ext cx="1727336" cy="1395686"/>
            </a:xfrm>
            <a:custGeom>
              <a:rect b="b" l="l" r="r" t="t"/>
              <a:pathLst>
                <a:path extrusionOk="0" h="47436" w="58708">
                  <a:moveTo>
                    <a:pt x="12657" y="0"/>
                  </a:moveTo>
                  <a:cubicBezTo>
                    <a:pt x="5698" y="0"/>
                    <a:pt x="0" y="7658"/>
                    <a:pt x="834" y="20977"/>
                  </a:cubicBezTo>
                  <a:cubicBezTo>
                    <a:pt x="1966" y="38450"/>
                    <a:pt x="17879" y="47435"/>
                    <a:pt x="32551" y="47435"/>
                  </a:cubicBezTo>
                  <a:cubicBezTo>
                    <a:pt x="36791" y="47435"/>
                    <a:pt x="40927" y="46685"/>
                    <a:pt x="44573" y="45172"/>
                  </a:cubicBezTo>
                  <a:cubicBezTo>
                    <a:pt x="58707" y="39275"/>
                    <a:pt x="54057" y="25901"/>
                    <a:pt x="42142" y="23652"/>
                  </a:cubicBezTo>
                  <a:lnTo>
                    <a:pt x="42111" y="23652"/>
                  </a:lnTo>
                  <a:cubicBezTo>
                    <a:pt x="39649" y="23378"/>
                    <a:pt x="37278" y="22679"/>
                    <a:pt x="35060" y="21585"/>
                  </a:cubicBezTo>
                  <a:cubicBezTo>
                    <a:pt x="27886" y="17786"/>
                    <a:pt x="23813" y="8849"/>
                    <a:pt x="17795" y="1342"/>
                  </a:cubicBezTo>
                  <a:cubicBezTo>
                    <a:pt x="16058" y="438"/>
                    <a:pt x="14322" y="0"/>
                    <a:pt x="1265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1598942" y="3661041"/>
              <a:ext cx="777195" cy="1023932"/>
            </a:xfrm>
            <a:custGeom>
              <a:rect b="b" l="l" r="r" t="t"/>
              <a:pathLst>
                <a:path extrusionOk="0" h="34801" w="26415">
                  <a:moveTo>
                    <a:pt x="14013" y="1"/>
                  </a:moveTo>
                  <a:cubicBezTo>
                    <a:pt x="14013" y="1"/>
                    <a:pt x="9940" y="5077"/>
                    <a:pt x="6201" y="9940"/>
                  </a:cubicBezTo>
                  <a:cubicBezTo>
                    <a:pt x="5624" y="10700"/>
                    <a:pt x="5046" y="11429"/>
                    <a:pt x="4499" y="12159"/>
                  </a:cubicBezTo>
                  <a:cubicBezTo>
                    <a:pt x="2007" y="15502"/>
                    <a:pt x="1" y="18299"/>
                    <a:pt x="153" y="18694"/>
                  </a:cubicBezTo>
                  <a:cubicBezTo>
                    <a:pt x="487" y="19697"/>
                    <a:pt x="18998" y="34469"/>
                    <a:pt x="19819" y="34773"/>
                  </a:cubicBezTo>
                  <a:cubicBezTo>
                    <a:pt x="19867" y="34792"/>
                    <a:pt x="19915" y="34801"/>
                    <a:pt x="19964" y="34801"/>
                  </a:cubicBezTo>
                  <a:cubicBezTo>
                    <a:pt x="20716" y="34801"/>
                    <a:pt x="21506" y="32697"/>
                    <a:pt x="21278" y="31612"/>
                  </a:cubicBezTo>
                  <a:cubicBezTo>
                    <a:pt x="21004" y="30488"/>
                    <a:pt x="16445" y="21642"/>
                    <a:pt x="16445" y="21642"/>
                  </a:cubicBezTo>
                  <a:lnTo>
                    <a:pt x="18238" y="19515"/>
                  </a:lnTo>
                  <a:lnTo>
                    <a:pt x="26415" y="9849"/>
                  </a:lnTo>
                  <a:lnTo>
                    <a:pt x="14013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1599854" y="4071538"/>
              <a:ext cx="631878" cy="613430"/>
            </a:xfrm>
            <a:custGeom>
              <a:rect b="b" l="l" r="r" t="t"/>
              <a:pathLst>
                <a:path extrusionOk="0" h="20849" w="21476">
                  <a:moveTo>
                    <a:pt x="3161" y="0"/>
                  </a:moveTo>
                  <a:cubicBezTo>
                    <a:pt x="1307" y="2493"/>
                    <a:pt x="0" y="4438"/>
                    <a:pt x="122" y="4742"/>
                  </a:cubicBezTo>
                  <a:cubicBezTo>
                    <a:pt x="456" y="5745"/>
                    <a:pt x="18967" y="20517"/>
                    <a:pt x="19757" y="20821"/>
                  </a:cubicBezTo>
                  <a:cubicBezTo>
                    <a:pt x="19807" y="20840"/>
                    <a:pt x="19857" y="20849"/>
                    <a:pt x="19908" y="20849"/>
                  </a:cubicBezTo>
                  <a:cubicBezTo>
                    <a:pt x="20685" y="20849"/>
                    <a:pt x="21475" y="18745"/>
                    <a:pt x="21247" y="17660"/>
                  </a:cubicBezTo>
                  <a:cubicBezTo>
                    <a:pt x="21125" y="17052"/>
                    <a:pt x="19727" y="14195"/>
                    <a:pt x="18481" y="11672"/>
                  </a:cubicBezTo>
                  <a:lnTo>
                    <a:pt x="18481" y="11672"/>
                  </a:lnTo>
                  <a:cubicBezTo>
                    <a:pt x="18974" y="12980"/>
                    <a:pt x="19267" y="14267"/>
                    <a:pt x="18499" y="14267"/>
                  </a:cubicBezTo>
                  <a:cubicBezTo>
                    <a:pt x="18321" y="14267"/>
                    <a:pt x="18085" y="14198"/>
                    <a:pt x="17782" y="14043"/>
                  </a:cubicBezTo>
                  <a:cubicBezTo>
                    <a:pt x="15228" y="12797"/>
                    <a:pt x="5836" y="3222"/>
                    <a:pt x="3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1080260" y="3060861"/>
              <a:ext cx="1687586" cy="1145771"/>
            </a:xfrm>
            <a:custGeom>
              <a:rect b="b" l="l" r="r" t="t"/>
              <a:pathLst>
                <a:path extrusionOk="0" h="38942" w="57357">
                  <a:moveTo>
                    <a:pt x="46695" y="1"/>
                  </a:moveTo>
                  <a:cubicBezTo>
                    <a:pt x="42356" y="1"/>
                    <a:pt x="25640" y="6312"/>
                    <a:pt x="18146" y="7421"/>
                  </a:cubicBezTo>
                  <a:cubicBezTo>
                    <a:pt x="17859" y="7464"/>
                    <a:pt x="17552" y="7483"/>
                    <a:pt x="17234" y="7483"/>
                  </a:cubicBezTo>
                  <a:cubicBezTo>
                    <a:pt x="15096" y="7483"/>
                    <a:pt x="12493" y="6631"/>
                    <a:pt x="12493" y="6631"/>
                  </a:cubicBezTo>
                  <a:lnTo>
                    <a:pt x="0" y="13287"/>
                  </a:lnTo>
                  <a:cubicBezTo>
                    <a:pt x="0" y="13287"/>
                    <a:pt x="3161" y="17330"/>
                    <a:pt x="7478" y="19609"/>
                  </a:cubicBezTo>
                  <a:cubicBezTo>
                    <a:pt x="9252" y="20550"/>
                    <a:pt x="11355" y="20934"/>
                    <a:pt x="13603" y="20934"/>
                  </a:cubicBezTo>
                  <a:cubicBezTo>
                    <a:pt x="23483" y="20934"/>
                    <a:pt x="36171" y="13531"/>
                    <a:pt x="36171" y="13530"/>
                  </a:cubicBezTo>
                  <a:lnTo>
                    <a:pt x="36171" y="13530"/>
                  </a:lnTo>
                  <a:lnTo>
                    <a:pt x="24590" y="28667"/>
                  </a:lnTo>
                  <a:lnTo>
                    <a:pt x="24438" y="28850"/>
                  </a:lnTo>
                  <a:lnTo>
                    <a:pt x="37600" y="38941"/>
                  </a:lnTo>
                  <a:lnTo>
                    <a:pt x="37995" y="38485"/>
                  </a:lnTo>
                  <a:cubicBezTo>
                    <a:pt x="39849" y="36327"/>
                    <a:pt x="55715" y="17725"/>
                    <a:pt x="56567" y="11311"/>
                  </a:cubicBezTo>
                  <a:cubicBezTo>
                    <a:pt x="57357" y="5384"/>
                    <a:pt x="52098" y="217"/>
                    <a:pt x="46870" y="4"/>
                  </a:cubicBezTo>
                  <a:cubicBezTo>
                    <a:pt x="46814" y="2"/>
                    <a:pt x="46756" y="1"/>
                    <a:pt x="4669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2126864" y="3292824"/>
              <a:ext cx="141051" cy="190658"/>
            </a:xfrm>
            <a:custGeom>
              <a:rect b="b" l="l" r="r" t="t"/>
              <a:pathLst>
                <a:path extrusionOk="0" h="6480" w="4794">
                  <a:moveTo>
                    <a:pt x="4778" y="0"/>
                  </a:moveTo>
                  <a:cubicBezTo>
                    <a:pt x="4771" y="0"/>
                    <a:pt x="4763" y="8"/>
                    <a:pt x="4763" y="23"/>
                  </a:cubicBezTo>
                  <a:cubicBezTo>
                    <a:pt x="4307" y="479"/>
                    <a:pt x="3912" y="996"/>
                    <a:pt x="3547" y="1543"/>
                  </a:cubicBezTo>
                  <a:cubicBezTo>
                    <a:pt x="3152" y="2060"/>
                    <a:pt x="2727" y="2607"/>
                    <a:pt x="2332" y="3124"/>
                  </a:cubicBezTo>
                  <a:cubicBezTo>
                    <a:pt x="2392" y="2972"/>
                    <a:pt x="2484" y="2820"/>
                    <a:pt x="2544" y="2668"/>
                  </a:cubicBezTo>
                  <a:cubicBezTo>
                    <a:pt x="2818" y="2120"/>
                    <a:pt x="3000" y="1573"/>
                    <a:pt x="3304" y="1057"/>
                  </a:cubicBezTo>
                  <a:cubicBezTo>
                    <a:pt x="3326" y="1035"/>
                    <a:pt x="3302" y="1014"/>
                    <a:pt x="3286" y="1014"/>
                  </a:cubicBezTo>
                  <a:cubicBezTo>
                    <a:pt x="3279" y="1014"/>
                    <a:pt x="3274" y="1017"/>
                    <a:pt x="3274" y="1026"/>
                  </a:cubicBezTo>
                  <a:cubicBezTo>
                    <a:pt x="2940" y="1543"/>
                    <a:pt x="2575" y="2029"/>
                    <a:pt x="2301" y="2546"/>
                  </a:cubicBezTo>
                  <a:cubicBezTo>
                    <a:pt x="2180" y="2820"/>
                    <a:pt x="2058" y="3063"/>
                    <a:pt x="1967" y="3306"/>
                  </a:cubicBezTo>
                  <a:cubicBezTo>
                    <a:pt x="1906" y="3458"/>
                    <a:pt x="1845" y="3610"/>
                    <a:pt x="1784" y="3731"/>
                  </a:cubicBezTo>
                  <a:cubicBezTo>
                    <a:pt x="1754" y="3823"/>
                    <a:pt x="1724" y="3883"/>
                    <a:pt x="1693" y="3944"/>
                  </a:cubicBezTo>
                  <a:cubicBezTo>
                    <a:pt x="1511" y="4187"/>
                    <a:pt x="1329" y="4461"/>
                    <a:pt x="1177" y="4704"/>
                  </a:cubicBezTo>
                  <a:cubicBezTo>
                    <a:pt x="781" y="5282"/>
                    <a:pt x="447" y="5859"/>
                    <a:pt x="22" y="6437"/>
                  </a:cubicBezTo>
                  <a:cubicBezTo>
                    <a:pt x="0" y="6458"/>
                    <a:pt x="24" y="6480"/>
                    <a:pt x="51" y="6480"/>
                  </a:cubicBezTo>
                  <a:cubicBezTo>
                    <a:pt x="62" y="6480"/>
                    <a:pt x="73" y="6476"/>
                    <a:pt x="82" y="6467"/>
                  </a:cubicBezTo>
                  <a:cubicBezTo>
                    <a:pt x="477" y="5920"/>
                    <a:pt x="903" y="5434"/>
                    <a:pt x="1329" y="4947"/>
                  </a:cubicBezTo>
                  <a:cubicBezTo>
                    <a:pt x="1724" y="4431"/>
                    <a:pt x="2119" y="3853"/>
                    <a:pt x="2514" y="3306"/>
                  </a:cubicBezTo>
                  <a:cubicBezTo>
                    <a:pt x="2909" y="2759"/>
                    <a:pt x="3274" y="2242"/>
                    <a:pt x="3639" y="1695"/>
                  </a:cubicBezTo>
                  <a:cubicBezTo>
                    <a:pt x="4064" y="1148"/>
                    <a:pt x="4459" y="601"/>
                    <a:pt x="4794" y="23"/>
                  </a:cubicBezTo>
                  <a:cubicBezTo>
                    <a:pt x="4794" y="8"/>
                    <a:pt x="4786" y="0"/>
                    <a:pt x="47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808370" y="2305125"/>
              <a:ext cx="688663" cy="851517"/>
            </a:xfrm>
            <a:custGeom>
              <a:rect b="b" l="l" r="r" t="t"/>
              <a:pathLst>
                <a:path extrusionOk="0" h="28941" w="23406">
                  <a:moveTo>
                    <a:pt x="14428" y="0"/>
                  </a:moveTo>
                  <a:cubicBezTo>
                    <a:pt x="14187" y="0"/>
                    <a:pt x="13938" y="12"/>
                    <a:pt x="13679" y="36"/>
                  </a:cubicBezTo>
                  <a:cubicBezTo>
                    <a:pt x="11946" y="219"/>
                    <a:pt x="10518" y="1465"/>
                    <a:pt x="9545" y="2863"/>
                  </a:cubicBezTo>
                  <a:cubicBezTo>
                    <a:pt x="8420" y="4505"/>
                    <a:pt x="8451" y="6967"/>
                    <a:pt x="7144" y="8517"/>
                  </a:cubicBezTo>
                  <a:cubicBezTo>
                    <a:pt x="5989" y="9824"/>
                    <a:pt x="4773" y="9793"/>
                    <a:pt x="3679" y="11192"/>
                  </a:cubicBezTo>
                  <a:cubicBezTo>
                    <a:pt x="3192" y="11800"/>
                    <a:pt x="2888" y="12559"/>
                    <a:pt x="3253" y="14292"/>
                  </a:cubicBezTo>
                  <a:cubicBezTo>
                    <a:pt x="3405" y="14900"/>
                    <a:pt x="3466" y="15842"/>
                    <a:pt x="3101" y="16480"/>
                  </a:cubicBezTo>
                  <a:cubicBezTo>
                    <a:pt x="2585" y="17362"/>
                    <a:pt x="1369" y="17544"/>
                    <a:pt x="791" y="18456"/>
                  </a:cubicBezTo>
                  <a:cubicBezTo>
                    <a:pt x="1" y="19702"/>
                    <a:pt x="183" y="21283"/>
                    <a:pt x="852" y="22590"/>
                  </a:cubicBezTo>
                  <a:cubicBezTo>
                    <a:pt x="2311" y="25478"/>
                    <a:pt x="5594" y="27180"/>
                    <a:pt x="8603" y="28031"/>
                  </a:cubicBezTo>
                  <a:cubicBezTo>
                    <a:pt x="10504" y="28563"/>
                    <a:pt x="12607" y="28941"/>
                    <a:pt x="14682" y="28941"/>
                  </a:cubicBezTo>
                  <a:cubicBezTo>
                    <a:pt x="15925" y="28941"/>
                    <a:pt x="17157" y="28805"/>
                    <a:pt x="18329" y="28487"/>
                  </a:cubicBezTo>
                  <a:cubicBezTo>
                    <a:pt x="19697" y="28122"/>
                    <a:pt x="20974" y="27423"/>
                    <a:pt x="21977" y="26389"/>
                  </a:cubicBezTo>
                  <a:cubicBezTo>
                    <a:pt x="23010" y="25265"/>
                    <a:pt x="23406" y="23927"/>
                    <a:pt x="22828" y="22560"/>
                  </a:cubicBezTo>
                  <a:cubicBezTo>
                    <a:pt x="22372" y="21435"/>
                    <a:pt x="21065" y="20432"/>
                    <a:pt x="21247" y="19550"/>
                  </a:cubicBezTo>
                  <a:cubicBezTo>
                    <a:pt x="21430" y="18669"/>
                    <a:pt x="22281" y="18122"/>
                    <a:pt x="22676" y="17301"/>
                  </a:cubicBezTo>
                  <a:cubicBezTo>
                    <a:pt x="23314" y="15933"/>
                    <a:pt x="22767" y="14657"/>
                    <a:pt x="21947" y="13502"/>
                  </a:cubicBezTo>
                  <a:cubicBezTo>
                    <a:pt x="20032" y="10736"/>
                    <a:pt x="21308" y="7909"/>
                    <a:pt x="20427" y="4809"/>
                  </a:cubicBezTo>
                  <a:cubicBezTo>
                    <a:pt x="19968" y="3147"/>
                    <a:pt x="18376" y="0"/>
                    <a:pt x="144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1403109" y="2557096"/>
              <a:ext cx="104656" cy="532783"/>
            </a:xfrm>
            <a:custGeom>
              <a:rect b="b" l="l" r="r" t="t"/>
              <a:pathLst>
                <a:path extrusionOk="0" h="18108" w="3557">
                  <a:moveTo>
                    <a:pt x="259" y="0"/>
                  </a:moveTo>
                  <a:cubicBezTo>
                    <a:pt x="250" y="0"/>
                    <a:pt x="243" y="3"/>
                    <a:pt x="243" y="14"/>
                  </a:cubicBezTo>
                  <a:cubicBezTo>
                    <a:pt x="30" y="1625"/>
                    <a:pt x="0" y="2901"/>
                    <a:pt x="1003" y="4239"/>
                  </a:cubicBezTo>
                  <a:cubicBezTo>
                    <a:pt x="2340" y="5971"/>
                    <a:pt x="3556" y="7856"/>
                    <a:pt x="1945" y="9892"/>
                  </a:cubicBezTo>
                  <a:cubicBezTo>
                    <a:pt x="1216" y="10834"/>
                    <a:pt x="152" y="11625"/>
                    <a:pt x="881" y="12901"/>
                  </a:cubicBezTo>
                  <a:cubicBezTo>
                    <a:pt x="1337" y="13692"/>
                    <a:pt x="2158" y="14178"/>
                    <a:pt x="2584" y="14968"/>
                  </a:cubicBezTo>
                  <a:cubicBezTo>
                    <a:pt x="3272" y="16165"/>
                    <a:pt x="2282" y="18009"/>
                    <a:pt x="801" y="18009"/>
                  </a:cubicBezTo>
                  <a:cubicBezTo>
                    <a:pt x="777" y="18009"/>
                    <a:pt x="754" y="18009"/>
                    <a:pt x="730" y="18008"/>
                  </a:cubicBezTo>
                  <a:cubicBezTo>
                    <a:pt x="669" y="18008"/>
                    <a:pt x="669" y="18099"/>
                    <a:pt x="730" y="18099"/>
                  </a:cubicBezTo>
                  <a:cubicBezTo>
                    <a:pt x="781" y="18104"/>
                    <a:pt x="833" y="18107"/>
                    <a:pt x="885" y="18107"/>
                  </a:cubicBezTo>
                  <a:cubicBezTo>
                    <a:pt x="1998" y="18107"/>
                    <a:pt x="3186" y="16891"/>
                    <a:pt x="3070" y="15759"/>
                  </a:cubicBezTo>
                  <a:cubicBezTo>
                    <a:pt x="3009" y="14999"/>
                    <a:pt x="2432" y="14391"/>
                    <a:pt x="1945" y="13874"/>
                  </a:cubicBezTo>
                  <a:cubicBezTo>
                    <a:pt x="1277" y="13175"/>
                    <a:pt x="578" y="12445"/>
                    <a:pt x="1003" y="11382"/>
                  </a:cubicBezTo>
                  <a:cubicBezTo>
                    <a:pt x="1185" y="10926"/>
                    <a:pt x="1702" y="10561"/>
                    <a:pt x="2006" y="10166"/>
                  </a:cubicBezTo>
                  <a:cubicBezTo>
                    <a:pt x="3070" y="9011"/>
                    <a:pt x="3252" y="7278"/>
                    <a:pt x="2432" y="5941"/>
                  </a:cubicBezTo>
                  <a:cubicBezTo>
                    <a:pt x="1976" y="5029"/>
                    <a:pt x="1216" y="4330"/>
                    <a:pt x="699" y="3448"/>
                  </a:cubicBezTo>
                  <a:cubicBezTo>
                    <a:pt x="91" y="2384"/>
                    <a:pt x="182" y="1199"/>
                    <a:pt x="304" y="14"/>
                  </a:cubicBezTo>
                  <a:cubicBezTo>
                    <a:pt x="304" y="14"/>
                    <a:pt x="277" y="0"/>
                    <a:pt x="2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1392370" y="2508520"/>
              <a:ext cx="127017" cy="610635"/>
            </a:xfrm>
            <a:custGeom>
              <a:rect b="b" l="l" r="r" t="t"/>
              <a:pathLst>
                <a:path extrusionOk="0" h="20754" w="4317">
                  <a:moveTo>
                    <a:pt x="912" y="0"/>
                  </a:moveTo>
                  <a:cubicBezTo>
                    <a:pt x="897" y="0"/>
                    <a:pt x="882" y="8"/>
                    <a:pt x="882" y="23"/>
                  </a:cubicBezTo>
                  <a:cubicBezTo>
                    <a:pt x="882" y="1969"/>
                    <a:pt x="882" y="3975"/>
                    <a:pt x="1611" y="5768"/>
                  </a:cubicBezTo>
                  <a:cubicBezTo>
                    <a:pt x="2310" y="7561"/>
                    <a:pt x="4164" y="9294"/>
                    <a:pt x="3465" y="11391"/>
                  </a:cubicBezTo>
                  <a:cubicBezTo>
                    <a:pt x="3161" y="12273"/>
                    <a:pt x="2341" y="12881"/>
                    <a:pt x="2128" y="13792"/>
                  </a:cubicBezTo>
                  <a:cubicBezTo>
                    <a:pt x="2037" y="14340"/>
                    <a:pt x="2158" y="14917"/>
                    <a:pt x="2493" y="15403"/>
                  </a:cubicBezTo>
                  <a:cubicBezTo>
                    <a:pt x="3222" y="16589"/>
                    <a:pt x="3952" y="17835"/>
                    <a:pt x="2888" y="19112"/>
                  </a:cubicBezTo>
                  <a:cubicBezTo>
                    <a:pt x="2158" y="19932"/>
                    <a:pt x="1095" y="20236"/>
                    <a:pt x="91" y="20601"/>
                  </a:cubicBezTo>
                  <a:cubicBezTo>
                    <a:pt x="0" y="20631"/>
                    <a:pt x="31" y="20753"/>
                    <a:pt x="122" y="20753"/>
                  </a:cubicBezTo>
                  <a:cubicBezTo>
                    <a:pt x="1581" y="20358"/>
                    <a:pt x="3496" y="19568"/>
                    <a:pt x="3648" y="17835"/>
                  </a:cubicBezTo>
                  <a:cubicBezTo>
                    <a:pt x="3709" y="16954"/>
                    <a:pt x="3192" y="16194"/>
                    <a:pt x="2736" y="15434"/>
                  </a:cubicBezTo>
                  <a:cubicBezTo>
                    <a:pt x="2280" y="14644"/>
                    <a:pt x="2158" y="14036"/>
                    <a:pt x="2614" y="13154"/>
                  </a:cubicBezTo>
                  <a:cubicBezTo>
                    <a:pt x="2827" y="12729"/>
                    <a:pt x="3161" y="12394"/>
                    <a:pt x="3405" y="11969"/>
                  </a:cubicBezTo>
                  <a:cubicBezTo>
                    <a:pt x="4316" y="10236"/>
                    <a:pt x="3374" y="8595"/>
                    <a:pt x="2462" y="7075"/>
                  </a:cubicBezTo>
                  <a:cubicBezTo>
                    <a:pt x="1216" y="4887"/>
                    <a:pt x="973" y="2516"/>
                    <a:pt x="943" y="23"/>
                  </a:cubicBezTo>
                  <a:cubicBezTo>
                    <a:pt x="943" y="8"/>
                    <a:pt x="927" y="0"/>
                    <a:pt x="9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761883" y="2453736"/>
              <a:ext cx="324648" cy="573650"/>
            </a:xfrm>
            <a:custGeom>
              <a:rect b="b" l="l" r="r" t="t"/>
              <a:pathLst>
                <a:path extrusionOk="0" h="19497" w="11034">
                  <a:moveTo>
                    <a:pt x="11004" y="1"/>
                  </a:moveTo>
                  <a:cubicBezTo>
                    <a:pt x="10456" y="1156"/>
                    <a:pt x="9909" y="2341"/>
                    <a:pt x="8997" y="3283"/>
                  </a:cubicBezTo>
                  <a:cubicBezTo>
                    <a:pt x="8207" y="4135"/>
                    <a:pt x="7143" y="4560"/>
                    <a:pt x="6140" y="5138"/>
                  </a:cubicBezTo>
                  <a:cubicBezTo>
                    <a:pt x="5320" y="5533"/>
                    <a:pt x="4681" y="6201"/>
                    <a:pt x="4286" y="7022"/>
                  </a:cubicBezTo>
                  <a:cubicBezTo>
                    <a:pt x="3891" y="8086"/>
                    <a:pt x="4256" y="8998"/>
                    <a:pt x="4256" y="10062"/>
                  </a:cubicBezTo>
                  <a:cubicBezTo>
                    <a:pt x="4286" y="11612"/>
                    <a:pt x="3009" y="11885"/>
                    <a:pt x="2098" y="12797"/>
                  </a:cubicBezTo>
                  <a:cubicBezTo>
                    <a:pt x="1490" y="13344"/>
                    <a:pt x="1186" y="14165"/>
                    <a:pt x="1216" y="14955"/>
                  </a:cubicBezTo>
                  <a:cubicBezTo>
                    <a:pt x="1277" y="16840"/>
                    <a:pt x="2857" y="18876"/>
                    <a:pt x="4620" y="19484"/>
                  </a:cubicBezTo>
                  <a:cubicBezTo>
                    <a:pt x="4638" y="19493"/>
                    <a:pt x="4653" y="19497"/>
                    <a:pt x="4666" y="19497"/>
                  </a:cubicBezTo>
                  <a:cubicBezTo>
                    <a:pt x="4748" y="19497"/>
                    <a:pt x="4760" y="19358"/>
                    <a:pt x="4681" y="19332"/>
                  </a:cubicBezTo>
                  <a:cubicBezTo>
                    <a:pt x="2341" y="18420"/>
                    <a:pt x="0" y="14773"/>
                    <a:pt x="2402" y="12736"/>
                  </a:cubicBezTo>
                  <a:cubicBezTo>
                    <a:pt x="2979" y="12250"/>
                    <a:pt x="3678" y="11946"/>
                    <a:pt x="4104" y="11338"/>
                  </a:cubicBezTo>
                  <a:cubicBezTo>
                    <a:pt x="4529" y="10730"/>
                    <a:pt x="4468" y="10001"/>
                    <a:pt x="4377" y="9302"/>
                  </a:cubicBezTo>
                  <a:cubicBezTo>
                    <a:pt x="4165" y="7752"/>
                    <a:pt x="4408" y="6475"/>
                    <a:pt x="5775" y="5533"/>
                  </a:cubicBezTo>
                  <a:cubicBezTo>
                    <a:pt x="6535" y="5016"/>
                    <a:pt x="7417" y="4682"/>
                    <a:pt x="8177" y="4165"/>
                  </a:cubicBezTo>
                  <a:cubicBezTo>
                    <a:pt x="9666" y="3192"/>
                    <a:pt x="10396" y="1581"/>
                    <a:pt x="110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813754" y="2434553"/>
              <a:ext cx="256682" cy="638968"/>
            </a:xfrm>
            <a:custGeom>
              <a:rect b="b" l="l" r="r" t="t"/>
              <a:pathLst>
                <a:path extrusionOk="0" h="21717" w="8724">
                  <a:moveTo>
                    <a:pt x="8679" y="1"/>
                  </a:moveTo>
                  <a:cubicBezTo>
                    <a:pt x="8670" y="1"/>
                    <a:pt x="8663" y="4"/>
                    <a:pt x="8663" y="14"/>
                  </a:cubicBezTo>
                  <a:cubicBezTo>
                    <a:pt x="8481" y="1382"/>
                    <a:pt x="7873" y="2689"/>
                    <a:pt x="6961" y="3753"/>
                  </a:cubicBezTo>
                  <a:cubicBezTo>
                    <a:pt x="6079" y="4726"/>
                    <a:pt x="4924" y="5212"/>
                    <a:pt x="3921" y="6033"/>
                  </a:cubicBezTo>
                  <a:cubicBezTo>
                    <a:pt x="3131" y="6580"/>
                    <a:pt x="2645" y="7431"/>
                    <a:pt x="2493" y="8373"/>
                  </a:cubicBezTo>
                  <a:cubicBezTo>
                    <a:pt x="2341" y="9802"/>
                    <a:pt x="2918" y="11291"/>
                    <a:pt x="1854" y="12477"/>
                  </a:cubicBezTo>
                  <a:cubicBezTo>
                    <a:pt x="1155" y="13206"/>
                    <a:pt x="395" y="13662"/>
                    <a:pt x="152" y="14756"/>
                  </a:cubicBezTo>
                  <a:cubicBezTo>
                    <a:pt x="0" y="15729"/>
                    <a:pt x="152" y="16702"/>
                    <a:pt x="608" y="17583"/>
                  </a:cubicBezTo>
                  <a:cubicBezTo>
                    <a:pt x="1520" y="19498"/>
                    <a:pt x="3161" y="20987"/>
                    <a:pt x="5198" y="21717"/>
                  </a:cubicBezTo>
                  <a:cubicBezTo>
                    <a:pt x="5259" y="21717"/>
                    <a:pt x="5289" y="21595"/>
                    <a:pt x="5228" y="21565"/>
                  </a:cubicBezTo>
                  <a:cubicBezTo>
                    <a:pt x="3040" y="20775"/>
                    <a:pt x="912" y="18890"/>
                    <a:pt x="395" y="16428"/>
                  </a:cubicBezTo>
                  <a:cubicBezTo>
                    <a:pt x="183" y="15638"/>
                    <a:pt x="243" y="14787"/>
                    <a:pt x="608" y="14057"/>
                  </a:cubicBezTo>
                  <a:cubicBezTo>
                    <a:pt x="943" y="13571"/>
                    <a:pt x="1338" y="13145"/>
                    <a:pt x="1794" y="12781"/>
                  </a:cubicBezTo>
                  <a:cubicBezTo>
                    <a:pt x="2371" y="12264"/>
                    <a:pt x="2705" y="11565"/>
                    <a:pt x="2705" y="10774"/>
                  </a:cubicBezTo>
                  <a:cubicBezTo>
                    <a:pt x="2797" y="9528"/>
                    <a:pt x="2371" y="8252"/>
                    <a:pt x="3101" y="7097"/>
                  </a:cubicBezTo>
                  <a:cubicBezTo>
                    <a:pt x="3769" y="6002"/>
                    <a:pt x="5016" y="5516"/>
                    <a:pt x="5988" y="4787"/>
                  </a:cubicBezTo>
                  <a:cubicBezTo>
                    <a:pt x="7538" y="3662"/>
                    <a:pt x="8511" y="1899"/>
                    <a:pt x="8724" y="14"/>
                  </a:cubicBezTo>
                  <a:cubicBezTo>
                    <a:pt x="8724" y="14"/>
                    <a:pt x="8697" y="1"/>
                    <a:pt x="8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219927" y="2772230"/>
              <a:ext cx="1158011" cy="552731"/>
            </a:xfrm>
            <a:custGeom>
              <a:rect b="b" l="l" r="r" t="t"/>
              <a:pathLst>
                <a:path extrusionOk="0" h="18786" w="39358">
                  <a:moveTo>
                    <a:pt x="1718" y="0"/>
                  </a:moveTo>
                  <a:cubicBezTo>
                    <a:pt x="198" y="0"/>
                    <a:pt x="1" y="2010"/>
                    <a:pt x="1241" y="3796"/>
                  </a:cubicBezTo>
                  <a:cubicBezTo>
                    <a:pt x="3582" y="7140"/>
                    <a:pt x="11606" y="15863"/>
                    <a:pt x="17138" y="17140"/>
                  </a:cubicBezTo>
                  <a:cubicBezTo>
                    <a:pt x="19288" y="17613"/>
                    <a:pt x="27311" y="18786"/>
                    <a:pt x="32542" y="18786"/>
                  </a:cubicBezTo>
                  <a:cubicBezTo>
                    <a:pt x="34705" y="18786"/>
                    <a:pt x="36391" y="18585"/>
                    <a:pt x="36986" y="18052"/>
                  </a:cubicBezTo>
                  <a:cubicBezTo>
                    <a:pt x="39357" y="15893"/>
                    <a:pt x="38233" y="7778"/>
                    <a:pt x="36379" y="7687"/>
                  </a:cubicBezTo>
                  <a:cubicBezTo>
                    <a:pt x="35867" y="7668"/>
                    <a:pt x="35318" y="7659"/>
                    <a:pt x="34739" y="7659"/>
                  </a:cubicBezTo>
                  <a:cubicBezTo>
                    <a:pt x="30202" y="7659"/>
                    <a:pt x="23870" y="8173"/>
                    <a:pt x="20044" y="8173"/>
                  </a:cubicBezTo>
                  <a:cubicBezTo>
                    <a:pt x="18847" y="8173"/>
                    <a:pt x="17895" y="8123"/>
                    <a:pt x="17320" y="7991"/>
                  </a:cubicBezTo>
                  <a:cubicBezTo>
                    <a:pt x="16105" y="7747"/>
                    <a:pt x="9752" y="3614"/>
                    <a:pt x="2943" y="331"/>
                  </a:cubicBezTo>
                  <a:cubicBezTo>
                    <a:pt x="2469" y="102"/>
                    <a:pt x="2060" y="0"/>
                    <a:pt x="171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213954" y="2772877"/>
              <a:ext cx="983329" cy="569826"/>
            </a:xfrm>
            <a:custGeom>
              <a:rect b="b" l="l" r="r" t="t"/>
              <a:pathLst>
                <a:path extrusionOk="0" h="19367" w="33421">
                  <a:moveTo>
                    <a:pt x="1852" y="1"/>
                  </a:moveTo>
                  <a:cubicBezTo>
                    <a:pt x="1" y="1"/>
                    <a:pt x="101" y="1930"/>
                    <a:pt x="1870" y="4777"/>
                  </a:cubicBezTo>
                  <a:cubicBezTo>
                    <a:pt x="4362" y="8820"/>
                    <a:pt x="10958" y="14625"/>
                    <a:pt x="15001" y="16905"/>
                  </a:cubicBezTo>
                  <a:cubicBezTo>
                    <a:pt x="19043" y="19154"/>
                    <a:pt x="32448" y="19367"/>
                    <a:pt x="32448" y="19367"/>
                  </a:cubicBezTo>
                  <a:lnTo>
                    <a:pt x="33420" y="7209"/>
                  </a:lnTo>
                  <a:lnTo>
                    <a:pt x="33420" y="7209"/>
                  </a:lnTo>
                  <a:cubicBezTo>
                    <a:pt x="33420" y="7209"/>
                    <a:pt x="22109" y="7735"/>
                    <a:pt x="18545" y="7735"/>
                  </a:cubicBezTo>
                  <a:cubicBezTo>
                    <a:pt x="18003" y="7735"/>
                    <a:pt x="17640" y="7723"/>
                    <a:pt x="17523" y="7695"/>
                  </a:cubicBezTo>
                  <a:cubicBezTo>
                    <a:pt x="16672" y="7513"/>
                    <a:pt x="10016" y="3531"/>
                    <a:pt x="5122" y="1038"/>
                  </a:cubicBezTo>
                  <a:cubicBezTo>
                    <a:pt x="3692" y="324"/>
                    <a:pt x="2609" y="1"/>
                    <a:pt x="185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266266" y="2772995"/>
              <a:ext cx="927427" cy="561793"/>
            </a:xfrm>
            <a:custGeom>
              <a:rect b="b" l="l" r="r" t="t"/>
              <a:pathLst>
                <a:path extrusionOk="0" h="19094" w="31521">
                  <a:moveTo>
                    <a:pt x="0" y="1"/>
                  </a:moveTo>
                  <a:cubicBezTo>
                    <a:pt x="87" y="276"/>
                    <a:pt x="338" y="425"/>
                    <a:pt x="590" y="425"/>
                  </a:cubicBezTo>
                  <a:cubicBezTo>
                    <a:pt x="783" y="425"/>
                    <a:pt x="976" y="338"/>
                    <a:pt x="1095" y="153"/>
                  </a:cubicBezTo>
                  <a:cubicBezTo>
                    <a:pt x="730" y="62"/>
                    <a:pt x="365" y="1"/>
                    <a:pt x="0" y="1"/>
                  </a:cubicBezTo>
                  <a:close/>
                  <a:moveTo>
                    <a:pt x="6961" y="2949"/>
                  </a:moveTo>
                  <a:lnTo>
                    <a:pt x="6961" y="2949"/>
                  </a:lnTo>
                  <a:cubicBezTo>
                    <a:pt x="6991" y="3284"/>
                    <a:pt x="7265" y="3496"/>
                    <a:pt x="7569" y="3496"/>
                  </a:cubicBezTo>
                  <a:cubicBezTo>
                    <a:pt x="7660" y="3496"/>
                    <a:pt x="7751" y="3496"/>
                    <a:pt x="7843" y="3436"/>
                  </a:cubicBezTo>
                  <a:lnTo>
                    <a:pt x="6961" y="2949"/>
                  </a:lnTo>
                  <a:close/>
                  <a:moveTo>
                    <a:pt x="2918" y="2250"/>
                  </a:moveTo>
                  <a:cubicBezTo>
                    <a:pt x="2341" y="2250"/>
                    <a:pt x="2067" y="2919"/>
                    <a:pt x="2463" y="3314"/>
                  </a:cubicBezTo>
                  <a:cubicBezTo>
                    <a:pt x="2592" y="3443"/>
                    <a:pt x="2750" y="3501"/>
                    <a:pt x="2905" y="3501"/>
                  </a:cubicBezTo>
                  <a:cubicBezTo>
                    <a:pt x="3224" y="3501"/>
                    <a:pt x="3526" y="3257"/>
                    <a:pt x="3526" y="2889"/>
                  </a:cubicBezTo>
                  <a:cubicBezTo>
                    <a:pt x="3526" y="2524"/>
                    <a:pt x="3253" y="2250"/>
                    <a:pt x="2918" y="2250"/>
                  </a:cubicBezTo>
                  <a:close/>
                  <a:moveTo>
                    <a:pt x="487" y="5381"/>
                  </a:moveTo>
                  <a:cubicBezTo>
                    <a:pt x="700" y="5685"/>
                    <a:pt x="912" y="5958"/>
                    <a:pt x="1156" y="6293"/>
                  </a:cubicBezTo>
                  <a:cubicBezTo>
                    <a:pt x="1186" y="6202"/>
                    <a:pt x="1216" y="6110"/>
                    <a:pt x="1216" y="6019"/>
                  </a:cubicBezTo>
                  <a:cubicBezTo>
                    <a:pt x="1216" y="5655"/>
                    <a:pt x="912" y="5381"/>
                    <a:pt x="578" y="5381"/>
                  </a:cubicBezTo>
                  <a:close/>
                  <a:moveTo>
                    <a:pt x="5259" y="5381"/>
                  </a:moveTo>
                  <a:cubicBezTo>
                    <a:pt x="4681" y="5381"/>
                    <a:pt x="4408" y="6050"/>
                    <a:pt x="4803" y="6475"/>
                  </a:cubicBezTo>
                  <a:cubicBezTo>
                    <a:pt x="4927" y="6600"/>
                    <a:pt x="5082" y="6655"/>
                    <a:pt x="5235" y="6655"/>
                  </a:cubicBezTo>
                  <a:cubicBezTo>
                    <a:pt x="5569" y="6655"/>
                    <a:pt x="5897" y="6394"/>
                    <a:pt x="5897" y="6019"/>
                  </a:cubicBezTo>
                  <a:cubicBezTo>
                    <a:pt x="5897" y="5655"/>
                    <a:pt x="5593" y="5381"/>
                    <a:pt x="5259" y="5381"/>
                  </a:cubicBezTo>
                  <a:close/>
                  <a:moveTo>
                    <a:pt x="9940" y="5381"/>
                  </a:moveTo>
                  <a:cubicBezTo>
                    <a:pt x="9362" y="5381"/>
                    <a:pt x="9058" y="6050"/>
                    <a:pt x="9484" y="6475"/>
                  </a:cubicBezTo>
                  <a:cubicBezTo>
                    <a:pt x="9608" y="6600"/>
                    <a:pt x="9760" y="6655"/>
                    <a:pt x="9909" y="6655"/>
                  </a:cubicBezTo>
                  <a:cubicBezTo>
                    <a:pt x="10234" y="6655"/>
                    <a:pt x="10548" y="6394"/>
                    <a:pt x="10548" y="6019"/>
                  </a:cubicBezTo>
                  <a:cubicBezTo>
                    <a:pt x="10548" y="5655"/>
                    <a:pt x="10274" y="5381"/>
                    <a:pt x="9940" y="5381"/>
                  </a:cubicBezTo>
                  <a:close/>
                  <a:moveTo>
                    <a:pt x="3010" y="8481"/>
                  </a:moveTo>
                  <a:lnTo>
                    <a:pt x="3010" y="8481"/>
                  </a:lnTo>
                  <a:cubicBezTo>
                    <a:pt x="3162" y="8664"/>
                    <a:pt x="3344" y="8846"/>
                    <a:pt x="3526" y="9028"/>
                  </a:cubicBezTo>
                  <a:cubicBezTo>
                    <a:pt x="3496" y="8755"/>
                    <a:pt x="3283" y="8542"/>
                    <a:pt x="3010" y="8481"/>
                  </a:cubicBezTo>
                  <a:close/>
                  <a:moveTo>
                    <a:pt x="7599" y="8481"/>
                  </a:moveTo>
                  <a:cubicBezTo>
                    <a:pt x="7022" y="8481"/>
                    <a:pt x="6748" y="9150"/>
                    <a:pt x="7143" y="9545"/>
                  </a:cubicBezTo>
                  <a:cubicBezTo>
                    <a:pt x="7273" y="9674"/>
                    <a:pt x="7431" y="9732"/>
                    <a:pt x="7586" y="9732"/>
                  </a:cubicBezTo>
                  <a:cubicBezTo>
                    <a:pt x="7904" y="9732"/>
                    <a:pt x="8207" y="9488"/>
                    <a:pt x="8207" y="9120"/>
                  </a:cubicBezTo>
                  <a:cubicBezTo>
                    <a:pt x="8207" y="8755"/>
                    <a:pt x="7934" y="8481"/>
                    <a:pt x="7599" y="8481"/>
                  </a:cubicBezTo>
                  <a:close/>
                  <a:moveTo>
                    <a:pt x="12250" y="8481"/>
                  </a:moveTo>
                  <a:cubicBezTo>
                    <a:pt x="11703" y="8481"/>
                    <a:pt x="11429" y="9150"/>
                    <a:pt x="11824" y="9545"/>
                  </a:cubicBezTo>
                  <a:cubicBezTo>
                    <a:pt x="11954" y="9674"/>
                    <a:pt x="12112" y="9732"/>
                    <a:pt x="12267" y="9732"/>
                  </a:cubicBezTo>
                  <a:cubicBezTo>
                    <a:pt x="12585" y="9732"/>
                    <a:pt x="12888" y="9488"/>
                    <a:pt x="12888" y="9120"/>
                  </a:cubicBezTo>
                  <a:cubicBezTo>
                    <a:pt x="12888" y="8755"/>
                    <a:pt x="12615" y="8481"/>
                    <a:pt x="12280" y="8481"/>
                  </a:cubicBezTo>
                  <a:close/>
                  <a:moveTo>
                    <a:pt x="16931" y="8481"/>
                  </a:moveTo>
                  <a:cubicBezTo>
                    <a:pt x="16384" y="8481"/>
                    <a:pt x="16110" y="9150"/>
                    <a:pt x="16505" y="9545"/>
                  </a:cubicBezTo>
                  <a:cubicBezTo>
                    <a:pt x="16635" y="9674"/>
                    <a:pt x="16793" y="9732"/>
                    <a:pt x="16948" y="9732"/>
                  </a:cubicBezTo>
                  <a:cubicBezTo>
                    <a:pt x="17266" y="9732"/>
                    <a:pt x="17569" y="9488"/>
                    <a:pt x="17569" y="9120"/>
                  </a:cubicBezTo>
                  <a:cubicBezTo>
                    <a:pt x="17569" y="8755"/>
                    <a:pt x="17296" y="8481"/>
                    <a:pt x="16961" y="8481"/>
                  </a:cubicBezTo>
                  <a:close/>
                  <a:moveTo>
                    <a:pt x="21612" y="8481"/>
                  </a:moveTo>
                  <a:cubicBezTo>
                    <a:pt x="21065" y="8481"/>
                    <a:pt x="20791" y="9150"/>
                    <a:pt x="21186" y="9545"/>
                  </a:cubicBezTo>
                  <a:cubicBezTo>
                    <a:pt x="21316" y="9674"/>
                    <a:pt x="21474" y="9732"/>
                    <a:pt x="21629" y="9732"/>
                  </a:cubicBezTo>
                  <a:cubicBezTo>
                    <a:pt x="21947" y="9732"/>
                    <a:pt x="22250" y="9488"/>
                    <a:pt x="22250" y="9120"/>
                  </a:cubicBezTo>
                  <a:cubicBezTo>
                    <a:pt x="22250" y="8755"/>
                    <a:pt x="21977" y="8481"/>
                    <a:pt x="21642" y="8481"/>
                  </a:cubicBezTo>
                  <a:close/>
                  <a:moveTo>
                    <a:pt x="26293" y="8481"/>
                  </a:moveTo>
                  <a:cubicBezTo>
                    <a:pt x="25746" y="8481"/>
                    <a:pt x="25472" y="9150"/>
                    <a:pt x="25867" y="9545"/>
                  </a:cubicBezTo>
                  <a:cubicBezTo>
                    <a:pt x="25996" y="9674"/>
                    <a:pt x="26155" y="9732"/>
                    <a:pt x="26310" y="9732"/>
                  </a:cubicBezTo>
                  <a:cubicBezTo>
                    <a:pt x="26628" y="9732"/>
                    <a:pt x="26931" y="9488"/>
                    <a:pt x="26931" y="9120"/>
                  </a:cubicBezTo>
                  <a:cubicBezTo>
                    <a:pt x="26931" y="8755"/>
                    <a:pt x="26658" y="8481"/>
                    <a:pt x="26323" y="8481"/>
                  </a:cubicBezTo>
                  <a:close/>
                  <a:moveTo>
                    <a:pt x="30974" y="8481"/>
                  </a:moveTo>
                  <a:cubicBezTo>
                    <a:pt x="30133" y="8481"/>
                    <a:pt x="30123" y="9728"/>
                    <a:pt x="30944" y="9728"/>
                  </a:cubicBezTo>
                  <a:cubicBezTo>
                    <a:pt x="30954" y="9728"/>
                    <a:pt x="30964" y="9728"/>
                    <a:pt x="30974" y="9728"/>
                  </a:cubicBezTo>
                  <a:cubicBezTo>
                    <a:pt x="30997" y="9731"/>
                    <a:pt x="31021" y="9733"/>
                    <a:pt x="31044" y="9733"/>
                  </a:cubicBezTo>
                  <a:cubicBezTo>
                    <a:pt x="31202" y="9733"/>
                    <a:pt x="31354" y="9647"/>
                    <a:pt x="31460" y="9515"/>
                  </a:cubicBezTo>
                  <a:lnTo>
                    <a:pt x="31521" y="8785"/>
                  </a:lnTo>
                  <a:cubicBezTo>
                    <a:pt x="31399" y="8603"/>
                    <a:pt x="31217" y="8481"/>
                    <a:pt x="31004" y="8481"/>
                  </a:cubicBezTo>
                  <a:close/>
                  <a:moveTo>
                    <a:pt x="9940" y="11612"/>
                  </a:moveTo>
                  <a:cubicBezTo>
                    <a:pt x="9362" y="11612"/>
                    <a:pt x="9089" y="12281"/>
                    <a:pt x="9484" y="12676"/>
                  </a:cubicBezTo>
                  <a:cubicBezTo>
                    <a:pt x="9613" y="12805"/>
                    <a:pt x="9772" y="12863"/>
                    <a:pt x="9926" y="12863"/>
                  </a:cubicBezTo>
                  <a:cubicBezTo>
                    <a:pt x="10245" y="12863"/>
                    <a:pt x="10548" y="12619"/>
                    <a:pt x="10548" y="12250"/>
                  </a:cubicBezTo>
                  <a:cubicBezTo>
                    <a:pt x="10548" y="11886"/>
                    <a:pt x="10274" y="11612"/>
                    <a:pt x="9940" y="11612"/>
                  </a:cubicBezTo>
                  <a:close/>
                  <a:moveTo>
                    <a:pt x="14590" y="11612"/>
                  </a:moveTo>
                  <a:cubicBezTo>
                    <a:pt x="14043" y="11612"/>
                    <a:pt x="13770" y="12281"/>
                    <a:pt x="14165" y="12676"/>
                  </a:cubicBezTo>
                  <a:cubicBezTo>
                    <a:pt x="14294" y="12805"/>
                    <a:pt x="14453" y="12863"/>
                    <a:pt x="14607" y="12863"/>
                  </a:cubicBezTo>
                  <a:cubicBezTo>
                    <a:pt x="14926" y="12863"/>
                    <a:pt x="15229" y="12619"/>
                    <a:pt x="15229" y="12250"/>
                  </a:cubicBezTo>
                  <a:cubicBezTo>
                    <a:pt x="15229" y="11886"/>
                    <a:pt x="14955" y="11612"/>
                    <a:pt x="14621" y="11612"/>
                  </a:cubicBezTo>
                  <a:close/>
                  <a:moveTo>
                    <a:pt x="19271" y="11612"/>
                  </a:moveTo>
                  <a:cubicBezTo>
                    <a:pt x="18724" y="11612"/>
                    <a:pt x="18451" y="12281"/>
                    <a:pt x="18846" y="12676"/>
                  </a:cubicBezTo>
                  <a:cubicBezTo>
                    <a:pt x="18975" y="12805"/>
                    <a:pt x="19134" y="12863"/>
                    <a:pt x="19288" y="12863"/>
                  </a:cubicBezTo>
                  <a:cubicBezTo>
                    <a:pt x="19607" y="12863"/>
                    <a:pt x="19910" y="12619"/>
                    <a:pt x="19910" y="12250"/>
                  </a:cubicBezTo>
                  <a:cubicBezTo>
                    <a:pt x="19910" y="11916"/>
                    <a:pt x="19636" y="11612"/>
                    <a:pt x="19302" y="11612"/>
                  </a:cubicBezTo>
                  <a:close/>
                  <a:moveTo>
                    <a:pt x="23952" y="11612"/>
                  </a:moveTo>
                  <a:cubicBezTo>
                    <a:pt x="23405" y="11612"/>
                    <a:pt x="23132" y="12281"/>
                    <a:pt x="23527" y="12676"/>
                  </a:cubicBezTo>
                  <a:cubicBezTo>
                    <a:pt x="23656" y="12805"/>
                    <a:pt x="23814" y="12863"/>
                    <a:pt x="23969" y="12863"/>
                  </a:cubicBezTo>
                  <a:cubicBezTo>
                    <a:pt x="24288" y="12863"/>
                    <a:pt x="24591" y="12619"/>
                    <a:pt x="24591" y="12250"/>
                  </a:cubicBezTo>
                  <a:cubicBezTo>
                    <a:pt x="24591" y="11916"/>
                    <a:pt x="24317" y="11612"/>
                    <a:pt x="23983" y="11612"/>
                  </a:cubicBezTo>
                  <a:close/>
                  <a:moveTo>
                    <a:pt x="28633" y="11612"/>
                  </a:moveTo>
                  <a:cubicBezTo>
                    <a:pt x="28086" y="11612"/>
                    <a:pt x="27782" y="12311"/>
                    <a:pt x="28177" y="12706"/>
                  </a:cubicBezTo>
                  <a:cubicBezTo>
                    <a:pt x="28311" y="12831"/>
                    <a:pt x="28469" y="12886"/>
                    <a:pt x="28623" y="12886"/>
                  </a:cubicBezTo>
                  <a:cubicBezTo>
                    <a:pt x="28958" y="12886"/>
                    <a:pt x="29272" y="12625"/>
                    <a:pt x="29272" y="12250"/>
                  </a:cubicBezTo>
                  <a:cubicBezTo>
                    <a:pt x="29272" y="11916"/>
                    <a:pt x="28998" y="11612"/>
                    <a:pt x="28664" y="11612"/>
                  </a:cubicBezTo>
                  <a:close/>
                  <a:moveTo>
                    <a:pt x="30974" y="14712"/>
                  </a:moveTo>
                  <a:cubicBezTo>
                    <a:pt x="30152" y="14712"/>
                    <a:pt x="30133" y="15929"/>
                    <a:pt x="30943" y="15959"/>
                  </a:cubicBezTo>
                  <a:lnTo>
                    <a:pt x="31065" y="14712"/>
                  </a:lnTo>
                  <a:lnTo>
                    <a:pt x="31004" y="14712"/>
                  </a:lnTo>
                  <a:cubicBezTo>
                    <a:pt x="30994" y="14712"/>
                    <a:pt x="30984" y="14712"/>
                    <a:pt x="30974" y="14712"/>
                  </a:cubicBezTo>
                  <a:close/>
                  <a:moveTo>
                    <a:pt x="12250" y="14712"/>
                  </a:moveTo>
                  <a:cubicBezTo>
                    <a:pt x="11703" y="14712"/>
                    <a:pt x="11429" y="15381"/>
                    <a:pt x="11824" y="15776"/>
                  </a:cubicBezTo>
                  <a:cubicBezTo>
                    <a:pt x="11954" y="15905"/>
                    <a:pt x="12112" y="15963"/>
                    <a:pt x="12267" y="15963"/>
                  </a:cubicBezTo>
                  <a:cubicBezTo>
                    <a:pt x="12585" y="15963"/>
                    <a:pt x="12888" y="15719"/>
                    <a:pt x="12888" y="15351"/>
                  </a:cubicBezTo>
                  <a:cubicBezTo>
                    <a:pt x="12888" y="14986"/>
                    <a:pt x="12615" y="14712"/>
                    <a:pt x="12280" y="14712"/>
                  </a:cubicBezTo>
                  <a:close/>
                  <a:moveTo>
                    <a:pt x="16931" y="14712"/>
                  </a:moveTo>
                  <a:cubicBezTo>
                    <a:pt x="16384" y="14712"/>
                    <a:pt x="16110" y="15381"/>
                    <a:pt x="16505" y="15776"/>
                  </a:cubicBezTo>
                  <a:cubicBezTo>
                    <a:pt x="16635" y="15905"/>
                    <a:pt x="16793" y="15963"/>
                    <a:pt x="16948" y="15963"/>
                  </a:cubicBezTo>
                  <a:cubicBezTo>
                    <a:pt x="17266" y="15963"/>
                    <a:pt x="17569" y="15719"/>
                    <a:pt x="17569" y="15351"/>
                  </a:cubicBezTo>
                  <a:cubicBezTo>
                    <a:pt x="17569" y="14986"/>
                    <a:pt x="17296" y="14712"/>
                    <a:pt x="16961" y="14712"/>
                  </a:cubicBezTo>
                  <a:close/>
                  <a:moveTo>
                    <a:pt x="21612" y="14712"/>
                  </a:moveTo>
                  <a:cubicBezTo>
                    <a:pt x="21065" y="14712"/>
                    <a:pt x="20791" y="15381"/>
                    <a:pt x="21186" y="15776"/>
                  </a:cubicBezTo>
                  <a:cubicBezTo>
                    <a:pt x="21316" y="15905"/>
                    <a:pt x="21474" y="15963"/>
                    <a:pt x="21629" y="15963"/>
                  </a:cubicBezTo>
                  <a:cubicBezTo>
                    <a:pt x="21947" y="15963"/>
                    <a:pt x="22250" y="15719"/>
                    <a:pt x="22250" y="15351"/>
                  </a:cubicBezTo>
                  <a:cubicBezTo>
                    <a:pt x="22250" y="14986"/>
                    <a:pt x="21977" y="14712"/>
                    <a:pt x="21642" y="14712"/>
                  </a:cubicBezTo>
                  <a:close/>
                  <a:moveTo>
                    <a:pt x="26370" y="14710"/>
                  </a:moveTo>
                  <a:cubicBezTo>
                    <a:pt x="26354" y="14710"/>
                    <a:pt x="26339" y="14711"/>
                    <a:pt x="26323" y="14712"/>
                  </a:cubicBezTo>
                  <a:lnTo>
                    <a:pt x="26293" y="14712"/>
                  </a:lnTo>
                  <a:cubicBezTo>
                    <a:pt x="25746" y="14712"/>
                    <a:pt x="25472" y="15381"/>
                    <a:pt x="25867" y="15776"/>
                  </a:cubicBezTo>
                  <a:cubicBezTo>
                    <a:pt x="25996" y="15905"/>
                    <a:pt x="26155" y="15963"/>
                    <a:pt x="26310" y="15963"/>
                  </a:cubicBezTo>
                  <a:cubicBezTo>
                    <a:pt x="26325" y="15963"/>
                    <a:pt x="26341" y="15963"/>
                    <a:pt x="26356" y="15961"/>
                  </a:cubicBezTo>
                  <a:lnTo>
                    <a:pt x="26356" y="15961"/>
                  </a:lnTo>
                  <a:cubicBezTo>
                    <a:pt x="26674" y="15947"/>
                    <a:pt x="26961" y="15699"/>
                    <a:pt x="26961" y="15320"/>
                  </a:cubicBezTo>
                  <a:cubicBezTo>
                    <a:pt x="26961" y="15001"/>
                    <a:pt x="26685" y="14710"/>
                    <a:pt x="26370" y="14710"/>
                  </a:cubicBezTo>
                  <a:close/>
                  <a:moveTo>
                    <a:pt x="19271" y="17843"/>
                  </a:moveTo>
                  <a:cubicBezTo>
                    <a:pt x="18937" y="17843"/>
                    <a:pt x="18663" y="18086"/>
                    <a:pt x="18663" y="18421"/>
                  </a:cubicBezTo>
                  <a:cubicBezTo>
                    <a:pt x="19059" y="18481"/>
                    <a:pt x="19484" y="18542"/>
                    <a:pt x="19910" y="18603"/>
                  </a:cubicBezTo>
                  <a:cubicBezTo>
                    <a:pt x="19910" y="18573"/>
                    <a:pt x="19910" y="18512"/>
                    <a:pt x="19910" y="18481"/>
                  </a:cubicBezTo>
                  <a:cubicBezTo>
                    <a:pt x="19910" y="18147"/>
                    <a:pt x="19636" y="17843"/>
                    <a:pt x="19302" y="17843"/>
                  </a:cubicBezTo>
                  <a:close/>
                  <a:moveTo>
                    <a:pt x="23983" y="17843"/>
                  </a:moveTo>
                  <a:cubicBezTo>
                    <a:pt x="23861" y="17843"/>
                    <a:pt x="23740" y="17874"/>
                    <a:pt x="23648" y="17934"/>
                  </a:cubicBezTo>
                  <a:cubicBezTo>
                    <a:pt x="23618" y="17934"/>
                    <a:pt x="23588" y="17965"/>
                    <a:pt x="23588" y="17965"/>
                  </a:cubicBezTo>
                  <a:cubicBezTo>
                    <a:pt x="23496" y="18026"/>
                    <a:pt x="23466" y="18117"/>
                    <a:pt x="23405" y="18208"/>
                  </a:cubicBezTo>
                  <a:cubicBezTo>
                    <a:pt x="23405" y="18238"/>
                    <a:pt x="23375" y="18269"/>
                    <a:pt x="23375" y="18269"/>
                  </a:cubicBezTo>
                  <a:cubicBezTo>
                    <a:pt x="23375" y="18299"/>
                    <a:pt x="23375" y="18299"/>
                    <a:pt x="23375" y="18299"/>
                  </a:cubicBezTo>
                  <a:cubicBezTo>
                    <a:pt x="23375" y="18329"/>
                    <a:pt x="23375" y="18360"/>
                    <a:pt x="23375" y="18421"/>
                  </a:cubicBezTo>
                  <a:cubicBezTo>
                    <a:pt x="23375" y="18421"/>
                    <a:pt x="23375" y="18451"/>
                    <a:pt x="23375" y="18451"/>
                  </a:cubicBezTo>
                  <a:cubicBezTo>
                    <a:pt x="23375" y="18694"/>
                    <a:pt x="23466" y="18877"/>
                    <a:pt x="23679" y="18998"/>
                  </a:cubicBezTo>
                  <a:lnTo>
                    <a:pt x="24226" y="19029"/>
                  </a:lnTo>
                  <a:cubicBezTo>
                    <a:pt x="24408" y="18968"/>
                    <a:pt x="24560" y="18785"/>
                    <a:pt x="24621" y="18603"/>
                  </a:cubicBezTo>
                  <a:cubicBezTo>
                    <a:pt x="24621" y="18542"/>
                    <a:pt x="24621" y="18512"/>
                    <a:pt x="24621" y="18451"/>
                  </a:cubicBezTo>
                  <a:cubicBezTo>
                    <a:pt x="24591" y="18117"/>
                    <a:pt x="24317" y="17843"/>
                    <a:pt x="23983" y="17843"/>
                  </a:cubicBezTo>
                  <a:close/>
                  <a:moveTo>
                    <a:pt x="28664" y="17843"/>
                  </a:moveTo>
                  <a:cubicBezTo>
                    <a:pt x="28117" y="17843"/>
                    <a:pt x="27813" y="18512"/>
                    <a:pt x="28208" y="18907"/>
                  </a:cubicBezTo>
                  <a:cubicBezTo>
                    <a:pt x="28337" y="19036"/>
                    <a:pt x="28499" y="19094"/>
                    <a:pt x="28658" y="19094"/>
                  </a:cubicBezTo>
                  <a:cubicBezTo>
                    <a:pt x="28985" y="19094"/>
                    <a:pt x="29302" y="18850"/>
                    <a:pt x="29302" y="18481"/>
                  </a:cubicBezTo>
                  <a:cubicBezTo>
                    <a:pt x="29302" y="18117"/>
                    <a:pt x="28998" y="17843"/>
                    <a:pt x="28664" y="178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2104238" y="3009313"/>
              <a:ext cx="30423" cy="308819"/>
            </a:xfrm>
            <a:custGeom>
              <a:rect b="b" l="l" r="r" t="t"/>
              <a:pathLst>
                <a:path extrusionOk="0" h="10496" w="1034">
                  <a:moveTo>
                    <a:pt x="1003" y="1"/>
                  </a:moveTo>
                  <a:cubicBezTo>
                    <a:pt x="988" y="1"/>
                    <a:pt x="973" y="9"/>
                    <a:pt x="973" y="24"/>
                  </a:cubicBezTo>
                  <a:cubicBezTo>
                    <a:pt x="791" y="875"/>
                    <a:pt x="730" y="1726"/>
                    <a:pt x="639" y="2577"/>
                  </a:cubicBezTo>
                  <a:cubicBezTo>
                    <a:pt x="547" y="3398"/>
                    <a:pt x="456" y="4310"/>
                    <a:pt x="365" y="5191"/>
                  </a:cubicBezTo>
                  <a:cubicBezTo>
                    <a:pt x="213" y="6954"/>
                    <a:pt x="31" y="8717"/>
                    <a:pt x="0" y="10449"/>
                  </a:cubicBezTo>
                  <a:cubicBezTo>
                    <a:pt x="0" y="10480"/>
                    <a:pt x="23" y="10495"/>
                    <a:pt x="46" y="10495"/>
                  </a:cubicBezTo>
                  <a:cubicBezTo>
                    <a:pt x="69" y="10495"/>
                    <a:pt x="91" y="10480"/>
                    <a:pt x="91" y="10449"/>
                  </a:cubicBezTo>
                  <a:cubicBezTo>
                    <a:pt x="365" y="8747"/>
                    <a:pt x="517" y="6984"/>
                    <a:pt x="669" y="5252"/>
                  </a:cubicBezTo>
                  <a:cubicBezTo>
                    <a:pt x="760" y="4401"/>
                    <a:pt x="821" y="3519"/>
                    <a:pt x="882" y="2668"/>
                  </a:cubicBezTo>
                  <a:cubicBezTo>
                    <a:pt x="943" y="1817"/>
                    <a:pt x="1034" y="905"/>
                    <a:pt x="1034" y="24"/>
                  </a:cubicBezTo>
                  <a:cubicBezTo>
                    <a:pt x="1034" y="9"/>
                    <a:pt x="1019" y="1"/>
                    <a:pt x="10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903168" y="2750899"/>
              <a:ext cx="635908" cy="786993"/>
            </a:xfrm>
            <a:custGeom>
              <a:rect b="b" l="l" r="r" t="t"/>
              <a:pathLst>
                <a:path extrusionOk="0" h="26748" w="21613">
                  <a:moveTo>
                    <a:pt x="10323" y="1"/>
                  </a:moveTo>
                  <a:cubicBezTo>
                    <a:pt x="9596" y="1"/>
                    <a:pt x="8898" y="195"/>
                    <a:pt x="8238" y="539"/>
                  </a:cubicBezTo>
                  <a:cubicBezTo>
                    <a:pt x="2189" y="3731"/>
                    <a:pt x="1" y="26740"/>
                    <a:pt x="1" y="26740"/>
                  </a:cubicBezTo>
                  <a:cubicBezTo>
                    <a:pt x="16" y="26745"/>
                    <a:pt x="39" y="26747"/>
                    <a:pt x="69" y="26747"/>
                  </a:cubicBezTo>
                  <a:cubicBezTo>
                    <a:pt x="1574" y="26747"/>
                    <a:pt x="21612" y="20935"/>
                    <a:pt x="21612" y="20935"/>
                  </a:cubicBezTo>
                  <a:lnTo>
                    <a:pt x="19150" y="13700"/>
                  </a:lnTo>
                  <a:cubicBezTo>
                    <a:pt x="19150" y="13700"/>
                    <a:pt x="20366" y="11360"/>
                    <a:pt x="19819" y="9141"/>
                  </a:cubicBezTo>
                  <a:cubicBezTo>
                    <a:pt x="19059" y="6132"/>
                    <a:pt x="13497" y="1208"/>
                    <a:pt x="13071" y="934"/>
                  </a:cubicBezTo>
                  <a:cubicBezTo>
                    <a:pt x="12123" y="285"/>
                    <a:pt x="11201" y="1"/>
                    <a:pt x="1032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370244" y="2854053"/>
              <a:ext cx="126782" cy="307553"/>
            </a:xfrm>
            <a:custGeom>
              <a:rect b="b" l="l" r="r" t="t"/>
              <a:pathLst>
                <a:path extrusionOk="0" h="10453" w="4309">
                  <a:moveTo>
                    <a:pt x="43" y="0"/>
                  </a:moveTo>
                  <a:cubicBezTo>
                    <a:pt x="27" y="0"/>
                    <a:pt x="1" y="28"/>
                    <a:pt x="23" y="73"/>
                  </a:cubicBezTo>
                  <a:cubicBezTo>
                    <a:pt x="631" y="711"/>
                    <a:pt x="1208" y="1380"/>
                    <a:pt x="1725" y="2079"/>
                  </a:cubicBezTo>
                  <a:cubicBezTo>
                    <a:pt x="2606" y="3234"/>
                    <a:pt x="3518" y="4480"/>
                    <a:pt x="3822" y="5939"/>
                  </a:cubicBezTo>
                  <a:cubicBezTo>
                    <a:pt x="4157" y="7428"/>
                    <a:pt x="3701" y="8918"/>
                    <a:pt x="3306" y="10346"/>
                  </a:cubicBezTo>
                  <a:cubicBezTo>
                    <a:pt x="3286" y="10406"/>
                    <a:pt x="3343" y="10452"/>
                    <a:pt x="3394" y="10452"/>
                  </a:cubicBezTo>
                  <a:cubicBezTo>
                    <a:pt x="3422" y="10452"/>
                    <a:pt x="3447" y="10439"/>
                    <a:pt x="3457" y="10407"/>
                  </a:cubicBezTo>
                  <a:cubicBezTo>
                    <a:pt x="3792" y="9587"/>
                    <a:pt x="4005" y="8766"/>
                    <a:pt x="4187" y="7915"/>
                  </a:cubicBezTo>
                  <a:cubicBezTo>
                    <a:pt x="4309" y="7155"/>
                    <a:pt x="4278" y="6395"/>
                    <a:pt x="4126" y="5666"/>
                  </a:cubicBezTo>
                  <a:cubicBezTo>
                    <a:pt x="3913" y="4936"/>
                    <a:pt x="3579" y="4237"/>
                    <a:pt x="3154" y="3629"/>
                  </a:cubicBezTo>
                  <a:cubicBezTo>
                    <a:pt x="2789" y="3112"/>
                    <a:pt x="2424" y="2626"/>
                    <a:pt x="1998" y="2170"/>
                  </a:cubicBezTo>
                  <a:cubicBezTo>
                    <a:pt x="1695" y="1562"/>
                    <a:pt x="1360" y="1015"/>
                    <a:pt x="935" y="468"/>
                  </a:cubicBezTo>
                  <a:lnTo>
                    <a:pt x="935" y="468"/>
                  </a:lnTo>
                  <a:cubicBezTo>
                    <a:pt x="1208" y="924"/>
                    <a:pt x="1482" y="1380"/>
                    <a:pt x="1725" y="1836"/>
                  </a:cubicBezTo>
                  <a:cubicBezTo>
                    <a:pt x="1178" y="1228"/>
                    <a:pt x="600" y="650"/>
                    <a:pt x="53" y="12"/>
                  </a:cubicBezTo>
                  <a:cubicBezTo>
                    <a:pt x="53" y="4"/>
                    <a:pt x="49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913907" y="2758696"/>
              <a:ext cx="582242" cy="757512"/>
            </a:xfrm>
            <a:custGeom>
              <a:rect b="b" l="l" r="r" t="t"/>
              <a:pathLst>
                <a:path extrusionOk="0" h="25746" w="19789">
                  <a:moveTo>
                    <a:pt x="8451" y="1"/>
                  </a:moveTo>
                  <a:cubicBezTo>
                    <a:pt x="8238" y="92"/>
                    <a:pt x="8055" y="183"/>
                    <a:pt x="7873" y="274"/>
                  </a:cubicBezTo>
                  <a:cubicBezTo>
                    <a:pt x="7691" y="365"/>
                    <a:pt x="7508" y="487"/>
                    <a:pt x="7356" y="609"/>
                  </a:cubicBezTo>
                  <a:cubicBezTo>
                    <a:pt x="7448" y="791"/>
                    <a:pt x="7660" y="912"/>
                    <a:pt x="7873" y="912"/>
                  </a:cubicBezTo>
                  <a:cubicBezTo>
                    <a:pt x="8238" y="912"/>
                    <a:pt x="8511" y="639"/>
                    <a:pt x="8511" y="274"/>
                  </a:cubicBezTo>
                  <a:cubicBezTo>
                    <a:pt x="8511" y="183"/>
                    <a:pt x="8481" y="92"/>
                    <a:pt x="8451" y="1"/>
                  </a:cubicBezTo>
                  <a:close/>
                  <a:moveTo>
                    <a:pt x="11946" y="213"/>
                  </a:moveTo>
                  <a:cubicBezTo>
                    <a:pt x="11946" y="213"/>
                    <a:pt x="11946" y="244"/>
                    <a:pt x="11946" y="274"/>
                  </a:cubicBezTo>
                  <a:cubicBezTo>
                    <a:pt x="11946" y="639"/>
                    <a:pt x="12220" y="912"/>
                    <a:pt x="12584" y="912"/>
                  </a:cubicBezTo>
                  <a:cubicBezTo>
                    <a:pt x="12706" y="912"/>
                    <a:pt x="12828" y="882"/>
                    <a:pt x="12949" y="791"/>
                  </a:cubicBezTo>
                  <a:cubicBezTo>
                    <a:pt x="12828" y="730"/>
                    <a:pt x="12736" y="669"/>
                    <a:pt x="12706" y="639"/>
                  </a:cubicBezTo>
                  <a:cubicBezTo>
                    <a:pt x="12463" y="487"/>
                    <a:pt x="12220" y="335"/>
                    <a:pt x="11946" y="213"/>
                  </a:cubicBezTo>
                  <a:close/>
                  <a:moveTo>
                    <a:pt x="5502" y="2736"/>
                  </a:moveTo>
                  <a:cubicBezTo>
                    <a:pt x="5320" y="3010"/>
                    <a:pt x="5168" y="3314"/>
                    <a:pt x="4985" y="3648"/>
                  </a:cubicBezTo>
                  <a:cubicBezTo>
                    <a:pt x="5096" y="3868"/>
                    <a:pt x="5320" y="3983"/>
                    <a:pt x="5544" y="3983"/>
                  </a:cubicBezTo>
                  <a:cubicBezTo>
                    <a:pt x="5753" y="3983"/>
                    <a:pt x="5962" y="3884"/>
                    <a:pt x="6080" y="3678"/>
                  </a:cubicBezTo>
                  <a:cubicBezTo>
                    <a:pt x="6323" y="3253"/>
                    <a:pt x="6019" y="2736"/>
                    <a:pt x="5533" y="2736"/>
                  </a:cubicBezTo>
                  <a:close/>
                  <a:moveTo>
                    <a:pt x="10214" y="2736"/>
                  </a:moveTo>
                  <a:cubicBezTo>
                    <a:pt x="9666" y="2736"/>
                    <a:pt x="9362" y="3405"/>
                    <a:pt x="9758" y="3800"/>
                  </a:cubicBezTo>
                  <a:cubicBezTo>
                    <a:pt x="9897" y="3929"/>
                    <a:pt x="10062" y="3987"/>
                    <a:pt x="10221" y="3987"/>
                  </a:cubicBezTo>
                  <a:cubicBezTo>
                    <a:pt x="10549" y="3987"/>
                    <a:pt x="10852" y="3743"/>
                    <a:pt x="10852" y="3375"/>
                  </a:cubicBezTo>
                  <a:cubicBezTo>
                    <a:pt x="10852" y="3010"/>
                    <a:pt x="10548" y="2736"/>
                    <a:pt x="10214" y="2736"/>
                  </a:cubicBezTo>
                  <a:close/>
                  <a:moveTo>
                    <a:pt x="14894" y="2736"/>
                  </a:moveTo>
                  <a:cubicBezTo>
                    <a:pt x="14347" y="2736"/>
                    <a:pt x="14043" y="3405"/>
                    <a:pt x="14439" y="3830"/>
                  </a:cubicBezTo>
                  <a:cubicBezTo>
                    <a:pt x="14563" y="3955"/>
                    <a:pt x="14718" y="4010"/>
                    <a:pt x="14871" y="4010"/>
                  </a:cubicBezTo>
                  <a:cubicBezTo>
                    <a:pt x="15205" y="4010"/>
                    <a:pt x="15533" y="3749"/>
                    <a:pt x="15533" y="3375"/>
                  </a:cubicBezTo>
                  <a:cubicBezTo>
                    <a:pt x="15533" y="3344"/>
                    <a:pt x="15533" y="3314"/>
                    <a:pt x="15502" y="3283"/>
                  </a:cubicBezTo>
                  <a:lnTo>
                    <a:pt x="15502" y="3253"/>
                  </a:lnTo>
                  <a:lnTo>
                    <a:pt x="15016" y="2736"/>
                  </a:lnTo>
                  <a:close/>
                  <a:moveTo>
                    <a:pt x="3800" y="6323"/>
                  </a:moveTo>
                  <a:lnTo>
                    <a:pt x="3800" y="6353"/>
                  </a:lnTo>
                  <a:cubicBezTo>
                    <a:pt x="3709" y="6566"/>
                    <a:pt x="3618" y="6809"/>
                    <a:pt x="3526" y="7052"/>
                  </a:cubicBezTo>
                  <a:cubicBezTo>
                    <a:pt x="3709" y="6931"/>
                    <a:pt x="3830" y="6748"/>
                    <a:pt x="3830" y="6536"/>
                  </a:cubicBezTo>
                  <a:cubicBezTo>
                    <a:pt x="3830" y="6444"/>
                    <a:pt x="3830" y="6384"/>
                    <a:pt x="3800" y="6323"/>
                  </a:cubicBezTo>
                  <a:close/>
                  <a:moveTo>
                    <a:pt x="7873" y="5867"/>
                  </a:moveTo>
                  <a:cubicBezTo>
                    <a:pt x="7326" y="5867"/>
                    <a:pt x="7022" y="6536"/>
                    <a:pt x="7417" y="6961"/>
                  </a:cubicBezTo>
                  <a:cubicBezTo>
                    <a:pt x="7551" y="7086"/>
                    <a:pt x="7709" y="7141"/>
                    <a:pt x="7863" y="7141"/>
                  </a:cubicBezTo>
                  <a:cubicBezTo>
                    <a:pt x="8198" y="7141"/>
                    <a:pt x="8511" y="6880"/>
                    <a:pt x="8511" y="6505"/>
                  </a:cubicBezTo>
                  <a:cubicBezTo>
                    <a:pt x="8511" y="6141"/>
                    <a:pt x="8238" y="5867"/>
                    <a:pt x="7873" y="5867"/>
                  </a:cubicBezTo>
                  <a:close/>
                  <a:moveTo>
                    <a:pt x="12554" y="5867"/>
                  </a:moveTo>
                  <a:cubicBezTo>
                    <a:pt x="11976" y="5867"/>
                    <a:pt x="11703" y="6536"/>
                    <a:pt x="12098" y="6961"/>
                  </a:cubicBezTo>
                  <a:cubicBezTo>
                    <a:pt x="12223" y="7086"/>
                    <a:pt x="12377" y="7141"/>
                    <a:pt x="12531" y="7141"/>
                  </a:cubicBezTo>
                  <a:cubicBezTo>
                    <a:pt x="12864" y="7141"/>
                    <a:pt x="13192" y="6880"/>
                    <a:pt x="13192" y="6505"/>
                  </a:cubicBezTo>
                  <a:cubicBezTo>
                    <a:pt x="13192" y="6141"/>
                    <a:pt x="12919" y="5867"/>
                    <a:pt x="12554" y="5867"/>
                  </a:cubicBezTo>
                  <a:close/>
                  <a:moveTo>
                    <a:pt x="17235" y="5867"/>
                  </a:moveTo>
                  <a:cubicBezTo>
                    <a:pt x="16657" y="5867"/>
                    <a:pt x="16384" y="6536"/>
                    <a:pt x="16779" y="6961"/>
                  </a:cubicBezTo>
                  <a:cubicBezTo>
                    <a:pt x="16903" y="7086"/>
                    <a:pt x="17058" y="7141"/>
                    <a:pt x="17211" y="7141"/>
                  </a:cubicBezTo>
                  <a:cubicBezTo>
                    <a:pt x="17545" y="7141"/>
                    <a:pt x="17873" y="6880"/>
                    <a:pt x="17873" y="6505"/>
                  </a:cubicBezTo>
                  <a:cubicBezTo>
                    <a:pt x="17873" y="6141"/>
                    <a:pt x="17569" y="5867"/>
                    <a:pt x="17235" y="5867"/>
                  </a:cubicBezTo>
                  <a:close/>
                  <a:moveTo>
                    <a:pt x="19454" y="8967"/>
                  </a:moveTo>
                  <a:cubicBezTo>
                    <a:pt x="18694" y="9089"/>
                    <a:pt x="18785" y="10214"/>
                    <a:pt x="19575" y="10214"/>
                  </a:cubicBezTo>
                  <a:cubicBezTo>
                    <a:pt x="19575" y="9788"/>
                    <a:pt x="19545" y="9362"/>
                    <a:pt x="19484" y="8967"/>
                  </a:cubicBezTo>
                  <a:close/>
                  <a:moveTo>
                    <a:pt x="5533" y="8967"/>
                  </a:moveTo>
                  <a:cubicBezTo>
                    <a:pt x="4985" y="8967"/>
                    <a:pt x="4712" y="9636"/>
                    <a:pt x="5107" y="10031"/>
                  </a:cubicBezTo>
                  <a:cubicBezTo>
                    <a:pt x="5236" y="10160"/>
                    <a:pt x="5395" y="10218"/>
                    <a:pt x="5550" y="10218"/>
                  </a:cubicBezTo>
                  <a:cubicBezTo>
                    <a:pt x="5868" y="10218"/>
                    <a:pt x="6171" y="9974"/>
                    <a:pt x="6171" y="9606"/>
                  </a:cubicBezTo>
                  <a:cubicBezTo>
                    <a:pt x="6171" y="9241"/>
                    <a:pt x="5897" y="8967"/>
                    <a:pt x="5533" y="8967"/>
                  </a:cubicBezTo>
                  <a:close/>
                  <a:moveTo>
                    <a:pt x="10214" y="8967"/>
                  </a:moveTo>
                  <a:cubicBezTo>
                    <a:pt x="9666" y="8967"/>
                    <a:pt x="9362" y="9636"/>
                    <a:pt x="9758" y="10031"/>
                  </a:cubicBezTo>
                  <a:cubicBezTo>
                    <a:pt x="9897" y="10160"/>
                    <a:pt x="10062" y="10218"/>
                    <a:pt x="10221" y="10218"/>
                  </a:cubicBezTo>
                  <a:cubicBezTo>
                    <a:pt x="10549" y="10218"/>
                    <a:pt x="10852" y="9974"/>
                    <a:pt x="10852" y="9606"/>
                  </a:cubicBezTo>
                  <a:cubicBezTo>
                    <a:pt x="10852" y="9241"/>
                    <a:pt x="10578" y="8967"/>
                    <a:pt x="10214" y="8967"/>
                  </a:cubicBezTo>
                  <a:close/>
                  <a:moveTo>
                    <a:pt x="14894" y="8967"/>
                  </a:moveTo>
                  <a:cubicBezTo>
                    <a:pt x="14347" y="8967"/>
                    <a:pt x="14043" y="9636"/>
                    <a:pt x="14439" y="10031"/>
                  </a:cubicBezTo>
                  <a:cubicBezTo>
                    <a:pt x="14578" y="10160"/>
                    <a:pt x="14743" y="10218"/>
                    <a:pt x="14902" y="10218"/>
                  </a:cubicBezTo>
                  <a:cubicBezTo>
                    <a:pt x="15230" y="10218"/>
                    <a:pt x="15533" y="9974"/>
                    <a:pt x="15533" y="9606"/>
                  </a:cubicBezTo>
                  <a:cubicBezTo>
                    <a:pt x="15533" y="9241"/>
                    <a:pt x="15259" y="8967"/>
                    <a:pt x="14894" y="8967"/>
                  </a:cubicBezTo>
                  <a:close/>
                  <a:moveTo>
                    <a:pt x="3192" y="12098"/>
                  </a:moveTo>
                  <a:cubicBezTo>
                    <a:pt x="2645" y="12098"/>
                    <a:pt x="2371" y="12767"/>
                    <a:pt x="2767" y="13162"/>
                  </a:cubicBezTo>
                  <a:cubicBezTo>
                    <a:pt x="2896" y="13291"/>
                    <a:pt x="3054" y="13349"/>
                    <a:pt x="3209" y="13349"/>
                  </a:cubicBezTo>
                  <a:cubicBezTo>
                    <a:pt x="3528" y="13349"/>
                    <a:pt x="3830" y="13105"/>
                    <a:pt x="3830" y="12736"/>
                  </a:cubicBezTo>
                  <a:cubicBezTo>
                    <a:pt x="3830" y="12372"/>
                    <a:pt x="3557" y="12098"/>
                    <a:pt x="3192" y="12098"/>
                  </a:cubicBezTo>
                  <a:close/>
                  <a:moveTo>
                    <a:pt x="7873" y="12098"/>
                  </a:moveTo>
                  <a:cubicBezTo>
                    <a:pt x="7326" y="12098"/>
                    <a:pt x="7052" y="12767"/>
                    <a:pt x="7448" y="13162"/>
                  </a:cubicBezTo>
                  <a:cubicBezTo>
                    <a:pt x="7577" y="13291"/>
                    <a:pt x="7735" y="13349"/>
                    <a:pt x="7890" y="13349"/>
                  </a:cubicBezTo>
                  <a:cubicBezTo>
                    <a:pt x="8209" y="13349"/>
                    <a:pt x="8511" y="13105"/>
                    <a:pt x="8511" y="12736"/>
                  </a:cubicBezTo>
                  <a:cubicBezTo>
                    <a:pt x="8511" y="12372"/>
                    <a:pt x="8238" y="12098"/>
                    <a:pt x="7873" y="12098"/>
                  </a:cubicBezTo>
                  <a:close/>
                  <a:moveTo>
                    <a:pt x="12554" y="12098"/>
                  </a:moveTo>
                  <a:cubicBezTo>
                    <a:pt x="12007" y="12098"/>
                    <a:pt x="11703" y="12767"/>
                    <a:pt x="12098" y="13162"/>
                  </a:cubicBezTo>
                  <a:cubicBezTo>
                    <a:pt x="12237" y="13291"/>
                    <a:pt x="12402" y="13349"/>
                    <a:pt x="12562" y="13349"/>
                  </a:cubicBezTo>
                  <a:cubicBezTo>
                    <a:pt x="12889" y="13349"/>
                    <a:pt x="13192" y="13105"/>
                    <a:pt x="13192" y="12736"/>
                  </a:cubicBezTo>
                  <a:cubicBezTo>
                    <a:pt x="13192" y="12372"/>
                    <a:pt x="12919" y="12098"/>
                    <a:pt x="12554" y="12098"/>
                  </a:cubicBezTo>
                  <a:close/>
                  <a:moveTo>
                    <a:pt x="17235" y="12098"/>
                  </a:moveTo>
                  <a:cubicBezTo>
                    <a:pt x="16688" y="12098"/>
                    <a:pt x="16384" y="12767"/>
                    <a:pt x="16779" y="13162"/>
                  </a:cubicBezTo>
                  <a:cubicBezTo>
                    <a:pt x="16908" y="13291"/>
                    <a:pt x="17070" y="13349"/>
                    <a:pt x="17229" y="13349"/>
                  </a:cubicBezTo>
                  <a:cubicBezTo>
                    <a:pt x="17557" y="13349"/>
                    <a:pt x="17873" y="13105"/>
                    <a:pt x="17873" y="12736"/>
                  </a:cubicBezTo>
                  <a:cubicBezTo>
                    <a:pt x="17873" y="12372"/>
                    <a:pt x="17569" y="12098"/>
                    <a:pt x="17235" y="12098"/>
                  </a:cubicBezTo>
                  <a:close/>
                  <a:moveTo>
                    <a:pt x="1308" y="15381"/>
                  </a:moveTo>
                  <a:cubicBezTo>
                    <a:pt x="1247" y="15715"/>
                    <a:pt x="1186" y="16049"/>
                    <a:pt x="1125" y="16384"/>
                  </a:cubicBezTo>
                  <a:cubicBezTo>
                    <a:pt x="1338" y="16262"/>
                    <a:pt x="1490" y="16049"/>
                    <a:pt x="1490" y="15806"/>
                  </a:cubicBezTo>
                  <a:cubicBezTo>
                    <a:pt x="1490" y="15654"/>
                    <a:pt x="1429" y="15502"/>
                    <a:pt x="1338" y="15381"/>
                  </a:cubicBezTo>
                  <a:close/>
                  <a:moveTo>
                    <a:pt x="5533" y="15168"/>
                  </a:moveTo>
                  <a:cubicBezTo>
                    <a:pt x="4955" y="15168"/>
                    <a:pt x="4682" y="15867"/>
                    <a:pt x="5077" y="16262"/>
                  </a:cubicBezTo>
                  <a:cubicBezTo>
                    <a:pt x="5201" y="16387"/>
                    <a:pt x="5356" y="16442"/>
                    <a:pt x="5509" y="16442"/>
                  </a:cubicBezTo>
                  <a:cubicBezTo>
                    <a:pt x="5843" y="16442"/>
                    <a:pt x="6171" y="16181"/>
                    <a:pt x="6171" y="15806"/>
                  </a:cubicBezTo>
                  <a:cubicBezTo>
                    <a:pt x="6141" y="15472"/>
                    <a:pt x="5867" y="15198"/>
                    <a:pt x="5533" y="15198"/>
                  </a:cubicBezTo>
                  <a:lnTo>
                    <a:pt x="5533" y="15168"/>
                  </a:lnTo>
                  <a:close/>
                  <a:moveTo>
                    <a:pt x="10214" y="15168"/>
                  </a:moveTo>
                  <a:cubicBezTo>
                    <a:pt x="9636" y="15168"/>
                    <a:pt x="9362" y="15867"/>
                    <a:pt x="9758" y="16262"/>
                  </a:cubicBezTo>
                  <a:cubicBezTo>
                    <a:pt x="9882" y="16387"/>
                    <a:pt x="10034" y="16442"/>
                    <a:pt x="10183" y="16442"/>
                  </a:cubicBezTo>
                  <a:cubicBezTo>
                    <a:pt x="10508" y="16442"/>
                    <a:pt x="10821" y="16181"/>
                    <a:pt x="10821" y="15806"/>
                  </a:cubicBezTo>
                  <a:cubicBezTo>
                    <a:pt x="10821" y="15472"/>
                    <a:pt x="10548" y="15198"/>
                    <a:pt x="10214" y="15198"/>
                  </a:cubicBezTo>
                  <a:lnTo>
                    <a:pt x="10214" y="15168"/>
                  </a:lnTo>
                  <a:close/>
                  <a:moveTo>
                    <a:pt x="14894" y="15168"/>
                  </a:moveTo>
                  <a:cubicBezTo>
                    <a:pt x="14317" y="15168"/>
                    <a:pt x="14043" y="15867"/>
                    <a:pt x="14439" y="16262"/>
                  </a:cubicBezTo>
                  <a:cubicBezTo>
                    <a:pt x="14563" y="16387"/>
                    <a:pt x="14715" y="16442"/>
                    <a:pt x="14864" y="16442"/>
                  </a:cubicBezTo>
                  <a:cubicBezTo>
                    <a:pt x="15189" y="16442"/>
                    <a:pt x="15502" y="16181"/>
                    <a:pt x="15502" y="15806"/>
                  </a:cubicBezTo>
                  <a:cubicBezTo>
                    <a:pt x="15502" y="15472"/>
                    <a:pt x="15229" y="15198"/>
                    <a:pt x="14894" y="15198"/>
                  </a:cubicBezTo>
                  <a:lnTo>
                    <a:pt x="14894" y="15168"/>
                  </a:lnTo>
                  <a:close/>
                  <a:moveTo>
                    <a:pt x="19393" y="15198"/>
                  </a:moveTo>
                  <a:lnTo>
                    <a:pt x="19393" y="15198"/>
                  </a:lnTo>
                  <a:cubicBezTo>
                    <a:pt x="18664" y="15381"/>
                    <a:pt x="18816" y="16445"/>
                    <a:pt x="19575" y="16445"/>
                  </a:cubicBezTo>
                  <a:cubicBezTo>
                    <a:pt x="19636" y="16445"/>
                    <a:pt x="19727" y="16414"/>
                    <a:pt x="19788" y="16384"/>
                  </a:cubicBezTo>
                  <a:lnTo>
                    <a:pt x="19393" y="15198"/>
                  </a:lnTo>
                  <a:close/>
                  <a:moveTo>
                    <a:pt x="3192" y="18329"/>
                  </a:moveTo>
                  <a:cubicBezTo>
                    <a:pt x="2615" y="18329"/>
                    <a:pt x="2341" y="18998"/>
                    <a:pt x="2736" y="19393"/>
                  </a:cubicBezTo>
                  <a:cubicBezTo>
                    <a:pt x="2864" y="19521"/>
                    <a:pt x="3024" y="19579"/>
                    <a:pt x="3182" y="19579"/>
                  </a:cubicBezTo>
                  <a:cubicBezTo>
                    <a:pt x="3511" y="19579"/>
                    <a:pt x="3830" y="19327"/>
                    <a:pt x="3830" y="18937"/>
                  </a:cubicBezTo>
                  <a:cubicBezTo>
                    <a:pt x="3800" y="18603"/>
                    <a:pt x="3526" y="18329"/>
                    <a:pt x="3192" y="18329"/>
                  </a:cubicBezTo>
                  <a:close/>
                  <a:moveTo>
                    <a:pt x="7873" y="18329"/>
                  </a:moveTo>
                  <a:cubicBezTo>
                    <a:pt x="7296" y="18329"/>
                    <a:pt x="7022" y="18998"/>
                    <a:pt x="7417" y="19393"/>
                  </a:cubicBezTo>
                  <a:cubicBezTo>
                    <a:pt x="7545" y="19521"/>
                    <a:pt x="7705" y="19579"/>
                    <a:pt x="7863" y="19579"/>
                  </a:cubicBezTo>
                  <a:cubicBezTo>
                    <a:pt x="8192" y="19579"/>
                    <a:pt x="8511" y="19327"/>
                    <a:pt x="8511" y="18937"/>
                  </a:cubicBezTo>
                  <a:cubicBezTo>
                    <a:pt x="8481" y="18603"/>
                    <a:pt x="8207" y="18329"/>
                    <a:pt x="7873" y="18329"/>
                  </a:cubicBezTo>
                  <a:close/>
                  <a:moveTo>
                    <a:pt x="12554" y="18329"/>
                  </a:moveTo>
                  <a:cubicBezTo>
                    <a:pt x="11976" y="18329"/>
                    <a:pt x="11703" y="18998"/>
                    <a:pt x="12098" y="19393"/>
                  </a:cubicBezTo>
                  <a:cubicBezTo>
                    <a:pt x="12226" y="19521"/>
                    <a:pt x="12383" y="19579"/>
                    <a:pt x="12536" y="19579"/>
                  </a:cubicBezTo>
                  <a:cubicBezTo>
                    <a:pt x="12856" y="19579"/>
                    <a:pt x="13162" y="19327"/>
                    <a:pt x="13162" y="18937"/>
                  </a:cubicBezTo>
                  <a:cubicBezTo>
                    <a:pt x="13162" y="18603"/>
                    <a:pt x="12888" y="18329"/>
                    <a:pt x="12554" y="18329"/>
                  </a:cubicBezTo>
                  <a:close/>
                  <a:moveTo>
                    <a:pt x="17235" y="18329"/>
                  </a:moveTo>
                  <a:cubicBezTo>
                    <a:pt x="16657" y="18329"/>
                    <a:pt x="16384" y="18998"/>
                    <a:pt x="16779" y="19393"/>
                  </a:cubicBezTo>
                  <a:cubicBezTo>
                    <a:pt x="16907" y="19521"/>
                    <a:pt x="17064" y="19579"/>
                    <a:pt x="17217" y="19579"/>
                  </a:cubicBezTo>
                  <a:cubicBezTo>
                    <a:pt x="17537" y="19579"/>
                    <a:pt x="17843" y="19327"/>
                    <a:pt x="17843" y="18937"/>
                  </a:cubicBezTo>
                  <a:cubicBezTo>
                    <a:pt x="17843" y="18603"/>
                    <a:pt x="17569" y="18329"/>
                    <a:pt x="17235" y="18329"/>
                  </a:cubicBezTo>
                  <a:close/>
                  <a:moveTo>
                    <a:pt x="14864" y="21399"/>
                  </a:moveTo>
                  <a:cubicBezTo>
                    <a:pt x="14530" y="21399"/>
                    <a:pt x="14256" y="21673"/>
                    <a:pt x="14256" y="22037"/>
                  </a:cubicBezTo>
                  <a:cubicBezTo>
                    <a:pt x="14256" y="22250"/>
                    <a:pt x="14378" y="22463"/>
                    <a:pt x="14560" y="22585"/>
                  </a:cubicBezTo>
                  <a:lnTo>
                    <a:pt x="15442" y="22341"/>
                  </a:lnTo>
                  <a:cubicBezTo>
                    <a:pt x="15472" y="22250"/>
                    <a:pt x="15502" y="22129"/>
                    <a:pt x="15502" y="22037"/>
                  </a:cubicBezTo>
                  <a:cubicBezTo>
                    <a:pt x="15502" y="21673"/>
                    <a:pt x="15229" y="21399"/>
                    <a:pt x="14894" y="21399"/>
                  </a:cubicBezTo>
                  <a:close/>
                  <a:moveTo>
                    <a:pt x="852" y="21399"/>
                  </a:moveTo>
                  <a:cubicBezTo>
                    <a:pt x="274" y="21399"/>
                    <a:pt x="1" y="22068"/>
                    <a:pt x="396" y="22493"/>
                  </a:cubicBezTo>
                  <a:cubicBezTo>
                    <a:pt x="520" y="22618"/>
                    <a:pt x="675" y="22673"/>
                    <a:pt x="828" y="22673"/>
                  </a:cubicBezTo>
                  <a:cubicBezTo>
                    <a:pt x="1162" y="22673"/>
                    <a:pt x="1490" y="22412"/>
                    <a:pt x="1490" y="22037"/>
                  </a:cubicBezTo>
                  <a:cubicBezTo>
                    <a:pt x="1460" y="21673"/>
                    <a:pt x="1216" y="21399"/>
                    <a:pt x="852" y="21399"/>
                  </a:cubicBezTo>
                  <a:close/>
                  <a:moveTo>
                    <a:pt x="5533" y="21399"/>
                  </a:moveTo>
                  <a:cubicBezTo>
                    <a:pt x="4955" y="21399"/>
                    <a:pt x="4682" y="22068"/>
                    <a:pt x="5077" y="22493"/>
                  </a:cubicBezTo>
                  <a:cubicBezTo>
                    <a:pt x="5201" y="22618"/>
                    <a:pt x="5356" y="22673"/>
                    <a:pt x="5508" y="22673"/>
                  </a:cubicBezTo>
                  <a:cubicBezTo>
                    <a:pt x="5840" y="22673"/>
                    <a:pt x="6161" y="22412"/>
                    <a:pt x="6141" y="22037"/>
                  </a:cubicBezTo>
                  <a:cubicBezTo>
                    <a:pt x="6141" y="21673"/>
                    <a:pt x="5867" y="21399"/>
                    <a:pt x="5533" y="21399"/>
                  </a:cubicBezTo>
                  <a:close/>
                  <a:moveTo>
                    <a:pt x="10214" y="21399"/>
                  </a:moveTo>
                  <a:cubicBezTo>
                    <a:pt x="9636" y="21399"/>
                    <a:pt x="9362" y="22068"/>
                    <a:pt x="9758" y="22493"/>
                  </a:cubicBezTo>
                  <a:cubicBezTo>
                    <a:pt x="9882" y="22618"/>
                    <a:pt x="10034" y="22673"/>
                    <a:pt x="10183" y="22673"/>
                  </a:cubicBezTo>
                  <a:cubicBezTo>
                    <a:pt x="10508" y="22673"/>
                    <a:pt x="10821" y="22412"/>
                    <a:pt x="10821" y="22037"/>
                  </a:cubicBezTo>
                  <a:cubicBezTo>
                    <a:pt x="10821" y="21673"/>
                    <a:pt x="10548" y="21399"/>
                    <a:pt x="10214" y="21399"/>
                  </a:cubicBezTo>
                  <a:close/>
                  <a:moveTo>
                    <a:pt x="3192" y="24530"/>
                  </a:moveTo>
                  <a:cubicBezTo>
                    <a:pt x="2493" y="24530"/>
                    <a:pt x="2311" y="25503"/>
                    <a:pt x="2949" y="25746"/>
                  </a:cubicBezTo>
                  <a:lnTo>
                    <a:pt x="3648" y="25563"/>
                  </a:lnTo>
                  <a:cubicBezTo>
                    <a:pt x="3770" y="25472"/>
                    <a:pt x="3800" y="25320"/>
                    <a:pt x="3800" y="25168"/>
                  </a:cubicBezTo>
                  <a:cubicBezTo>
                    <a:pt x="3800" y="24834"/>
                    <a:pt x="3526" y="24560"/>
                    <a:pt x="3192" y="24560"/>
                  </a:cubicBezTo>
                  <a:lnTo>
                    <a:pt x="3192" y="245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183090" y="2588783"/>
              <a:ext cx="147583" cy="271923"/>
            </a:xfrm>
            <a:custGeom>
              <a:rect b="b" l="l" r="r" t="t"/>
              <a:pathLst>
                <a:path extrusionOk="0" h="9242" w="5016">
                  <a:moveTo>
                    <a:pt x="791" y="0"/>
                  </a:moveTo>
                  <a:cubicBezTo>
                    <a:pt x="791" y="0"/>
                    <a:pt x="1" y="6292"/>
                    <a:pt x="31" y="6444"/>
                  </a:cubicBezTo>
                  <a:cubicBezTo>
                    <a:pt x="121" y="6835"/>
                    <a:pt x="1843" y="9242"/>
                    <a:pt x="3554" y="9242"/>
                  </a:cubicBezTo>
                  <a:cubicBezTo>
                    <a:pt x="3576" y="9242"/>
                    <a:pt x="3597" y="9241"/>
                    <a:pt x="3618" y="9241"/>
                  </a:cubicBezTo>
                  <a:cubicBezTo>
                    <a:pt x="4165" y="9241"/>
                    <a:pt x="4195" y="6171"/>
                    <a:pt x="4195" y="6171"/>
                  </a:cubicBezTo>
                  <a:lnTo>
                    <a:pt x="4256" y="5928"/>
                  </a:lnTo>
                  <a:lnTo>
                    <a:pt x="5016" y="2766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198301" y="2587901"/>
              <a:ext cx="132372" cy="175299"/>
            </a:xfrm>
            <a:custGeom>
              <a:rect b="b" l="l" r="r" t="t"/>
              <a:pathLst>
                <a:path extrusionOk="0" h="5958" w="4499">
                  <a:moveTo>
                    <a:pt x="244" y="0"/>
                  </a:moveTo>
                  <a:cubicBezTo>
                    <a:pt x="244" y="0"/>
                    <a:pt x="244" y="30"/>
                    <a:pt x="244" y="30"/>
                  </a:cubicBezTo>
                  <a:cubicBezTo>
                    <a:pt x="244" y="152"/>
                    <a:pt x="122" y="1064"/>
                    <a:pt x="0" y="2158"/>
                  </a:cubicBezTo>
                  <a:cubicBezTo>
                    <a:pt x="639" y="3891"/>
                    <a:pt x="2007" y="5289"/>
                    <a:pt x="3739" y="5958"/>
                  </a:cubicBezTo>
                  <a:lnTo>
                    <a:pt x="4499" y="2796"/>
                  </a:lnTo>
                  <a:lnTo>
                    <a:pt x="791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1107093" y="2328398"/>
              <a:ext cx="385464" cy="391672"/>
            </a:xfrm>
            <a:custGeom>
              <a:rect b="b" l="l" r="r" t="t"/>
              <a:pathLst>
                <a:path extrusionOk="0" h="13312" w="13101">
                  <a:moveTo>
                    <a:pt x="6154" y="1"/>
                  </a:moveTo>
                  <a:cubicBezTo>
                    <a:pt x="5603" y="1"/>
                    <a:pt x="5064" y="93"/>
                    <a:pt x="4559" y="249"/>
                  </a:cubicBezTo>
                  <a:cubicBezTo>
                    <a:pt x="2128" y="1008"/>
                    <a:pt x="0" y="3440"/>
                    <a:pt x="1976" y="8790"/>
                  </a:cubicBezTo>
                  <a:cubicBezTo>
                    <a:pt x="3371" y="12589"/>
                    <a:pt x="5630" y="13311"/>
                    <a:pt x="7223" y="13311"/>
                  </a:cubicBezTo>
                  <a:cubicBezTo>
                    <a:pt x="7885" y="13311"/>
                    <a:pt x="8433" y="13186"/>
                    <a:pt x="8754" y="13106"/>
                  </a:cubicBezTo>
                  <a:cubicBezTo>
                    <a:pt x="9939" y="12771"/>
                    <a:pt x="13101" y="11312"/>
                    <a:pt x="11702" y="5781"/>
                  </a:cubicBezTo>
                  <a:cubicBezTo>
                    <a:pt x="10591" y="1383"/>
                    <a:pt x="8288" y="1"/>
                    <a:pt x="6154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1394164" y="2462445"/>
              <a:ext cx="34012" cy="15800"/>
            </a:xfrm>
            <a:custGeom>
              <a:rect b="b" l="l" r="r" t="t"/>
              <a:pathLst>
                <a:path extrusionOk="0" h="537" w="1156">
                  <a:moveTo>
                    <a:pt x="611" y="1"/>
                  </a:moveTo>
                  <a:cubicBezTo>
                    <a:pt x="579" y="1"/>
                    <a:pt x="548" y="3"/>
                    <a:pt x="517" y="9"/>
                  </a:cubicBezTo>
                  <a:cubicBezTo>
                    <a:pt x="486" y="4"/>
                    <a:pt x="456" y="1"/>
                    <a:pt x="426" y="1"/>
                  </a:cubicBezTo>
                  <a:cubicBezTo>
                    <a:pt x="276" y="1"/>
                    <a:pt x="137" y="64"/>
                    <a:pt x="61" y="191"/>
                  </a:cubicBezTo>
                  <a:cubicBezTo>
                    <a:pt x="0" y="282"/>
                    <a:pt x="30" y="373"/>
                    <a:pt x="91" y="434"/>
                  </a:cubicBezTo>
                  <a:cubicBezTo>
                    <a:pt x="182" y="503"/>
                    <a:pt x="291" y="537"/>
                    <a:pt x="390" y="537"/>
                  </a:cubicBezTo>
                  <a:cubicBezTo>
                    <a:pt x="424" y="537"/>
                    <a:pt x="456" y="533"/>
                    <a:pt x="486" y="525"/>
                  </a:cubicBezTo>
                  <a:lnTo>
                    <a:pt x="882" y="525"/>
                  </a:lnTo>
                  <a:cubicBezTo>
                    <a:pt x="1064" y="525"/>
                    <a:pt x="1155" y="313"/>
                    <a:pt x="1034" y="161"/>
                  </a:cubicBezTo>
                  <a:cubicBezTo>
                    <a:pt x="908" y="60"/>
                    <a:pt x="761" y="1"/>
                    <a:pt x="6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1301279" y="2491838"/>
              <a:ext cx="31188" cy="21067"/>
            </a:xfrm>
            <a:custGeom>
              <a:rect b="b" l="l" r="r" t="t"/>
              <a:pathLst>
                <a:path extrusionOk="0" h="716" w="1060">
                  <a:moveTo>
                    <a:pt x="713" y="1"/>
                  </a:moveTo>
                  <a:cubicBezTo>
                    <a:pt x="631" y="1"/>
                    <a:pt x="551" y="16"/>
                    <a:pt x="482" y="43"/>
                  </a:cubicBezTo>
                  <a:cubicBezTo>
                    <a:pt x="300" y="104"/>
                    <a:pt x="148" y="226"/>
                    <a:pt x="57" y="408"/>
                  </a:cubicBezTo>
                  <a:cubicBezTo>
                    <a:pt x="0" y="549"/>
                    <a:pt x="126" y="715"/>
                    <a:pt x="266" y="715"/>
                  </a:cubicBezTo>
                  <a:cubicBezTo>
                    <a:pt x="277" y="715"/>
                    <a:pt x="289" y="714"/>
                    <a:pt x="300" y="712"/>
                  </a:cubicBezTo>
                  <a:cubicBezTo>
                    <a:pt x="452" y="651"/>
                    <a:pt x="543" y="590"/>
                    <a:pt x="695" y="560"/>
                  </a:cubicBezTo>
                  <a:cubicBezTo>
                    <a:pt x="817" y="499"/>
                    <a:pt x="938" y="438"/>
                    <a:pt x="1029" y="317"/>
                  </a:cubicBezTo>
                  <a:cubicBezTo>
                    <a:pt x="1060" y="256"/>
                    <a:pt x="1060" y="134"/>
                    <a:pt x="999" y="74"/>
                  </a:cubicBezTo>
                  <a:cubicBezTo>
                    <a:pt x="915" y="23"/>
                    <a:pt x="813" y="1"/>
                    <a:pt x="7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1332437" y="2532440"/>
              <a:ext cx="11651" cy="32218"/>
            </a:xfrm>
            <a:custGeom>
              <a:rect b="b" l="l" r="r" t="t"/>
              <a:pathLst>
                <a:path extrusionOk="0" h="1095" w="396">
                  <a:moveTo>
                    <a:pt x="214" y="1"/>
                  </a:moveTo>
                  <a:cubicBezTo>
                    <a:pt x="214" y="1"/>
                    <a:pt x="183" y="31"/>
                    <a:pt x="183" y="61"/>
                  </a:cubicBezTo>
                  <a:cubicBezTo>
                    <a:pt x="274" y="426"/>
                    <a:pt x="305" y="882"/>
                    <a:pt x="1" y="1095"/>
                  </a:cubicBezTo>
                  <a:cubicBezTo>
                    <a:pt x="396" y="943"/>
                    <a:pt x="335" y="365"/>
                    <a:pt x="2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1307840" y="2523349"/>
              <a:ext cx="39250" cy="36896"/>
            </a:xfrm>
            <a:custGeom>
              <a:rect b="b" l="l" r="r" t="t"/>
              <a:pathLst>
                <a:path extrusionOk="0" h="1254" w="1334">
                  <a:moveTo>
                    <a:pt x="677" y="1"/>
                  </a:moveTo>
                  <a:cubicBezTo>
                    <a:pt x="660" y="1"/>
                    <a:pt x="642" y="2"/>
                    <a:pt x="624" y="6"/>
                  </a:cubicBezTo>
                  <a:cubicBezTo>
                    <a:pt x="1" y="65"/>
                    <a:pt x="189" y="1254"/>
                    <a:pt x="735" y="1254"/>
                  </a:cubicBezTo>
                  <a:cubicBezTo>
                    <a:pt x="749" y="1254"/>
                    <a:pt x="762" y="1253"/>
                    <a:pt x="776" y="1252"/>
                  </a:cubicBezTo>
                  <a:cubicBezTo>
                    <a:pt x="1333" y="1164"/>
                    <a:pt x="1155" y="1"/>
                    <a:pt x="6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1297572" y="2525938"/>
              <a:ext cx="24009" cy="16359"/>
            </a:xfrm>
            <a:custGeom>
              <a:rect b="b" l="l" r="r" t="t"/>
              <a:pathLst>
                <a:path extrusionOk="0" h="556" w="816">
                  <a:moveTo>
                    <a:pt x="750" y="0"/>
                  </a:moveTo>
                  <a:cubicBezTo>
                    <a:pt x="743" y="0"/>
                    <a:pt x="736" y="3"/>
                    <a:pt x="730" y="9"/>
                  </a:cubicBezTo>
                  <a:cubicBezTo>
                    <a:pt x="639" y="100"/>
                    <a:pt x="547" y="252"/>
                    <a:pt x="426" y="282"/>
                  </a:cubicBezTo>
                  <a:cubicBezTo>
                    <a:pt x="410" y="286"/>
                    <a:pt x="393" y="288"/>
                    <a:pt x="375" y="288"/>
                  </a:cubicBezTo>
                  <a:cubicBezTo>
                    <a:pt x="257" y="288"/>
                    <a:pt x="106" y="206"/>
                    <a:pt x="0" y="100"/>
                  </a:cubicBezTo>
                  <a:lnTo>
                    <a:pt x="0" y="100"/>
                  </a:lnTo>
                  <a:cubicBezTo>
                    <a:pt x="31" y="343"/>
                    <a:pt x="152" y="556"/>
                    <a:pt x="426" y="556"/>
                  </a:cubicBezTo>
                  <a:cubicBezTo>
                    <a:pt x="669" y="556"/>
                    <a:pt x="791" y="313"/>
                    <a:pt x="791" y="70"/>
                  </a:cubicBezTo>
                  <a:cubicBezTo>
                    <a:pt x="815" y="45"/>
                    <a:pt x="780" y="0"/>
                    <a:pt x="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1402226" y="2518141"/>
              <a:ext cx="17889" cy="27775"/>
            </a:xfrm>
            <a:custGeom>
              <a:rect b="b" l="l" r="r" t="t"/>
              <a:pathLst>
                <a:path extrusionOk="0" h="944" w="608">
                  <a:moveTo>
                    <a:pt x="30" y="0"/>
                  </a:moveTo>
                  <a:cubicBezTo>
                    <a:pt x="0" y="356"/>
                    <a:pt x="144" y="944"/>
                    <a:pt x="575" y="944"/>
                  </a:cubicBezTo>
                  <a:cubicBezTo>
                    <a:pt x="586" y="944"/>
                    <a:pt x="596" y="943"/>
                    <a:pt x="608" y="942"/>
                  </a:cubicBezTo>
                  <a:cubicBezTo>
                    <a:pt x="243" y="851"/>
                    <a:pt x="121" y="426"/>
                    <a:pt x="60" y="31"/>
                  </a:cubicBezTo>
                  <a:cubicBezTo>
                    <a:pt x="6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1396812" y="2504342"/>
              <a:ext cx="38485" cy="36543"/>
            </a:xfrm>
            <a:custGeom>
              <a:rect b="b" l="l" r="r" t="t"/>
              <a:pathLst>
                <a:path extrusionOk="0" h="1242" w="1308">
                  <a:moveTo>
                    <a:pt x="588" y="0"/>
                  </a:moveTo>
                  <a:cubicBezTo>
                    <a:pt x="556" y="0"/>
                    <a:pt x="522" y="5"/>
                    <a:pt x="488" y="13"/>
                  </a:cubicBezTo>
                  <a:cubicBezTo>
                    <a:pt x="0" y="128"/>
                    <a:pt x="189" y="1242"/>
                    <a:pt x="696" y="1242"/>
                  </a:cubicBezTo>
                  <a:cubicBezTo>
                    <a:pt x="726" y="1242"/>
                    <a:pt x="758" y="1238"/>
                    <a:pt x="792" y="1229"/>
                  </a:cubicBezTo>
                  <a:cubicBezTo>
                    <a:pt x="1307" y="1114"/>
                    <a:pt x="1121" y="0"/>
                    <a:pt x="5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1417408" y="2500252"/>
              <a:ext cx="22391" cy="17712"/>
            </a:xfrm>
            <a:custGeom>
              <a:rect b="b" l="l" r="r" t="t"/>
              <a:pathLst>
                <a:path extrusionOk="0" h="602" w="761">
                  <a:moveTo>
                    <a:pt x="669" y="0"/>
                  </a:moveTo>
                  <a:cubicBezTo>
                    <a:pt x="639" y="152"/>
                    <a:pt x="517" y="304"/>
                    <a:pt x="426" y="335"/>
                  </a:cubicBezTo>
                  <a:cubicBezTo>
                    <a:pt x="304" y="335"/>
                    <a:pt x="183" y="243"/>
                    <a:pt x="61" y="183"/>
                  </a:cubicBezTo>
                  <a:cubicBezTo>
                    <a:pt x="31" y="183"/>
                    <a:pt x="0" y="243"/>
                    <a:pt x="31" y="274"/>
                  </a:cubicBezTo>
                  <a:cubicBezTo>
                    <a:pt x="105" y="448"/>
                    <a:pt x="241" y="602"/>
                    <a:pt x="405" y="602"/>
                  </a:cubicBezTo>
                  <a:cubicBezTo>
                    <a:pt x="441" y="602"/>
                    <a:pt x="479" y="594"/>
                    <a:pt x="517" y="578"/>
                  </a:cubicBezTo>
                  <a:cubicBezTo>
                    <a:pt x="730" y="487"/>
                    <a:pt x="760" y="243"/>
                    <a:pt x="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1351238" y="2633093"/>
              <a:ext cx="24156" cy="10268"/>
            </a:xfrm>
            <a:custGeom>
              <a:rect b="b" l="l" r="r" t="t"/>
              <a:pathLst>
                <a:path extrusionOk="0" h="349" w="821">
                  <a:moveTo>
                    <a:pt x="52" y="1"/>
                  </a:moveTo>
                  <a:cubicBezTo>
                    <a:pt x="41" y="1"/>
                    <a:pt x="20" y="14"/>
                    <a:pt x="0" y="14"/>
                  </a:cubicBezTo>
                  <a:cubicBezTo>
                    <a:pt x="61" y="197"/>
                    <a:pt x="182" y="318"/>
                    <a:pt x="365" y="349"/>
                  </a:cubicBezTo>
                  <a:cubicBezTo>
                    <a:pt x="547" y="349"/>
                    <a:pt x="730" y="257"/>
                    <a:pt x="821" y="75"/>
                  </a:cubicBezTo>
                  <a:lnTo>
                    <a:pt x="821" y="75"/>
                  </a:lnTo>
                  <a:cubicBezTo>
                    <a:pt x="699" y="136"/>
                    <a:pt x="547" y="197"/>
                    <a:pt x="426" y="197"/>
                  </a:cubicBezTo>
                  <a:cubicBezTo>
                    <a:pt x="274" y="197"/>
                    <a:pt x="182" y="75"/>
                    <a:pt x="61" y="14"/>
                  </a:cubicBezTo>
                  <a:cubicBezTo>
                    <a:pt x="61" y="4"/>
                    <a:pt x="57" y="1"/>
                    <a:pt x="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1356592" y="2471948"/>
              <a:ext cx="58492" cy="138433"/>
            </a:xfrm>
            <a:custGeom>
              <a:rect b="b" l="l" r="r" t="t"/>
              <a:pathLst>
                <a:path extrusionOk="0" h="4705" w="1988">
                  <a:moveTo>
                    <a:pt x="594" y="0"/>
                  </a:moveTo>
                  <a:cubicBezTo>
                    <a:pt x="574" y="0"/>
                    <a:pt x="560" y="15"/>
                    <a:pt x="578" y="50"/>
                  </a:cubicBezTo>
                  <a:cubicBezTo>
                    <a:pt x="852" y="1236"/>
                    <a:pt x="1338" y="2360"/>
                    <a:pt x="1672" y="3546"/>
                  </a:cubicBezTo>
                  <a:cubicBezTo>
                    <a:pt x="1459" y="3485"/>
                    <a:pt x="1247" y="3485"/>
                    <a:pt x="1034" y="3485"/>
                  </a:cubicBezTo>
                  <a:cubicBezTo>
                    <a:pt x="973" y="3485"/>
                    <a:pt x="1307" y="4367"/>
                    <a:pt x="1307" y="4458"/>
                  </a:cubicBezTo>
                  <a:cubicBezTo>
                    <a:pt x="1201" y="4473"/>
                    <a:pt x="1095" y="4481"/>
                    <a:pt x="989" y="4481"/>
                  </a:cubicBezTo>
                  <a:cubicBezTo>
                    <a:pt x="671" y="4481"/>
                    <a:pt x="358" y="4412"/>
                    <a:pt x="61" y="4275"/>
                  </a:cubicBezTo>
                  <a:cubicBezTo>
                    <a:pt x="31" y="4275"/>
                    <a:pt x="0" y="4306"/>
                    <a:pt x="31" y="4336"/>
                  </a:cubicBezTo>
                  <a:cubicBezTo>
                    <a:pt x="291" y="4575"/>
                    <a:pt x="613" y="4705"/>
                    <a:pt x="953" y="4705"/>
                  </a:cubicBezTo>
                  <a:cubicBezTo>
                    <a:pt x="1089" y="4705"/>
                    <a:pt x="1229" y="4684"/>
                    <a:pt x="1368" y="4640"/>
                  </a:cubicBezTo>
                  <a:cubicBezTo>
                    <a:pt x="1459" y="4610"/>
                    <a:pt x="1520" y="4579"/>
                    <a:pt x="1520" y="4549"/>
                  </a:cubicBezTo>
                  <a:cubicBezTo>
                    <a:pt x="1459" y="4275"/>
                    <a:pt x="1307" y="3728"/>
                    <a:pt x="1307" y="3728"/>
                  </a:cubicBezTo>
                  <a:lnTo>
                    <a:pt x="1307" y="3728"/>
                  </a:lnTo>
                  <a:cubicBezTo>
                    <a:pt x="1384" y="3747"/>
                    <a:pt x="1643" y="3803"/>
                    <a:pt x="1816" y="3803"/>
                  </a:cubicBezTo>
                  <a:cubicBezTo>
                    <a:pt x="1916" y="3803"/>
                    <a:pt x="1987" y="3784"/>
                    <a:pt x="1976" y="3728"/>
                  </a:cubicBezTo>
                  <a:cubicBezTo>
                    <a:pt x="1642" y="2452"/>
                    <a:pt x="1216" y="1205"/>
                    <a:pt x="639" y="20"/>
                  </a:cubicBezTo>
                  <a:cubicBezTo>
                    <a:pt x="626" y="7"/>
                    <a:pt x="608" y="0"/>
                    <a:pt x="5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1356592" y="2599523"/>
              <a:ext cx="39367" cy="27745"/>
            </a:xfrm>
            <a:custGeom>
              <a:rect b="b" l="l" r="r" t="t"/>
              <a:pathLst>
                <a:path extrusionOk="0" h="943" w="1338">
                  <a:moveTo>
                    <a:pt x="61" y="0"/>
                  </a:moveTo>
                  <a:cubicBezTo>
                    <a:pt x="31" y="152"/>
                    <a:pt x="0" y="274"/>
                    <a:pt x="0" y="426"/>
                  </a:cubicBezTo>
                  <a:cubicBezTo>
                    <a:pt x="0" y="669"/>
                    <a:pt x="92" y="942"/>
                    <a:pt x="426" y="942"/>
                  </a:cubicBezTo>
                  <a:cubicBezTo>
                    <a:pt x="548" y="942"/>
                    <a:pt x="700" y="912"/>
                    <a:pt x="821" y="821"/>
                  </a:cubicBezTo>
                  <a:cubicBezTo>
                    <a:pt x="1034" y="639"/>
                    <a:pt x="1216" y="426"/>
                    <a:pt x="1338" y="183"/>
                  </a:cubicBezTo>
                  <a:lnTo>
                    <a:pt x="1338" y="183"/>
                  </a:lnTo>
                  <a:cubicBezTo>
                    <a:pt x="1201" y="210"/>
                    <a:pt x="1067" y="224"/>
                    <a:pt x="936" y="224"/>
                  </a:cubicBezTo>
                  <a:cubicBezTo>
                    <a:pt x="629" y="224"/>
                    <a:pt x="338" y="149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1356592" y="2611350"/>
              <a:ext cx="24185" cy="15918"/>
            </a:xfrm>
            <a:custGeom>
              <a:rect b="b" l="l" r="r" t="t"/>
              <a:pathLst>
                <a:path extrusionOk="0" h="541" w="822">
                  <a:moveTo>
                    <a:pt x="175" y="0"/>
                  </a:moveTo>
                  <a:cubicBezTo>
                    <a:pt x="118" y="0"/>
                    <a:pt x="59" y="8"/>
                    <a:pt x="0" y="24"/>
                  </a:cubicBezTo>
                  <a:cubicBezTo>
                    <a:pt x="0" y="267"/>
                    <a:pt x="92" y="540"/>
                    <a:pt x="426" y="540"/>
                  </a:cubicBezTo>
                  <a:cubicBezTo>
                    <a:pt x="548" y="540"/>
                    <a:pt x="700" y="510"/>
                    <a:pt x="821" y="419"/>
                  </a:cubicBezTo>
                  <a:cubicBezTo>
                    <a:pt x="696" y="168"/>
                    <a:pt x="446" y="0"/>
                    <a:pt x="175" y="0"/>
                  </a:cubicBezTo>
                  <a:close/>
                </a:path>
              </a:pathLst>
            </a:custGeom>
            <a:solidFill>
              <a:srgbClr val="FF9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1090087" y="2316394"/>
              <a:ext cx="350599" cy="279573"/>
            </a:xfrm>
            <a:custGeom>
              <a:rect b="b" l="l" r="r" t="t"/>
              <a:pathLst>
                <a:path extrusionOk="0" h="9502" w="11916">
                  <a:moveTo>
                    <a:pt x="7700" y="1"/>
                  </a:moveTo>
                  <a:cubicBezTo>
                    <a:pt x="7455" y="1"/>
                    <a:pt x="7207" y="26"/>
                    <a:pt x="6961" y="79"/>
                  </a:cubicBezTo>
                  <a:cubicBezTo>
                    <a:pt x="6739" y="50"/>
                    <a:pt x="6517" y="36"/>
                    <a:pt x="6296" y="36"/>
                  </a:cubicBezTo>
                  <a:cubicBezTo>
                    <a:pt x="4673" y="36"/>
                    <a:pt x="3118" y="808"/>
                    <a:pt x="2128" y="2146"/>
                  </a:cubicBezTo>
                  <a:cubicBezTo>
                    <a:pt x="1" y="4942"/>
                    <a:pt x="2615" y="9502"/>
                    <a:pt x="2615" y="9502"/>
                  </a:cubicBezTo>
                  <a:cubicBezTo>
                    <a:pt x="3344" y="9076"/>
                    <a:pt x="3770" y="8286"/>
                    <a:pt x="3770" y="7465"/>
                  </a:cubicBezTo>
                  <a:cubicBezTo>
                    <a:pt x="4712" y="6918"/>
                    <a:pt x="5502" y="6128"/>
                    <a:pt x="6049" y="5185"/>
                  </a:cubicBezTo>
                  <a:lnTo>
                    <a:pt x="6049" y="5185"/>
                  </a:lnTo>
                  <a:cubicBezTo>
                    <a:pt x="6019" y="5307"/>
                    <a:pt x="5806" y="6189"/>
                    <a:pt x="5715" y="6614"/>
                  </a:cubicBezTo>
                  <a:cubicBezTo>
                    <a:pt x="9241" y="5581"/>
                    <a:pt x="10092" y="2693"/>
                    <a:pt x="10092" y="2693"/>
                  </a:cubicBezTo>
                  <a:cubicBezTo>
                    <a:pt x="10852" y="3271"/>
                    <a:pt x="11460" y="4000"/>
                    <a:pt x="11916" y="4821"/>
                  </a:cubicBezTo>
                  <a:cubicBezTo>
                    <a:pt x="11916" y="4821"/>
                    <a:pt x="11703" y="2602"/>
                    <a:pt x="10426" y="1234"/>
                  </a:cubicBezTo>
                  <a:cubicBezTo>
                    <a:pt x="9715" y="449"/>
                    <a:pt x="8726" y="1"/>
                    <a:pt x="7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1284155" y="2378857"/>
              <a:ext cx="105568" cy="133049"/>
            </a:xfrm>
            <a:custGeom>
              <a:rect b="b" l="l" r="r" t="t"/>
              <a:pathLst>
                <a:path extrusionOk="0" h="4522" w="3588">
                  <a:moveTo>
                    <a:pt x="3526" y="0"/>
                  </a:moveTo>
                  <a:cubicBezTo>
                    <a:pt x="3511" y="0"/>
                    <a:pt x="3496" y="8"/>
                    <a:pt x="3496" y="23"/>
                  </a:cubicBezTo>
                  <a:cubicBezTo>
                    <a:pt x="3496" y="540"/>
                    <a:pt x="3374" y="1026"/>
                    <a:pt x="3162" y="1451"/>
                  </a:cubicBezTo>
                  <a:cubicBezTo>
                    <a:pt x="2979" y="1877"/>
                    <a:pt x="2766" y="2272"/>
                    <a:pt x="2493" y="2637"/>
                  </a:cubicBezTo>
                  <a:cubicBezTo>
                    <a:pt x="1855" y="3488"/>
                    <a:pt x="973" y="4126"/>
                    <a:pt x="0" y="4521"/>
                  </a:cubicBezTo>
                  <a:cubicBezTo>
                    <a:pt x="639" y="4309"/>
                    <a:pt x="1247" y="4005"/>
                    <a:pt x="1794" y="3640"/>
                  </a:cubicBezTo>
                  <a:lnTo>
                    <a:pt x="1794" y="3670"/>
                  </a:lnTo>
                  <a:cubicBezTo>
                    <a:pt x="2128" y="3397"/>
                    <a:pt x="2462" y="3123"/>
                    <a:pt x="2736" y="2789"/>
                  </a:cubicBezTo>
                  <a:cubicBezTo>
                    <a:pt x="3040" y="2394"/>
                    <a:pt x="3283" y="1968"/>
                    <a:pt x="3405" y="1482"/>
                  </a:cubicBezTo>
                  <a:cubicBezTo>
                    <a:pt x="3557" y="1026"/>
                    <a:pt x="3587" y="540"/>
                    <a:pt x="3557" y="23"/>
                  </a:cubicBezTo>
                  <a:cubicBezTo>
                    <a:pt x="3557" y="8"/>
                    <a:pt x="3541" y="0"/>
                    <a:pt x="35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1106181" y="2560303"/>
              <a:ext cx="104656" cy="97565"/>
            </a:xfrm>
            <a:custGeom>
              <a:rect b="b" l="l" r="r" t="t"/>
              <a:pathLst>
                <a:path extrusionOk="0" h="3316" w="3557">
                  <a:moveTo>
                    <a:pt x="1104" y="0"/>
                  </a:moveTo>
                  <a:cubicBezTo>
                    <a:pt x="967" y="0"/>
                    <a:pt x="840" y="35"/>
                    <a:pt x="730" y="117"/>
                  </a:cubicBezTo>
                  <a:cubicBezTo>
                    <a:pt x="1" y="695"/>
                    <a:pt x="1368" y="3096"/>
                    <a:pt x="2341" y="3279"/>
                  </a:cubicBezTo>
                  <a:cubicBezTo>
                    <a:pt x="2431" y="3304"/>
                    <a:pt x="2521" y="3315"/>
                    <a:pt x="2610" y="3315"/>
                  </a:cubicBezTo>
                  <a:cubicBezTo>
                    <a:pt x="3057" y="3315"/>
                    <a:pt x="3455" y="3011"/>
                    <a:pt x="3557" y="2579"/>
                  </a:cubicBezTo>
                  <a:lnTo>
                    <a:pt x="2979" y="1120"/>
                  </a:lnTo>
                  <a:cubicBezTo>
                    <a:pt x="2979" y="1120"/>
                    <a:pt x="1881" y="0"/>
                    <a:pt x="1104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1140163" y="2584223"/>
              <a:ext cx="55226" cy="57197"/>
            </a:xfrm>
            <a:custGeom>
              <a:rect b="b" l="l" r="r" t="t"/>
              <a:pathLst>
                <a:path extrusionOk="0" h="1944" w="1877">
                  <a:moveTo>
                    <a:pt x="76" y="1"/>
                  </a:moveTo>
                  <a:cubicBezTo>
                    <a:pt x="51" y="1"/>
                    <a:pt x="26" y="2"/>
                    <a:pt x="1" y="3"/>
                  </a:cubicBezTo>
                  <a:lnTo>
                    <a:pt x="1" y="34"/>
                  </a:lnTo>
                  <a:cubicBezTo>
                    <a:pt x="639" y="216"/>
                    <a:pt x="1186" y="703"/>
                    <a:pt x="1490" y="1310"/>
                  </a:cubicBezTo>
                  <a:cubicBezTo>
                    <a:pt x="1384" y="1189"/>
                    <a:pt x="1232" y="1128"/>
                    <a:pt x="1080" y="1128"/>
                  </a:cubicBezTo>
                  <a:cubicBezTo>
                    <a:pt x="928" y="1128"/>
                    <a:pt x="776" y="1189"/>
                    <a:pt x="669" y="1310"/>
                  </a:cubicBezTo>
                  <a:cubicBezTo>
                    <a:pt x="669" y="1310"/>
                    <a:pt x="669" y="1371"/>
                    <a:pt x="700" y="1371"/>
                  </a:cubicBezTo>
                  <a:cubicBezTo>
                    <a:pt x="785" y="1323"/>
                    <a:pt x="880" y="1298"/>
                    <a:pt x="975" y="1298"/>
                  </a:cubicBezTo>
                  <a:cubicBezTo>
                    <a:pt x="1117" y="1298"/>
                    <a:pt x="1259" y="1353"/>
                    <a:pt x="1368" y="1462"/>
                  </a:cubicBezTo>
                  <a:cubicBezTo>
                    <a:pt x="1520" y="1584"/>
                    <a:pt x="1642" y="1766"/>
                    <a:pt x="1764" y="1918"/>
                  </a:cubicBezTo>
                  <a:cubicBezTo>
                    <a:pt x="1773" y="1936"/>
                    <a:pt x="1787" y="1944"/>
                    <a:pt x="1801" y="1944"/>
                  </a:cubicBezTo>
                  <a:cubicBezTo>
                    <a:pt x="1837" y="1944"/>
                    <a:pt x="1876" y="1901"/>
                    <a:pt x="1855" y="1858"/>
                  </a:cubicBezTo>
                  <a:cubicBezTo>
                    <a:pt x="1737" y="1030"/>
                    <a:pt x="957" y="1"/>
                    <a:pt x="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1007823" y="2795621"/>
              <a:ext cx="652709" cy="656563"/>
            </a:xfrm>
            <a:custGeom>
              <a:rect b="b" l="l" r="r" t="t"/>
              <a:pathLst>
                <a:path extrusionOk="0" h="22315" w="22184">
                  <a:moveTo>
                    <a:pt x="4113" y="1"/>
                  </a:moveTo>
                  <a:cubicBezTo>
                    <a:pt x="3088" y="1"/>
                    <a:pt x="2093" y="1850"/>
                    <a:pt x="1702" y="4126"/>
                  </a:cubicBezTo>
                  <a:cubicBezTo>
                    <a:pt x="0" y="13639"/>
                    <a:pt x="1641" y="20782"/>
                    <a:pt x="3252" y="21664"/>
                  </a:cubicBezTo>
                  <a:cubicBezTo>
                    <a:pt x="4096" y="22124"/>
                    <a:pt x="5172" y="22314"/>
                    <a:pt x="6378" y="22314"/>
                  </a:cubicBezTo>
                  <a:cubicBezTo>
                    <a:pt x="11386" y="22314"/>
                    <a:pt x="18652" y="19043"/>
                    <a:pt x="21004" y="18260"/>
                  </a:cubicBezTo>
                  <a:cubicBezTo>
                    <a:pt x="22184" y="17876"/>
                    <a:pt x="17090" y="9269"/>
                    <a:pt x="15679" y="9269"/>
                  </a:cubicBezTo>
                  <a:cubicBezTo>
                    <a:pt x="15637" y="9269"/>
                    <a:pt x="15598" y="9277"/>
                    <a:pt x="15563" y="9293"/>
                  </a:cubicBezTo>
                  <a:cubicBezTo>
                    <a:pt x="12725" y="10621"/>
                    <a:pt x="8717" y="12849"/>
                    <a:pt x="8514" y="12849"/>
                  </a:cubicBezTo>
                  <a:cubicBezTo>
                    <a:pt x="8513" y="12849"/>
                    <a:pt x="8512" y="12849"/>
                    <a:pt x="8511" y="12849"/>
                  </a:cubicBezTo>
                  <a:cubicBezTo>
                    <a:pt x="8177" y="12819"/>
                    <a:pt x="7812" y="10387"/>
                    <a:pt x="6140" y="3305"/>
                  </a:cubicBezTo>
                  <a:cubicBezTo>
                    <a:pt x="5585" y="933"/>
                    <a:pt x="4841" y="1"/>
                    <a:pt x="4113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452273" y="2901570"/>
              <a:ext cx="462404" cy="442044"/>
            </a:xfrm>
            <a:custGeom>
              <a:rect b="b" l="l" r="r" t="t"/>
              <a:pathLst>
                <a:path extrusionOk="0" h="15024" w="15716">
                  <a:moveTo>
                    <a:pt x="11745" y="0"/>
                  </a:moveTo>
                  <a:cubicBezTo>
                    <a:pt x="9963" y="0"/>
                    <a:pt x="8056" y="281"/>
                    <a:pt x="7326" y="494"/>
                  </a:cubicBezTo>
                  <a:cubicBezTo>
                    <a:pt x="4651" y="1254"/>
                    <a:pt x="1" y="6209"/>
                    <a:pt x="1" y="6209"/>
                  </a:cubicBezTo>
                  <a:lnTo>
                    <a:pt x="4803" y="15023"/>
                  </a:lnTo>
                  <a:cubicBezTo>
                    <a:pt x="5928" y="14537"/>
                    <a:pt x="8390" y="14263"/>
                    <a:pt x="9879" y="13564"/>
                  </a:cubicBezTo>
                  <a:cubicBezTo>
                    <a:pt x="11247" y="12896"/>
                    <a:pt x="13588" y="12288"/>
                    <a:pt x="13983" y="10768"/>
                  </a:cubicBezTo>
                  <a:cubicBezTo>
                    <a:pt x="14074" y="10190"/>
                    <a:pt x="13983" y="9583"/>
                    <a:pt x="13709" y="9066"/>
                  </a:cubicBezTo>
                  <a:cubicBezTo>
                    <a:pt x="13709" y="9066"/>
                    <a:pt x="14652" y="7850"/>
                    <a:pt x="14317" y="6999"/>
                  </a:cubicBezTo>
                  <a:cubicBezTo>
                    <a:pt x="14104" y="6482"/>
                    <a:pt x="13709" y="6057"/>
                    <a:pt x="13223" y="5783"/>
                  </a:cubicBezTo>
                  <a:cubicBezTo>
                    <a:pt x="13223" y="5783"/>
                    <a:pt x="14348" y="4689"/>
                    <a:pt x="13892" y="3868"/>
                  </a:cubicBezTo>
                  <a:cubicBezTo>
                    <a:pt x="13618" y="3412"/>
                    <a:pt x="13193" y="3078"/>
                    <a:pt x="12706" y="2895"/>
                  </a:cubicBezTo>
                  <a:cubicBezTo>
                    <a:pt x="12706" y="2895"/>
                    <a:pt x="15715" y="2409"/>
                    <a:pt x="15411" y="1193"/>
                  </a:cubicBezTo>
                  <a:cubicBezTo>
                    <a:pt x="15183" y="281"/>
                    <a:pt x="13527" y="0"/>
                    <a:pt x="11745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1676764" y="2985775"/>
              <a:ext cx="149378" cy="18889"/>
            </a:xfrm>
            <a:custGeom>
              <a:rect b="b" l="l" r="r" t="t"/>
              <a:pathLst>
                <a:path extrusionOk="0" h="642" w="5077">
                  <a:moveTo>
                    <a:pt x="4724" y="0"/>
                  </a:moveTo>
                  <a:cubicBezTo>
                    <a:pt x="3133" y="0"/>
                    <a:pt x="1570" y="210"/>
                    <a:pt x="61" y="581"/>
                  </a:cubicBezTo>
                  <a:cubicBezTo>
                    <a:pt x="0" y="581"/>
                    <a:pt x="31" y="641"/>
                    <a:pt x="61" y="641"/>
                  </a:cubicBezTo>
                  <a:cubicBezTo>
                    <a:pt x="1672" y="277"/>
                    <a:pt x="3404" y="368"/>
                    <a:pt x="5046" y="64"/>
                  </a:cubicBezTo>
                  <a:cubicBezTo>
                    <a:pt x="5076" y="64"/>
                    <a:pt x="5076" y="3"/>
                    <a:pt x="5046" y="3"/>
                  </a:cubicBezTo>
                  <a:cubicBezTo>
                    <a:pt x="4939" y="1"/>
                    <a:pt x="4831" y="0"/>
                    <a:pt x="47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1701802" y="3067245"/>
              <a:ext cx="140434" cy="40250"/>
            </a:xfrm>
            <a:custGeom>
              <a:rect b="b" l="l" r="r" t="t"/>
              <a:pathLst>
                <a:path extrusionOk="0" h="1368" w="4773">
                  <a:moveTo>
                    <a:pt x="4681" y="0"/>
                  </a:moveTo>
                  <a:cubicBezTo>
                    <a:pt x="4286" y="30"/>
                    <a:pt x="3921" y="91"/>
                    <a:pt x="3526" y="213"/>
                  </a:cubicBezTo>
                  <a:cubicBezTo>
                    <a:pt x="3161" y="304"/>
                    <a:pt x="2766" y="426"/>
                    <a:pt x="2371" y="547"/>
                  </a:cubicBezTo>
                  <a:cubicBezTo>
                    <a:pt x="1581" y="760"/>
                    <a:pt x="821" y="1034"/>
                    <a:pt x="61" y="1307"/>
                  </a:cubicBezTo>
                  <a:cubicBezTo>
                    <a:pt x="0" y="1307"/>
                    <a:pt x="31" y="1368"/>
                    <a:pt x="61" y="1368"/>
                  </a:cubicBezTo>
                  <a:cubicBezTo>
                    <a:pt x="821" y="1125"/>
                    <a:pt x="1611" y="912"/>
                    <a:pt x="2401" y="730"/>
                  </a:cubicBezTo>
                  <a:lnTo>
                    <a:pt x="3587" y="426"/>
                  </a:lnTo>
                  <a:cubicBezTo>
                    <a:pt x="3952" y="365"/>
                    <a:pt x="4316" y="274"/>
                    <a:pt x="4681" y="122"/>
                  </a:cubicBezTo>
                  <a:cubicBezTo>
                    <a:pt x="4742" y="122"/>
                    <a:pt x="4772" y="0"/>
                    <a:pt x="46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1729518" y="3168281"/>
              <a:ext cx="125222" cy="36690"/>
            </a:xfrm>
            <a:custGeom>
              <a:rect b="b" l="l" r="r" t="t"/>
              <a:pathLst>
                <a:path extrusionOk="0" h="1247" w="4256">
                  <a:moveTo>
                    <a:pt x="4256" y="1"/>
                  </a:moveTo>
                  <a:cubicBezTo>
                    <a:pt x="3891" y="1"/>
                    <a:pt x="3557" y="92"/>
                    <a:pt x="3253" y="244"/>
                  </a:cubicBezTo>
                  <a:lnTo>
                    <a:pt x="2189" y="548"/>
                  </a:lnTo>
                  <a:cubicBezTo>
                    <a:pt x="1459" y="761"/>
                    <a:pt x="760" y="973"/>
                    <a:pt x="61" y="1186"/>
                  </a:cubicBezTo>
                  <a:cubicBezTo>
                    <a:pt x="0" y="1186"/>
                    <a:pt x="31" y="1247"/>
                    <a:pt x="61" y="1247"/>
                  </a:cubicBezTo>
                  <a:cubicBezTo>
                    <a:pt x="791" y="1034"/>
                    <a:pt x="1520" y="852"/>
                    <a:pt x="2219" y="669"/>
                  </a:cubicBezTo>
                  <a:lnTo>
                    <a:pt x="3314" y="366"/>
                  </a:lnTo>
                  <a:cubicBezTo>
                    <a:pt x="3618" y="305"/>
                    <a:pt x="3952" y="183"/>
                    <a:pt x="4256" y="31"/>
                  </a:cubicBezTo>
                  <a:lnTo>
                    <a:pt x="4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1023004" y="2793414"/>
              <a:ext cx="581359" cy="668156"/>
            </a:xfrm>
            <a:custGeom>
              <a:rect b="b" l="l" r="r" t="t"/>
              <a:pathLst>
                <a:path extrusionOk="0" h="22709" w="19759">
                  <a:moveTo>
                    <a:pt x="3572" y="1"/>
                  </a:moveTo>
                  <a:cubicBezTo>
                    <a:pt x="2603" y="1"/>
                    <a:pt x="1645" y="1513"/>
                    <a:pt x="1125" y="4596"/>
                  </a:cubicBezTo>
                  <a:cubicBezTo>
                    <a:pt x="122" y="10523"/>
                    <a:pt x="1" y="19094"/>
                    <a:pt x="2098" y="21830"/>
                  </a:cubicBezTo>
                  <a:cubicBezTo>
                    <a:pt x="2585" y="22465"/>
                    <a:pt x="3796" y="22708"/>
                    <a:pt x="5369" y="22708"/>
                  </a:cubicBezTo>
                  <a:cubicBezTo>
                    <a:pt x="10578" y="22708"/>
                    <a:pt x="19758" y="20037"/>
                    <a:pt x="19758" y="20037"/>
                  </a:cubicBezTo>
                  <a:lnTo>
                    <a:pt x="14743" y="9307"/>
                  </a:lnTo>
                  <a:cubicBezTo>
                    <a:pt x="14743" y="9307"/>
                    <a:pt x="8238" y="12651"/>
                    <a:pt x="8025" y="12651"/>
                  </a:cubicBezTo>
                  <a:cubicBezTo>
                    <a:pt x="7813" y="12651"/>
                    <a:pt x="7113" y="9277"/>
                    <a:pt x="5958" y="3897"/>
                  </a:cubicBezTo>
                  <a:cubicBezTo>
                    <a:pt x="5386" y="1315"/>
                    <a:pt x="4475" y="1"/>
                    <a:pt x="35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1052515" y="2839195"/>
              <a:ext cx="523220" cy="586802"/>
            </a:xfrm>
            <a:custGeom>
              <a:rect b="b" l="l" r="r" t="t"/>
              <a:pathLst>
                <a:path extrusionOk="0" h="19944" w="17783">
                  <a:moveTo>
                    <a:pt x="974" y="0"/>
                  </a:moveTo>
                  <a:lnTo>
                    <a:pt x="974" y="0"/>
                  </a:lnTo>
                  <a:cubicBezTo>
                    <a:pt x="791" y="395"/>
                    <a:pt x="639" y="791"/>
                    <a:pt x="518" y="1186"/>
                  </a:cubicBezTo>
                  <a:cubicBezTo>
                    <a:pt x="609" y="1246"/>
                    <a:pt x="730" y="1277"/>
                    <a:pt x="822" y="1277"/>
                  </a:cubicBezTo>
                  <a:cubicBezTo>
                    <a:pt x="1612" y="1277"/>
                    <a:pt x="1703" y="152"/>
                    <a:pt x="974" y="0"/>
                  </a:cubicBezTo>
                  <a:close/>
                  <a:moveTo>
                    <a:pt x="3162" y="3131"/>
                  </a:moveTo>
                  <a:cubicBezTo>
                    <a:pt x="2615" y="3131"/>
                    <a:pt x="2341" y="3800"/>
                    <a:pt x="2706" y="4195"/>
                  </a:cubicBezTo>
                  <a:cubicBezTo>
                    <a:pt x="2835" y="4324"/>
                    <a:pt x="2997" y="4382"/>
                    <a:pt x="3156" y="4382"/>
                  </a:cubicBezTo>
                  <a:cubicBezTo>
                    <a:pt x="3484" y="4382"/>
                    <a:pt x="3800" y="4137"/>
                    <a:pt x="3800" y="3769"/>
                  </a:cubicBezTo>
                  <a:cubicBezTo>
                    <a:pt x="3800" y="3405"/>
                    <a:pt x="3527" y="3131"/>
                    <a:pt x="3162" y="3131"/>
                  </a:cubicBezTo>
                  <a:close/>
                  <a:moveTo>
                    <a:pt x="5503" y="6231"/>
                  </a:moveTo>
                  <a:cubicBezTo>
                    <a:pt x="4651" y="6231"/>
                    <a:pt x="4651" y="7478"/>
                    <a:pt x="5503" y="7478"/>
                  </a:cubicBezTo>
                  <a:cubicBezTo>
                    <a:pt x="5715" y="7478"/>
                    <a:pt x="5898" y="7386"/>
                    <a:pt x="6019" y="7234"/>
                  </a:cubicBezTo>
                  <a:cubicBezTo>
                    <a:pt x="5958" y="6930"/>
                    <a:pt x="5867" y="6626"/>
                    <a:pt x="5806" y="6292"/>
                  </a:cubicBezTo>
                  <a:cubicBezTo>
                    <a:pt x="5715" y="6262"/>
                    <a:pt x="5624" y="6231"/>
                    <a:pt x="5503" y="6231"/>
                  </a:cubicBezTo>
                  <a:close/>
                  <a:moveTo>
                    <a:pt x="822" y="6231"/>
                  </a:moveTo>
                  <a:cubicBezTo>
                    <a:pt x="274" y="6231"/>
                    <a:pt x="1" y="6900"/>
                    <a:pt x="396" y="7295"/>
                  </a:cubicBezTo>
                  <a:cubicBezTo>
                    <a:pt x="525" y="7424"/>
                    <a:pt x="684" y="7482"/>
                    <a:pt x="839" y="7482"/>
                  </a:cubicBezTo>
                  <a:cubicBezTo>
                    <a:pt x="1157" y="7482"/>
                    <a:pt x="1460" y="7238"/>
                    <a:pt x="1460" y="6870"/>
                  </a:cubicBezTo>
                  <a:cubicBezTo>
                    <a:pt x="1460" y="6505"/>
                    <a:pt x="1186" y="6231"/>
                    <a:pt x="822" y="6231"/>
                  </a:cubicBezTo>
                  <a:close/>
                  <a:moveTo>
                    <a:pt x="3162" y="9362"/>
                  </a:moveTo>
                  <a:cubicBezTo>
                    <a:pt x="2615" y="9362"/>
                    <a:pt x="2341" y="10031"/>
                    <a:pt x="2737" y="10426"/>
                  </a:cubicBezTo>
                  <a:cubicBezTo>
                    <a:pt x="2866" y="10555"/>
                    <a:pt x="3024" y="10613"/>
                    <a:pt x="3179" y="10613"/>
                  </a:cubicBezTo>
                  <a:cubicBezTo>
                    <a:pt x="3498" y="10613"/>
                    <a:pt x="3800" y="10369"/>
                    <a:pt x="3800" y="10000"/>
                  </a:cubicBezTo>
                  <a:cubicBezTo>
                    <a:pt x="3800" y="9636"/>
                    <a:pt x="3527" y="9362"/>
                    <a:pt x="3162" y="9362"/>
                  </a:cubicBezTo>
                  <a:close/>
                  <a:moveTo>
                    <a:pt x="12524" y="9362"/>
                  </a:moveTo>
                  <a:cubicBezTo>
                    <a:pt x="11977" y="9362"/>
                    <a:pt x="11673" y="10031"/>
                    <a:pt x="12068" y="10426"/>
                  </a:cubicBezTo>
                  <a:cubicBezTo>
                    <a:pt x="12197" y="10555"/>
                    <a:pt x="12359" y="10613"/>
                    <a:pt x="12518" y="10613"/>
                  </a:cubicBezTo>
                  <a:cubicBezTo>
                    <a:pt x="12846" y="10613"/>
                    <a:pt x="13162" y="10369"/>
                    <a:pt x="13162" y="10000"/>
                  </a:cubicBezTo>
                  <a:cubicBezTo>
                    <a:pt x="13162" y="9636"/>
                    <a:pt x="12858" y="9362"/>
                    <a:pt x="12524" y="9362"/>
                  </a:cubicBezTo>
                  <a:close/>
                  <a:moveTo>
                    <a:pt x="822" y="12462"/>
                  </a:moveTo>
                  <a:cubicBezTo>
                    <a:pt x="274" y="12462"/>
                    <a:pt x="1" y="13131"/>
                    <a:pt x="396" y="13526"/>
                  </a:cubicBezTo>
                  <a:cubicBezTo>
                    <a:pt x="524" y="13654"/>
                    <a:pt x="681" y="13712"/>
                    <a:pt x="834" y="13712"/>
                  </a:cubicBezTo>
                  <a:cubicBezTo>
                    <a:pt x="1154" y="13712"/>
                    <a:pt x="1460" y="13461"/>
                    <a:pt x="1460" y="13070"/>
                  </a:cubicBezTo>
                  <a:cubicBezTo>
                    <a:pt x="1460" y="12736"/>
                    <a:pt x="1186" y="12462"/>
                    <a:pt x="822" y="12462"/>
                  </a:cubicBezTo>
                  <a:close/>
                  <a:moveTo>
                    <a:pt x="5503" y="12462"/>
                  </a:moveTo>
                  <a:cubicBezTo>
                    <a:pt x="4955" y="12462"/>
                    <a:pt x="4651" y="13131"/>
                    <a:pt x="5047" y="13526"/>
                  </a:cubicBezTo>
                  <a:cubicBezTo>
                    <a:pt x="5185" y="13654"/>
                    <a:pt x="5348" y="13712"/>
                    <a:pt x="5506" y="13712"/>
                  </a:cubicBezTo>
                  <a:cubicBezTo>
                    <a:pt x="5835" y="13712"/>
                    <a:pt x="6141" y="13461"/>
                    <a:pt x="6141" y="13070"/>
                  </a:cubicBezTo>
                  <a:cubicBezTo>
                    <a:pt x="6141" y="12736"/>
                    <a:pt x="5867" y="12462"/>
                    <a:pt x="5503" y="12462"/>
                  </a:cubicBezTo>
                  <a:close/>
                  <a:moveTo>
                    <a:pt x="10183" y="12462"/>
                  </a:moveTo>
                  <a:cubicBezTo>
                    <a:pt x="9636" y="12462"/>
                    <a:pt x="9332" y="13131"/>
                    <a:pt x="9728" y="13526"/>
                  </a:cubicBezTo>
                  <a:cubicBezTo>
                    <a:pt x="9865" y="13654"/>
                    <a:pt x="10029" y="13712"/>
                    <a:pt x="10187" y="13712"/>
                  </a:cubicBezTo>
                  <a:cubicBezTo>
                    <a:pt x="10516" y="13712"/>
                    <a:pt x="10822" y="13461"/>
                    <a:pt x="10822" y="13070"/>
                  </a:cubicBezTo>
                  <a:cubicBezTo>
                    <a:pt x="10822" y="12736"/>
                    <a:pt x="10548" y="12462"/>
                    <a:pt x="10183" y="12462"/>
                  </a:cubicBezTo>
                  <a:close/>
                  <a:moveTo>
                    <a:pt x="14864" y="12462"/>
                  </a:moveTo>
                  <a:cubicBezTo>
                    <a:pt x="14317" y="12462"/>
                    <a:pt x="14013" y="13131"/>
                    <a:pt x="14408" y="13526"/>
                  </a:cubicBezTo>
                  <a:cubicBezTo>
                    <a:pt x="14537" y="13654"/>
                    <a:pt x="14697" y="13712"/>
                    <a:pt x="14854" y="13712"/>
                  </a:cubicBezTo>
                  <a:cubicBezTo>
                    <a:pt x="15183" y="13712"/>
                    <a:pt x="15503" y="13461"/>
                    <a:pt x="15503" y="13070"/>
                  </a:cubicBezTo>
                  <a:cubicBezTo>
                    <a:pt x="15503" y="12736"/>
                    <a:pt x="15199" y="12462"/>
                    <a:pt x="14864" y="12462"/>
                  </a:cubicBezTo>
                  <a:close/>
                  <a:moveTo>
                    <a:pt x="17205" y="15593"/>
                  </a:moveTo>
                  <a:cubicBezTo>
                    <a:pt x="16354" y="15593"/>
                    <a:pt x="16354" y="16839"/>
                    <a:pt x="17205" y="16839"/>
                  </a:cubicBezTo>
                  <a:cubicBezTo>
                    <a:pt x="17478" y="16839"/>
                    <a:pt x="17691" y="16687"/>
                    <a:pt x="17782" y="16444"/>
                  </a:cubicBezTo>
                  <a:lnTo>
                    <a:pt x="17418" y="15624"/>
                  </a:lnTo>
                  <a:cubicBezTo>
                    <a:pt x="17357" y="15593"/>
                    <a:pt x="17266" y="15593"/>
                    <a:pt x="17205" y="15593"/>
                  </a:cubicBezTo>
                  <a:close/>
                  <a:moveTo>
                    <a:pt x="3162" y="15593"/>
                  </a:moveTo>
                  <a:cubicBezTo>
                    <a:pt x="2615" y="15593"/>
                    <a:pt x="2341" y="16262"/>
                    <a:pt x="2737" y="16657"/>
                  </a:cubicBezTo>
                  <a:cubicBezTo>
                    <a:pt x="2866" y="16786"/>
                    <a:pt x="3024" y="16844"/>
                    <a:pt x="3179" y="16844"/>
                  </a:cubicBezTo>
                  <a:cubicBezTo>
                    <a:pt x="3498" y="16844"/>
                    <a:pt x="3800" y="16600"/>
                    <a:pt x="3800" y="16231"/>
                  </a:cubicBezTo>
                  <a:cubicBezTo>
                    <a:pt x="3800" y="15867"/>
                    <a:pt x="3527" y="15593"/>
                    <a:pt x="3162" y="15593"/>
                  </a:cubicBezTo>
                  <a:close/>
                  <a:moveTo>
                    <a:pt x="7843" y="15593"/>
                  </a:moveTo>
                  <a:cubicBezTo>
                    <a:pt x="7296" y="15593"/>
                    <a:pt x="6992" y="16262"/>
                    <a:pt x="7387" y="16657"/>
                  </a:cubicBezTo>
                  <a:cubicBezTo>
                    <a:pt x="7526" y="16786"/>
                    <a:pt x="7691" y="16844"/>
                    <a:pt x="7851" y="16844"/>
                  </a:cubicBezTo>
                  <a:cubicBezTo>
                    <a:pt x="8178" y="16844"/>
                    <a:pt x="8481" y="16600"/>
                    <a:pt x="8481" y="16231"/>
                  </a:cubicBezTo>
                  <a:cubicBezTo>
                    <a:pt x="8481" y="15867"/>
                    <a:pt x="8208" y="15593"/>
                    <a:pt x="7843" y="15593"/>
                  </a:cubicBezTo>
                  <a:close/>
                  <a:moveTo>
                    <a:pt x="12524" y="15593"/>
                  </a:moveTo>
                  <a:cubicBezTo>
                    <a:pt x="11977" y="15593"/>
                    <a:pt x="11673" y="16262"/>
                    <a:pt x="12068" y="16657"/>
                  </a:cubicBezTo>
                  <a:cubicBezTo>
                    <a:pt x="12197" y="16786"/>
                    <a:pt x="12359" y="16844"/>
                    <a:pt x="12518" y="16844"/>
                  </a:cubicBezTo>
                  <a:cubicBezTo>
                    <a:pt x="12846" y="16844"/>
                    <a:pt x="13162" y="16600"/>
                    <a:pt x="13162" y="16231"/>
                  </a:cubicBezTo>
                  <a:cubicBezTo>
                    <a:pt x="13162" y="15867"/>
                    <a:pt x="12858" y="15593"/>
                    <a:pt x="12524" y="15593"/>
                  </a:cubicBezTo>
                  <a:close/>
                  <a:moveTo>
                    <a:pt x="14864" y="18663"/>
                  </a:moveTo>
                  <a:cubicBezTo>
                    <a:pt x="14530" y="18663"/>
                    <a:pt x="14226" y="18937"/>
                    <a:pt x="14226" y="19301"/>
                  </a:cubicBezTo>
                  <a:cubicBezTo>
                    <a:pt x="14226" y="19423"/>
                    <a:pt x="14256" y="19514"/>
                    <a:pt x="14317" y="19605"/>
                  </a:cubicBezTo>
                  <a:lnTo>
                    <a:pt x="15503" y="19332"/>
                  </a:lnTo>
                  <a:cubicBezTo>
                    <a:pt x="15503" y="19332"/>
                    <a:pt x="15503" y="19301"/>
                    <a:pt x="15503" y="19301"/>
                  </a:cubicBezTo>
                  <a:cubicBezTo>
                    <a:pt x="15503" y="18937"/>
                    <a:pt x="15199" y="18663"/>
                    <a:pt x="14864" y="18663"/>
                  </a:cubicBezTo>
                  <a:close/>
                  <a:moveTo>
                    <a:pt x="822" y="18663"/>
                  </a:moveTo>
                  <a:cubicBezTo>
                    <a:pt x="639" y="18663"/>
                    <a:pt x="487" y="18754"/>
                    <a:pt x="366" y="18876"/>
                  </a:cubicBezTo>
                  <a:cubicBezTo>
                    <a:pt x="487" y="19241"/>
                    <a:pt x="670" y="19605"/>
                    <a:pt x="852" y="19940"/>
                  </a:cubicBezTo>
                  <a:cubicBezTo>
                    <a:pt x="1186" y="19909"/>
                    <a:pt x="1460" y="19636"/>
                    <a:pt x="1460" y="19301"/>
                  </a:cubicBezTo>
                  <a:cubicBezTo>
                    <a:pt x="1460" y="18937"/>
                    <a:pt x="1186" y="18663"/>
                    <a:pt x="822" y="18663"/>
                  </a:cubicBezTo>
                  <a:close/>
                  <a:moveTo>
                    <a:pt x="5503" y="18663"/>
                  </a:moveTo>
                  <a:cubicBezTo>
                    <a:pt x="4925" y="18663"/>
                    <a:pt x="4651" y="19362"/>
                    <a:pt x="5047" y="19757"/>
                  </a:cubicBezTo>
                  <a:cubicBezTo>
                    <a:pt x="5175" y="19885"/>
                    <a:pt x="5335" y="19943"/>
                    <a:pt x="5492" y="19943"/>
                  </a:cubicBezTo>
                  <a:cubicBezTo>
                    <a:pt x="5821" y="19943"/>
                    <a:pt x="6141" y="19692"/>
                    <a:pt x="6141" y="19301"/>
                  </a:cubicBezTo>
                  <a:cubicBezTo>
                    <a:pt x="6141" y="18937"/>
                    <a:pt x="5867" y="18663"/>
                    <a:pt x="5503" y="18663"/>
                  </a:cubicBezTo>
                  <a:close/>
                  <a:moveTo>
                    <a:pt x="10183" y="18663"/>
                  </a:moveTo>
                  <a:cubicBezTo>
                    <a:pt x="9606" y="18663"/>
                    <a:pt x="9332" y="19362"/>
                    <a:pt x="9728" y="19757"/>
                  </a:cubicBezTo>
                  <a:cubicBezTo>
                    <a:pt x="9856" y="19885"/>
                    <a:pt x="10016" y="19943"/>
                    <a:pt x="10173" y="19943"/>
                  </a:cubicBezTo>
                  <a:cubicBezTo>
                    <a:pt x="10502" y="19943"/>
                    <a:pt x="10822" y="19692"/>
                    <a:pt x="10822" y="19301"/>
                  </a:cubicBezTo>
                  <a:cubicBezTo>
                    <a:pt x="10822" y="18937"/>
                    <a:pt x="10548" y="18663"/>
                    <a:pt x="10183" y="186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1395047" y="3109789"/>
              <a:ext cx="133902" cy="281073"/>
            </a:xfrm>
            <a:custGeom>
              <a:rect b="b" l="l" r="r" t="t"/>
              <a:pathLst>
                <a:path extrusionOk="0" h="9553" w="4551">
                  <a:moveTo>
                    <a:pt x="49" y="0"/>
                  </a:moveTo>
                  <a:cubicBezTo>
                    <a:pt x="31" y="0"/>
                    <a:pt x="0" y="22"/>
                    <a:pt x="0" y="43"/>
                  </a:cubicBezTo>
                  <a:cubicBezTo>
                    <a:pt x="304" y="834"/>
                    <a:pt x="669" y="1624"/>
                    <a:pt x="1004" y="2384"/>
                  </a:cubicBezTo>
                  <a:cubicBezTo>
                    <a:pt x="1368" y="3174"/>
                    <a:pt x="1733" y="3995"/>
                    <a:pt x="2128" y="4785"/>
                  </a:cubicBezTo>
                  <a:cubicBezTo>
                    <a:pt x="2888" y="6396"/>
                    <a:pt x="3587" y="8007"/>
                    <a:pt x="4438" y="9527"/>
                  </a:cubicBezTo>
                  <a:cubicBezTo>
                    <a:pt x="4448" y="9546"/>
                    <a:pt x="4463" y="9553"/>
                    <a:pt x="4479" y="9553"/>
                  </a:cubicBezTo>
                  <a:cubicBezTo>
                    <a:pt x="4513" y="9553"/>
                    <a:pt x="4550" y="9517"/>
                    <a:pt x="4529" y="9497"/>
                  </a:cubicBezTo>
                  <a:cubicBezTo>
                    <a:pt x="3891" y="7855"/>
                    <a:pt x="3131" y="6275"/>
                    <a:pt x="2371" y="4694"/>
                  </a:cubicBezTo>
                  <a:cubicBezTo>
                    <a:pt x="2007" y="3904"/>
                    <a:pt x="1642" y="3144"/>
                    <a:pt x="1277" y="2354"/>
                  </a:cubicBezTo>
                  <a:cubicBezTo>
                    <a:pt x="882" y="1594"/>
                    <a:pt x="517" y="743"/>
                    <a:pt x="61" y="13"/>
                  </a:cubicBezTo>
                  <a:cubicBezTo>
                    <a:pt x="61" y="4"/>
                    <a:pt x="56" y="0"/>
                    <a:pt x="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1031066" y="2991454"/>
              <a:ext cx="332710" cy="476968"/>
            </a:xfrm>
            <a:custGeom>
              <a:rect b="b" l="l" r="r" t="t"/>
              <a:pathLst>
                <a:path extrusionOk="0" h="16211" w="11308">
                  <a:moveTo>
                    <a:pt x="639" y="0"/>
                  </a:moveTo>
                  <a:cubicBezTo>
                    <a:pt x="624" y="0"/>
                    <a:pt x="608" y="8"/>
                    <a:pt x="608" y="23"/>
                  </a:cubicBezTo>
                  <a:cubicBezTo>
                    <a:pt x="396" y="996"/>
                    <a:pt x="274" y="1999"/>
                    <a:pt x="213" y="3002"/>
                  </a:cubicBezTo>
                  <a:cubicBezTo>
                    <a:pt x="183" y="2394"/>
                    <a:pt x="92" y="1755"/>
                    <a:pt x="92" y="1148"/>
                  </a:cubicBezTo>
                  <a:cubicBezTo>
                    <a:pt x="92" y="1117"/>
                    <a:pt x="76" y="1102"/>
                    <a:pt x="61" y="1102"/>
                  </a:cubicBezTo>
                  <a:cubicBezTo>
                    <a:pt x="46" y="1102"/>
                    <a:pt x="31" y="1117"/>
                    <a:pt x="31" y="1148"/>
                  </a:cubicBezTo>
                  <a:cubicBezTo>
                    <a:pt x="31" y="1786"/>
                    <a:pt x="0" y="2455"/>
                    <a:pt x="31" y="3123"/>
                  </a:cubicBezTo>
                  <a:cubicBezTo>
                    <a:pt x="31" y="3488"/>
                    <a:pt x="92" y="3853"/>
                    <a:pt x="122" y="4217"/>
                  </a:cubicBezTo>
                  <a:cubicBezTo>
                    <a:pt x="61" y="5069"/>
                    <a:pt x="31" y="5889"/>
                    <a:pt x="61" y="6740"/>
                  </a:cubicBezTo>
                  <a:cubicBezTo>
                    <a:pt x="31" y="8959"/>
                    <a:pt x="274" y="11178"/>
                    <a:pt x="821" y="13306"/>
                  </a:cubicBezTo>
                  <a:cubicBezTo>
                    <a:pt x="1064" y="14248"/>
                    <a:pt x="1459" y="15129"/>
                    <a:pt x="2341" y="15646"/>
                  </a:cubicBezTo>
                  <a:cubicBezTo>
                    <a:pt x="2979" y="15950"/>
                    <a:pt x="3678" y="16133"/>
                    <a:pt x="4377" y="16163"/>
                  </a:cubicBezTo>
                  <a:cubicBezTo>
                    <a:pt x="4769" y="16195"/>
                    <a:pt x="5163" y="16210"/>
                    <a:pt x="5557" y="16210"/>
                  </a:cubicBezTo>
                  <a:cubicBezTo>
                    <a:pt x="6662" y="16210"/>
                    <a:pt x="7770" y="16091"/>
                    <a:pt x="8846" y="15889"/>
                  </a:cubicBezTo>
                  <a:cubicBezTo>
                    <a:pt x="9271" y="15829"/>
                    <a:pt x="9666" y="15737"/>
                    <a:pt x="10092" y="15646"/>
                  </a:cubicBezTo>
                  <a:cubicBezTo>
                    <a:pt x="10487" y="15585"/>
                    <a:pt x="10882" y="15464"/>
                    <a:pt x="11247" y="15312"/>
                  </a:cubicBezTo>
                  <a:cubicBezTo>
                    <a:pt x="11308" y="15312"/>
                    <a:pt x="11277" y="15251"/>
                    <a:pt x="11247" y="15251"/>
                  </a:cubicBezTo>
                  <a:cubicBezTo>
                    <a:pt x="10821" y="15281"/>
                    <a:pt x="10396" y="15373"/>
                    <a:pt x="9970" y="15464"/>
                  </a:cubicBezTo>
                  <a:cubicBezTo>
                    <a:pt x="9514" y="15555"/>
                    <a:pt x="9058" y="15616"/>
                    <a:pt x="8602" y="15677"/>
                  </a:cubicBezTo>
                  <a:cubicBezTo>
                    <a:pt x="7721" y="15798"/>
                    <a:pt x="6839" y="15889"/>
                    <a:pt x="5958" y="15920"/>
                  </a:cubicBezTo>
                  <a:cubicBezTo>
                    <a:pt x="5891" y="15922"/>
                    <a:pt x="5815" y="15923"/>
                    <a:pt x="5733" y="15923"/>
                  </a:cubicBezTo>
                  <a:cubicBezTo>
                    <a:pt x="4775" y="15923"/>
                    <a:pt x="2896" y="15752"/>
                    <a:pt x="2280" y="15221"/>
                  </a:cubicBezTo>
                  <a:cubicBezTo>
                    <a:pt x="1733" y="14674"/>
                    <a:pt x="1338" y="14005"/>
                    <a:pt x="1155" y="13275"/>
                  </a:cubicBezTo>
                  <a:cubicBezTo>
                    <a:pt x="912" y="12272"/>
                    <a:pt x="730" y="11269"/>
                    <a:pt x="608" y="10236"/>
                  </a:cubicBezTo>
                  <a:cubicBezTo>
                    <a:pt x="365" y="8047"/>
                    <a:pt x="304" y="5889"/>
                    <a:pt x="426" y="3701"/>
                  </a:cubicBezTo>
                  <a:cubicBezTo>
                    <a:pt x="426" y="3093"/>
                    <a:pt x="487" y="2485"/>
                    <a:pt x="517" y="1877"/>
                  </a:cubicBezTo>
                  <a:cubicBezTo>
                    <a:pt x="578" y="1269"/>
                    <a:pt x="639" y="631"/>
                    <a:pt x="669" y="23"/>
                  </a:cubicBezTo>
                  <a:cubicBezTo>
                    <a:pt x="669" y="8"/>
                    <a:pt x="654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1462130" y="3069923"/>
              <a:ext cx="29" cy="2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1212600" y="2979185"/>
              <a:ext cx="247767" cy="186450"/>
            </a:xfrm>
            <a:custGeom>
              <a:rect b="b" l="l" r="r" t="t"/>
              <a:pathLst>
                <a:path extrusionOk="0" h="6337" w="8421">
                  <a:moveTo>
                    <a:pt x="23" y="1"/>
                  </a:moveTo>
                  <a:cubicBezTo>
                    <a:pt x="14" y="1"/>
                    <a:pt x="1" y="14"/>
                    <a:pt x="1" y="14"/>
                  </a:cubicBezTo>
                  <a:cubicBezTo>
                    <a:pt x="183" y="1078"/>
                    <a:pt x="396" y="2142"/>
                    <a:pt x="639" y="3206"/>
                  </a:cubicBezTo>
                  <a:cubicBezTo>
                    <a:pt x="761" y="3692"/>
                    <a:pt x="913" y="4209"/>
                    <a:pt x="1034" y="4726"/>
                  </a:cubicBezTo>
                  <a:cubicBezTo>
                    <a:pt x="1156" y="5273"/>
                    <a:pt x="1308" y="5789"/>
                    <a:pt x="1490" y="6337"/>
                  </a:cubicBezTo>
                  <a:cubicBezTo>
                    <a:pt x="2068" y="6124"/>
                    <a:pt x="2645" y="5850"/>
                    <a:pt x="3192" y="5577"/>
                  </a:cubicBezTo>
                  <a:cubicBezTo>
                    <a:pt x="3770" y="5303"/>
                    <a:pt x="4378" y="4999"/>
                    <a:pt x="4925" y="4726"/>
                  </a:cubicBezTo>
                  <a:cubicBezTo>
                    <a:pt x="6080" y="4148"/>
                    <a:pt x="7205" y="3571"/>
                    <a:pt x="8299" y="2963"/>
                  </a:cubicBezTo>
                  <a:cubicBezTo>
                    <a:pt x="8299" y="2993"/>
                    <a:pt x="8329" y="3054"/>
                    <a:pt x="8360" y="3115"/>
                  </a:cubicBezTo>
                  <a:cubicBezTo>
                    <a:pt x="8365" y="3120"/>
                    <a:pt x="8371" y="3123"/>
                    <a:pt x="8376" y="3123"/>
                  </a:cubicBezTo>
                  <a:cubicBezTo>
                    <a:pt x="8400" y="3123"/>
                    <a:pt x="8420" y="3073"/>
                    <a:pt x="8420" y="3023"/>
                  </a:cubicBezTo>
                  <a:cubicBezTo>
                    <a:pt x="8392" y="2995"/>
                    <a:pt x="8311" y="2808"/>
                    <a:pt x="8275" y="2808"/>
                  </a:cubicBezTo>
                  <a:cubicBezTo>
                    <a:pt x="8273" y="2808"/>
                    <a:pt x="8270" y="2809"/>
                    <a:pt x="8268" y="2811"/>
                  </a:cubicBezTo>
                  <a:cubicBezTo>
                    <a:pt x="7144" y="3358"/>
                    <a:pt x="5989" y="3935"/>
                    <a:pt x="4864" y="4513"/>
                  </a:cubicBezTo>
                  <a:lnTo>
                    <a:pt x="3162" y="5394"/>
                  </a:lnTo>
                  <a:cubicBezTo>
                    <a:pt x="2615" y="5668"/>
                    <a:pt x="1612" y="6215"/>
                    <a:pt x="1612" y="6215"/>
                  </a:cubicBezTo>
                  <a:cubicBezTo>
                    <a:pt x="1612" y="5972"/>
                    <a:pt x="1399" y="5212"/>
                    <a:pt x="1277" y="4726"/>
                  </a:cubicBezTo>
                  <a:cubicBezTo>
                    <a:pt x="1156" y="4239"/>
                    <a:pt x="1034" y="3692"/>
                    <a:pt x="913" y="3175"/>
                  </a:cubicBezTo>
                  <a:cubicBezTo>
                    <a:pt x="852" y="3023"/>
                    <a:pt x="821" y="2902"/>
                    <a:pt x="791" y="2750"/>
                  </a:cubicBezTo>
                  <a:cubicBezTo>
                    <a:pt x="761" y="2507"/>
                    <a:pt x="730" y="2264"/>
                    <a:pt x="730" y="1990"/>
                  </a:cubicBezTo>
                  <a:cubicBezTo>
                    <a:pt x="669" y="1595"/>
                    <a:pt x="639" y="1169"/>
                    <a:pt x="578" y="774"/>
                  </a:cubicBezTo>
                  <a:cubicBezTo>
                    <a:pt x="517" y="1169"/>
                    <a:pt x="517" y="1534"/>
                    <a:pt x="578" y="1929"/>
                  </a:cubicBezTo>
                  <a:cubicBezTo>
                    <a:pt x="396" y="1291"/>
                    <a:pt x="214" y="653"/>
                    <a:pt x="31" y="14"/>
                  </a:cubicBezTo>
                  <a:cubicBezTo>
                    <a:pt x="31" y="4"/>
                    <a:pt x="28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1462130" y="3069923"/>
              <a:ext cx="29" cy="2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1453185" y="3319422"/>
              <a:ext cx="651973" cy="28658"/>
            </a:xfrm>
            <a:custGeom>
              <a:rect b="b" l="l" r="r" t="t"/>
              <a:pathLst>
                <a:path extrusionOk="0" h="974" w="22159">
                  <a:moveTo>
                    <a:pt x="0" y="1"/>
                  </a:moveTo>
                  <a:lnTo>
                    <a:pt x="0" y="973"/>
                  </a:lnTo>
                  <a:lnTo>
                    <a:pt x="22159" y="973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1570344" y="3319422"/>
              <a:ext cx="534813" cy="28658"/>
            </a:xfrm>
            <a:custGeom>
              <a:rect b="b" l="l" r="r" t="t"/>
              <a:pathLst>
                <a:path extrusionOk="0" h="974" w="18177">
                  <a:moveTo>
                    <a:pt x="760" y="1"/>
                  </a:moveTo>
                  <a:lnTo>
                    <a:pt x="0" y="973"/>
                  </a:lnTo>
                  <a:lnTo>
                    <a:pt x="18177" y="973"/>
                  </a:lnTo>
                  <a:lnTo>
                    <a:pt x="1817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1620421" y="2916987"/>
              <a:ext cx="688634" cy="431098"/>
            </a:xfrm>
            <a:custGeom>
              <a:rect b="b" l="l" r="r" t="t"/>
              <a:pathLst>
                <a:path extrusionOk="0" h="14652" w="23405">
                  <a:moveTo>
                    <a:pt x="1794" y="1"/>
                  </a:moveTo>
                  <a:lnTo>
                    <a:pt x="0" y="14651"/>
                  </a:lnTo>
                  <a:lnTo>
                    <a:pt x="21612" y="14651"/>
                  </a:lnTo>
                  <a:lnTo>
                    <a:pt x="2340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1925381" y="3094049"/>
              <a:ext cx="78705" cy="76940"/>
            </a:xfrm>
            <a:custGeom>
              <a:rect b="b" l="l" r="r" t="t"/>
              <a:pathLst>
                <a:path extrusionOk="0" h="2615" w="2675">
                  <a:moveTo>
                    <a:pt x="1368" y="1"/>
                  </a:moveTo>
                  <a:cubicBezTo>
                    <a:pt x="638" y="1"/>
                    <a:pt x="31" y="578"/>
                    <a:pt x="31" y="1308"/>
                  </a:cubicBezTo>
                  <a:cubicBezTo>
                    <a:pt x="0" y="2037"/>
                    <a:pt x="578" y="2615"/>
                    <a:pt x="1307" y="2615"/>
                  </a:cubicBezTo>
                  <a:cubicBezTo>
                    <a:pt x="2037" y="2615"/>
                    <a:pt x="2645" y="2037"/>
                    <a:pt x="2645" y="1308"/>
                  </a:cubicBezTo>
                  <a:cubicBezTo>
                    <a:pt x="2675" y="578"/>
                    <a:pt x="2097" y="1"/>
                    <a:pt x="1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2122833" y="2959031"/>
              <a:ext cx="299815" cy="385641"/>
            </a:xfrm>
            <a:custGeom>
              <a:rect b="b" l="l" r="r" t="t"/>
              <a:pathLst>
                <a:path extrusionOk="0" h="13107" w="10190">
                  <a:moveTo>
                    <a:pt x="6146" y="0"/>
                  </a:moveTo>
                  <a:lnTo>
                    <a:pt x="5782" y="2797"/>
                  </a:lnTo>
                  <a:cubicBezTo>
                    <a:pt x="5615" y="2857"/>
                    <a:pt x="5413" y="2882"/>
                    <a:pt x="5188" y="2882"/>
                  </a:cubicBezTo>
                  <a:cubicBezTo>
                    <a:pt x="4214" y="2882"/>
                    <a:pt x="2796" y="2418"/>
                    <a:pt x="1801" y="2418"/>
                  </a:cubicBezTo>
                  <a:cubicBezTo>
                    <a:pt x="1189" y="2418"/>
                    <a:pt x="736" y="2594"/>
                    <a:pt x="645" y="3161"/>
                  </a:cubicBezTo>
                  <a:cubicBezTo>
                    <a:pt x="462" y="4195"/>
                    <a:pt x="1952" y="4955"/>
                    <a:pt x="1952" y="4955"/>
                  </a:cubicBezTo>
                  <a:cubicBezTo>
                    <a:pt x="1952" y="4955"/>
                    <a:pt x="1811" y="4937"/>
                    <a:pt x="1607" y="4937"/>
                  </a:cubicBezTo>
                  <a:cubicBezTo>
                    <a:pt x="1045" y="4937"/>
                    <a:pt x="0" y="5068"/>
                    <a:pt x="67" y="6049"/>
                  </a:cubicBezTo>
                  <a:cubicBezTo>
                    <a:pt x="128" y="7356"/>
                    <a:pt x="2286" y="7751"/>
                    <a:pt x="2286" y="7751"/>
                  </a:cubicBezTo>
                  <a:cubicBezTo>
                    <a:pt x="2286" y="7751"/>
                    <a:pt x="311" y="7812"/>
                    <a:pt x="493" y="9058"/>
                  </a:cubicBezTo>
                  <a:cubicBezTo>
                    <a:pt x="706" y="10304"/>
                    <a:pt x="2925" y="10669"/>
                    <a:pt x="2925" y="10669"/>
                  </a:cubicBezTo>
                  <a:cubicBezTo>
                    <a:pt x="2925" y="10669"/>
                    <a:pt x="1405" y="10791"/>
                    <a:pt x="2013" y="11794"/>
                  </a:cubicBezTo>
                  <a:cubicBezTo>
                    <a:pt x="2554" y="12731"/>
                    <a:pt x="4025" y="13107"/>
                    <a:pt x="5553" y="13107"/>
                  </a:cubicBezTo>
                  <a:cubicBezTo>
                    <a:pt x="7542" y="13107"/>
                    <a:pt x="9627" y="12471"/>
                    <a:pt x="9885" y="11611"/>
                  </a:cubicBezTo>
                  <a:cubicBezTo>
                    <a:pt x="10098" y="10851"/>
                    <a:pt x="9368" y="10092"/>
                    <a:pt x="9368" y="10092"/>
                  </a:cubicBezTo>
                  <a:cubicBezTo>
                    <a:pt x="9368" y="10092"/>
                    <a:pt x="10189" y="9696"/>
                    <a:pt x="10159" y="8967"/>
                  </a:cubicBezTo>
                  <a:cubicBezTo>
                    <a:pt x="10098" y="8389"/>
                    <a:pt x="9733" y="7903"/>
                    <a:pt x="9216" y="7690"/>
                  </a:cubicBezTo>
                  <a:cubicBezTo>
                    <a:pt x="9216" y="7690"/>
                    <a:pt x="10007" y="7174"/>
                    <a:pt x="9976" y="6626"/>
                  </a:cubicBezTo>
                  <a:cubicBezTo>
                    <a:pt x="9885" y="5623"/>
                    <a:pt x="8730" y="5228"/>
                    <a:pt x="8730" y="5228"/>
                  </a:cubicBezTo>
                  <a:cubicBezTo>
                    <a:pt x="9186" y="4894"/>
                    <a:pt x="9399" y="4316"/>
                    <a:pt x="9247" y="3800"/>
                  </a:cubicBezTo>
                  <a:cubicBezTo>
                    <a:pt x="8973" y="2705"/>
                    <a:pt x="6967" y="1246"/>
                    <a:pt x="6146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2204391" y="3259518"/>
              <a:ext cx="191423" cy="22508"/>
            </a:xfrm>
            <a:custGeom>
              <a:rect b="b" l="l" r="r" t="t"/>
              <a:pathLst>
                <a:path extrusionOk="0" h="765" w="6506">
                  <a:moveTo>
                    <a:pt x="6505" y="0"/>
                  </a:moveTo>
                  <a:cubicBezTo>
                    <a:pt x="5016" y="298"/>
                    <a:pt x="3512" y="447"/>
                    <a:pt x="2013" y="447"/>
                  </a:cubicBezTo>
                  <a:cubicBezTo>
                    <a:pt x="1371" y="447"/>
                    <a:pt x="730" y="420"/>
                    <a:pt x="92" y="365"/>
                  </a:cubicBezTo>
                  <a:cubicBezTo>
                    <a:pt x="1" y="365"/>
                    <a:pt x="1" y="456"/>
                    <a:pt x="92" y="486"/>
                  </a:cubicBezTo>
                  <a:cubicBezTo>
                    <a:pt x="902" y="672"/>
                    <a:pt x="1726" y="764"/>
                    <a:pt x="2550" y="764"/>
                  </a:cubicBezTo>
                  <a:cubicBezTo>
                    <a:pt x="3888" y="764"/>
                    <a:pt x="5226" y="520"/>
                    <a:pt x="6505" y="31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2185002" y="3185993"/>
              <a:ext cx="210812" cy="20449"/>
            </a:xfrm>
            <a:custGeom>
              <a:rect b="b" l="l" r="r" t="t"/>
              <a:pathLst>
                <a:path extrusionOk="0" h="695" w="7165">
                  <a:moveTo>
                    <a:pt x="51" y="1"/>
                  </a:moveTo>
                  <a:cubicBezTo>
                    <a:pt x="1" y="1"/>
                    <a:pt x="34" y="72"/>
                    <a:pt x="112" y="98"/>
                  </a:cubicBezTo>
                  <a:cubicBezTo>
                    <a:pt x="1221" y="497"/>
                    <a:pt x="2380" y="695"/>
                    <a:pt x="3537" y="695"/>
                  </a:cubicBezTo>
                  <a:cubicBezTo>
                    <a:pt x="4759" y="695"/>
                    <a:pt x="5979" y="474"/>
                    <a:pt x="7134" y="37"/>
                  </a:cubicBezTo>
                  <a:cubicBezTo>
                    <a:pt x="7164" y="37"/>
                    <a:pt x="7164" y="7"/>
                    <a:pt x="7134" y="7"/>
                  </a:cubicBezTo>
                  <a:cubicBezTo>
                    <a:pt x="6129" y="223"/>
                    <a:pt x="4731" y="337"/>
                    <a:pt x="3392" y="337"/>
                  </a:cubicBezTo>
                  <a:cubicBezTo>
                    <a:pt x="2098" y="337"/>
                    <a:pt x="859" y="231"/>
                    <a:pt x="82" y="7"/>
                  </a:cubicBezTo>
                  <a:cubicBezTo>
                    <a:pt x="69" y="2"/>
                    <a:pt x="59" y="1"/>
                    <a:pt x="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2174880" y="3101228"/>
              <a:ext cx="203045" cy="29128"/>
            </a:xfrm>
            <a:custGeom>
              <a:rect b="b" l="l" r="r" t="t"/>
              <a:pathLst>
                <a:path extrusionOk="0" h="990" w="6901">
                  <a:moveTo>
                    <a:pt x="61" y="0"/>
                  </a:moveTo>
                  <a:cubicBezTo>
                    <a:pt x="1" y="0"/>
                    <a:pt x="1" y="61"/>
                    <a:pt x="31" y="91"/>
                  </a:cubicBezTo>
                  <a:cubicBezTo>
                    <a:pt x="943" y="638"/>
                    <a:pt x="2007" y="942"/>
                    <a:pt x="3101" y="973"/>
                  </a:cubicBezTo>
                  <a:cubicBezTo>
                    <a:pt x="3312" y="984"/>
                    <a:pt x="3532" y="990"/>
                    <a:pt x="3758" y="990"/>
                  </a:cubicBezTo>
                  <a:cubicBezTo>
                    <a:pt x="4804" y="990"/>
                    <a:pt x="5970" y="861"/>
                    <a:pt x="6870" y="486"/>
                  </a:cubicBezTo>
                  <a:cubicBezTo>
                    <a:pt x="6900" y="456"/>
                    <a:pt x="6900" y="426"/>
                    <a:pt x="6870" y="426"/>
                  </a:cubicBezTo>
                  <a:cubicBezTo>
                    <a:pt x="5949" y="559"/>
                    <a:pt x="5032" y="639"/>
                    <a:pt x="4123" y="639"/>
                  </a:cubicBezTo>
                  <a:cubicBezTo>
                    <a:pt x="2751" y="639"/>
                    <a:pt x="1395" y="457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2568372" y="3994629"/>
              <a:ext cx="1032082" cy="773841"/>
            </a:xfrm>
            <a:custGeom>
              <a:rect b="b" l="l" r="r" t="t"/>
              <a:pathLst>
                <a:path extrusionOk="0" h="26301" w="35078">
                  <a:moveTo>
                    <a:pt x="9879" y="0"/>
                  </a:moveTo>
                  <a:lnTo>
                    <a:pt x="1" y="12371"/>
                  </a:lnTo>
                  <a:cubicBezTo>
                    <a:pt x="1" y="12371"/>
                    <a:pt x="5077" y="16475"/>
                    <a:pt x="9940" y="20213"/>
                  </a:cubicBezTo>
                  <a:cubicBezTo>
                    <a:pt x="10670" y="20791"/>
                    <a:pt x="11429" y="21368"/>
                    <a:pt x="12129" y="21916"/>
                  </a:cubicBezTo>
                  <a:cubicBezTo>
                    <a:pt x="15353" y="24348"/>
                    <a:pt x="18096" y="26301"/>
                    <a:pt x="18615" y="26301"/>
                  </a:cubicBezTo>
                  <a:cubicBezTo>
                    <a:pt x="18634" y="26301"/>
                    <a:pt x="18651" y="26298"/>
                    <a:pt x="18664" y="26292"/>
                  </a:cubicBezTo>
                  <a:cubicBezTo>
                    <a:pt x="19667" y="25958"/>
                    <a:pt x="34530" y="7508"/>
                    <a:pt x="34834" y="6687"/>
                  </a:cubicBezTo>
                  <a:cubicBezTo>
                    <a:pt x="35077" y="5959"/>
                    <a:pt x="33283" y="5158"/>
                    <a:pt x="32069" y="5158"/>
                  </a:cubicBezTo>
                  <a:cubicBezTo>
                    <a:pt x="31916" y="5158"/>
                    <a:pt x="31772" y="5171"/>
                    <a:pt x="31643" y="5198"/>
                  </a:cubicBezTo>
                  <a:cubicBezTo>
                    <a:pt x="30518" y="5472"/>
                    <a:pt x="21673" y="10000"/>
                    <a:pt x="21673" y="10000"/>
                  </a:cubicBezTo>
                  <a:lnTo>
                    <a:pt x="19545" y="8207"/>
                  </a:lnTo>
                  <a:lnTo>
                    <a:pt x="9879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2961863" y="4146358"/>
              <a:ext cx="638586" cy="622080"/>
            </a:xfrm>
            <a:custGeom>
              <a:rect b="b" l="l" r="r" t="t"/>
              <a:pathLst>
                <a:path extrusionOk="0" h="21143" w="21704">
                  <a:moveTo>
                    <a:pt x="18716" y="1"/>
                  </a:moveTo>
                  <a:cubicBezTo>
                    <a:pt x="18566" y="1"/>
                    <a:pt x="18425" y="14"/>
                    <a:pt x="18299" y="41"/>
                  </a:cubicBezTo>
                  <a:cubicBezTo>
                    <a:pt x="17752" y="163"/>
                    <a:pt x="15533" y="1226"/>
                    <a:pt x="13314" y="2321"/>
                  </a:cubicBezTo>
                  <a:cubicBezTo>
                    <a:pt x="13779" y="2194"/>
                    <a:pt x="14218" y="2107"/>
                    <a:pt x="14562" y="2107"/>
                  </a:cubicBezTo>
                  <a:cubicBezTo>
                    <a:pt x="15206" y="2107"/>
                    <a:pt x="15512" y="2412"/>
                    <a:pt x="15016" y="3324"/>
                  </a:cubicBezTo>
                  <a:cubicBezTo>
                    <a:pt x="13557" y="5938"/>
                    <a:pt x="2828" y="15634"/>
                    <a:pt x="1" y="17670"/>
                  </a:cubicBezTo>
                  <a:cubicBezTo>
                    <a:pt x="2663" y="19660"/>
                    <a:pt x="4790" y="21142"/>
                    <a:pt x="5244" y="21142"/>
                  </a:cubicBezTo>
                  <a:cubicBezTo>
                    <a:pt x="5262" y="21142"/>
                    <a:pt x="5277" y="21140"/>
                    <a:pt x="5290" y="21135"/>
                  </a:cubicBezTo>
                  <a:cubicBezTo>
                    <a:pt x="6293" y="20801"/>
                    <a:pt x="21156" y="2351"/>
                    <a:pt x="21460" y="1530"/>
                  </a:cubicBezTo>
                  <a:cubicBezTo>
                    <a:pt x="21703" y="802"/>
                    <a:pt x="19909" y="1"/>
                    <a:pt x="187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879042" y="3191406"/>
              <a:ext cx="2249232" cy="1397981"/>
            </a:xfrm>
            <a:custGeom>
              <a:rect b="b" l="l" r="r" t="t"/>
              <a:pathLst>
                <a:path extrusionOk="0" h="47514" w="76446">
                  <a:moveTo>
                    <a:pt x="25099" y="1"/>
                  </a:moveTo>
                  <a:cubicBezTo>
                    <a:pt x="25020" y="1"/>
                    <a:pt x="24941" y="2"/>
                    <a:pt x="24864" y="5"/>
                  </a:cubicBezTo>
                  <a:cubicBezTo>
                    <a:pt x="17599" y="279"/>
                    <a:pt x="6414" y="9610"/>
                    <a:pt x="6414" y="9610"/>
                  </a:cubicBezTo>
                  <a:lnTo>
                    <a:pt x="1672" y="11647"/>
                  </a:lnTo>
                  <a:cubicBezTo>
                    <a:pt x="1672" y="11647"/>
                    <a:pt x="0" y="16996"/>
                    <a:pt x="3070" y="21100"/>
                  </a:cubicBezTo>
                  <a:cubicBezTo>
                    <a:pt x="5772" y="24702"/>
                    <a:pt x="10425" y="25669"/>
                    <a:pt x="14398" y="25669"/>
                  </a:cubicBezTo>
                  <a:cubicBezTo>
                    <a:pt x="15789" y="25669"/>
                    <a:pt x="17096" y="25551"/>
                    <a:pt x="18207" y="25385"/>
                  </a:cubicBezTo>
                  <a:cubicBezTo>
                    <a:pt x="20791" y="24990"/>
                    <a:pt x="23709" y="23622"/>
                    <a:pt x="25685" y="22528"/>
                  </a:cubicBezTo>
                  <a:cubicBezTo>
                    <a:pt x="27113" y="21738"/>
                    <a:pt x="28055" y="21100"/>
                    <a:pt x="28055" y="21100"/>
                  </a:cubicBezTo>
                  <a:lnTo>
                    <a:pt x="31399" y="23410"/>
                  </a:lnTo>
                  <a:lnTo>
                    <a:pt x="66141" y="47513"/>
                  </a:lnTo>
                  <a:lnTo>
                    <a:pt x="76445" y="33623"/>
                  </a:lnTo>
                  <a:cubicBezTo>
                    <a:pt x="76445" y="33623"/>
                    <a:pt x="40761" y="7118"/>
                    <a:pt x="36597" y="4656"/>
                  </a:cubicBezTo>
                  <a:cubicBezTo>
                    <a:pt x="32536" y="2285"/>
                    <a:pt x="28187" y="1"/>
                    <a:pt x="2509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1398637" y="3597549"/>
              <a:ext cx="305876" cy="256711"/>
            </a:xfrm>
            <a:custGeom>
              <a:rect b="b" l="l" r="r" t="t"/>
              <a:pathLst>
                <a:path extrusionOk="0" h="8725" w="10396">
                  <a:moveTo>
                    <a:pt x="0" y="1"/>
                  </a:moveTo>
                  <a:lnTo>
                    <a:pt x="0" y="1"/>
                  </a:lnTo>
                  <a:cubicBezTo>
                    <a:pt x="152" y="213"/>
                    <a:pt x="5502" y="5685"/>
                    <a:pt x="8025" y="8724"/>
                  </a:cubicBezTo>
                  <a:cubicBezTo>
                    <a:pt x="9453" y="7934"/>
                    <a:pt x="10395" y="7296"/>
                    <a:pt x="10395" y="72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971133" y="3382532"/>
              <a:ext cx="217962" cy="184126"/>
            </a:xfrm>
            <a:custGeom>
              <a:rect b="b" l="l" r="r" t="t"/>
              <a:pathLst>
                <a:path extrusionOk="0" h="6258" w="7408">
                  <a:moveTo>
                    <a:pt x="7394" y="0"/>
                  </a:moveTo>
                  <a:cubicBezTo>
                    <a:pt x="7390" y="0"/>
                    <a:pt x="7387" y="4"/>
                    <a:pt x="7387" y="14"/>
                  </a:cubicBezTo>
                  <a:cubicBezTo>
                    <a:pt x="7407" y="14"/>
                    <a:pt x="7401" y="0"/>
                    <a:pt x="7394" y="0"/>
                  </a:cubicBezTo>
                  <a:close/>
                  <a:moveTo>
                    <a:pt x="7387" y="14"/>
                  </a:moveTo>
                  <a:cubicBezTo>
                    <a:pt x="6718" y="470"/>
                    <a:pt x="6080" y="956"/>
                    <a:pt x="5411" y="1442"/>
                  </a:cubicBezTo>
                  <a:cubicBezTo>
                    <a:pt x="4743" y="1929"/>
                    <a:pt x="4074" y="2354"/>
                    <a:pt x="3466" y="2871"/>
                  </a:cubicBezTo>
                  <a:cubicBezTo>
                    <a:pt x="2858" y="3388"/>
                    <a:pt x="2250" y="3935"/>
                    <a:pt x="1642" y="4512"/>
                  </a:cubicBezTo>
                  <a:cubicBezTo>
                    <a:pt x="1369" y="4786"/>
                    <a:pt x="1095" y="5059"/>
                    <a:pt x="791" y="5333"/>
                  </a:cubicBezTo>
                  <a:cubicBezTo>
                    <a:pt x="518" y="5607"/>
                    <a:pt x="244" y="5880"/>
                    <a:pt x="1" y="6214"/>
                  </a:cubicBezTo>
                  <a:cubicBezTo>
                    <a:pt x="1" y="6236"/>
                    <a:pt x="16" y="6257"/>
                    <a:pt x="36" y="6257"/>
                  </a:cubicBezTo>
                  <a:cubicBezTo>
                    <a:pt x="44" y="6257"/>
                    <a:pt x="53" y="6254"/>
                    <a:pt x="62" y="6245"/>
                  </a:cubicBezTo>
                  <a:cubicBezTo>
                    <a:pt x="366" y="6032"/>
                    <a:pt x="670" y="5789"/>
                    <a:pt x="943" y="5515"/>
                  </a:cubicBezTo>
                  <a:lnTo>
                    <a:pt x="1885" y="4725"/>
                  </a:lnTo>
                  <a:cubicBezTo>
                    <a:pt x="2493" y="4208"/>
                    <a:pt x="3101" y="3722"/>
                    <a:pt x="3709" y="3205"/>
                  </a:cubicBezTo>
                  <a:cubicBezTo>
                    <a:pt x="4287" y="2689"/>
                    <a:pt x="4834" y="2141"/>
                    <a:pt x="5442" y="1625"/>
                  </a:cubicBezTo>
                  <a:cubicBezTo>
                    <a:pt x="6050" y="1108"/>
                    <a:pt x="6749" y="561"/>
                    <a:pt x="7387" y="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779593" y="4165983"/>
              <a:ext cx="279779" cy="350304"/>
            </a:xfrm>
            <a:custGeom>
              <a:rect b="b" l="l" r="r" t="t"/>
              <a:pathLst>
                <a:path extrusionOk="0" h="11906" w="9509">
                  <a:moveTo>
                    <a:pt x="9447" y="0"/>
                  </a:moveTo>
                  <a:cubicBezTo>
                    <a:pt x="9436" y="0"/>
                    <a:pt x="9426" y="4"/>
                    <a:pt x="9418" y="12"/>
                  </a:cubicBezTo>
                  <a:cubicBezTo>
                    <a:pt x="8749" y="711"/>
                    <a:pt x="8141" y="1502"/>
                    <a:pt x="7533" y="2292"/>
                  </a:cubicBezTo>
                  <a:cubicBezTo>
                    <a:pt x="6925" y="3082"/>
                    <a:pt x="6287" y="3812"/>
                    <a:pt x="5679" y="4602"/>
                  </a:cubicBezTo>
                  <a:cubicBezTo>
                    <a:pt x="4433" y="6122"/>
                    <a:pt x="3187" y="7672"/>
                    <a:pt x="1971" y="9222"/>
                  </a:cubicBezTo>
                  <a:cubicBezTo>
                    <a:pt x="1302" y="10073"/>
                    <a:pt x="633" y="10924"/>
                    <a:pt x="25" y="11836"/>
                  </a:cubicBezTo>
                  <a:cubicBezTo>
                    <a:pt x="1" y="11861"/>
                    <a:pt x="36" y="11905"/>
                    <a:pt x="66" y="11905"/>
                  </a:cubicBezTo>
                  <a:cubicBezTo>
                    <a:pt x="73" y="11905"/>
                    <a:pt x="80" y="11903"/>
                    <a:pt x="86" y="11897"/>
                  </a:cubicBezTo>
                  <a:cubicBezTo>
                    <a:pt x="1424" y="10438"/>
                    <a:pt x="2639" y="8857"/>
                    <a:pt x="3855" y="7338"/>
                  </a:cubicBezTo>
                  <a:cubicBezTo>
                    <a:pt x="5101" y="5787"/>
                    <a:pt x="6348" y="4237"/>
                    <a:pt x="7533" y="2657"/>
                  </a:cubicBezTo>
                  <a:cubicBezTo>
                    <a:pt x="8202" y="1806"/>
                    <a:pt x="8901" y="955"/>
                    <a:pt x="9509" y="73"/>
                  </a:cubicBezTo>
                  <a:cubicBezTo>
                    <a:pt x="9509" y="29"/>
                    <a:pt x="9476" y="0"/>
                    <a:pt x="94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1809105" y="3882825"/>
              <a:ext cx="410208" cy="290930"/>
            </a:xfrm>
            <a:custGeom>
              <a:rect b="b" l="l" r="r" t="t"/>
              <a:pathLst>
                <a:path extrusionOk="0" h="9888" w="13942">
                  <a:moveTo>
                    <a:pt x="61" y="1"/>
                  </a:moveTo>
                  <a:cubicBezTo>
                    <a:pt x="31" y="1"/>
                    <a:pt x="1" y="31"/>
                    <a:pt x="31" y="31"/>
                  </a:cubicBezTo>
                  <a:cubicBezTo>
                    <a:pt x="487" y="366"/>
                    <a:pt x="943" y="761"/>
                    <a:pt x="1399" y="1095"/>
                  </a:cubicBezTo>
                  <a:cubicBezTo>
                    <a:pt x="1855" y="1460"/>
                    <a:pt x="2280" y="1764"/>
                    <a:pt x="2736" y="2098"/>
                  </a:cubicBezTo>
                  <a:cubicBezTo>
                    <a:pt x="3587" y="2736"/>
                    <a:pt x="4469" y="3375"/>
                    <a:pt x="5350" y="4013"/>
                  </a:cubicBezTo>
                  <a:cubicBezTo>
                    <a:pt x="7113" y="5290"/>
                    <a:pt x="8907" y="6566"/>
                    <a:pt x="10700" y="7813"/>
                  </a:cubicBezTo>
                  <a:cubicBezTo>
                    <a:pt x="11733" y="8512"/>
                    <a:pt x="12767" y="9211"/>
                    <a:pt x="13800" y="9879"/>
                  </a:cubicBezTo>
                  <a:cubicBezTo>
                    <a:pt x="13817" y="9885"/>
                    <a:pt x="13833" y="9888"/>
                    <a:pt x="13847" y="9888"/>
                  </a:cubicBezTo>
                  <a:cubicBezTo>
                    <a:pt x="13910" y="9888"/>
                    <a:pt x="13941" y="9838"/>
                    <a:pt x="13892" y="9788"/>
                  </a:cubicBezTo>
                  <a:cubicBezTo>
                    <a:pt x="12159" y="8420"/>
                    <a:pt x="10366" y="7113"/>
                    <a:pt x="8572" y="5837"/>
                  </a:cubicBezTo>
                  <a:cubicBezTo>
                    <a:pt x="6779" y="4591"/>
                    <a:pt x="5016" y="3314"/>
                    <a:pt x="3192" y="2068"/>
                  </a:cubicBezTo>
                  <a:cubicBezTo>
                    <a:pt x="2675" y="1703"/>
                    <a:pt x="2159" y="1369"/>
                    <a:pt x="1642" y="1034"/>
                  </a:cubicBezTo>
                  <a:cubicBezTo>
                    <a:pt x="1095" y="670"/>
                    <a:pt x="578" y="366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1778712" y="3238040"/>
              <a:ext cx="767986" cy="514452"/>
            </a:xfrm>
            <a:custGeom>
              <a:rect b="b" l="l" r="r" t="t"/>
              <a:pathLst>
                <a:path extrusionOk="0" h="17485" w="26102">
                  <a:moveTo>
                    <a:pt x="31" y="1"/>
                  </a:moveTo>
                  <a:cubicBezTo>
                    <a:pt x="0" y="31"/>
                    <a:pt x="0" y="61"/>
                    <a:pt x="31" y="61"/>
                  </a:cubicBezTo>
                  <a:cubicBezTo>
                    <a:pt x="882" y="548"/>
                    <a:pt x="1763" y="943"/>
                    <a:pt x="2614" y="1399"/>
                  </a:cubicBezTo>
                  <a:cubicBezTo>
                    <a:pt x="3496" y="1855"/>
                    <a:pt x="4316" y="2341"/>
                    <a:pt x="5137" y="2827"/>
                  </a:cubicBezTo>
                  <a:cubicBezTo>
                    <a:pt x="6839" y="3861"/>
                    <a:pt x="8481" y="5046"/>
                    <a:pt x="10092" y="6232"/>
                  </a:cubicBezTo>
                  <a:cubicBezTo>
                    <a:pt x="13466" y="8663"/>
                    <a:pt x="16839" y="11095"/>
                    <a:pt x="20244" y="13496"/>
                  </a:cubicBezTo>
                  <a:cubicBezTo>
                    <a:pt x="22128" y="14834"/>
                    <a:pt x="24013" y="16232"/>
                    <a:pt x="25989" y="17478"/>
                  </a:cubicBezTo>
                  <a:cubicBezTo>
                    <a:pt x="25993" y="17482"/>
                    <a:pt x="25998" y="17484"/>
                    <a:pt x="26004" y="17484"/>
                  </a:cubicBezTo>
                  <a:cubicBezTo>
                    <a:pt x="26041" y="17484"/>
                    <a:pt x="26102" y="17409"/>
                    <a:pt x="26049" y="17357"/>
                  </a:cubicBezTo>
                  <a:cubicBezTo>
                    <a:pt x="24438" y="16019"/>
                    <a:pt x="22736" y="14834"/>
                    <a:pt x="21064" y="13618"/>
                  </a:cubicBezTo>
                  <a:cubicBezTo>
                    <a:pt x="19393" y="12402"/>
                    <a:pt x="17691" y="11125"/>
                    <a:pt x="15988" y="9910"/>
                  </a:cubicBezTo>
                  <a:lnTo>
                    <a:pt x="10912" y="6232"/>
                  </a:lnTo>
                  <a:cubicBezTo>
                    <a:pt x="9271" y="5077"/>
                    <a:pt x="7660" y="3861"/>
                    <a:pt x="5927" y="2827"/>
                  </a:cubicBezTo>
                  <a:cubicBezTo>
                    <a:pt x="4985" y="2250"/>
                    <a:pt x="4043" y="1733"/>
                    <a:pt x="3009" y="1247"/>
                  </a:cubicBezTo>
                  <a:cubicBezTo>
                    <a:pt x="2067" y="761"/>
                    <a:pt x="1064" y="335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27"/>
          <p:cNvGrpSpPr/>
          <p:nvPr/>
        </p:nvGrpSpPr>
        <p:grpSpPr>
          <a:xfrm flipH="1">
            <a:off x="7430721" y="3087586"/>
            <a:ext cx="1183513" cy="1553179"/>
            <a:chOff x="6903785" y="2617476"/>
            <a:chExt cx="1393023" cy="1828130"/>
          </a:xfrm>
        </p:grpSpPr>
        <p:sp>
          <p:nvSpPr>
            <p:cNvPr id="575" name="Google Shape;575;p27"/>
            <p:cNvSpPr/>
            <p:nvPr/>
          </p:nvSpPr>
          <p:spPr>
            <a:xfrm>
              <a:off x="7467746" y="2663178"/>
              <a:ext cx="575247" cy="1181733"/>
            </a:xfrm>
            <a:custGeom>
              <a:rect b="b" l="l" r="r" t="t"/>
              <a:pathLst>
                <a:path extrusionOk="0" h="37261" w="18138">
                  <a:moveTo>
                    <a:pt x="7679" y="0"/>
                  </a:moveTo>
                  <a:cubicBezTo>
                    <a:pt x="7512" y="0"/>
                    <a:pt x="7343" y="10"/>
                    <a:pt x="7174" y="29"/>
                  </a:cubicBezTo>
                  <a:cubicBezTo>
                    <a:pt x="5563" y="242"/>
                    <a:pt x="4164" y="1245"/>
                    <a:pt x="3192" y="2522"/>
                  </a:cubicBezTo>
                  <a:cubicBezTo>
                    <a:pt x="2128" y="3920"/>
                    <a:pt x="1550" y="5653"/>
                    <a:pt x="1155" y="7355"/>
                  </a:cubicBezTo>
                  <a:cubicBezTo>
                    <a:pt x="730" y="9209"/>
                    <a:pt x="456" y="11124"/>
                    <a:pt x="335" y="13039"/>
                  </a:cubicBezTo>
                  <a:cubicBezTo>
                    <a:pt x="91" y="17051"/>
                    <a:pt x="0" y="21063"/>
                    <a:pt x="0" y="25075"/>
                  </a:cubicBezTo>
                  <a:cubicBezTo>
                    <a:pt x="0" y="27082"/>
                    <a:pt x="31" y="29088"/>
                    <a:pt x="31" y="31063"/>
                  </a:cubicBezTo>
                  <a:cubicBezTo>
                    <a:pt x="31" y="32097"/>
                    <a:pt x="31" y="33130"/>
                    <a:pt x="61" y="34164"/>
                  </a:cubicBezTo>
                  <a:cubicBezTo>
                    <a:pt x="31" y="35136"/>
                    <a:pt x="61" y="36139"/>
                    <a:pt x="213" y="37112"/>
                  </a:cubicBezTo>
                  <a:cubicBezTo>
                    <a:pt x="229" y="37207"/>
                    <a:pt x="326" y="37260"/>
                    <a:pt x="421" y="37260"/>
                  </a:cubicBezTo>
                  <a:cubicBezTo>
                    <a:pt x="509" y="37260"/>
                    <a:pt x="594" y="37214"/>
                    <a:pt x="608" y="37112"/>
                  </a:cubicBezTo>
                  <a:cubicBezTo>
                    <a:pt x="730" y="36079"/>
                    <a:pt x="791" y="35045"/>
                    <a:pt x="730" y="33981"/>
                  </a:cubicBezTo>
                  <a:cubicBezTo>
                    <a:pt x="760" y="32887"/>
                    <a:pt x="760" y="31823"/>
                    <a:pt x="760" y="30729"/>
                  </a:cubicBezTo>
                  <a:cubicBezTo>
                    <a:pt x="791" y="28601"/>
                    <a:pt x="821" y="26474"/>
                    <a:pt x="851" y="24346"/>
                  </a:cubicBezTo>
                  <a:cubicBezTo>
                    <a:pt x="942" y="20546"/>
                    <a:pt x="1034" y="16777"/>
                    <a:pt x="1338" y="13008"/>
                  </a:cubicBezTo>
                  <a:cubicBezTo>
                    <a:pt x="1459" y="11185"/>
                    <a:pt x="1733" y="9361"/>
                    <a:pt x="2128" y="7568"/>
                  </a:cubicBezTo>
                  <a:cubicBezTo>
                    <a:pt x="2553" y="5926"/>
                    <a:pt x="3070" y="4254"/>
                    <a:pt x="4104" y="2917"/>
                  </a:cubicBezTo>
                  <a:cubicBezTo>
                    <a:pt x="5015" y="1770"/>
                    <a:pt x="6382" y="908"/>
                    <a:pt x="7873" y="908"/>
                  </a:cubicBezTo>
                  <a:cubicBezTo>
                    <a:pt x="7924" y="908"/>
                    <a:pt x="7974" y="909"/>
                    <a:pt x="8025" y="911"/>
                  </a:cubicBezTo>
                  <a:cubicBezTo>
                    <a:pt x="9605" y="972"/>
                    <a:pt x="10943" y="1944"/>
                    <a:pt x="12037" y="3008"/>
                  </a:cubicBezTo>
                  <a:cubicBezTo>
                    <a:pt x="13222" y="4194"/>
                    <a:pt x="14286" y="5501"/>
                    <a:pt x="15259" y="6899"/>
                  </a:cubicBezTo>
                  <a:cubicBezTo>
                    <a:pt x="16292" y="8327"/>
                    <a:pt x="17235" y="9847"/>
                    <a:pt x="18025" y="11458"/>
                  </a:cubicBezTo>
                  <a:cubicBezTo>
                    <a:pt x="18034" y="11476"/>
                    <a:pt x="18048" y="11483"/>
                    <a:pt x="18063" y="11483"/>
                  </a:cubicBezTo>
                  <a:cubicBezTo>
                    <a:pt x="18098" y="11483"/>
                    <a:pt x="18138" y="11440"/>
                    <a:pt x="18116" y="11397"/>
                  </a:cubicBezTo>
                  <a:cubicBezTo>
                    <a:pt x="17204" y="9513"/>
                    <a:pt x="16140" y="7689"/>
                    <a:pt x="15016" y="5926"/>
                  </a:cubicBezTo>
                  <a:cubicBezTo>
                    <a:pt x="13952" y="4376"/>
                    <a:pt x="12858" y="2735"/>
                    <a:pt x="11399" y="1519"/>
                  </a:cubicBezTo>
                  <a:cubicBezTo>
                    <a:pt x="10341" y="651"/>
                    <a:pt x="9065" y="0"/>
                    <a:pt x="76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7595305" y="2617476"/>
              <a:ext cx="701504" cy="722404"/>
            </a:xfrm>
            <a:custGeom>
              <a:rect b="b" l="l" r="r" t="t"/>
              <a:pathLst>
                <a:path extrusionOk="0" h="22778" w="22119">
                  <a:moveTo>
                    <a:pt x="6190" y="7739"/>
                  </a:moveTo>
                  <a:cubicBezTo>
                    <a:pt x="6257" y="7739"/>
                    <a:pt x="6319" y="7756"/>
                    <a:pt x="6374" y="7793"/>
                  </a:cubicBezTo>
                  <a:cubicBezTo>
                    <a:pt x="6850" y="8084"/>
                    <a:pt x="6288" y="9668"/>
                    <a:pt x="5593" y="9668"/>
                  </a:cubicBezTo>
                  <a:cubicBezTo>
                    <a:pt x="5490" y="9668"/>
                    <a:pt x="5385" y="9634"/>
                    <a:pt x="5279" y="9556"/>
                  </a:cubicBezTo>
                  <a:cubicBezTo>
                    <a:pt x="4623" y="9091"/>
                    <a:pt x="5591" y="7739"/>
                    <a:pt x="6190" y="7739"/>
                  </a:cubicBezTo>
                  <a:close/>
                  <a:moveTo>
                    <a:pt x="17531" y="11086"/>
                  </a:moveTo>
                  <a:cubicBezTo>
                    <a:pt x="18245" y="11086"/>
                    <a:pt x="19723" y="12384"/>
                    <a:pt x="19201" y="13142"/>
                  </a:cubicBezTo>
                  <a:cubicBezTo>
                    <a:pt x="19099" y="13290"/>
                    <a:pt x="18961" y="13353"/>
                    <a:pt x="18804" y="13353"/>
                  </a:cubicBezTo>
                  <a:cubicBezTo>
                    <a:pt x="18022" y="13353"/>
                    <a:pt x="16774" y="11779"/>
                    <a:pt x="17255" y="11197"/>
                  </a:cubicBezTo>
                  <a:cubicBezTo>
                    <a:pt x="17319" y="11121"/>
                    <a:pt x="17415" y="11086"/>
                    <a:pt x="17531" y="11086"/>
                  </a:cubicBezTo>
                  <a:close/>
                  <a:moveTo>
                    <a:pt x="11432" y="0"/>
                  </a:moveTo>
                  <a:cubicBezTo>
                    <a:pt x="10891" y="0"/>
                    <a:pt x="10411" y="66"/>
                    <a:pt x="10021" y="194"/>
                  </a:cubicBezTo>
                  <a:cubicBezTo>
                    <a:pt x="8470" y="701"/>
                    <a:pt x="8909" y="4575"/>
                    <a:pt x="8582" y="4575"/>
                  </a:cubicBezTo>
                  <a:cubicBezTo>
                    <a:pt x="8575" y="4575"/>
                    <a:pt x="8569" y="4574"/>
                    <a:pt x="8562" y="4571"/>
                  </a:cubicBezTo>
                  <a:cubicBezTo>
                    <a:pt x="6810" y="3872"/>
                    <a:pt x="5322" y="3504"/>
                    <a:pt x="4136" y="3504"/>
                  </a:cubicBezTo>
                  <a:cubicBezTo>
                    <a:pt x="1041" y="3504"/>
                    <a:pt x="1" y="6006"/>
                    <a:pt x="1693" y="11653"/>
                  </a:cubicBezTo>
                  <a:cubicBezTo>
                    <a:pt x="1875" y="10589"/>
                    <a:pt x="2240" y="9191"/>
                    <a:pt x="2848" y="8370"/>
                  </a:cubicBezTo>
                  <a:cubicBezTo>
                    <a:pt x="3275" y="7789"/>
                    <a:pt x="3716" y="7532"/>
                    <a:pt x="4029" y="7532"/>
                  </a:cubicBezTo>
                  <a:cubicBezTo>
                    <a:pt x="4520" y="7532"/>
                    <a:pt x="4700" y="8160"/>
                    <a:pt x="4033" y="9161"/>
                  </a:cubicBezTo>
                  <a:cubicBezTo>
                    <a:pt x="3243" y="10376"/>
                    <a:pt x="2726" y="11775"/>
                    <a:pt x="2513" y="13234"/>
                  </a:cubicBezTo>
                  <a:cubicBezTo>
                    <a:pt x="2513" y="13234"/>
                    <a:pt x="4337" y="15848"/>
                    <a:pt x="6556" y="17124"/>
                  </a:cubicBezTo>
                  <a:cubicBezTo>
                    <a:pt x="6465" y="16121"/>
                    <a:pt x="6191" y="14571"/>
                    <a:pt x="6374" y="13082"/>
                  </a:cubicBezTo>
                  <a:cubicBezTo>
                    <a:pt x="6592" y="11428"/>
                    <a:pt x="7211" y="10671"/>
                    <a:pt x="7700" y="10671"/>
                  </a:cubicBezTo>
                  <a:cubicBezTo>
                    <a:pt x="8163" y="10671"/>
                    <a:pt x="8510" y="11352"/>
                    <a:pt x="8288" y="12595"/>
                  </a:cubicBezTo>
                  <a:cubicBezTo>
                    <a:pt x="7893" y="14662"/>
                    <a:pt x="7711" y="16851"/>
                    <a:pt x="7833" y="17793"/>
                  </a:cubicBezTo>
                  <a:cubicBezTo>
                    <a:pt x="8562" y="18249"/>
                    <a:pt x="9352" y="18644"/>
                    <a:pt x="10203" y="18918"/>
                  </a:cubicBezTo>
                  <a:cubicBezTo>
                    <a:pt x="10082" y="18553"/>
                    <a:pt x="9930" y="18097"/>
                    <a:pt x="9778" y="17550"/>
                  </a:cubicBezTo>
                  <a:cubicBezTo>
                    <a:pt x="9252" y="15627"/>
                    <a:pt x="9939" y="14580"/>
                    <a:pt x="10474" y="14580"/>
                  </a:cubicBezTo>
                  <a:cubicBezTo>
                    <a:pt x="10743" y="14580"/>
                    <a:pt x="10973" y="14843"/>
                    <a:pt x="10994" y="15392"/>
                  </a:cubicBezTo>
                  <a:cubicBezTo>
                    <a:pt x="11115" y="16790"/>
                    <a:pt x="11358" y="18158"/>
                    <a:pt x="11754" y="19495"/>
                  </a:cubicBezTo>
                  <a:cubicBezTo>
                    <a:pt x="12817" y="19860"/>
                    <a:pt x="13699" y="20103"/>
                    <a:pt x="14216" y="20285"/>
                  </a:cubicBezTo>
                  <a:cubicBezTo>
                    <a:pt x="15614" y="20802"/>
                    <a:pt x="16860" y="21653"/>
                    <a:pt x="17863" y="22778"/>
                  </a:cubicBezTo>
                  <a:cubicBezTo>
                    <a:pt x="18866" y="21866"/>
                    <a:pt x="19687" y="20772"/>
                    <a:pt x="20325" y="19556"/>
                  </a:cubicBezTo>
                  <a:cubicBezTo>
                    <a:pt x="19656" y="18978"/>
                    <a:pt x="18593" y="18127"/>
                    <a:pt x="17103" y="17063"/>
                  </a:cubicBezTo>
                  <a:cubicBezTo>
                    <a:pt x="14919" y="15544"/>
                    <a:pt x="15034" y="13691"/>
                    <a:pt x="16232" y="13691"/>
                  </a:cubicBezTo>
                  <a:cubicBezTo>
                    <a:pt x="16568" y="13691"/>
                    <a:pt x="16989" y="13836"/>
                    <a:pt x="17468" y="14176"/>
                  </a:cubicBezTo>
                  <a:cubicBezTo>
                    <a:pt x="19079" y="15300"/>
                    <a:pt x="20295" y="17337"/>
                    <a:pt x="20872" y="18401"/>
                  </a:cubicBezTo>
                  <a:cubicBezTo>
                    <a:pt x="21602" y="16577"/>
                    <a:pt x="22027" y="14601"/>
                    <a:pt x="22119" y="12626"/>
                  </a:cubicBezTo>
                  <a:cubicBezTo>
                    <a:pt x="19930" y="10559"/>
                    <a:pt x="14520" y="7702"/>
                    <a:pt x="16161" y="7702"/>
                  </a:cubicBezTo>
                  <a:cubicBezTo>
                    <a:pt x="17620" y="7702"/>
                    <a:pt x="20903" y="9860"/>
                    <a:pt x="22119" y="10680"/>
                  </a:cubicBezTo>
                  <a:cubicBezTo>
                    <a:pt x="22088" y="10133"/>
                    <a:pt x="22027" y="9556"/>
                    <a:pt x="21936" y="9009"/>
                  </a:cubicBezTo>
                  <a:cubicBezTo>
                    <a:pt x="19869" y="7671"/>
                    <a:pt x="13182" y="5574"/>
                    <a:pt x="14246" y="4966"/>
                  </a:cubicBezTo>
                  <a:cubicBezTo>
                    <a:pt x="14402" y="4878"/>
                    <a:pt x="14617" y="4839"/>
                    <a:pt x="14877" y="4839"/>
                  </a:cubicBezTo>
                  <a:cubicBezTo>
                    <a:pt x="16597" y="4839"/>
                    <a:pt x="20266" y="6547"/>
                    <a:pt x="21480" y="7154"/>
                  </a:cubicBezTo>
                  <a:cubicBezTo>
                    <a:pt x="21207" y="6212"/>
                    <a:pt x="20781" y="5361"/>
                    <a:pt x="20234" y="4571"/>
                  </a:cubicBezTo>
                  <a:cubicBezTo>
                    <a:pt x="17879" y="1439"/>
                    <a:pt x="13974" y="0"/>
                    <a:pt x="11432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7773703" y="2769329"/>
              <a:ext cx="379216" cy="510612"/>
            </a:xfrm>
            <a:custGeom>
              <a:rect b="b" l="l" r="r" t="t"/>
              <a:pathLst>
                <a:path extrusionOk="0" h="16100" w="11957">
                  <a:moveTo>
                    <a:pt x="3295" y="1"/>
                  </a:moveTo>
                  <a:cubicBezTo>
                    <a:pt x="3261" y="1"/>
                    <a:pt x="3228" y="44"/>
                    <a:pt x="3271" y="87"/>
                  </a:cubicBezTo>
                  <a:cubicBezTo>
                    <a:pt x="3363" y="208"/>
                    <a:pt x="3454" y="300"/>
                    <a:pt x="3545" y="421"/>
                  </a:cubicBezTo>
                  <a:cubicBezTo>
                    <a:pt x="3150" y="877"/>
                    <a:pt x="2785" y="1394"/>
                    <a:pt x="2481" y="1941"/>
                  </a:cubicBezTo>
                  <a:cubicBezTo>
                    <a:pt x="2147" y="2488"/>
                    <a:pt x="1873" y="3035"/>
                    <a:pt x="1569" y="3613"/>
                  </a:cubicBezTo>
                  <a:cubicBezTo>
                    <a:pt x="1022" y="4768"/>
                    <a:pt x="505" y="5892"/>
                    <a:pt x="19" y="7047"/>
                  </a:cubicBezTo>
                  <a:cubicBezTo>
                    <a:pt x="0" y="7085"/>
                    <a:pt x="28" y="7111"/>
                    <a:pt x="59" y="7111"/>
                  </a:cubicBezTo>
                  <a:cubicBezTo>
                    <a:pt x="78" y="7111"/>
                    <a:pt x="99" y="7101"/>
                    <a:pt x="110" y="7078"/>
                  </a:cubicBezTo>
                  <a:cubicBezTo>
                    <a:pt x="566" y="5892"/>
                    <a:pt x="1083" y="4737"/>
                    <a:pt x="1721" y="3643"/>
                  </a:cubicBezTo>
                  <a:cubicBezTo>
                    <a:pt x="2025" y="3157"/>
                    <a:pt x="2329" y="2640"/>
                    <a:pt x="2663" y="2123"/>
                  </a:cubicBezTo>
                  <a:cubicBezTo>
                    <a:pt x="2998" y="1637"/>
                    <a:pt x="3363" y="1120"/>
                    <a:pt x="3667" y="573"/>
                  </a:cubicBezTo>
                  <a:cubicBezTo>
                    <a:pt x="4305" y="1394"/>
                    <a:pt x="4913" y="2275"/>
                    <a:pt x="5460" y="3187"/>
                  </a:cubicBezTo>
                  <a:cubicBezTo>
                    <a:pt x="4426" y="5193"/>
                    <a:pt x="3879" y="7382"/>
                    <a:pt x="3302" y="9570"/>
                  </a:cubicBezTo>
                  <a:cubicBezTo>
                    <a:pt x="3283" y="9608"/>
                    <a:pt x="3322" y="9634"/>
                    <a:pt x="3355" y="9634"/>
                  </a:cubicBezTo>
                  <a:cubicBezTo>
                    <a:pt x="3375" y="9634"/>
                    <a:pt x="3393" y="9624"/>
                    <a:pt x="3393" y="9601"/>
                  </a:cubicBezTo>
                  <a:cubicBezTo>
                    <a:pt x="3788" y="7412"/>
                    <a:pt x="4700" y="5376"/>
                    <a:pt x="5551" y="3339"/>
                  </a:cubicBezTo>
                  <a:cubicBezTo>
                    <a:pt x="6068" y="4190"/>
                    <a:pt x="6524" y="5072"/>
                    <a:pt x="6980" y="5953"/>
                  </a:cubicBezTo>
                  <a:cubicBezTo>
                    <a:pt x="6980" y="5953"/>
                    <a:pt x="6980" y="5983"/>
                    <a:pt x="6980" y="5983"/>
                  </a:cubicBezTo>
                  <a:cubicBezTo>
                    <a:pt x="6949" y="8294"/>
                    <a:pt x="7375" y="10573"/>
                    <a:pt x="7527" y="12883"/>
                  </a:cubicBezTo>
                  <a:cubicBezTo>
                    <a:pt x="7527" y="12929"/>
                    <a:pt x="7550" y="12952"/>
                    <a:pt x="7572" y="12952"/>
                  </a:cubicBezTo>
                  <a:cubicBezTo>
                    <a:pt x="7595" y="12952"/>
                    <a:pt x="7618" y="12929"/>
                    <a:pt x="7618" y="12883"/>
                  </a:cubicBezTo>
                  <a:cubicBezTo>
                    <a:pt x="7253" y="10756"/>
                    <a:pt x="7314" y="8537"/>
                    <a:pt x="7192" y="6379"/>
                  </a:cubicBezTo>
                  <a:lnTo>
                    <a:pt x="7192" y="6379"/>
                  </a:lnTo>
                  <a:cubicBezTo>
                    <a:pt x="7405" y="6774"/>
                    <a:pt x="7588" y="7169"/>
                    <a:pt x="7770" y="7564"/>
                  </a:cubicBezTo>
                  <a:cubicBezTo>
                    <a:pt x="8378" y="8901"/>
                    <a:pt x="8986" y="10239"/>
                    <a:pt x="9594" y="11576"/>
                  </a:cubicBezTo>
                  <a:cubicBezTo>
                    <a:pt x="10293" y="13066"/>
                    <a:pt x="11022" y="14555"/>
                    <a:pt x="11661" y="16075"/>
                  </a:cubicBezTo>
                  <a:cubicBezTo>
                    <a:pt x="11670" y="16093"/>
                    <a:pt x="11684" y="16100"/>
                    <a:pt x="11698" y="16100"/>
                  </a:cubicBezTo>
                  <a:cubicBezTo>
                    <a:pt x="11734" y="16100"/>
                    <a:pt x="11773" y="16057"/>
                    <a:pt x="11752" y="16014"/>
                  </a:cubicBezTo>
                  <a:cubicBezTo>
                    <a:pt x="9685" y="11698"/>
                    <a:pt x="8135" y="7017"/>
                    <a:pt x="5521" y="2974"/>
                  </a:cubicBezTo>
                  <a:lnTo>
                    <a:pt x="5521" y="2974"/>
                  </a:lnTo>
                  <a:cubicBezTo>
                    <a:pt x="6554" y="3430"/>
                    <a:pt x="7618" y="3825"/>
                    <a:pt x="8651" y="4312"/>
                  </a:cubicBezTo>
                  <a:cubicBezTo>
                    <a:pt x="9746" y="4798"/>
                    <a:pt x="10810" y="5345"/>
                    <a:pt x="11843" y="5953"/>
                  </a:cubicBezTo>
                  <a:cubicBezTo>
                    <a:pt x="11851" y="5957"/>
                    <a:pt x="11860" y="5959"/>
                    <a:pt x="11868" y="5959"/>
                  </a:cubicBezTo>
                  <a:cubicBezTo>
                    <a:pt x="11918" y="5959"/>
                    <a:pt x="11956" y="5888"/>
                    <a:pt x="11904" y="5862"/>
                  </a:cubicBezTo>
                  <a:cubicBezTo>
                    <a:pt x="10840" y="5254"/>
                    <a:pt x="9776" y="4646"/>
                    <a:pt x="8682" y="4129"/>
                  </a:cubicBezTo>
                  <a:cubicBezTo>
                    <a:pt x="7618" y="3613"/>
                    <a:pt x="6524" y="3157"/>
                    <a:pt x="5430" y="2792"/>
                  </a:cubicBezTo>
                  <a:cubicBezTo>
                    <a:pt x="5217" y="2518"/>
                    <a:pt x="5034" y="2245"/>
                    <a:pt x="4852" y="1971"/>
                  </a:cubicBezTo>
                  <a:lnTo>
                    <a:pt x="4852" y="1971"/>
                  </a:lnTo>
                  <a:cubicBezTo>
                    <a:pt x="5460" y="2123"/>
                    <a:pt x="6007" y="2275"/>
                    <a:pt x="6645" y="2488"/>
                  </a:cubicBezTo>
                  <a:cubicBezTo>
                    <a:pt x="7253" y="2701"/>
                    <a:pt x="7861" y="2944"/>
                    <a:pt x="8469" y="3217"/>
                  </a:cubicBezTo>
                  <a:cubicBezTo>
                    <a:pt x="8478" y="3222"/>
                    <a:pt x="8485" y="3224"/>
                    <a:pt x="8493" y="3224"/>
                  </a:cubicBezTo>
                  <a:cubicBezTo>
                    <a:pt x="8537" y="3224"/>
                    <a:pt x="8552" y="3152"/>
                    <a:pt x="8499" y="3126"/>
                  </a:cubicBezTo>
                  <a:cubicBezTo>
                    <a:pt x="7892" y="2853"/>
                    <a:pt x="7284" y="2640"/>
                    <a:pt x="6645" y="2427"/>
                  </a:cubicBezTo>
                  <a:cubicBezTo>
                    <a:pt x="6037" y="2214"/>
                    <a:pt x="5430" y="2032"/>
                    <a:pt x="4791" y="1910"/>
                  </a:cubicBezTo>
                  <a:cubicBezTo>
                    <a:pt x="4457" y="1394"/>
                    <a:pt x="4062" y="907"/>
                    <a:pt x="3697" y="451"/>
                  </a:cubicBezTo>
                  <a:cubicBezTo>
                    <a:pt x="3667" y="421"/>
                    <a:pt x="3667" y="421"/>
                    <a:pt x="3636" y="391"/>
                  </a:cubicBezTo>
                  <a:cubicBezTo>
                    <a:pt x="3545" y="269"/>
                    <a:pt x="3423" y="148"/>
                    <a:pt x="3332" y="26"/>
                  </a:cubicBezTo>
                  <a:cubicBezTo>
                    <a:pt x="3323" y="8"/>
                    <a:pt x="3309" y="1"/>
                    <a:pt x="3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7173714" y="2918581"/>
              <a:ext cx="446357" cy="932580"/>
            </a:xfrm>
            <a:custGeom>
              <a:rect b="b" l="l" r="r" t="t"/>
              <a:pathLst>
                <a:path extrusionOk="0" h="29405" w="14074">
                  <a:moveTo>
                    <a:pt x="6179" y="1"/>
                  </a:moveTo>
                  <a:cubicBezTo>
                    <a:pt x="3622" y="1"/>
                    <a:pt x="1691" y="2201"/>
                    <a:pt x="31" y="3861"/>
                  </a:cubicBezTo>
                  <a:cubicBezTo>
                    <a:pt x="1" y="3892"/>
                    <a:pt x="92" y="3952"/>
                    <a:pt x="122" y="3952"/>
                  </a:cubicBezTo>
                  <a:cubicBezTo>
                    <a:pt x="1584" y="2442"/>
                    <a:pt x="3631" y="717"/>
                    <a:pt x="5825" y="717"/>
                  </a:cubicBezTo>
                  <a:cubicBezTo>
                    <a:pt x="6369" y="717"/>
                    <a:pt x="6922" y="823"/>
                    <a:pt x="7478" y="1065"/>
                  </a:cubicBezTo>
                  <a:cubicBezTo>
                    <a:pt x="9514" y="1946"/>
                    <a:pt x="10700" y="4256"/>
                    <a:pt x="11338" y="6293"/>
                  </a:cubicBezTo>
                  <a:cubicBezTo>
                    <a:pt x="12007" y="8542"/>
                    <a:pt x="12250" y="10913"/>
                    <a:pt x="12524" y="13223"/>
                  </a:cubicBezTo>
                  <a:cubicBezTo>
                    <a:pt x="12828" y="15867"/>
                    <a:pt x="13010" y="18542"/>
                    <a:pt x="13131" y="21217"/>
                  </a:cubicBezTo>
                  <a:cubicBezTo>
                    <a:pt x="13192" y="22524"/>
                    <a:pt x="13192" y="23831"/>
                    <a:pt x="13192" y="25168"/>
                  </a:cubicBezTo>
                  <a:cubicBezTo>
                    <a:pt x="13192" y="26506"/>
                    <a:pt x="13101" y="27874"/>
                    <a:pt x="13192" y="29211"/>
                  </a:cubicBezTo>
                  <a:cubicBezTo>
                    <a:pt x="13192" y="29344"/>
                    <a:pt x="13293" y="29405"/>
                    <a:pt x="13399" y="29405"/>
                  </a:cubicBezTo>
                  <a:cubicBezTo>
                    <a:pt x="13512" y="29405"/>
                    <a:pt x="13633" y="29336"/>
                    <a:pt x="13648" y="29211"/>
                  </a:cubicBezTo>
                  <a:cubicBezTo>
                    <a:pt x="13891" y="27600"/>
                    <a:pt x="14043" y="25989"/>
                    <a:pt x="14043" y="24378"/>
                  </a:cubicBezTo>
                  <a:cubicBezTo>
                    <a:pt x="14074" y="22798"/>
                    <a:pt x="14074" y="21187"/>
                    <a:pt x="14043" y="19606"/>
                  </a:cubicBezTo>
                  <a:cubicBezTo>
                    <a:pt x="13952" y="16749"/>
                    <a:pt x="13739" y="13861"/>
                    <a:pt x="13375" y="11034"/>
                  </a:cubicBezTo>
                  <a:cubicBezTo>
                    <a:pt x="13071" y="8664"/>
                    <a:pt x="12676" y="6202"/>
                    <a:pt x="11581" y="4043"/>
                  </a:cubicBezTo>
                  <a:cubicBezTo>
                    <a:pt x="10517" y="2007"/>
                    <a:pt x="8694" y="1"/>
                    <a:pt x="6232" y="1"/>
                  </a:cubicBezTo>
                  <a:cubicBezTo>
                    <a:pt x="6214" y="1"/>
                    <a:pt x="6197" y="1"/>
                    <a:pt x="61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6903785" y="2795652"/>
              <a:ext cx="585173" cy="609784"/>
            </a:xfrm>
            <a:custGeom>
              <a:rect b="b" l="l" r="r" t="t"/>
              <a:pathLst>
                <a:path extrusionOk="0" h="19227" w="18451">
                  <a:moveTo>
                    <a:pt x="3401" y="7545"/>
                  </a:moveTo>
                  <a:cubicBezTo>
                    <a:pt x="3698" y="7545"/>
                    <a:pt x="3978" y="7643"/>
                    <a:pt x="4074" y="7859"/>
                  </a:cubicBezTo>
                  <a:cubicBezTo>
                    <a:pt x="4213" y="8158"/>
                    <a:pt x="3569" y="8483"/>
                    <a:pt x="3066" y="8483"/>
                  </a:cubicBezTo>
                  <a:cubicBezTo>
                    <a:pt x="2801" y="8483"/>
                    <a:pt x="2576" y="8393"/>
                    <a:pt x="2524" y="8163"/>
                  </a:cubicBezTo>
                  <a:cubicBezTo>
                    <a:pt x="2450" y="7776"/>
                    <a:pt x="2945" y="7545"/>
                    <a:pt x="3401" y="7545"/>
                  </a:cubicBezTo>
                  <a:close/>
                  <a:moveTo>
                    <a:pt x="15111" y="11686"/>
                  </a:moveTo>
                  <a:cubicBezTo>
                    <a:pt x="15437" y="11686"/>
                    <a:pt x="15935" y="11990"/>
                    <a:pt x="15867" y="12327"/>
                  </a:cubicBezTo>
                  <a:cubicBezTo>
                    <a:pt x="15843" y="12490"/>
                    <a:pt x="15750" y="12555"/>
                    <a:pt x="15630" y="12555"/>
                  </a:cubicBezTo>
                  <a:cubicBezTo>
                    <a:pt x="15304" y="12555"/>
                    <a:pt x="14775" y="12077"/>
                    <a:pt x="14864" y="11810"/>
                  </a:cubicBezTo>
                  <a:cubicBezTo>
                    <a:pt x="14904" y="11723"/>
                    <a:pt x="14997" y="11686"/>
                    <a:pt x="15111" y="11686"/>
                  </a:cubicBezTo>
                  <a:close/>
                  <a:moveTo>
                    <a:pt x="8227" y="14116"/>
                  </a:moveTo>
                  <a:cubicBezTo>
                    <a:pt x="8915" y="14116"/>
                    <a:pt x="9789" y="15641"/>
                    <a:pt x="9089" y="16005"/>
                  </a:cubicBezTo>
                  <a:cubicBezTo>
                    <a:pt x="9022" y="16039"/>
                    <a:pt x="8955" y="16055"/>
                    <a:pt x="8887" y="16055"/>
                  </a:cubicBezTo>
                  <a:cubicBezTo>
                    <a:pt x="8190" y="16055"/>
                    <a:pt x="7529" y="14345"/>
                    <a:pt x="8056" y="14151"/>
                  </a:cubicBezTo>
                  <a:cubicBezTo>
                    <a:pt x="8111" y="14127"/>
                    <a:pt x="8168" y="14116"/>
                    <a:pt x="8227" y="14116"/>
                  </a:cubicBezTo>
                  <a:close/>
                  <a:moveTo>
                    <a:pt x="7996" y="1"/>
                  </a:moveTo>
                  <a:cubicBezTo>
                    <a:pt x="7068" y="1"/>
                    <a:pt x="5966" y="255"/>
                    <a:pt x="4864" y="898"/>
                  </a:cubicBezTo>
                  <a:cubicBezTo>
                    <a:pt x="5898" y="989"/>
                    <a:pt x="7144" y="1324"/>
                    <a:pt x="7630" y="2053"/>
                  </a:cubicBezTo>
                  <a:cubicBezTo>
                    <a:pt x="8109" y="2737"/>
                    <a:pt x="7647" y="3182"/>
                    <a:pt x="7130" y="3182"/>
                  </a:cubicBezTo>
                  <a:cubicBezTo>
                    <a:pt x="6958" y="3182"/>
                    <a:pt x="6779" y="3132"/>
                    <a:pt x="6627" y="3026"/>
                  </a:cubicBezTo>
                  <a:cubicBezTo>
                    <a:pt x="6171" y="2752"/>
                    <a:pt x="5320" y="1810"/>
                    <a:pt x="3800" y="1688"/>
                  </a:cubicBezTo>
                  <a:cubicBezTo>
                    <a:pt x="3162" y="2236"/>
                    <a:pt x="2584" y="2874"/>
                    <a:pt x="2098" y="3573"/>
                  </a:cubicBezTo>
                  <a:cubicBezTo>
                    <a:pt x="1916" y="3816"/>
                    <a:pt x="1764" y="4090"/>
                    <a:pt x="1612" y="4363"/>
                  </a:cubicBezTo>
                  <a:cubicBezTo>
                    <a:pt x="2461" y="3983"/>
                    <a:pt x="3366" y="3792"/>
                    <a:pt x="4270" y="3792"/>
                  </a:cubicBezTo>
                  <a:cubicBezTo>
                    <a:pt x="5243" y="3792"/>
                    <a:pt x="6215" y="4013"/>
                    <a:pt x="7113" y="4454"/>
                  </a:cubicBezTo>
                  <a:cubicBezTo>
                    <a:pt x="8849" y="5322"/>
                    <a:pt x="8313" y="6961"/>
                    <a:pt x="7053" y="6961"/>
                  </a:cubicBezTo>
                  <a:cubicBezTo>
                    <a:pt x="6812" y="6961"/>
                    <a:pt x="6545" y="6901"/>
                    <a:pt x="6262" y="6764"/>
                  </a:cubicBezTo>
                  <a:cubicBezTo>
                    <a:pt x="4857" y="6110"/>
                    <a:pt x="3529" y="5476"/>
                    <a:pt x="2094" y="5476"/>
                  </a:cubicBezTo>
                  <a:cubicBezTo>
                    <a:pt x="1729" y="5476"/>
                    <a:pt x="1356" y="5517"/>
                    <a:pt x="973" y="5609"/>
                  </a:cubicBezTo>
                  <a:cubicBezTo>
                    <a:pt x="305" y="7281"/>
                    <a:pt x="1" y="9075"/>
                    <a:pt x="62" y="10898"/>
                  </a:cubicBezTo>
                  <a:cubicBezTo>
                    <a:pt x="973" y="10230"/>
                    <a:pt x="2007" y="9743"/>
                    <a:pt x="3101" y="9439"/>
                  </a:cubicBezTo>
                  <a:cubicBezTo>
                    <a:pt x="3469" y="9341"/>
                    <a:pt x="3790" y="9299"/>
                    <a:pt x="4058" y="9299"/>
                  </a:cubicBezTo>
                  <a:cubicBezTo>
                    <a:pt x="5274" y="9299"/>
                    <a:pt x="5370" y="10152"/>
                    <a:pt x="3527" y="10351"/>
                  </a:cubicBezTo>
                  <a:cubicBezTo>
                    <a:pt x="2311" y="10473"/>
                    <a:pt x="1125" y="10837"/>
                    <a:pt x="62" y="11445"/>
                  </a:cubicBezTo>
                  <a:cubicBezTo>
                    <a:pt x="62" y="11780"/>
                    <a:pt x="92" y="12114"/>
                    <a:pt x="122" y="12448"/>
                  </a:cubicBezTo>
                  <a:cubicBezTo>
                    <a:pt x="913" y="11841"/>
                    <a:pt x="1855" y="11445"/>
                    <a:pt x="2828" y="11324"/>
                  </a:cubicBezTo>
                  <a:cubicBezTo>
                    <a:pt x="2995" y="11304"/>
                    <a:pt x="3150" y="11295"/>
                    <a:pt x="3293" y="11295"/>
                  </a:cubicBezTo>
                  <a:cubicBezTo>
                    <a:pt x="5170" y="11295"/>
                    <a:pt x="4935" y="12850"/>
                    <a:pt x="3466" y="12935"/>
                  </a:cubicBezTo>
                  <a:cubicBezTo>
                    <a:pt x="2372" y="12935"/>
                    <a:pt x="1277" y="13178"/>
                    <a:pt x="244" y="13573"/>
                  </a:cubicBezTo>
                  <a:cubicBezTo>
                    <a:pt x="609" y="16704"/>
                    <a:pt x="1490" y="19196"/>
                    <a:pt x="1612" y="19227"/>
                  </a:cubicBezTo>
                  <a:cubicBezTo>
                    <a:pt x="3709" y="19135"/>
                    <a:pt x="5776" y="18862"/>
                    <a:pt x="7843" y="18436"/>
                  </a:cubicBezTo>
                  <a:cubicBezTo>
                    <a:pt x="7265" y="17190"/>
                    <a:pt x="5928" y="15549"/>
                    <a:pt x="6597" y="15397"/>
                  </a:cubicBezTo>
                  <a:cubicBezTo>
                    <a:pt x="6623" y="15392"/>
                    <a:pt x="6650" y="15390"/>
                    <a:pt x="6677" y="15390"/>
                  </a:cubicBezTo>
                  <a:cubicBezTo>
                    <a:pt x="7351" y="15390"/>
                    <a:pt x="8040" y="16825"/>
                    <a:pt x="8420" y="18345"/>
                  </a:cubicBezTo>
                  <a:cubicBezTo>
                    <a:pt x="9971" y="18041"/>
                    <a:pt x="11490" y="17646"/>
                    <a:pt x="12980" y="17099"/>
                  </a:cubicBezTo>
                  <a:cubicBezTo>
                    <a:pt x="11916" y="16187"/>
                    <a:pt x="10305" y="15062"/>
                    <a:pt x="10943" y="14607"/>
                  </a:cubicBezTo>
                  <a:cubicBezTo>
                    <a:pt x="11021" y="14545"/>
                    <a:pt x="11109" y="14516"/>
                    <a:pt x="11206" y="14516"/>
                  </a:cubicBezTo>
                  <a:cubicBezTo>
                    <a:pt x="11868" y="14516"/>
                    <a:pt x="12925" y="15848"/>
                    <a:pt x="13588" y="16856"/>
                  </a:cubicBezTo>
                  <a:cubicBezTo>
                    <a:pt x="14287" y="16552"/>
                    <a:pt x="14955" y="16187"/>
                    <a:pt x="15563" y="15762"/>
                  </a:cubicBezTo>
                  <a:cubicBezTo>
                    <a:pt x="14165" y="13695"/>
                    <a:pt x="10761" y="13269"/>
                    <a:pt x="11186" y="11780"/>
                  </a:cubicBezTo>
                  <a:cubicBezTo>
                    <a:pt x="11292" y="11436"/>
                    <a:pt x="11543" y="11282"/>
                    <a:pt x="11884" y="11282"/>
                  </a:cubicBezTo>
                  <a:cubicBezTo>
                    <a:pt x="13022" y="11282"/>
                    <a:pt x="15164" y="12996"/>
                    <a:pt x="16262" y="15123"/>
                  </a:cubicBezTo>
                  <a:cubicBezTo>
                    <a:pt x="17934" y="13360"/>
                    <a:pt x="18451" y="10898"/>
                    <a:pt x="18269" y="8801"/>
                  </a:cubicBezTo>
                  <a:cubicBezTo>
                    <a:pt x="16810" y="8619"/>
                    <a:pt x="13983" y="8923"/>
                    <a:pt x="14196" y="7859"/>
                  </a:cubicBezTo>
                  <a:cubicBezTo>
                    <a:pt x="14288" y="7337"/>
                    <a:pt x="14852" y="7125"/>
                    <a:pt x="15603" y="7125"/>
                  </a:cubicBezTo>
                  <a:cubicBezTo>
                    <a:pt x="16340" y="7125"/>
                    <a:pt x="17258" y="7330"/>
                    <a:pt x="18086" y="7646"/>
                  </a:cubicBezTo>
                  <a:cubicBezTo>
                    <a:pt x="17934" y="6795"/>
                    <a:pt x="17600" y="6005"/>
                    <a:pt x="17114" y="5305"/>
                  </a:cubicBezTo>
                  <a:cubicBezTo>
                    <a:pt x="16677" y="4750"/>
                    <a:pt x="15991" y="4550"/>
                    <a:pt x="15229" y="4550"/>
                  </a:cubicBezTo>
                  <a:cubicBezTo>
                    <a:pt x="13285" y="4550"/>
                    <a:pt x="10852" y="5853"/>
                    <a:pt x="10852" y="5853"/>
                  </a:cubicBezTo>
                  <a:cubicBezTo>
                    <a:pt x="10852" y="5853"/>
                    <a:pt x="11369" y="1111"/>
                    <a:pt x="9545" y="290"/>
                  </a:cubicBezTo>
                  <a:cubicBezTo>
                    <a:pt x="9136" y="110"/>
                    <a:pt x="8604" y="1"/>
                    <a:pt x="7996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6963124" y="2987593"/>
              <a:ext cx="377377" cy="409536"/>
            </a:xfrm>
            <a:custGeom>
              <a:rect b="b" l="l" r="r" t="t"/>
              <a:pathLst>
                <a:path extrusionOk="0" h="12913" w="11899">
                  <a:moveTo>
                    <a:pt x="8982" y="1"/>
                  </a:moveTo>
                  <a:cubicBezTo>
                    <a:pt x="8971" y="1"/>
                    <a:pt x="8960" y="4"/>
                    <a:pt x="8951" y="13"/>
                  </a:cubicBezTo>
                  <a:cubicBezTo>
                    <a:pt x="8616" y="500"/>
                    <a:pt x="8160" y="986"/>
                    <a:pt x="7826" y="1412"/>
                  </a:cubicBezTo>
                  <a:cubicBezTo>
                    <a:pt x="7461" y="1807"/>
                    <a:pt x="7127" y="2232"/>
                    <a:pt x="6793" y="2658"/>
                  </a:cubicBezTo>
                  <a:cubicBezTo>
                    <a:pt x="4938" y="1746"/>
                    <a:pt x="2963" y="1138"/>
                    <a:pt x="926" y="864"/>
                  </a:cubicBezTo>
                  <a:cubicBezTo>
                    <a:pt x="896" y="864"/>
                    <a:pt x="865" y="925"/>
                    <a:pt x="926" y="925"/>
                  </a:cubicBezTo>
                  <a:cubicBezTo>
                    <a:pt x="2932" y="1229"/>
                    <a:pt x="4908" y="1867"/>
                    <a:pt x="6732" y="2749"/>
                  </a:cubicBezTo>
                  <a:cubicBezTo>
                    <a:pt x="6124" y="3509"/>
                    <a:pt x="5516" y="4269"/>
                    <a:pt x="4938" y="5059"/>
                  </a:cubicBezTo>
                  <a:cubicBezTo>
                    <a:pt x="4847" y="5029"/>
                    <a:pt x="4756" y="5029"/>
                    <a:pt x="4665" y="4998"/>
                  </a:cubicBezTo>
                  <a:cubicBezTo>
                    <a:pt x="4482" y="4968"/>
                    <a:pt x="4330" y="4937"/>
                    <a:pt x="4148" y="4907"/>
                  </a:cubicBezTo>
                  <a:cubicBezTo>
                    <a:pt x="3844" y="4877"/>
                    <a:pt x="3571" y="4846"/>
                    <a:pt x="3267" y="4816"/>
                  </a:cubicBezTo>
                  <a:cubicBezTo>
                    <a:pt x="2932" y="4785"/>
                    <a:pt x="2628" y="4785"/>
                    <a:pt x="2294" y="4785"/>
                  </a:cubicBezTo>
                  <a:cubicBezTo>
                    <a:pt x="1960" y="4816"/>
                    <a:pt x="1625" y="4846"/>
                    <a:pt x="1291" y="4846"/>
                  </a:cubicBezTo>
                  <a:cubicBezTo>
                    <a:pt x="1230" y="4846"/>
                    <a:pt x="1261" y="4877"/>
                    <a:pt x="1291" y="4877"/>
                  </a:cubicBezTo>
                  <a:cubicBezTo>
                    <a:pt x="1527" y="4855"/>
                    <a:pt x="1764" y="4834"/>
                    <a:pt x="2000" y="4834"/>
                  </a:cubicBezTo>
                  <a:cubicBezTo>
                    <a:pt x="2098" y="4834"/>
                    <a:pt x="2196" y="4837"/>
                    <a:pt x="2294" y="4846"/>
                  </a:cubicBezTo>
                  <a:cubicBezTo>
                    <a:pt x="2598" y="4846"/>
                    <a:pt x="2871" y="4846"/>
                    <a:pt x="3206" y="4877"/>
                  </a:cubicBezTo>
                  <a:cubicBezTo>
                    <a:pt x="3540" y="4937"/>
                    <a:pt x="3875" y="4968"/>
                    <a:pt x="4209" y="5029"/>
                  </a:cubicBezTo>
                  <a:lnTo>
                    <a:pt x="4634" y="5120"/>
                  </a:lnTo>
                  <a:cubicBezTo>
                    <a:pt x="4695" y="5120"/>
                    <a:pt x="4786" y="5181"/>
                    <a:pt x="4878" y="5181"/>
                  </a:cubicBezTo>
                  <a:cubicBezTo>
                    <a:pt x="4300" y="5940"/>
                    <a:pt x="3753" y="6731"/>
                    <a:pt x="3236" y="7551"/>
                  </a:cubicBezTo>
                  <a:cubicBezTo>
                    <a:pt x="2142" y="9284"/>
                    <a:pt x="1078" y="11077"/>
                    <a:pt x="45" y="12840"/>
                  </a:cubicBezTo>
                  <a:cubicBezTo>
                    <a:pt x="0" y="12885"/>
                    <a:pt x="37" y="12913"/>
                    <a:pt x="72" y="12913"/>
                  </a:cubicBezTo>
                  <a:cubicBezTo>
                    <a:pt x="85" y="12913"/>
                    <a:pt x="97" y="12909"/>
                    <a:pt x="105" y="12901"/>
                  </a:cubicBezTo>
                  <a:cubicBezTo>
                    <a:pt x="713" y="11898"/>
                    <a:pt x="1291" y="10895"/>
                    <a:pt x="1899" y="9922"/>
                  </a:cubicBezTo>
                  <a:cubicBezTo>
                    <a:pt x="2233" y="9406"/>
                    <a:pt x="2537" y="8919"/>
                    <a:pt x="2841" y="8433"/>
                  </a:cubicBezTo>
                  <a:cubicBezTo>
                    <a:pt x="2871" y="8494"/>
                    <a:pt x="2871" y="8494"/>
                    <a:pt x="2932" y="8615"/>
                  </a:cubicBezTo>
                  <a:cubicBezTo>
                    <a:pt x="2963" y="8737"/>
                    <a:pt x="2993" y="8858"/>
                    <a:pt x="3054" y="8980"/>
                  </a:cubicBezTo>
                  <a:cubicBezTo>
                    <a:pt x="3115" y="9223"/>
                    <a:pt x="3175" y="9436"/>
                    <a:pt x="3236" y="9710"/>
                  </a:cubicBezTo>
                  <a:cubicBezTo>
                    <a:pt x="3297" y="9983"/>
                    <a:pt x="3358" y="10226"/>
                    <a:pt x="3388" y="10500"/>
                  </a:cubicBezTo>
                  <a:cubicBezTo>
                    <a:pt x="3449" y="10773"/>
                    <a:pt x="3449" y="11047"/>
                    <a:pt x="3449" y="11321"/>
                  </a:cubicBezTo>
                  <a:cubicBezTo>
                    <a:pt x="3434" y="11336"/>
                    <a:pt x="3449" y="11343"/>
                    <a:pt x="3468" y="11343"/>
                  </a:cubicBezTo>
                  <a:cubicBezTo>
                    <a:pt x="3487" y="11343"/>
                    <a:pt x="3510" y="11336"/>
                    <a:pt x="3510" y="11321"/>
                  </a:cubicBezTo>
                  <a:cubicBezTo>
                    <a:pt x="3449" y="11017"/>
                    <a:pt x="3449" y="10743"/>
                    <a:pt x="3419" y="10469"/>
                  </a:cubicBezTo>
                  <a:cubicBezTo>
                    <a:pt x="3419" y="10196"/>
                    <a:pt x="3388" y="9953"/>
                    <a:pt x="3327" y="9710"/>
                  </a:cubicBezTo>
                  <a:cubicBezTo>
                    <a:pt x="3267" y="9436"/>
                    <a:pt x="3206" y="9162"/>
                    <a:pt x="3145" y="8919"/>
                  </a:cubicBezTo>
                  <a:cubicBezTo>
                    <a:pt x="3115" y="8798"/>
                    <a:pt x="3054" y="8676"/>
                    <a:pt x="3023" y="8524"/>
                  </a:cubicBezTo>
                  <a:cubicBezTo>
                    <a:pt x="2993" y="8463"/>
                    <a:pt x="2963" y="8372"/>
                    <a:pt x="2932" y="8311"/>
                  </a:cubicBezTo>
                  <a:cubicBezTo>
                    <a:pt x="3601" y="7248"/>
                    <a:pt x="4300" y="6214"/>
                    <a:pt x="5030" y="5181"/>
                  </a:cubicBezTo>
                  <a:cubicBezTo>
                    <a:pt x="5036" y="5187"/>
                    <a:pt x="5041" y="5189"/>
                    <a:pt x="5044" y="5189"/>
                  </a:cubicBezTo>
                  <a:cubicBezTo>
                    <a:pt x="5060" y="5189"/>
                    <a:pt x="5060" y="5150"/>
                    <a:pt x="5060" y="5150"/>
                  </a:cubicBezTo>
                  <a:lnTo>
                    <a:pt x="5242" y="4877"/>
                  </a:lnTo>
                  <a:lnTo>
                    <a:pt x="5941" y="3904"/>
                  </a:lnTo>
                  <a:cubicBezTo>
                    <a:pt x="6154" y="4390"/>
                    <a:pt x="6397" y="4816"/>
                    <a:pt x="6641" y="5333"/>
                  </a:cubicBezTo>
                  <a:cubicBezTo>
                    <a:pt x="6884" y="5849"/>
                    <a:pt x="7127" y="6396"/>
                    <a:pt x="7340" y="6944"/>
                  </a:cubicBezTo>
                  <a:cubicBezTo>
                    <a:pt x="7735" y="7977"/>
                    <a:pt x="8069" y="9071"/>
                    <a:pt x="8282" y="10196"/>
                  </a:cubicBezTo>
                  <a:cubicBezTo>
                    <a:pt x="8297" y="10211"/>
                    <a:pt x="8312" y="10219"/>
                    <a:pt x="8324" y="10219"/>
                  </a:cubicBezTo>
                  <a:cubicBezTo>
                    <a:pt x="8335" y="10219"/>
                    <a:pt x="8343" y="10211"/>
                    <a:pt x="8343" y="10196"/>
                  </a:cubicBezTo>
                  <a:cubicBezTo>
                    <a:pt x="8130" y="9071"/>
                    <a:pt x="7826" y="7947"/>
                    <a:pt x="7461" y="6883"/>
                  </a:cubicBezTo>
                  <a:cubicBezTo>
                    <a:pt x="7279" y="6336"/>
                    <a:pt x="7066" y="5819"/>
                    <a:pt x="6823" y="5333"/>
                  </a:cubicBezTo>
                  <a:cubicBezTo>
                    <a:pt x="6610" y="4816"/>
                    <a:pt x="6337" y="4330"/>
                    <a:pt x="6002" y="3843"/>
                  </a:cubicBezTo>
                  <a:cubicBezTo>
                    <a:pt x="6276" y="3478"/>
                    <a:pt x="6549" y="3144"/>
                    <a:pt x="6823" y="2779"/>
                  </a:cubicBezTo>
                  <a:lnTo>
                    <a:pt x="6853" y="2749"/>
                  </a:lnTo>
                  <a:lnTo>
                    <a:pt x="7096" y="2415"/>
                  </a:lnTo>
                  <a:lnTo>
                    <a:pt x="7583" y="1776"/>
                  </a:lnTo>
                  <a:cubicBezTo>
                    <a:pt x="8312" y="2354"/>
                    <a:pt x="9072" y="2901"/>
                    <a:pt x="9771" y="3509"/>
                  </a:cubicBezTo>
                  <a:cubicBezTo>
                    <a:pt x="10501" y="4117"/>
                    <a:pt x="11170" y="4725"/>
                    <a:pt x="11838" y="5393"/>
                  </a:cubicBezTo>
                  <a:cubicBezTo>
                    <a:pt x="11869" y="5393"/>
                    <a:pt x="11899" y="5363"/>
                    <a:pt x="11869" y="5333"/>
                  </a:cubicBezTo>
                  <a:cubicBezTo>
                    <a:pt x="11200" y="4664"/>
                    <a:pt x="10531" y="4026"/>
                    <a:pt x="9802" y="3418"/>
                  </a:cubicBezTo>
                  <a:cubicBezTo>
                    <a:pt x="9133" y="2779"/>
                    <a:pt x="8403" y="2202"/>
                    <a:pt x="7644" y="1685"/>
                  </a:cubicBezTo>
                  <a:cubicBezTo>
                    <a:pt x="8069" y="1108"/>
                    <a:pt x="8525" y="560"/>
                    <a:pt x="9011" y="44"/>
                  </a:cubicBezTo>
                  <a:cubicBezTo>
                    <a:pt x="9033" y="22"/>
                    <a:pt x="9009" y="1"/>
                    <a:pt x="89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7482208" y="3278105"/>
              <a:ext cx="386574" cy="552729"/>
            </a:xfrm>
            <a:custGeom>
              <a:rect b="b" l="l" r="r" t="t"/>
              <a:pathLst>
                <a:path extrusionOk="0" h="17428" w="12189">
                  <a:moveTo>
                    <a:pt x="6182" y="0"/>
                  </a:moveTo>
                  <a:cubicBezTo>
                    <a:pt x="6138" y="0"/>
                    <a:pt x="6093" y="1"/>
                    <a:pt x="6049" y="2"/>
                  </a:cubicBezTo>
                  <a:cubicBezTo>
                    <a:pt x="5198" y="94"/>
                    <a:pt x="4377" y="489"/>
                    <a:pt x="3739" y="1127"/>
                  </a:cubicBezTo>
                  <a:cubicBezTo>
                    <a:pt x="2553" y="2282"/>
                    <a:pt x="1733" y="3802"/>
                    <a:pt x="1398" y="5474"/>
                  </a:cubicBezTo>
                  <a:cubicBezTo>
                    <a:pt x="942" y="7358"/>
                    <a:pt x="821" y="9334"/>
                    <a:pt x="638" y="11249"/>
                  </a:cubicBezTo>
                  <a:cubicBezTo>
                    <a:pt x="517" y="12282"/>
                    <a:pt x="395" y="13285"/>
                    <a:pt x="304" y="14258"/>
                  </a:cubicBezTo>
                  <a:cubicBezTo>
                    <a:pt x="183" y="15261"/>
                    <a:pt x="31" y="16294"/>
                    <a:pt x="0" y="17298"/>
                  </a:cubicBezTo>
                  <a:cubicBezTo>
                    <a:pt x="17" y="17381"/>
                    <a:pt x="89" y="17428"/>
                    <a:pt x="165" y="17428"/>
                  </a:cubicBezTo>
                  <a:cubicBezTo>
                    <a:pt x="228" y="17428"/>
                    <a:pt x="293" y="17396"/>
                    <a:pt x="335" y="17328"/>
                  </a:cubicBezTo>
                  <a:cubicBezTo>
                    <a:pt x="547" y="16294"/>
                    <a:pt x="638" y="15200"/>
                    <a:pt x="790" y="14136"/>
                  </a:cubicBezTo>
                  <a:cubicBezTo>
                    <a:pt x="912" y="13073"/>
                    <a:pt x="1064" y="12009"/>
                    <a:pt x="1216" y="10975"/>
                  </a:cubicBezTo>
                  <a:cubicBezTo>
                    <a:pt x="1429" y="9182"/>
                    <a:pt x="1581" y="7328"/>
                    <a:pt x="2067" y="5595"/>
                  </a:cubicBezTo>
                  <a:cubicBezTo>
                    <a:pt x="2493" y="4136"/>
                    <a:pt x="3161" y="2616"/>
                    <a:pt x="4316" y="1613"/>
                  </a:cubicBezTo>
                  <a:cubicBezTo>
                    <a:pt x="4894" y="1066"/>
                    <a:pt x="5654" y="762"/>
                    <a:pt x="6444" y="762"/>
                  </a:cubicBezTo>
                  <a:cubicBezTo>
                    <a:pt x="7265" y="854"/>
                    <a:pt x="8025" y="1157"/>
                    <a:pt x="8663" y="1674"/>
                  </a:cubicBezTo>
                  <a:cubicBezTo>
                    <a:pt x="10061" y="2738"/>
                    <a:pt x="11247" y="4075"/>
                    <a:pt x="12158" y="5595"/>
                  </a:cubicBezTo>
                  <a:cubicBezTo>
                    <a:pt x="12158" y="5604"/>
                    <a:pt x="12161" y="5608"/>
                    <a:pt x="12165" y="5608"/>
                  </a:cubicBezTo>
                  <a:cubicBezTo>
                    <a:pt x="12174" y="5608"/>
                    <a:pt x="12189" y="5586"/>
                    <a:pt x="12189" y="5565"/>
                  </a:cubicBezTo>
                  <a:cubicBezTo>
                    <a:pt x="11733" y="4653"/>
                    <a:pt x="11186" y="3771"/>
                    <a:pt x="10578" y="2951"/>
                  </a:cubicBezTo>
                  <a:cubicBezTo>
                    <a:pt x="10031" y="2100"/>
                    <a:pt x="9332" y="1370"/>
                    <a:pt x="8511" y="762"/>
                  </a:cubicBezTo>
                  <a:cubicBezTo>
                    <a:pt x="7847" y="272"/>
                    <a:pt x="7019" y="0"/>
                    <a:pt x="61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7560291" y="3262659"/>
              <a:ext cx="517684" cy="460914"/>
            </a:xfrm>
            <a:custGeom>
              <a:rect b="b" l="l" r="r" t="t"/>
              <a:pathLst>
                <a:path extrusionOk="0" h="14533" w="16323">
                  <a:moveTo>
                    <a:pt x="12913" y="3064"/>
                  </a:moveTo>
                  <a:cubicBezTo>
                    <a:pt x="13296" y="3064"/>
                    <a:pt x="13681" y="3196"/>
                    <a:pt x="13739" y="3499"/>
                  </a:cubicBezTo>
                  <a:cubicBezTo>
                    <a:pt x="13767" y="3833"/>
                    <a:pt x="13444" y="3969"/>
                    <a:pt x="13077" y="3969"/>
                  </a:cubicBezTo>
                  <a:cubicBezTo>
                    <a:pt x="12643" y="3969"/>
                    <a:pt x="12147" y="3779"/>
                    <a:pt x="12098" y="3499"/>
                  </a:cubicBezTo>
                  <a:cubicBezTo>
                    <a:pt x="12066" y="3227"/>
                    <a:pt x="12488" y="3064"/>
                    <a:pt x="12913" y="3064"/>
                  </a:cubicBezTo>
                  <a:close/>
                  <a:moveTo>
                    <a:pt x="15053" y="8487"/>
                  </a:moveTo>
                  <a:cubicBezTo>
                    <a:pt x="15237" y="8487"/>
                    <a:pt x="15443" y="8579"/>
                    <a:pt x="15532" y="8787"/>
                  </a:cubicBezTo>
                  <a:cubicBezTo>
                    <a:pt x="15578" y="8924"/>
                    <a:pt x="15373" y="9000"/>
                    <a:pt x="15152" y="9000"/>
                  </a:cubicBezTo>
                  <a:cubicBezTo>
                    <a:pt x="14932" y="9000"/>
                    <a:pt x="14697" y="8924"/>
                    <a:pt x="14681" y="8757"/>
                  </a:cubicBezTo>
                  <a:lnTo>
                    <a:pt x="14712" y="8757"/>
                  </a:lnTo>
                  <a:cubicBezTo>
                    <a:pt x="14696" y="8587"/>
                    <a:pt x="14863" y="8487"/>
                    <a:pt x="15053" y="8487"/>
                  </a:cubicBezTo>
                  <a:close/>
                  <a:moveTo>
                    <a:pt x="5998" y="9060"/>
                  </a:moveTo>
                  <a:cubicBezTo>
                    <a:pt x="6005" y="9060"/>
                    <a:pt x="6012" y="9060"/>
                    <a:pt x="6019" y="9061"/>
                  </a:cubicBezTo>
                  <a:lnTo>
                    <a:pt x="6049" y="9061"/>
                  </a:lnTo>
                  <a:cubicBezTo>
                    <a:pt x="6592" y="9151"/>
                    <a:pt x="6895" y="11037"/>
                    <a:pt x="5980" y="11037"/>
                  </a:cubicBezTo>
                  <a:cubicBezTo>
                    <a:pt x="5973" y="11037"/>
                    <a:pt x="5965" y="11037"/>
                    <a:pt x="5958" y="11037"/>
                  </a:cubicBezTo>
                  <a:cubicBezTo>
                    <a:pt x="5239" y="11007"/>
                    <a:pt x="5553" y="9060"/>
                    <a:pt x="5998" y="9060"/>
                  </a:cubicBezTo>
                  <a:close/>
                  <a:moveTo>
                    <a:pt x="10679" y="1"/>
                  </a:moveTo>
                  <a:cubicBezTo>
                    <a:pt x="7269" y="1"/>
                    <a:pt x="8541" y="4350"/>
                    <a:pt x="8541" y="4350"/>
                  </a:cubicBezTo>
                  <a:cubicBezTo>
                    <a:pt x="8541" y="4350"/>
                    <a:pt x="6123" y="2678"/>
                    <a:pt x="3831" y="2678"/>
                  </a:cubicBezTo>
                  <a:cubicBezTo>
                    <a:pt x="3810" y="2678"/>
                    <a:pt x="3790" y="2678"/>
                    <a:pt x="3769" y="2678"/>
                  </a:cubicBezTo>
                  <a:cubicBezTo>
                    <a:pt x="1459" y="2708"/>
                    <a:pt x="0" y="6538"/>
                    <a:pt x="2493" y="9973"/>
                  </a:cubicBezTo>
                  <a:cubicBezTo>
                    <a:pt x="2797" y="10398"/>
                    <a:pt x="3161" y="10763"/>
                    <a:pt x="3557" y="11097"/>
                  </a:cubicBezTo>
                  <a:cubicBezTo>
                    <a:pt x="3405" y="10125"/>
                    <a:pt x="3192" y="8362"/>
                    <a:pt x="3708" y="7450"/>
                  </a:cubicBezTo>
                  <a:cubicBezTo>
                    <a:pt x="4006" y="6878"/>
                    <a:pt x="4328" y="6642"/>
                    <a:pt x="4581" y="6642"/>
                  </a:cubicBezTo>
                  <a:cubicBezTo>
                    <a:pt x="4973" y="6642"/>
                    <a:pt x="5202" y="7209"/>
                    <a:pt x="4924" y="7967"/>
                  </a:cubicBezTo>
                  <a:cubicBezTo>
                    <a:pt x="4468" y="9091"/>
                    <a:pt x="4225" y="10307"/>
                    <a:pt x="4195" y="11523"/>
                  </a:cubicBezTo>
                  <a:cubicBezTo>
                    <a:pt x="5228" y="12161"/>
                    <a:pt x="6353" y="12708"/>
                    <a:pt x="7508" y="13104"/>
                  </a:cubicBezTo>
                  <a:cubicBezTo>
                    <a:pt x="7386" y="12526"/>
                    <a:pt x="7356" y="11949"/>
                    <a:pt x="7417" y="11371"/>
                  </a:cubicBezTo>
                  <a:cubicBezTo>
                    <a:pt x="7492" y="10622"/>
                    <a:pt x="7810" y="10242"/>
                    <a:pt x="8077" y="10242"/>
                  </a:cubicBezTo>
                  <a:cubicBezTo>
                    <a:pt x="8353" y="10242"/>
                    <a:pt x="8574" y="10645"/>
                    <a:pt x="8420" y="11462"/>
                  </a:cubicBezTo>
                  <a:cubicBezTo>
                    <a:pt x="8329" y="12101"/>
                    <a:pt x="8268" y="12708"/>
                    <a:pt x="8268" y="13347"/>
                  </a:cubicBezTo>
                  <a:cubicBezTo>
                    <a:pt x="9970" y="13863"/>
                    <a:pt x="11703" y="14259"/>
                    <a:pt x="13466" y="14532"/>
                  </a:cubicBezTo>
                  <a:cubicBezTo>
                    <a:pt x="14377" y="13347"/>
                    <a:pt x="15076" y="12070"/>
                    <a:pt x="15624" y="10702"/>
                  </a:cubicBezTo>
                  <a:cubicBezTo>
                    <a:pt x="14377" y="10368"/>
                    <a:pt x="11824" y="10307"/>
                    <a:pt x="11885" y="9395"/>
                  </a:cubicBezTo>
                  <a:cubicBezTo>
                    <a:pt x="11906" y="8990"/>
                    <a:pt x="12207" y="8830"/>
                    <a:pt x="12652" y="8830"/>
                  </a:cubicBezTo>
                  <a:cubicBezTo>
                    <a:pt x="13509" y="8830"/>
                    <a:pt x="14896" y="9423"/>
                    <a:pt x="15836" y="10003"/>
                  </a:cubicBezTo>
                  <a:cubicBezTo>
                    <a:pt x="16171" y="8970"/>
                    <a:pt x="16323" y="7876"/>
                    <a:pt x="16292" y="6751"/>
                  </a:cubicBezTo>
                  <a:cubicBezTo>
                    <a:pt x="15168" y="6447"/>
                    <a:pt x="13982" y="6265"/>
                    <a:pt x="12827" y="6204"/>
                  </a:cubicBezTo>
                  <a:cubicBezTo>
                    <a:pt x="10270" y="5963"/>
                    <a:pt x="10363" y="4532"/>
                    <a:pt x="12192" y="4532"/>
                  </a:cubicBezTo>
                  <a:cubicBezTo>
                    <a:pt x="12211" y="4532"/>
                    <a:pt x="12230" y="4532"/>
                    <a:pt x="12250" y="4532"/>
                  </a:cubicBezTo>
                  <a:cubicBezTo>
                    <a:pt x="13618" y="4562"/>
                    <a:pt x="15380" y="5414"/>
                    <a:pt x="16201" y="5839"/>
                  </a:cubicBezTo>
                  <a:cubicBezTo>
                    <a:pt x="15654" y="2344"/>
                    <a:pt x="12979" y="94"/>
                    <a:pt x="10821" y="3"/>
                  </a:cubicBezTo>
                  <a:cubicBezTo>
                    <a:pt x="10773" y="1"/>
                    <a:pt x="10726" y="1"/>
                    <a:pt x="10679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7774686" y="3595321"/>
              <a:ext cx="8309" cy="25245"/>
            </a:xfrm>
            <a:custGeom>
              <a:rect b="b" l="l" r="r" t="t"/>
              <a:pathLst>
                <a:path extrusionOk="0" h="796" w="262">
                  <a:moveTo>
                    <a:pt x="262" y="1"/>
                  </a:moveTo>
                  <a:cubicBezTo>
                    <a:pt x="201" y="244"/>
                    <a:pt x="110" y="517"/>
                    <a:pt x="18" y="760"/>
                  </a:cubicBezTo>
                  <a:cubicBezTo>
                    <a:pt x="1" y="778"/>
                    <a:pt x="24" y="796"/>
                    <a:pt x="46" y="796"/>
                  </a:cubicBezTo>
                  <a:cubicBezTo>
                    <a:pt x="63" y="796"/>
                    <a:pt x="79" y="786"/>
                    <a:pt x="79" y="760"/>
                  </a:cubicBezTo>
                  <a:cubicBezTo>
                    <a:pt x="140" y="517"/>
                    <a:pt x="201" y="274"/>
                    <a:pt x="2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7784898" y="3406900"/>
              <a:ext cx="240051" cy="310966"/>
            </a:xfrm>
            <a:custGeom>
              <a:rect b="b" l="l" r="r" t="t"/>
              <a:pathLst>
                <a:path extrusionOk="0" h="9805" w="7569">
                  <a:moveTo>
                    <a:pt x="1560" y="1"/>
                  </a:moveTo>
                  <a:cubicBezTo>
                    <a:pt x="1551" y="1"/>
                    <a:pt x="1551" y="14"/>
                    <a:pt x="1551" y="14"/>
                  </a:cubicBezTo>
                  <a:cubicBezTo>
                    <a:pt x="1642" y="258"/>
                    <a:pt x="1733" y="440"/>
                    <a:pt x="1855" y="653"/>
                  </a:cubicBezTo>
                  <a:cubicBezTo>
                    <a:pt x="1703" y="866"/>
                    <a:pt x="1611" y="1078"/>
                    <a:pt x="1520" y="1321"/>
                  </a:cubicBezTo>
                  <a:cubicBezTo>
                    <a:pt x="1399" y="1534"/>
                    <a:pt x="1307" y="1808"/>
                    <a:pt x="1186" y="2081"/>
                  </a:cubicBezTo>
                  <a:cubicBezTo>
                    <a:pt x="1003" y="2568"/>
                    <a:pt x="821" y="3054"/>
                    <a:pt x="639" y="3540"/>
                  </a:cubicBezTo>
                  <a:cubicBezTo>
                    <a:pt x="396" y="4270"/>
                    <a:pt x="213" y="5030"/>
                    <a:pt x="0" y="5790"/>
                  </a:cubicBezTo>
                  <a:cubicBezTo>
                    <a:pt x="213" y="5030"/>
                    <a:pt x="517" y="4300"/>
                    <a:pt x="791" y="3571"/>
                  </a:cubicBezTo>
                  <a:cubicBezTo>
                    <a:pt x="1003" y="3054"/>
                    <a:pt x="1186" y="2568"/>
                    <a:pt x="1399" y="2051"/>
                  </a:cubicBezTo>
                  <a:cubicBezTo>
                    <a:pt x="1490" y="1838"/>
                    <a:pt x="1581" y="1595"/>
                    <a:pt x="1672" y="1382"/>
                  </a:cubicBezTo>
                  <a:cubicBezTo>
                    <a:pt x="1763" y="1169"/>
                    <a:pt x="1824" y="957"/>
                    <a:pt x="1915" y="774"/>
                  </a:cubicBezTo>
                  <a:lnTo>
                    <a:pt x="2189" y="1261"/>
                  </a:lnTo>
                  <a:cubicBezTo>
                    <a:pt x="2371" y="1656"/>
                    <a:pt x="2584" y="2081"/>
                    <a:pt x="2797" y="2446"/>
                  </a:cubicBezTo>
                  <a:lnTo>
                    <a:pt x="3435" y="3723"/>
                  </a:lnTo>
                  <a:cubicBezTo>
                    <a:pt x="3344" y="3844"/>
                    <a:pt x="3314" y="3996"/>
                    <a:pt x="3314" y="4148"/>
                  </a:cubicBezTo>
                  <a:cubicBezTo>
                    <a:pt x="3283" y="4361"/>
                    <a:pt x="3222" y="4574"/>
                    <a:pt x="3192" y="4756"/>
                  </a:cubicBezTo>
                  <a:cubicBezTo>
                    <a:pt x="3131" y="5151"/>
                    <a:pt x="3070" y="5546"/>
                    <a:pt x="3040" y="5972"/>
                  </a:cubicBezTo>
                  <a:cubicBezTo>
                    <a:pt x="2979" y="6398"/>
                    <a:pt x="2949" y="6823"/>
                    <a:pt x="2918" y="7249"/>
                  </a:cubicBezTo>
                  <a:cubicBezTo>
                    <a:pt x="2918" y="7644"/>
                    <a:pt x="2888" y="8039"/>
                    <a:pt x="2827" y="8464"/>
                  </a:cubicBezTo>
                  <a:cubicBezTo>
                    <a:pt x="2827" y="8482"/>
                    <a:pt x="2858" y="8499"/>
                    <a:pt x="2883" y="8499"/>
                  </a:cubicBezTo>
                  <a:cubicBezTo>
                    <a:pt x="2902" y="8499"/>
                    <a:pt x="2918" y="8490"/>
                    <a:pt x="2918" y="8464"/>
                  </a:cubicBezTo>
                  <a:cubicBezTo>
                    <a:pt x="2918" y="7613"/>
                    <a:pt x="3040" y="6762"/>
                    <a:pt x="3192" y="5942"/>
                  </a:cubicBezTo>
                  <a:cubicBezTo>
                    <a:pt x="3253" y="5546"/>
                    <a:pt x="3314" y="5151"/>
                    <a:pt x="3405" y="4756"/>
                  </a:cubicBezTo>
                  <a:cubicBezTo>
                    <a:pt x="3435" y="4543"/>
                    <a:pt x="3466" y="4331"/>
                    <a:pt x="3496" y="4148"/>
                  </a:cubicBezTo>
                  <a:cubicBezTo>
                    <a:pt x="3526" y="4087"/>
                    <a:pt x="3526" y="4027"/>
                    <a:pt x="3526" y="3966"/>
                  </a:cubicBezTo>
                  <a:lnTo>
                    <a:pt x="3982" y="4847"/>
                  </a:lnTo>
                  <a:cubicBezTo>
                    <a:pt x="4773" y="6428"/>
                    <a:pt x="5502" y="8100"/>
                    <a:pt x="6140" y="9771"/>
                  </a:cubicBezTo>
                  <a:cubicBezTo>
                    <a:pt x="6140" y="9795"/>
                    <a:pt x="6149" y="9805"/>
                    <a:pt x="6160" y="9805"/>
                  </a:cubicBezTo>
                  <a:cubicBezTo>
                    <a:pt x="6178" y="9805"/>
                    <a:pt x="6201" y="9779"/>
                    <a:pt x="6201" y="9741"/>
                  </a:cubicBezTo>
                  <a:cubicBezTo>
                    <a:pt x="5563" y="8039"/>
                    <a:pt x="4925" y="6337"/>
                    <a:pt x="4165" y="4695"/>
                  </a:cubicBezTo>
                  <a:cubicBezTo>
                    <a:pt x="3830" y="3935"/>
                    <a:pt x="3466" y="3176"/>
                    <a:pt x="3070" y="2446"/>
                  </a:cubicBezTo>
                  <a:lnTo>
                    <a:pt x="3070" y="2446"/>
                  </a:lnTo>
                  <a:cubicBezTo>
                    <a:pt x="3192" y="2507"/>
                    <a:pt x="3344" y="2537"/>
                    <a:pt x="3496" y="2537"/>
                  </a:cubicBezTo>
                  <a:lnTo>
                    <a:pt x="4043" y="2659"/>
                  </a:lnTo>
                  <a:cubicBezTo>
                    <a:pt x="4408" y="2750"/>
                    <a:pt x="4773" y="2841"/>
                    <a:pt x="5168" y="2902"/>
                  </a:cubicBezTo>
                  <a:cubicBezTo>
                    <a:pt x="5928" y="3084"/>
                    <a:pt x="6718" y="3297"/>
                    <a:pt x="7478" y="3571"/>
                  </a:cubicBezTo>
                  <a:cubicBezTo>
                    <a:pt x="7508" y="3571"/>
                    <a:pt x="7569" y="3510"/>
                    <a:pt x="7508" y="3510"/>
                  </a:cubicBezTo>
                  <a:cubicBezTo>
                    <a:pt x="6748" y="3236"/>
                    <a:pt x="5958" y="2993"/>
                    <a:pt x="5198" y="2780"/>
                  </a:cubicBezTo>
                  <a:cubicBezTo>
                    <a:pt x="4833" y="2689"/>
                    <a:pt x="4438" y="2598"/>
                    <a:pt x="4073" y="2507"/>
                  </a:cubicBezTo>
                  <a:cubicBezTo>
                    <a:pt x="3891" y="2446"/>
                    <a:pt x="3709" y="2416"/>
                    <a:pt x="3496" y="2385"/>
                  </a:cubicBezTo>
                  <a:cubicBezTo>
                    <a:pt x="3344" y="2355"/>
                    <a:pt x="3162" y="2324"/>
                    <a:pt x="2979" y="2324"/>
                  </a:cubicBezTo>
                  <a:lnTo>
                    <a:pt x="2949" y="2264"/>
                  </a:lnTo>
                  <a:cubicBezTo>
                    <a:pt x="2858" y="2112"/>
                    <a:pt x="2766" y="1960"/>
                    <a:pt x="2706" y="1808"/>
                  </a:cubicBezTo>
                  <a:lnTo>
                    <a:pt x="2706" y="1808"/>
                  </a:lnTo>
                  <a:lnTo>
                    <a:pt x="3162" y="1838"/>
                  </a:lnTo>
                  <a:cubicBezTo>
                    <a:pt x="3374" y="1869"/>
                    <a:pt x="3587" y="1899"/>
                    <a:pt x="3800" y="1929"/>
                  </a:cubicBezTo>
                  <a:cubicBezTo>
                    <a:pt x="4013" y="1960"/>
                    <a:pt x="4225" y="1990"/>
                    <a:pt x="4438" y="2021"/>
                  </a:cubicBezTo>
                  <a:cubicBezTo>
                    <a:pt x="4651" y="2081"/>
                    <a:pt x="4894" y="2142"/>
                    <a:pt x="5107" y="2203"/>
                  </a:cubicBezTo>
                  <a:cubicBezTo>
                    <a:pt x="5111" y="2207"/>
                    <a:pt x="5116" y="2209"/>
                    <a:pt x="5120" y="2209"/>
                  </a:cubicBezTo>
                  <a:cubicBezTo>
                    <a:pt x="5144" y="2209"/>
                    <a:pt x="5159" y="2142"/>
                    <a:pt x="5107" y="2142"/>
                  </a:cubicBezTo>
                  <a:cubicBezTo>
                    <a:pt x="4894" y="2112"/>
                    <a:pt x="4681" y="2051"/>
                    <a:pt x="4469" y="1990"/>
                  </a:cubicBezTo>
                  <a:lnTo>
                    <a:pt x="3830" y="1838"/>
                  </a:lnTo>
                  <a:cubicBezTo>
                    <a:pt x="3618" y="1777"/>
                    <a:pt x="3405" y="1747"/>
                    <a:pt x="3192" y="1717"/>
                  </a:cubicBezTo>
                  <a:cubicBezTo>
                    <a:pt x="2979" y="1656"/>
                    <a:pt x="2797" y="1625"/>
                    <a:pt x="2584" y="1625"/>
                  </a:cubicBezTo>
                  <a:cubicBezTo>
                    <a:pt x="2493" y="1443"/>
                    <a:pt x="2402" y="1261"/>
                    <a:pt x="2280" y="1109"/>
                  </a:cubicBezTo>
                  <a:cubicBezTo>
                    <a:pt x="2098" y="714"/>
                    <a:pt x="1855" y="349"/>
                    <a:pt x="1581" y="14"/>
                  </a:cubicBezTo>
                  <a:cubicBezTo>
                    <a:pt x="1571" y="4"/>
                    <a:pt x="1564" y="1"/>
                    <a:pt x="1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7783947" y="3589548"/>
              <a:ext cx="983" cy="5804"/>
            </a:xfrm>
            <a:custGeom>
              <a:rect b="b" l="l" r="r" t="t"/>
              <a:pathLst>
                <a:path extrusionOk="0" h="183" w="31">
                  <a:moveTo>
                    <a:pt x="30" y="0"/>
                  </a:moveTo>
                  <a:cubicBezTo>
                    <a:pt x="0" y="61"/>
                    <a:pt x="0" y="122"/>
                    <a:pt x="0" y="183"/>
                  </a:cubicBezTo>
                  <a:cubicBezTo>
                    <a:pt x="0" y="122"/>
                    <a:pt x="30" y="61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7290362" y="3764014"/>
              <a:ext cx="510960" cy="609277"/>
            </a:xfrm>
            <a:custGeom>
              <a:rect b="b" l="l" r="r" t="t"/>
              <a:pathLst>
                <a:path extrusionOk="0" h="19211" w="16111">
                  <a:moveTo>
                    <a:pt x="0" y="1"/>
                  </a:moveTo>
                  <a:lnTo>
                    <a:pt x="274" y="5381"/>
                  </a:lnTo>
                  <a:lnTo>
                    <a:pt x="912" y="19211"/>
                  </a:lnTo>
                  <a:lnTo>
                    <a:pt x="15198" y="19211"/>
                  </a:lnTo>
                  <a:lnTo>
                    <a:pt x="15837" y="5381"/>
                  </a:lnTo>
                  <a:lnTo>
                    <a:pt x="1611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7290362" y="3764014"/>
              <a:ext cx="510960" cy="170658"/>
            </a:xfrm>
            <a:custGeom>
              <a:rect b="b" l="l" r="r" t="t"/>
              <a:pathLst>
                <a:path extrusionOk="0" h="5381" w="16111">
                  <a:moveTo>
                    <a:pt x="0" y="1"/>
                  </a:moveTo>
                  <a:lnTo>
                    <a:pt x="274" y="5381"/>
                  </a:lnTo>
                  <a:lnTo>
                    <a:pt x="15837" y="5381"/>
                  </a:lnTo>
                  <a:lnTo>
                    <a:pt x="161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7258552" y="3695573"/>
              <a:ext cx="574581" cy="137897"/>
            </a:xfrm>
            <a:custGeom>
              <a:rect b="b" l="l" r="r" t="t"/>
              <a:pathLst>
                <a:path extrusionOk="0" h="4348" w="18117">
                  <a:moveTo>
                    <a:pt x="0" y="1"/>
                  </a:moveTo>
                  <a:lnTo>
                    <a:pt x="0" y="4347"/>
                  </a:lnTo>
                  <a:lnTo>
                    <a:pt x="18116" y="4347"/>
                  </a:lnTo>
                  <a:lnTo>
                    <a:pt x="1811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7655722" y="4373264"/>
              <a:ext cx="80049" cy="72342"/>
            </a:xfrm>
            <a:custGeom>
              <a:rect b="b" l="l" r="r" t="t"/>
              <a:pathLst>
                <a:path extrusionOk="0" h="2281" w="2524">
                  <a:moveTo>
                    <a:pt x="0" y="1"/>
                  </a:moveTo>
                  <a:lnTo>
                    <a:pt x="0" y="2280"/>
                  </a:lnTo>
                  <a:lnTo>
                    <a:pt x="2523" y="2280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7655722" y="4373264"/>
              <a:ext cx="80049" cy="36663"/>
            </a:xfrm>
            <a:custGeom>
              <a:rect b="b" l="l" r="r" t="t"/>
              <a:pathLst>
                <a:path extrusionOk="0" h="1156" w="2524">
                  <a:moveTo>
                    <a:pt x="0" y="1"/>
                  </a:moveTo>
                  <a:lnTo>
                    <a:pt x="0" y="1156"/>
                  </a:lnTo>
                  <a:lnTo>
                    <a:pt x="2523" y="1156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7355918" y="4373264"/>
              <a:ext cx="79065" cy="72342"/>
            </a:xfrm>
            <a:custGeom>
              <a:rect b="b" l="l" r="r" t="t"/>
              <a:pathLst>
                <a:path extrusionOk="0" h="2281" w="2493">
                  <a:moveTo>
                    <a:pt x="0" y="1"/>
                  </a:moveTo>
                  <a:lnTo>
                    <a:pt x="0" y="2280"/>
                  </a:lnTo>
                  <a:lnTo>
                    <a:pt x="2493" y="2280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7355918" y="4373264"/>
              <a:ext cx="79065" cy="36663"/>
            </a:xfrm>
            <a:custGeom>
              <a:rect b="b" l="l" r="r" t="t"/>
              <a:pathLst>
                <a:path extrusionOk="0" h="1156" w="2493">
                  <a:moveTo>
                    <a:pt x="0" y="1"/>
                  </a:moveTo>
                  <a:lnTo>
                    <a:pt x="0" y="1156"/>
                  </a:lnTo>
                  <a:lnTo>
                    <a:pt x="2493" y="1156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27"/>
          <p:cNvSpPr/>
          <p:nvPr/>
        </p:nvSpPr>
        <p:spPr>
          <a:xfrm>
            <a:off x="7069925" y="924523"/>
            <a:ext cx="1034206" cy="565716"/>
          </a:xfrm>
          <a:custGeom>
            <a:rect b="b" l="l" r="r" t="t"/>
            <a:pathLst>
              <a:path extrusionOk="0" h="18793" w="34359">
                <a:moveTo>
                  <a:pt x="13570" y="1"/>
                </a:moveTo>
                <a:cubicBezTo>
                  <a:pt x="13110" y="1"/>
                  <a:pt x="12644" y="37"/>
                  <a:pt x="12176" y="113"/>
                </a:cubicBezTo>
                <a:cubicBezTo>
                  <a:pt x="8073" y="780"/>
                  <a:pt x="5004" y="4282"/>
                  <a:pt x="4838" y="8452"/>
                </a:cubicBezTo>
                <a:cubicBezTo>
                  <a:pt x="2102" y="8685"/>
                  <a:pt x="1" y="11087"/>
                  <a:pt x="134" y="13856"/>
                </a:cubicBezTo>
                <a:cubicBezTo>
                  <a:pt x="268" y="16624"/>
                  <a:pt x="2569" y="18793"/>
                  <a:pt x="5338" y="18793"/>
                </a:cubicBezTo>
                <a:lnTo>
                  <a:pt x="30289" y="18793"/>
                </a:lnTo>
                <a:cubicBezTo>
                  <a:pt x="32591" y="18593"/>
                  <a:pt x="34359" y="16691"/>
                  <a:pt x="34359" y="14390"/>
                </a:cubicBezTo>
                <a:cubicBezTo>
                  <a:pt x="34359" y="11954"/>
                  <a:pt x="32391" y="9986"/>
                  <a:pt x="29956" y="9953"/>
                </a:cubicBezTo>
                <a:cubicBezTo>
                  <a:pt x="29722" y="9953"/>
                  <a:pt x="29489" y="9986"/>
                  <a:pt x="29255" y="10020"/>
                </a:cubicBezTo>
                <a:cubicBezTo>
                  <a:pt x="29088" y="7284"/>
                  <a:pt x="26820" y="5183"/>
                  <a:pt x="24085" y="5150"/>
                </a:cubicBezTo>
                <a:cubicBezTo>
                  <a:pt x="23284" y="5150"/>
                  <a:pt x="22483" y="5350"/>
                  <a:pt x="21750" y="5717"/>
                </a:cubicBezTo>
                <a:cubicBezTo>
                  <a:pt x="20477" y="2255"/>
                  <a:pt x="17185" y="1"/>
                  <a:pt x="13570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8"/>
          <p:cNvSpPr txBox="1"/>
          <p:nvPr>
            <p:ph idx="1" type="body"/>
          </p:nvPr>
        </p:nvSpPr>
        <p:spPr>
          <a:xfrm>
            <a:off x="713225" y="1152600"/>
            <a:ext cx="6888300" cy="3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The project explores sentiment analysis of thread app reviews and ratings enhanced with Explainable AI.</a:t>
            </a:r>
            <a:endParaRPr sz="18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The goal is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Threads, a leading messaging app, leveraging machine learning algorithms to distinguish user sentiment from app reviews and ratings.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00" name="Google Shape;600;p28"/>
          <p:cNvSpPr/>
          <p:nvPr/>
        </p:nvSpPr>
        <p:spPr>
          <a:xfrm rot="1046599">
            <a:off x="648836" y="640463"/>
            <a:ext cx="449325" cy="383530"/>
          </a:xfrm>
          <a:custGeom>
            <a:rect b="b" l="l" r="r" t="t"/>
            <a:pathLst>
              <a:path extrusionOk="0" h="13098" w="15345">
                <a:moveTo>
                  <a:pt x="4109" y="1"/>
                </a:moveTo>
                <a:cubicBezTo>
                  <a:pt x="3867" y="1"/>
                  <a:pt x="3610" y="39"/>
                  <a:pt x="3336" y="121"/>
                </a:cubicBezTo>
                <a:cubicBezTo>
                  <a:pt x="934" y="855"/>
                  <a:pt x="0" y="4158"/>
                  <a:pt x="1501" y="7226"/>
                </a:cubicBezTo>
                <a:cubicBezTo>
                  <a:pt x="3336" y="10929"/>
                  <a:pt x="7672" y="13097"/>
                  <a:pt x="7672" y="13097"/>
                </a:cubicBezTo>
                <a:cubicBezTo>
                  <a:pt x="7672" y="13097"/>
                  <a:pt x="12009" y="10929"/>
                  <a:pt x="13843" y="7226"/>
                </a:cubicBezTo>
                <a:cubicBezTo>
                  <a:pt x="15345" y="4158"/>
                  <a:pt x="14377" y="855"/>
                  <a:pt x="11975" y="121"/>
                </a:cubicBezTo>
                <a:cubicBezTo>
                  <a:pt x="11702" y="39"/>
                  <a:pt x="11444" y="1"/>
                  <a:pt x="11202" y="1"/>
                </a:cubicBezTo>
                <a:cubicBezTo>
                  <a:pt x="8402" y="1"/>
                  <a:pt x="7639" y="5058"/>
                  <a:pt x="7639" y="5058"/>
                </a:cubicBezTo>
                <a:cubicBezTo>
                  <a:pt x="7639" y="5058"/>
                  <a:pt x="6904" y="1"/>
                  <a:pt x="4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8"/>
          <p:cNvSpPr/>
          <p:nvPr/>
        </p:nvSpPr>
        <p:spPr>
          <a:xfrm>
            <a:off x="6472775" y="754075"/>
            <a:ext cx="223525" cy="25050"/>
          </a:xfrm>
          <a:custGeom>
            <a:rect b="b" l="l" r="r" t="t"/>
            <a:pathLst>
              <a:path extrusionOk="0" h="1002" w="8941">
                <a:moveTo>
                  <a:pt x="501" y="1"/>
                </a:moveTo>
                <a:cubicBezTo>
                  <a:pt x="234" y="1"/>
                  <a:pt x="1" y="234"/>
                  <a:pt x="1" y="501"/>
                </a:cubicBezTo>
                <a:cubicBezTo>
                  <a:pt x="1" y="768"/>
                  <a:pt x="234" y="1001"/>
                  <a:pt x="501" y="1001"/>
                </a:cubicBezTo>
                <a:lnTo>
                  <a:pt x="8474" y="1001"/>
                </a:lnTo>
                <a:cubicBezTo>
                  <a:pt x="8741" y="968"/>
                  <a:pt x="8941" y="768"/>
                  <a:pt x="8941" y="501"/>
                </a:cubicBezTo>
                <a:cubicBezTo>
                  <a:pt x="8941" y="234"/>
                  <a:pt x="8741" y="1"/>
                  <a:pt x="84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8"/>
          <p:cNvSpPr txBox="1"/>
          <p:nvPr>
            <p:ph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3" name="Google Shape;603;p28"/>
          <p:cNvSpPr txBox="1"/>
          <p:nvPr/>
        </p:nvSpPr>
        <p:spPr>
          <a:xfrm>
            <a:off x="270700" y="1152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04" name="Google Shape;60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9" name="Google Shape;609;p29"/>
          <p:cNvGraphicFramePr/>
          <p:nvPr/>
        </p:nvGraphicFramePr>
        <p:xfrm>
          <a:off x="1452800" y="140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{53147CD6-2EAC-4054-9F75-5C03C0C2D025}</a:tableStyleId>
              </a:tblPr>
              <a:tblGrid>
                <a:gridCol w="2087575"/>
                <a:gridCol w="2087575"/>
                <a:gridCol w="2087575"/>
              </a:tblGrid>
              <a:tr h="5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Reference</a:t>
                      </a:r>
                      <a:endParaRPr sz="1600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Proposed</a:t>
                      </a:r>
                      <a:endParaRPr sz="1600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Model</a:t>
                      </a:r>
                      <a:endParaRPr sz="1600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Accuracy</a:t>
                      </a:r>
                      <a:endParaRPr sz="1600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Anirban Adak et al.</a:t>
                      </a:r>
                      <a:endParaRPr sz="1300">
                        <a:solidFill>
                          <a:schemeClr val="dk1"/>
                        </a:solidFill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LSTM, Bi-LSTM, Bi-Gru-LSTM-CNN with XAI</a:t>
                      </a:r>
                      <a:endParaRPr sz="1600"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96.33%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Bi-GRU-LSTM-CNN )</a:t>
                      </a:r>
                      <a:endParaRPr sz="1600"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Arwa Diwali et al.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 </a:t>
                      </a:r>
                      <a:endParaRPr sz="1600">
                        <a:solidFill>
                          <a:schemeClr val="dk1"/>
                        </a:solidFill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XAI</a:t>
                      </a:r>
                      <a:endParaRPr sz="1600"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87.9%</a:t>
                      </a:r>
                      <a:endParaRPr sz="1600"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Nurdin et al.</a:t>
                      </a:r>
                      <a:endParaRPr sz="1300">
                        <a:solidFill>
                          <a:schemeClr val="dk1"/>
                        </a:solidFill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DL with XAI(LIME, SHAP, Anchor)</a:t>
                      </a:r>
                      <a:endParaRPr sz="1600"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94.3%</a:t>
                      </a:r>
                      <a:endParaRPr sz="1600"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Noor at el.</a:t>
                      </a:r>
                      <a:endParaRPr sz="1300">
                        <a:solidFill>
                          <a:schemeClr val="dk1"/>
                        </a:solidFill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Lexicon, SVM</a:t>
                      </a:r>
                      <a:endParaRPr sz="1600"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87.33%</a:t>
                      </a:r>
                      <a:endParaRPr sz="1600"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0" name="Google Shape;610;p29"/>
          <p:cNvSpPr txBox="1"/>
          <p:nvPr>
            <p:ph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cxnSp>
        <p:nvCxnSpPr>
          <p:cNvPr id="611" name="Google Shape;611;p29"/>
          <p:cNvCxnSpPr/>
          <p:nvPr/>
        </p:nvCxnSpPr>
        <p:spPr>
          <a:xfrm flipH="1" rot="10800000">
            <a:off x="3535575" y="2078525"/>
            <a:ext cx="5100" cy="2623200"/>
          </a:xfrm>
          <a:prstGeom prst="straightConnector1">
            <a:avLst/>
          </a:prstGeom>
          <a:noFill/>
          <a:ln cap="flat" cmpd="sng" w="9525">
            <a:solidFill>
              <a:srgbClr val="DEDED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29"/>
          <p:cNvCxnSpPr/>
          <p:nvPr/>
        </p:nvCxnSpPr>
        <p:spPr>
          <a:xfrm flipH="1">
            <a:off x="1469200" y="4691525"/>
            <a:ext cx="6244200" cy="1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29"/>
          <p:cNvCxnSpPr/>
          <p:nvPr/>
        </p:nvCxnSpPr>
        <p:spPr>
          <a:xfrm>
            <a:off x="1458000" y="2056800"/>
            <a:ext cx="11100" cy="2640900"/>
          </a:xfrm>
          <a:prstGeom prst="straightConnector1">
            <a:avLst/>
          </a:prstGeom>
          <a:noFill/>
          <a:ln cap="flat" cmpd="sng" w="9525">
            <a:solidFill>
              <a:srgbClr val="DEDED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29"/>
          <p:cNvCxnSpPr/>
          <p:nvPr/>
        </p:nvCxnSpPr>
        <p:spPr>
          <a:xfrm rot="10800000">
            <a:off x="1463050" y="3004550"/>
            <a:ext cx="2071800" cy="300"/>
          </a:xfrm>
          <a:prstGeom prst="straightConnector1">
            <a:avLst/>
          </a:prstGeom>
          <a:noFill/>
          <a:ln cap="flat" cmpd="sng" w="19050">
            <a:solidFill>
              <a:srgbClr val="DBDB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29"/>
          <p:cNvCxnSpPr/>
          <p:nvPr/>
        </p:nvCxnSpPr>
        <p:spPr>
          <a:xfrm rot="10800000">
            <a:off x="1463050" y="3522850"/>
            <a:ext cx="2071800" cy="300"/>
          </a:xfrm>
          <a:prstGeom prst="straightConnector1">
            <a:avLst/>
          </a:prstGeom>
          <a:noFill/>
          <a:ln cap="flat" cmpd="sng" w="19050">
            <a:solidFill>
              <a:srgbClr val="DBDB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29"/>
          <p:cNvCxnSpPr/>
          <p:nvPr/>
        </p:nvCxnSpPr>
        <p:spPr>
          <a:xfrm rot="10800000">
            <a:off x="1463050" y="4201000"/>
            <a:ext cx="2071800" cy="300"/>
          </a:xfrm>
          <a:prstGeom prst="straightConnector1">
            <a:avLst/>
          </a:prstGeom>
          <a:noFill/>
          <a:ln cap="flat" cmpd="sng" w="19050">
            <a:solidFill>
              <a:srgbClr val="DBDB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7" name="Google Shape;61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0"/>
          <p:cNvSpPr txBox="1"/>
          <p:nvPr>
            <p:ph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System Evaluation</a:t>
            </a:r>
            <a:endParaRPr sz="2400"/>
          </a:p>
        </p:txBody>
      </p:sp>
      <p:sp>
        <p:nvSpPr>
          <p:cNvPr id="623" name="Google Shape;623;p30"/>
          <p:cNvSpPr txBox="1"/>
          <p:nvPr>
            <p:ph idx="1" type="subTitle"/>
          </p:nvPr>
        </p:nvSpPr>
        <p:spPr>
          <a:xfrm>
            <a:off x="1126600" y="1480825"/>
            <a:ext cx="7234200" cy="31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Collecting datasets from Kaggle with diverse reviews.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Research different models to solve the problem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We will evaluate the explainability of the AI model through appropriate metrics, ensuring the accuracy and meaningfulness of XAI. 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24" name="Google Shape;624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1"/>
          <p:cNvSpPr txBox="1"/>
          <p:nvPr>
            <p:ph idx="4294967295" type="body"/>
          </p:nvPr>
        </p:nvSpPr>
        <p:spPr>
          <a:xfrm>
            <a:off x="713225" y="1255450"/>
            <a:ext cx="4173300" cy="30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Negation and Context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Sarcasm and Irony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Ambiguity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Domain-specific Language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Emojis and Emoticons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Cultural and Regional Variations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Subjectivity and Personal Bias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Short Texts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Handling Mixed Sentiments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Data Imbalance</a:t>
            </a:r>
            <a:endParaRPr sz="1300">
              <a:solidFill>
                <a:schemeClr val="accent4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630" name="Google Shape;630;p31"/>
          <p:cNvSpPr txBox="1"/>
          <p:nvPr>
            <p:ph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Challenges</a:t>
            </a:r>
            <a:endParaRPr/>
          </a:p>
        </p:txBody>
      </p:sp>
      <p:sp>
        <p:nvSpPr>
          <p:cNvPr id="631" name="Google Shape;63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2"/>
          <p:cNvSpPr txBox="1"/>
          <p:nvPr>
            <p:ph idx="2" type="body"/>
          </p:nvPr>
        </p:nvSpPr>
        <p:spPr>
          <a:xfrm>
            <a:off x="812800" y="1231650"/>
            <a:ext cx="7650300" cy="26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In conclusion, we will use the dataset from Kaggle to train our model, while leveraging a diverse range of classes for heightened accuracy. By incorporating sentiment analysis and explainable Artificial Intelligence (XAI) features into our deep learning algorithm, we aim to enhance the model's prediction.</a:t>
            </a:r>
            <a:endParaRPr sz="1700"/>
          </a:p>
        </p:txBody>
      </p:sp>
      <p:sp>
        <p:nvSpPr>
          <p:cNvPr id="637" name="Google Shape;637;p32"/>
          <p:cNvSpPr txBox="1"/>
          <p:nvPr>
            <p:ph idx="4" type="title"/>
          </p:nvPr>
        </p:nvSpPr>
        <p:spPr>
          <a:xfrm>
            <a:off x="637025" y="6978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 sz="2300"/>
          </a:p>
        </p:txBody>
      </p:sp>
      <p:sp>
        <p:nvSpPr>
          <p:cNvPr id="638" name="Google Shape;63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3"/>
          <p:cNvSpPr txBox="1"/>
          <p:nvPr>
            <p:ph idx="2"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Statement</a:t>
            </a:r>
            <a:endParaRPr sz="2300"/>
          </a:p>
        </p:txBody>
      </p:sp>
      <p:sp>
        <p:nvSpPr>
          <p:cNvPr id="644" name="Google Shape;644;p33"/>
          <p:cNvSpPr txBox="1"/>
          <p:nvPr>
            <p:ph idx="1" type="body"/>
          </p:nvPr>
        </p:nvSpPr>
        <p:spPr>
          <a:xfrm>
            <a:off x="516700" y="1141800"/>
            <a:ext cx="56820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May be use more combinational model.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Could be use more classes and data.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Could be explore integrating real time monitoring capabilities through IoT devices for proactive and timely text and rating identification.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May be collaborate globally to access datasets so that to increase the model ability to detect text review .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645" name="Google Shape;645;p33"/>
          <p:cNvGrpSpPr/>
          <p:nvPr/>
        </p:nvGrpSpPr>
        <p:grpSpPr>
          <a:xfrm>
            <a:off x="5170583" y="1368535"/>
            <a:ext cx="3744824" cy="2505128"/>
            <a:chOff x="2473909" y="786127"/>
            <a:chExt cx="5822177" cy="3894788"/>
          </a:xfrm>
        </p:grpSpPr>
        <p:sp>
          <p:nvSpPr>
            <p:cNvPr id="646" name="Google Shape;646;p33"/>
            <p:cNvSpPr/>
            <p:nvPr/>
          </p:nvSpPr>
          <p:spPr>
            <a:xfrm>
              <a:off x="6087684" y="1556861"/>
              <a:ext cx="232959" cy="98546"/>
            </a:xfrm>
            <a:custGeom>
              <a:rect b="b" l="l" r="r" t="t"/>
              <a:pathLst>
                <a:path extrusionOk="0" h="4671" w="11042">
                  <a:moveTo>
                    <a:pt x="0" y="0"/>
                  </a:moveTo>
                  <a:lnTo>
                    <a:pt x="0" y="4670"/>
                  </a:lnTo>
                  <a:lnTo>
                    <a:pt x="11042" y="4670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5958187" y="1681420"/>
              <a:ext cx="232959" cy="98546"/>
            </a:xfrm>
            <a:custGeom>
              <a:rect b="b" l="l" r="r" t="t"/>
              <a:pathLst>
                <a:path extrusionOk="0" h="4671" w="11042">
                  <a:moveTo>
                    <a:pt x="1" y="0"/>
                  </a:moveTo>
                  <a:lnTo>
                    <a:pt x="1" y="4670"/>
                  </a:lnTo>
                  <a:lnTo>
                    <a:pt x="11042" y="4670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5828712" y="1556861"/>
              <a:ext cx="232959" cy="98546"/>
            </a:xfrm>
            <a:custGeom>
              <a:rect b="b" l="l" r="r" t="t"/>
              <a:pathLst>
                <a:path extrusionOk="0" h="4671" w="11042">
                  <a:moveTo>
                    <a:pt x="0" y="0"/>
                  </a:moveTo>
                  <a:lnTo>
                    <a:pt x="0" y="4670"/>
                  </a:lnTo>
                  <a:lnTo>
                    <a:pt x="11041" y="4670"/>
                  </a:lnTo>
                  <a:lnTo>
                    <a:pt x="1104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8063106" y="3570300"/>
              <a:ext cx="232980" cy="98546"/>
            </a:xfrm>
            <a:custGeom>
              <a:rect b="b" l="l" r="r" t="t"/>
              <a:pathLst>
                <a:path extrusionOk="0" h="4671" w="11043">
                  <a:moveTo>
                    <a:pt x="1" y="0"/>
                  </a:moveTo>
                  <a:lnTo>
                    <a:pt x="1" y="4670"/>
                  </a:lnTo>
                  <a:lnTo>
                    <a:pt x="11042" y="4670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7933631" y="796085"/>
              <a:ext cx="232959" cy="98546"/>
            </a:xfrm>
            <a:custGeom>
              <a:rect b="b" l="l" r="r" t="t"/>
              <a:pathLst>
                <a:path extrusionOk="0" h="4671" w="11042">
                  <a:moveTo>
                    <a:pt x="0" y="1"/>
                  </a:moveTo>
                  <a:lnTo>
                    <a:pt x="0" y="4671"/>
                  </a:lnTo>
                  <a:lnTo>
                    <a:pt x="11042" y="4671"/>
                  </a:lnTo>
                  <a:lnTo>
                    <a:pt x="1104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8063106" y="919948"/>
              <a:ext cx="232980" cy="98546"/>
            </a:xfrm>
            <a:custGeom>
              <a:rect b="b" l="l" r="r" t="t"/>
              <a:pathLst>
                <a:path extrusionOk="0" h="4671" w="11043">
                  <a:moveTo>
                    <a:pt x="1" y="1"/>
                  </a:moveTo>
                  <a:lnTo>
                    <a:pt x="1" y="4671"/>
                  </a:lnTo>
                  <a:lnTo>
                    <a:pt x="11042" y="4671"/>
                  </a:lnTo>
                  <a:lnTo>
                    <a:pt x="1104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6667570" y="1297171"/>
              <a:ext cx="1408933" cy="60550"/>
            </a:xfrm>
            <a:custGeom>
              <a:rect b="b" l="l" r="r" t="t"/>
              <a:pathLst>
                <a:path extrusionOk="0" h="2870" w="66782">
                  <a:moveTo>
                    <a:pt x="1" y="0"/>
                  </a:moveTo>
                  <a:lnTo>
                    <a:pt x="1" y="2869"/>
                  </a:lnTo>
                  <a:lnTo>
                    <a:pt x="66782" y="2869"/>
                  </a:lnTo>
                  <a:lnTo>
                    <a:pt x="667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6795653" y="1357700"/>
              <a:ext cx="76732" cy="237874"/>
            </a:xfrm>
            <a:custGeom>
              <a:rect b="b" l="l" r="r" t="t"/>
              <a:pathLst>
                <a:path extrusionOk="0" h="11275" w="3637">
                  <a:moveTo>
                    <a:pt x="1" y="0"/>
                  </a:moveTo>
                  <a:lnTo>
                    <a:pt x="1035" y="11275"/>
                  </a:lnTo>
                  <a:lnTo>
                    <a:pt x="3637" y="11275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7871688" y="1357700"/>
              <a:ext cx="76732" cy="237874"/>
            </a:xfrm>
            <a:custGeom>
              <a:rect b="b" l="l" r="r" t="t"/>
              <a:pathLst>
                <a:path extrusionOk="0" h="11275" w="3637">
                  <a:moveTo>
                    <a:pt x="1" y="0"/>
                  </a:moveTo>
                  <a:lnTo>
                    <a:pt x="1" y="11275"/>
                  </a:lnTo>
                  <a:lnTo>
                    <a:pt x="2603" y="11275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6795653" y="1357700"/>
              <a:ext cx="76732" cy="82344"/>
            </a:xfrm>
            <a:custGeom>
              <a:rect b="b" l="l" r="r" t="t"/>
              <a:pathLst>
                <a:path extrusionOk="0" h="3903" w="3637">
                  <a:moveTo>
                    <a:pt x="1" y="0"/>
                  </a:moveTo>
                  <a:lnTo>
                    <a:pt x="368" y="3903"/>
                  </a:lnTo>
                  <a:lnTo>
                    <a:pt x="3637" y="3903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7871688" y="1357700"/>
              <a:ext cx="76732" cy="82344"/>
            </a:xfrm>
            <a:custGeom>
              <a:rect b="b" l="l" r="r" t="t"/>
              <a:pathLst>
                <a:path extrusionOk="0" h="3903" w="3637">
                  <a:moveTo>
                    <a:pt x="1" y="0"/>
                  </a:moveTo>
                  <a:lnTo>
                    <a:pt x="1" y="3903"/>
                  </a:lnTo>
                  <a:lnTo>
                    <a:pt x="3303" y="3903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7034223" y="933113"/>
              <a:ext cx="154856" cy="291863"/>
            </a:xfrm>
            <a:custGeom>
              <a:rect b="b" l="l" r="r" t="t"/>
              <a:pathLst>
                <a:path extrusionOk="0" h="13834" w="7340">
                  <a:moveTo>
                    <a:pt x="6911" y="0"/>
                  </a:moveTo>
                  <a:cubicBezTo>
                    <a:pt x="6872" y="0"/>
                    <a:pt x="6833" y="16"/>
                    <a:pt x="6806" y="44"/>
                  </a:cubicBezTo>
                  <a:cubicBezTo>
                    <a:pt x="3837" y="4080"/>
                    <a:pt x="768" y="8717"/>
                    <a:pt x="1" y="13754"/>
                  </a:cubicBezTo>
                  <a:cubicBezTo>
                    <a:pt x="1" y="13809"/>
                    <a:pt x="31" y="13834"/>
                    <a:pt x="64" y="13834"/>
                  </a:cubicBezTo>
                  <a:cubicBezTo>
                    <a:pt x="91" y="13834"/>
                    <a:pt x="119" y="13817"/>
                    <a:pt x="134" y="13787"/>
                  </a:cubicBezTo>
                  <a:cubicBezTo>
                    <a:pt x="468" y="12419"/>
                    <a:pt x="901" y="11052"/>
                    <a:pt x="1435" y="9751"/>
                  </a:cubicBezTo>
                  <a:cubicBezTo>
                    <a:pt x="3403" y="9217"/>
                    <a:pt x="5305" y="8784"/>
                    <a:pt x="6339" y="6849"/>
                  </a:cubicBezTo>
                  <a:cubicBezTo>
                    <a:pt x="7339" y="4881"/>
                    <a:pt x="7239" y="2246"/>
                    <a:pt x="7039" y="111"/>
                  </a:cubicBezTo>
                  <a:cubicBezTo>
                    <a:pt x="7020" y="33"/>
                    <a:pt x="6966" y="0"/>
                    <a:pt x="691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7064751" y="960076"/>
              <a:ext cx="110952" cy="179835"/>
            </a:xfrm>
            <a:custGeom>
              <a:rect b="b" l="l" r="r" t="t"/>
              <a:pathLst>
                <a:path extrusionOk="0" h="8524" w="5259">
                  <a:moveTo>
                    <a:pt x="822" y="7506"/>
                  </a:moveTo>
                  <a:cubicBezTo>
                    <a:pt x="764" y="7535"/>
                    <a:pt x="680" y="7564"/>
                    <a:pt x="615" y="7616"/>
                  </a:cubicBezTo>
                  <a:lnTo>
                    <a:pt x="615" y="7616"/>
                  </a:lnTo>
                  <a:cubicBezTo>
                    <a:pt x="694" y="7580"/>
                    <a:pt x="769" y="7532"/>
                    <a:pt x="822" y="7506"/>
                  </a:cubicBezTo>
                  <a:close/>
                  <a:moveTo>
                    <a:pt x="5225" y="0"/>
                  </a:moveTo>
                  <a:cubicBezTo>
                    <a:pt x="3090" y="2535"/>
                    <a:pt x="1322" y="5371"/>
                    <a:pt x="22" y="8440"/>
                  </a:cubicBezTo>
                  <a:cubicBezTo>
                    <a:pt x="0" y="8482"/>
                    <a:pt x="33" y="8524"/>
                    <a:pt x="59" y="8524"/>
                  </a:cubicBezTo>
                  <a:cubicBezTo>
                    <a:pt x="75" y="8524"/>
                    <a:pt x="88" y="8510"/>
                    <a:pt x="88" y="8473"/>
                  </a:cubicBezTo>
                  <a:cubicBezTo>
                    <a:pt x="255" y="8206"/>
                    <a:pt x="388" y="7906"/>
                    <a:pt x="555" y="7639"/>
                  </a:cubicBezTo>
                  <a:cubicBezTo>
                    <a:pt x="569" y="7634"/>
                    <a:pt x="583" y="7629"/>
                    <a:pt x="597" y="7623"/>
                  </a:cubicBezTo>
                  <a:lnTo>
                    <a:pt x="597" y="7623"/>
                  </a:lnTo>
                  <a:cubicBezTo>
                    <a:pt x="595" y="7628"/>
                    <a:pt x="592" y="7634"/>
                    <a:pt x="589" y="7639"/>
                  </a:cubicBezTo>
                  <a:cubicBezTo>
                    <a:pt x="597" y="7631"/>
                    <a:pt x="606" y="7623"/>
                    <a:pt x="615" y="7616"/>
                  </a:cubicBezTo>
                  <a:lnTo>
                    <a:pt x="615" y="7616"/>
                  </a:lnTo>
                  <a:cubicBezTo>
                    <a:pt x="609" y="7618"/>
                    <a:pt x="603" y="7621"/>
                    <a:pt x="597" y="7623"/>
                  </a:cubicBezTo>
                  <a:lnTo>
                    <a:pt x="597" y="7623"/>
                  </a:lnTo>
                  <a:cubicBezTo>
                    <a:pt x="928" y="7028"/>
                    <a:pt x="1258" y="6433"/>
                    <a:pt x="1556" y="5838"/>
                  </a:cubicBezTo>
                  <a:cubicBezTo>
                    <a:pt x="2757" y="5004"/>
                    <a:pt x="3791" y="3803"/>
                    <a:pt x="4692" y="2702"/>
                  </a:cubicBezTo>
                  <a:cubicBezTo>
                    <a:pt x="4725" y="2669"/>
                    <a:pt x="4658" y="2669"/>
                    <a:pt x="4658" y="2669"/>
                  </a:cubicBezTo>
                  <a:cubicBezTo>
                    <a:pt x="3724" y="3736"/>
                    <a:pt x="2657" y="4637"/>
                    <a:pt x="1689" y="5638"/>
                  </a:cubicBezTo>
                  <a:cubicBezTo>
                    <a:pt x="2690" y="3636"/>
                    <a:pt x="3891" y="1768"/>
                    <a:pt x="5225" y="34"/>
                  </a:cubicBezTo>
                  <a:cubicBezTo>
                    <a:pt x="5259" y="0"/>
                    <a:pt x="5225" y="0"/>
                    <a:pt x="5225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7085743" y="1083939"/>
              <a:ext cx="49136" cy="33292"/>
            </a:xfrm>
            <a:custGeom>
              <a:rect b="b" l="l" r="r" t="t"/>
              <a:pathLst>
                <a:path extrusionOk="0" h="1578" w="2329">
                  <a:moveTo>
                    <a:pt x="2296" y="0"/>
                  </a:moveTo>
                  <a:cubicBezTo>
                    <a:pt x="1562" y="567"/>
                    <a:pt x="828" y="1067"/>
                    <a:pt x="27" y="1534"/>
                  </a:cubicBezTo>
                  <a:cubicBezTo>
                    <a:pt x="1" y="1534"/>
                    <a:pt x="17" y="1577"/>
                    <a:pt x="41" y="1577"/>
                  </a:cubicBezTo>
                  <a:cubicBezTo>
                    <a:pt x="47" y="1577"/>
                    <a:pt x="54" y="1575"/>
                    <a:pt x="61" y="1568"/>
                  </a:cubicBezTo>
                  <a:cubicBezTo>
                    <a:pt x="861" y="1168"/>
                    <a:pt x="1628" y="634"/>
                    <a:pt x="2329" y="33"/>
                  </a:cubicBezTo>
                  <a:cubicBezTo>
                    <a:pt x="2329" y="0"/>
                    <a:pt x="2329" y="0"/>
                    <a:pt x="2296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7019455" y="786127"/>
              <a:ext cx="109749" cy="437520"/>
            </a:xfrm>
            <a:custGeom>
              <a:rect b="b" l="l" r="r" t="t"/>
              <a:pathLst>
                <a:path extrusionOk="0" h="20738" w="5202">
                  <a:moveTo>
                    <a:pt x="3808" y="1"/>
                  </a:moveTo>
                  <a:cubicBezTo>
                    <a:pt x="3795" y="1"/>
                    <a:pt x="3783" y="3"/>
                    <a:pt x="3770" y="6"/>
                  </a:cubicBezTo>
                  <a:cubicBezTo>
                    <a:pt x="3403" y="106"/>
                    <a:pt x="2135" y="3008"/>
                    <a:pt x="1802" y="3975"/>
                  </a:cubicBezTo>
                  <a:cubicBezTo>
                    <a:pt x="1268" y="5543"/>
                    <a:pt x="868" y="7178"/>
                    <a:pt x="634" y="8846"/>
                  </a:cubicBezTo>
                  <a:cubicBezTo>
                    <a:pt x="100" y="12782"/>
                    <a:pt x="0" y="16751"/>
                    <a:pt x="367" y="20687"/>
                  </a:cubicBezTo>
                  <a:cubicBezTo>
                    <a:pt x="367" y="20721"/>
                    <a:pt x="401" y="20737"/>
                    <a:pt x="434" y="20737"/>
                  </a:cubicBezTo>
                  <a:cubicBezTo>
                    <a:pt x="467" y="20737"/>
                    <a:pt x="501" y="20721"/>
                    <a:pt x="501" y="20687"/>
                  </a:cubicBezTo>
                  <a:cubicBezTo>
                    <a:pt x="501" y="19020"/>
                    <a:pt x="501" y="17352"/>
                    <a:pt x="501" y="15684"/>
                  </a:cubicBezTo>
                  <a:cubicBezTo>
                    <a:pt x="934" y="14850"/>
                    <a:pt x="1835" y="14350"/>
                    <a:pt x="2469" y="13649"/>
                  </a:cubicBezTo>
                  <a:cubicBezTo>
                    <a:pt x="2936" y="13149"/>
                    <a:pt x="3336" y="12615"/>
                    <a:pt x="3670" y="12015"/>
                  </a:cubicBezTo>
                  <a:cubicBezTo>
                    <a:pt x="4437" y="10614"/>
                    <a:pt x="4904" y="9046"/>
                    <a:pt x="5037" y="7445"/>
                  </a:cubicBezTo>
                  <a:cubicBezTo>
                    <a:pt x="5201" y="5706"/>
                    <a:pt x="4559" y="1"/>
                    <a:pt x="380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7026480" y="808469"/>
              <a:ext cx="76035" cy="276715"/>
            </a:xfrm>
            <a:custGeom>
              <a:rect b="b" l="l" r="r" t="t"/>
              <a:pathLst>
                <a:path extrusionOk="0" h="13116" w="3604">
                  <a:moveTo>
                    <a:pt x="3217" y="1"/>
                  </a:moveTo>
                  <a:cubicBezTo>
                    <a:pt x="3209" y="1"/>
                    <a:pt x="3203" y="5"/>
                    <a:pt x="3203" y="14"/>
                  </a:cubicBezTo>
                  <a:cubicBezTo>
                    <a:pt x="2069" y="1949"/>
                    <a:pt x="1502" y="4017"/>
                    <a:pt x="1035" y="6219"/>
                  </a:cubicBezTo>
                  <a:cubicBezTo>
                    <a:pt x="535" y="8287"/>
                    <a:pt x="201" y="10355"/>
                    <a:pt x="34" y="12490"/>
                  </a:cubicBezTo>
                  <a:cubicBezTo>
                    <a:pt x="1" y="12490"/>
                    <a:pt x="1" y="12523"/>
                    <a:pt x="34" y="12523"/>
                  </a:cubicBezTo>
                  <a:lnTo>
                    <a:pt x="34" y="13090"/>
                  </a:lnTo>
                  <a:cubicBezTo>
                    <a:pt x="34" y="13107"/>
                    <a:pt x="51" y="13115"/>
                    <a:pt x="68" y="13115"/>
                  </a:cubicBezTo>
                  <a:cubicBezTo>
                    <a:pt x="84" y="13115"/>
                    <a:pt x="101" y="13107"/>
                    <a:pt x="101" y="13090"/>
                  </a:cubicBezTo>
                  <a:cubicBezTo>
                    <a:pt x="134" y="12857"/>
                    <a:pt x="168" y="12657"/>
                    <a:pt x="201" y="12457"/>
                  </a:cubicBezTo>
                  <a:cubicBezTo>
                    <a:pt x="1802" y="11289"/>
                    <a:pt x="3003" y="9688"/>
                    <a:pt x="3603" y="7820"/>
                  </a:cubicBezTo>
                  <a:lnTo>
                    <a:pt x="3603" y="7820"/>
                  </a:lnTo>
                  <a:cubicBezTo>
                    <a:pt x="2870" y="9555"/>
                    <a:pt x="1702" y="11089"/>
                    <a:pt x="234" y="12290"/>
                  </a:cubicBezTo>
                  <a:cubicBezTo>
                    <a:pt x="334" y="11489"/>
                    <a:pt x="468" y="10689"/>
                    <a:pt x="568" y="9855"/>
                  </a:cubicBezTo>
                  <a:lnTo>
                    <a:pt x="668" y="9721"/>
                  </a:lnTo>
                  <a:lnTo>
                    <a:pt x="635" y="9721"/>
                  </a:lnTo>
                  <a:lnTo>
                    <a:pt x="601" y="9788"/>
                  </a:lnTo>
                  <a:cubicBezTo>
                    <a:pt x="835" y="8187"/>
                    <a:pt x="1102" y="6586"/>
                    <a:pt x="1502" y="5018"/>
                  </a:cubicBezTo>
                  <a:cubicBezTo>
                    <a:pt x="1635" y="4851"/>
                    <a:pt x="1769" y="4684"/>
                    <a:pt x="1869" y="4518"/>
                  </a:cubicBezTo>
                  <a:cubicBezTo>
                    <a:pt x="1893" y="4469"/>
                    <a:pt x="1846" y="4438"/>
                    <a:pt x="1806" y="4438"/>
                  </a:cubicBezTo>
                  <a:cubicBezTo>
                    <a:pt x="1792" y="4438"/>
                    <a:pt x="1778" y="4442"/>
                    <a:pt x="1769" y="4451"/>
                  </a:cubicBezTo>
                  <a:cubicBezTo>
                    <a:pt x="1702" y="4584"/>
                    <a:pt x="1602" y="4684"/>
                    <a:pt x="1535" y="4818"/>
                  </a:cubicBezTo>
                  <a:cubicBezTo>
                    <a:pt x="1936" y="3150"/>
                    <a:pt x="2503" y="1549"/>
                    <a:pt x="3270" y="48"/>
                  </a:cubicBezTo>
                  <a:cubicBezTo>
                    <a:pt x="3270" y="24"/>
                    <a:pt x="3237" y="1"/>
                    <a:pt x="3217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7041270" y="900644"/>
              <a:ext cx="63124" cy="107914"/>
            </a:xfrm>
            <a:custGeom>
              <a:rect b="b" l="l" r="r" t="t"/>
              <a:pathLst>
                <a:path extrusionOk="0" h="5115" w="2992">
                  <a:moveTo>
                    <a:pt x="2952" y="0"/>
                  </a:moveTo>
                  <a:cubicBezTo>
                    <a:pt x="2943" y="0"/>
                    <a:pt x="2936" y="4"/>
                    <a:pt x="2936" y="15"/>
                  </a:cubicBezTo>
                  <a:cubicBezTo>
                    <a:pt x="2102" y="1783"/>
                    <a:pt x="1135" y="3451"/>
                    <a:pt x="0" y="5052"/>
                  </a:cubicBezTo>
                  <a:cubicBezTo>
                    <a:pt x="0" y="5075"/>
                    <a:pt x="16" y="5114"/>
                    <a:pt x="37" y="5114"/>
                  </a:cubicBezTo>
                  <a:cubicBezTo>
                    <a:pt x="46" y="5114"/>
                    <a:pt x="57" y="5106"/>
                    <a:pt x="67" y="5085"/>
                  </a:cubicBezTo>
                  <a:cubicBezTo>
                    <a:pt x="1335" y="3584"/>
                    <a:pt x="2335" y="1850"/>
                    <a:pt x="2969" y="15"/>
                  </a:cubicBezTo>
                  <a:cubicBezTo>
                    <a:pt x="2991" y="15"/>
                    <a:pt x="2969" y="0"/>
                    <a:pt x="2952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7072241" y="840811"/>
              <a:ext cx="30043" cy="52005"/>
            </a:xfrm>
            <a:custGeom>
              <a:rect b="b" l="l" r="r" t="t"/>
              <a:pathLst>
                <a:path extrusionOk="0" h="2465" w="1424">
                  <a:moveTo>
                    <a:pt x="1384" y="1"/>
                  </a:moveTo>
                  <a:cubicBezTo>
                    <a:pt x="1375" y="1"/>
                    <a:pt x="1368" y="5"/>
                    <a:pt x="1368" y="16"/>
                  </a:cubicBezTo>
                  <a:cubicBezTo>
                    <a:pt x="934" y="816"/>
                    <a:pt x="467" y="1617"/>
                    <a:pt x="0" y="2418"/>
                  </a:cubicBezTo>
                  <a:cubicBezTo>
                    <a:pt x="0" y="2441"/>
                    <a:pt x="33" y="2465"/>
                    <a:pt x="53" y="2465"/>
                  </a:cubicBezTo>
                  <a:cubicBezTo>
                    <a:pt x="61" y="2465"/>
                    <a:pt x="67" y="2461"/>
                    <a:pt x="67" y="2451"/>
                  </a:cubicBezTo>
                  <a:cubicBezTo>
                    <a:pt x="601" y="1684"/>
                    <a:pt x="1068" y="850"/>
                    <a:pt x="1401" y="16"/>
                  </a:cubicBezTo>
                  <a:cubicBezTo>
                    <a:pt x="1423" y="16"/>
                    <a:pt x="1401" y="1"/>
                    <a:pt x="138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7068718" y="899547"/>
              <a:ext cx="21" cy="2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6905444" y="850959"/>
              <a:ext cx="111205" cy="358257"/>
            </a:xfrm>
            <a:custGeom>
              <a:rect b="b" l="l" r="r" t="t"/>
              <a:pathLst>
                <a:path extrusionOk="0" h="16981" w="5271">
                  <a:moveTo>
                    <a:pt x="1013" y="0"/>
                  </a:moveTo>
                  <a:cubicBezTo>
                    <a:pt x="953" y="0"/>
                    <a:pt x="889" y="37"/>
                    <a:pt x="868" y="102"/>
                  </a:cubicBezTo>
                  <a:cubicBezTo>
                    <a:pt x="0" y="2270"/>
                    <a:pt x="301" y="4872"/>
                    <a:pt x="1035" y="7040"/>
                  </a:cubicBezTo>
                  <a:cubicBezTo>
                    <a:pt x="1435" y="8241"/>
                    <a:pt x="2002" y="9342"/>
                    <a:pt x="2702" y="10343"/>
                  </a:cubicBezTo>
                  <a:cubicBezTo>
                    <a:pt x="3436" y="11377"/>
                    <a:pt x="4370" y="12277"/>
                    <a:pt x="4971" y="13378"/>
                  </a:cubicBezTo>
                  <a:cubicBezTo>
                    <a:pt x="4937" y="14445"/>
                    <a:pt x="4804" y="15546"/>
                    <a:pt x="4570" y="16614"/>
                  </a:cubicBezTo>
                  <a:lnTo>
                    <a:pt x="4637" y="16981"/>
                  </a:lnTo>
                  <a:cubicBezTo>
                    <a:pt x="4971" y="15813"/>
                    <a:pt x="5171" y="14579"/>
                    <a:pt x="5204" y="13345"/>
                  </a:cubicBezTo>
                  <a:cubicBezTo>
                    <a:pt x="5238" y="13311"/>
                    <a:pt x="5238" y="13278"/>
                    <a:pt x="5204" y="13245"/>
                  </a:cubicBezTo>
                  <a:cubicBezTo>
                    <a:pt x="5271" y="11577"/>
                    <a:pt x="5137" y="9942"/>
                    <a:pt x="4837" y="8308"/>
                  </a:cubicBezTo>
                  <a:cubicBezTo>
                    <a:pt x="4337" y="5272"/>
                    <a:pt x="3203" y="2337"/>
                    <a:pt x="1101" y="35"/>
                  </a:cubicBezTo>
                  <a:cubicBezTo>
                    <a:pt x="1078" y="12"/>
                    <a:pt x="1046" y="0"/>
                    <a:pt x="101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6931478" y="872922"/>
              <a:ext cx="78145" cy="233908"/>
            </a:xfrm>
            <a:custGeom>
              <a:rect b="b" l="l" r="r" t="t"/>
              <a:pathLst>
                <a:path extrusionOk="0" h="11087" w="3704">
                  <a:moveTo>
                    <a:pt x="80" y="1"/>
                  </a:moveTo>
                  <a:cubicBezTo>
                    <a:pt x="51" y="1"/>
                    <a:pt x="1" y="48"/>
                    <a:pt x="1" y="95"/>
                  </a:cubicBezTo>
                  <a:cubicBezTo>
                    <a:pt x="634" y="1196"/>
                    <a:pt x="1202" y="2363"/>
                    <a:pt x="1669" y="3531"/>
                  </a:cubicBezTo>
                  <a:cubicBezTo>
                    <a:pt x="1535" y="3397"/>
                    <a:pt x="1402" y="3231"/>
                    <a:pt x="1268" y="3097"/>
                  </a:cubicBezTo>
                  <a:cubicBezTo>
                    <a:pt x="935" y="2697"/>
                    <a:pt x="601" y="2263"/>
                    <a:pt x="334" y="1830"/>
                  </a:cubicBezTo>
                  <a:cubicBezTo>
                    <a:pt x="323" y="1818"/>
                    <a:pt x="316" y="1815"/>
                    <a:pt x="311" y="1815"/>
                  </a:cubicBezTo>
                  <a:cubicBezTo>
                    <a:pt x="301" y="1815"/>
                    <a:pt x="301" y="1830"/>
                    <a:pt x="301" y="1830"/>
                  </a:cubicBezTo>
                  <a:cubicBezTo>
                    <a:pt x="701" y="2530"/>
                    <a:pt x="1202" y="3130"/>
                    <a:pt x="1769" y="3698"/>
                  </a:cubicBezTo>
                  <a:cubicBezTo>
                    <a:pt x="2169" y="4798"/>
                    <a:pt x="2536" y="5899"/>
                    <a:pt x="2803" y="7033"/>
                  </a:cubicBezTo>
                  <a:lnTo>
                    <a:pt x="2769" y="7000"/>
                  </a:lnTo>
                  <a:cubicBezTo>
                    <a:pt x="2760" y="6991"/>
                    <a:pt x="2749" y="6987"/>
                    <a:pt x="2738" y="6987"/>
                  </a:cubicBezTo>
                  <a:cubicBezTo>
                    <a:pt x="2707" y="6987"/>
                    <a:pt x="2678" y="7018"/>
                    <a:pt x="2703" y="7067"/>
                  </a:cubicBezTo>
                  <a:lnTo>
                    <a:pt x="2869" y="7233"/>
                  </a:lnTo>
                  <a:cubicBezTo>
                    <a:pt x="3070" y="8067"/>
                    <a:pt x="3236" y="8901"/>
                    <a:pt x="3370" y="9769"/>
                  </a:cubicBezTo>
                  <a:cubicBezTo>
                    <a:pt x="2603" y="9001"/>
                    <a:pt x="1869" y="8201"/>
                    <a:pt x="1168" y="7333"/>
                  </a:cubicBezTo>
                  <a:cubicBezTo>
                    <a:pt x="1135" y="7333"/>
                    <a:pt x="1135" y="7367"/>
                    <a:pt x="1135" y="7367"/>
                  </a:cubicBezTo>
                  <a:cubicBezTo>
                    <a:pt x="1769" y="8334"/>
                    <a:pt x="2536" y="9235"/>
                    <a:pt x="3436" y="10002"/>
                  </a:cubicBezTo>
                  <a:cubicBezTo>
                    <a:pt x="3470" y="10336"/>
                    <a:pt x="3537" y="10669"/>
                    <a:pt x="3570" y="11036"/>
                  </a:cubicBezTo>
                  <a:cubicBezTo>
                    <a:pt x="3587" y="11069"/>
                    <a:pt x="3620" y="11086"/>
                    <a:pt x="3649" y="11086"/>
                  </a:cubicBezTo>
                  <a:cubicBezTo>
                    <a:pt x="3678" y="11086"/>
                    <a:pt x="3703" y="11069"/>
                    <a:pt x="3703" y="11036"/>
                  </a:cubicBezTo>
                  <a:cubicBezTo>
                    <a:pt x="3537" y="7167"/>
                    <a:pt x="2136" y="3297"/>
                    <a:pt x="101" y="28"/>
                  </a:cubicBezTo>
                  <a:cubicBezTo>
                    <a:pt x="101" y="9"/>
                    <a:pt x="92" y="1"/>
                    <a:pt x="8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6941331" y="958367"/>
              <a:ext cx="43651" cy="56204"/>
            </a:xfrm>
            <a:custGeom>
              <a:rect b="b" l="l" r="r" t="t"/>
              <a:pathLst>
                <a:path extrusionOk="0" h="2664" w="2069">
                  <a:moveTo>
                    <a:pt x="39" y="1"/>
                  </a:moveTo>
                  <a:cubicBezTo>
                    <a:pt x="17" y="1"/>
                    <a:pt x="1" y="24"/>
                    <a:pt x="1" y="48"/>
                  </a:cubicBezTo>
                  <a:cubicBezTo>
                    <a:pt x="568" y="982"/>
                    <a:pt x="1235" y="1882"/>
                    <a:pt x="2002" y="2650"/>
                  </a:cubicBezTo>
                  <a:cubicBezTo>
                    <a:pt x="2012" y="2659"/>
                    <a:pt x="2022" y="2664"/>
                    <a:pt x="2031" y="2664"/>
                  </a:cubicBezTo>
                  <a:cubicBezTo>
                    <a:pt x="2052" y="2664"/>
                    <a:pt x="2069" y="2640"/>
                    <a:pt x="2069" y="2616"/>
                  </a:cubicBezTo>
                  <a:cubicBezTo>
                    <a:pt x="1435" y="1716"/>
                    <a:pt x="701" y="882"/>
                    <a:pt x="67" y="14"/>
                  </a:cubicBezTo>
                  <a:cubicBezTo>
                    <a:pt x="58" y="5"/>
                    <a:pt x="48" y="1"/>
                    <a:pt x="39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6985678" y="1017777"/>
              <a:ext cx="1920" cy="1730"/>
            </a:xfrm>
            <a:custGeom>
              <a:rect b="b" l="l" r="r" t="t"/>
              <a:pathLst>
                <a:path extrusionOk="0" h="82" w="91">
                  <a:moveTo>
                    <a:pt x="34" y="0"/>
                  </a:moveTo>
                  <a:cubicBezTo>
                    <a:pt x="34" y="0"/>
                    <a:pt x="0" y="0"/>
                    <a:pt x="0" y="34"/>
                  </a:cubicBezTo>
                  <a:lnTo>
                    <a:pt x="34" y="67"/>
                  </a:lnTo>
                  <a:cubicBezTo>
                    <a:pt x="43" y="77"/>
                    <a:pt x="53" y="81"/>
                    <a:pt x="61" y="81"/>
                  </a:cubicBezTo>
                  <a:cubicBezTo>
                    <a:pt x="81" y="81"/>
                    <a:pt x="90" y="57"/>
                    <a:pt x="67" y="3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6860612" y="984549"/>
              <a:ext cx="148294" cy="221861"/>
            </a:xfrm>
            <a:custGeom>
              <a:rect b="b" l="l" r="r" t="t"/>
              <a:pathLst>
                <a:path extrusionOk="0" h="10516" w="7029">
                  <a:moveTo>
                    <a:pt x="162" y="0"/>
                  </a:moveTo>
                  <a:cubicBezTo>
                    <a:pt x="79" y="0"/>
                    <a:pt x="0" y="79"/>
                    <a:pt x="24" y="174"/>
                  </a:cubicBezTo>
                  <a:cubicBezTo>
                    <a:pt x="257" y="2009"/>
                    <a:pt x="991" y="3744"/>
                    <a:pt x="2125" y="5178"/>
                  </a:cubicBezTo>
                  <a:cubicBezTo>
                    <a:pt x="2592" y="5745"/>
                    <a:pt x="3193" y="6212"/>
                    <a:pt x="3860" y="6546"/>
                  </a:cubicBezTo>
                  <a:cubicBezTo>
                    <a:pt x="4594" y="6913"/>
                    <a:pt x="5394" y="7313"/>
                    <a:pt x="6162" y="7613"/>
                  </a:cubicBezTo>
                  <a:cubicBezTo>
                    <a:pt x="6529" y="8547"/>
                    <a:pt x="6795" y="9514"/>
                    <a:pt x="6962" y="10515"/>
                  </a:cubicBezTo>
                  <a:lnTo>
                    <a:pt x="7029" y="10248"/>
                  </a:lnTo>
                  <a:cubicBezTo>
                    <a:pt x="6562" y="6012"/>
                    <a:pt x="3793" y="2376"/>
                    <a:pt x="257" y="41"/>
                  </a:cubicBezTo>
                  <a:cubicBezTo>
                    <a:pt x="229" y="13"/>
                    <a:pt x="195" y="0"/>
                    <a:pt x="16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6885887" y="1014064"/>
              <a:ext cx="96289" cy="118336"/>
            </a:xfrm>
            <a:custGeom>
              <a:rect b="b" l="l" r="r" t="t"/>
              <a:pathLst>
                <a:path extrusionOk="0" h="5609" w="4564">
                  <a:moveTo>
                    <a:pt x="41" y="0"/>
                  </a:moveTo>
                  <a:cubicBezTo>
                    <a:pt x="16" y="0"/>
                    <a:pt x="0" y="43"/>
                    <a:pt x="27" y="43"/>
                  </a:cubicBezTo>
                  <a:cubicBezTo>
                    <a:pt x="394" y="377"/>
                    <a:pt x="694" y="677"/>
                    <a:pt x="994" y="1010"/>
                  </a:cubicBezTo>
                  <a:cubicBezTo>
                    <a:pt x="827" y="877"/>
                    <a:pt x="594" y="777"/>
                    <a:pt x="394" y="710"/>
                  </a:cubicBezTo>
                  <a:lnTo>
                    <a:pt x="394" y="744"/>
                  </a:lnTo>
                  <a:cubicBezTo>
                    <a:pt x="661" y="910"/>
                    <a:pt x="927" y="1044"/>
                    <a:pt x="1194" y="1211"/>
                  </a:cubicBezTo>
                  <a:cubicBezTo>
                    <a:pt x="1761" y="1778"/>
                    <a:pt x="2295" y="2378"/>
                    <a:pt x="2795" y="3012"/>
                  </a:cubicBezTo>
                  <a:cubicBezTo>
                    <a:pt x="1995" y="2678"/>
                    <a:pt x="1261" y="2278"/>
                    <a:pt x="527" y="1878"/>
                  </a:cubicBezTo>
                  <a:cubicBezTo>
                    <a:pt x="527" y="1871"/>
                    <a:pt x="526" y="1868"/>
                    <a:pt x="524" y="1868"/>
                  </a:cubicBezTo>
                  <a:lnTo>
                    <a:pt x="524" y="1868"/>
                  </a:lnTo>
                  <a:cubicBezTo>
                    <a:pt x="517" y="1868"/>
                    <a:pt x="501" y="1911"/>
                    <a:pt x="527" y="1911"/>
                  </a:cubicBezTo>
                  <a:cubicBezTo>
                    <a:pt x="1261" y="2478"/>
                    <a:pt x="2062" y="2945"/>
                    <a:pt x="2929" y="3245"/>
                  </a:cubicBezTo>
                  <a:cubicBezTo>
                    <a:pt x="3262" y="3712"/>
                    <a:pt x="3563" y="4146"/>
                    <a:pt x="3863" y="4613"/>
                  </a:cubicBezTo>
                  <a:cubicBezTo>
                    <a:pt x="3529" y="4513"/>
                    <a:pt x="3162" y="4379"/>
                    <a:pt x="2829" y="4213"/>
                  </a:cubicBezTo>
                  <a:cubicBezTo>
                    <a:pt x="2462" y="4013"/>
                    <a:pt x="2128" y="3779"/>
                    <a:pt x="1828" y="3512"/>
                  </a:cubicBezTo>
                  <a:cubicBezTo>
                    <a:pt x="1817" y="3501"/>
                    <a:pt x="1810" y="3497"/>
                    <a:pt x="1805" y="3497"/>
                  </a:cubicBezTo>
                  <a:cubicBezTo>
                    <a:pt x="1795" y="3497"/>
                    <a:pt x="1795" y="3512"/>
                    <a:pt x="1795" y="3512"/>
                  </a:cubicBezTo>
                  <a:cubicBezTo>
                    <a:pt x="2395" y="4113"/>
                    <a:pt x="3129" y="4546"/>
                    <a:pt x="3963" y="4746"/>
                  </a:cubicBezTo>
                  <a:cubicBezTo>
                    <a:pt x="4130" y="5013"/>
                    <a:pt x="4297" y="5313"/>
                    <a:pt x="4463" y="5580"/>
                  </a:cubicBezTo>
                  <a:cubicBezTo>
                    <a:pt x="4474" y="5601"/>
                    <a:pt x="4487" y="5609"/>
                    <a:pt x="4501" y="5609"/>
                  </a:cubicBezTo>
                  <a:cubicBezTo>
                    <a:pt x="4532" y="5609"/>
                    <a:pt x="4563" y="5570"/>
                    <a:pt x="4563" y="5547"/>
                  </a:cubicBezTo>
                  <a:cubicBezTo>
                    <a:pt x="3529" y="3345"/>
                    <a:pt x="1995" y="1444"/>
                    <a:pt x="60" y="10"/>
                  </a:cubicBezTo>
                  <a:cubicBezTo>
                    <a:pt x="54" y="3"/>
                    <a:pt x="47" y="0"/>
                    <a:pt x="41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6887152" y="1045921"/>
              <a:ext cx="3523" cy="2848"/>
            </a:xfrm>
            <a:custGeom>
              <a:rect b="b" l="l" r="r" t="t"/>
              <a:pathLst>
                <a:path extrusionOk="0" h="135" w="167">
                  <a:moveTo>
                    <a:pt x="34" y="1"/>
                  </a:moveTo>
                  <a:cubicBezTo>
                    <a:pt x="34" y="1"/>
                    <a:pt x="0" y="34"/>
                    <a:pt x="34" y="34"/>
                  </a:cubicBezTo>
                  <a:lnTo>
                    <a:pt x="167" y="134"/>
                  </a:lnTo>
                  <a:lnTo>
                    <a:pt x="167" y="101"/>
                  </a:lnTo>
                  <a:cubicBezTo>
                    <a:pt x="134" y="67"/>
                    <a:pt x="100" y="34"/>
                    <a:pt x="3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6947660" y="1164152"/>
              <a:ext cx="152746" cy="133041"/>
            </a:xfrm>
            <a:custGeom>
              <a:rect b="b" l="l" r="r" t="t"/>
              <a:pathLst>
                <a:path extrusionOk="0" h="6306" w="7240">
                  <a:moveTo>
                    <a:pt x="501" y="1"/>
                  </a:moveTo>
                  <a:lnTo>
                    <a:pt x="368" y="1569"/>
                  </a:lnTo>
                  <a:lnTo>
                    <a:pt x="1" y="6305"/>
                  </a:lnTo>
                  <a:lnTo>
                    <a:pt x="7239" y="6305"/>
                  </a:lnTo>
                  <a:lnTo>
                    <a:pt x="6839" y="1569"/>
                  </a:lnTo>
                  <a:lnTo>
                    <a:pt x="670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6955403" y="1164152"/>
              <a:ext cx="136564" cy="33102"/>
            </a:xfrm>
            <a:custGeom>
              <a:rect b="b" l="l" r="r" t="t"/>
              <a:pathLst>
                <a:path extrusionOk="0" h="1569" w="6473">
                  <a:moveTo>
                    <a:pt x="134" y="1"/>
                  </a:moveTo>
                  <a:lnTo>
                    <a:pt x="1" y="1569"/>
                  </a:lnTo>
                  <a:lnTo>
                    <a:pt x="6472" y="1569"/>
                  </a:lnTo>
                  <a:lnTo>
                    <a:pt x="6339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6947660" y="1137421"/>
              <a:ext cx="151332" cy="33798"/>
            </a:xfrm>
            <a:custGeom>
              <a:rect b="b" l="l" r="r" t="t"/>
              <a:pathLst>
                <a:path extrusionOk="0" h="1602" w="7173">
                  <a:moveTo>
                    <a:pt x="1" y="0"/>
                  </a:moveTo>
                  <a:lnTo>
                    <a:pt x="1" y="1601"/>
                  </a:lnTo>
                  <a:lnTo>
                    <a:pt x="7173" y="1601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7380475" y="932628"/>
              <a:ext cx="92217" cy="364565"/>
            </a:xfrm>
            <a:custGeom>
              <a:rect b="b" l="l" r="r" t="t"/>
              <a:pathLst>
                <a:path extrusionOk="0" h="17280" w="4371">
                  <a:moveTo>
                    <a:pt x="1" y="0"/>
                  </a:moveTo>
                  <a:lnTo>
                    <a:pt x="1" y="17279"/>
                  </a:lnTo>
                  <a:lnTo>
                    <a:pt x="4370" y="1727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7380475" y="912923"/>
              <a:ext cx="92217" cy="40127"/>
            </a:xfrm>
            <a:custGeom>
              <a:rect b="b" l="l" r="r" t="t"/>
              <a:pathLst>
                <a:path extrusionOk="0" h="1902" w="4371">
                  <a:moveTo>
                    <a:pt x="1" y="0"/>
                  </a:moveTo>
                  <a:lnTo>
                    <a:pt x="1" y="1902"/>
                  </a:lnTo>
                  <a:lnTo>
                    <a:pt x="4370" y="1902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7380475" y="1004401"/>
              <a:ext cx="92217" cy="14810"/>
            </a:xfrm>
            <a:custGeom>
              <a:rect b="b" l="l" r="r" t="t"/>
              <a:pathLst>
                <a:path extrusionOk="0" h="702" w="4371">
                  <a:moveTo>
                    <a:pt x="1" y="1"/>
                  </a:moveTo>
                  <a:lnTo>
                    <a:pt x="1" y="701"/>
                  </a:lnTo>
                  <a:lnTo>
                    <a:pt x="4370" y="701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7380475" y="1209195"/>
              <a:ext cx="92217" cy="40127"/>
            </a:xfrm>
            <a:custGeom>
              <a:rect b="b" l="l" r="r" t="t"/>
              <a:pathLst>
                <a:path extrusionOk="0" h="1902" w="4371">
                  <a:moveTo>
                    <a:pt x="1" y="1"/>
                  </a:moveTo>
                  <a:lnTo>
                    <a:pt x="1" y="1902"/>
                  </a:lnTo>
                  <a:lnTo>
                    <a:pt x="4370" y="1902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7472671" y="872099"/>
              <a:ext cx="64052" cy="425094"/>
            </a:xfrm>
            <a:custGeom>
              <a:rect b="b" l="l" r="r" t="t"/>
              <a:pathLst>
                <a:path extrusionOk="0" h="20149" w="3036">
                  <a:moveTo>
                    <a:pt x="0" y="1"/>
                  </a:moveTo>
                  <a:lnTo>
                    <a:pt x="0" y="20148"/>
                  </a:lnTo>
                  <a:lnTo>
                    <a:pt x="3036" y="20148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7485330" y="912205"/>
              <a:ext cx="38039" cy="163295"/>
            </a:xfrm>
            <a:custGeom>
              <a:rect b="b" l="l" r="r" t="t"/>
              <a:pathLst>
                <a:path extrusionOk="0" h="7740" w="1803">
                  <a:moveTo>
                    <a:pt x="1" y="1"/>
                  </a:moveTo>
                  <a:lnTo>
                    <a:pt x="1" y="7740"/>
                  </a:lnTo>
                  <a:lnTo>
                    <a:pt x="1802" y="7740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7645797" y="952333"/>
              <a:ext cx="346969" cy="344142"/>
            </a:xfrm>
            <a:custGeom>
              <a:rect b="b" l="l" r="r" t="t"/>
              <a:pathLst>
                <a:path extrusionOk="0" h="16312" w="16446">
                  <a:moveTo>
                    <a:pt x="2135" y="0"/>
                  </a:moveTo>
                  <a:lnTo>
                    <a:pt x="0" y="2168"/>
                  </a:lnTo>
                  <a:lnTo>
                    <a:pt x="14310" y="16312"/>
                  </a:lnTo>
                  <a:lnTo>
                    <a:pt x="16445" y="14144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7769661" y="1074783"/>
              <a:ext cx="143568" cy="142176"/>
            </a:xfrm>
            <a:custGeom>
              <a:rect b="b" l="l" r="r" t="t"/>
              <a:pathLst>
                <a:path extrusionOk="0" h="6739" w="6805">
                  <a:moveTo>
                    <a:pt x="1301" y="0"/>
                  </a:moveTo>
                  <a:lnTo>
                    <a:pt x="0" y="1301"/>
                  </a:lnTo>
                  <a:lnTo>
                    <a:pt x="5537" y="6739"/>
                  </a:lnTo>
                  <a:lnTo>
                    <a:pt x="6805" y="5471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7536702" y="974148"/>
              <a:ext cx="108399" cy="323045"/>
            </a:xfrm>
            <a:custGeom>
              <a:rect b="b" l="l" r="r" t="t"/>
              <a:pathLst>
                <a:path extrusionOk="0" h="15312" w="5138">
                  <a:moveTo>
                    <a:pt x="1" y="0"/>
                  </a:moveTo>
                  <a:lnTo>
                    <a:pt x="1" y="15311"/>
                  </a:lnTo>
                  <a:lnTo>
                    <a:pt x="5138" y="15311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7536702" y="1232423"/>
              <a:ext cx="109116" cy="30275"/>
            </a:xfrm>
            <a:custGeom>
              <a:rect b="b" l="l" r="r" t="t"/>
              <a:pathLst>
                <a:path extrusionOk="0" h="1435" w="5172">
                  <a:moveTo>
                    <a:pt x="1" y="0"/>
                  </a:moveTo>
                  <a:lnTo>
                    <a:pt x="1" y="1435"/>
                  </a:lnTo>
                  <a:lnTo>
                    <a:pt x="5171" y="1435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7536702" y="1201452"/>
              <a:ext cx="108399" cy="11983"/>
            </a:xfrm>
            <a:custGeom>
              <a:rect b="b" l="l" r="r" t="t"/>
              <a:pathLst>
                <a:path extrusionOk="0" h="568" w="5138">
                  <a:moveTo>
                    <a:pt x="1" y="1"/>
                  </a:moveTo>
                  <a:lnTo>
                    <a:pt x="1" y="568"/>
                  </a:lnTo>
                  <a:lnTo>
                    <a:pt x="5138" y="568"/>
                  </a:lnTo>
                  <a:lnTo>
                    <a:pt x="513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7192581" y="988916"/>
              <a:ext cx="189329" cy="308277"/>
            </a:xfrm>
            <a:custGeom>
              <a:rect b="b" l="l" r="r" t="t"/>
              <a:pathLst>
                <a:path extrusionOk="0" h="14612" w="8974">
                  <a:moveTo>
                    <a:pt x="5671" y="1"/>
                  </a:moveTo>
                  <a:lnTo>
                    <a:pt x="0" y="13210"/>
                  </a:lnTo>
                  <a:lnTo>
                    <a:pt x="3303" y="14611"/>
                  </a:lnTo>
                  <a:lnTo>
                    <a:pt x="8973" y="1402"/>
                  </a:lnTo>
                  <a:lnTo>
                    <a:pt x="567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7205239" y="1212022"/>
              <a:ext cx="80255" cy="55613"/>
            </a:xfrm>
            <a:custGeom>
              <a:rect b="b" l="l" r="r" t="t"/>
              <a:pathLst>
                <a:path extrusionOk="0" h="2636" w="3804">
                  <a:moveTo>
                    <a:pt x="534" y="0"/>
                  </a:moveTo>
                  <a:lnTo>
                    <a:pt x="1" y="1234"/>
                  </a:lnTo>
                  <a:lnTo>
                    <a:pt x="3270" y="2635"/>
                  </a:lnTo>
                  <a:lnTo>
                    <a:pt x="3803" y="1401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7276317" y="1046639"/>
              <a:ext cx="80255" cy="55613"/>
            </a:xfrm>
            <a:custGeom>
              <a:rect b="b" l="l" r="r" t="t"/>
              <a:pathLst>
                <a:path extrusionOk="0" h="2636" w="3804">
                  <a:moveTo>
                    <a:pt x="534" y="0"/>
                  </a:moveTo>
                  <a:lnTo>
                    <a:pt x="1" y="1234"/>
                  </a:lnTo>
                  <a:lnTo>
                    <a:pt x="3303" y="2635"/>
                  </a:lnTo>
                  <a:lnTo>
                    <a:pt x="3803" y="1401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7264355" y="1090268"/>
              <a:ext cx="73926" cy="39431"/>
            </a:xfrm>
            <a:custGeom>
              <a:rect b="b" l="l" r="r" t="t"/>
              <a:pathLst>
                <a:path extrusionOk="0" h="1869" w="3504">
                  <a:moveTo>
                    <a:pt x="201" y="0"/>
                  </a:moveTo>
                  <a:lnTo>
                    <a:pt x="1" y="467"/>
                  </a:lnTo>
                  <a:lnTo>
                    <a:pt x="3270" y="1868"/>
                  </a:lnTo>
                  <a:lnTo>
                    <a:pt x="3503" y="14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5006015" y="1451985"/>
              <a:ext cx="100656" cy="291378"/>
            </a:xfrm>
            <a:custGeom>
              <a:rect b="b" l="l" r="r" t="t"/>
              <a:pathLst>
                <a:path extrusionOk="0" h="13811" w="4771">
                  <a:moveTo>
                    <a:pt x="1" y="1"/>
                  </a:moveTo>
                  <a:lnTo>
                    <a:pt x="1" y="13811"/>
                  </a:lnTo>
                  <a:lnTo>
                    <a:pt x="4771" y="13811"/>
                  </a:lnTo>
                  <a:lnTo>
                    <a:pt x="477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4982090" y="2016406"/>
              <a:ext cx="212557" cy="126690"/>
            </a:xfrm>
            <a:custGeom>
              <a:rect b="b" l="l" r="r" t="t"/>
              <a:pathLst>
                <a:path extrusionOk="0" h="6005" w="10075">
                  <a:moveTo>
                    <a:pt x="0" y="0"/>
                  </a:moveTo>
                  <a:lnTo>
                    <a:pt x="0" y="6005"/>
                  </a:lnTo>
                  <a:lnTo>
                    <a:pt x="10074" y="6005"/>
                  </a:lnTo>
                  <a:lnTo>
                    <a:pt x="1007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4919452" y="1370359"/>
              <a:ext cx="426507" cy="426486"/>
            </a:xfrm>
            <a:custGeom>
              <a:rect b="b" l="l" r="r" t="t"/>
              <a:pathLst>
                <a:path extrusionOk="0" h="20215" w="20216">
                  <a:moveTo>
                    <a:pt x="19281" y="934"/>
                  </a:moveTo>
                  <a:lnTo>
                    <a:pt x="19281" y="19281"/>
                  </a:lnTo>
                  <a:lnTo>
                    <a:pt x="935" y="19281"/>
                  </a:lnTo>
                  <a:lnTo>
                    <a:pt x="935" y="934"/>
                  </a:lnTo>
                  <a:close/>
                  <a:moveTo>
                    <a:pt x="1" y="0"/>
                  </a:moveTo>
                  <a:lnTo>
                    <a:pt x="1" y="20215"/>
                  </a:lnTo>
                  <a:lnTo>
                    <a:pt x="20215" y="20215"/>
                  </a:lnTo>
                  <a:lnTo>
                    <a:pt x="20215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4919452" y="1943219"/>
              <a:ext cx="426507" cy="427203"/>
            </a:xfrm>
            <a:custGeom>
              <a:rect b="b" l="l" r="r" t="t"/>
              <a:pathLst>
                <a:path extrusionOk="0" h="20249" w="20216">
                  <a:moveTo>
                    <a:pt x="19281" y="968"/>
                  </a:moveTo>
                  <a:lnTo>
                    <a:pt x="19281" y="19281"/>
                  </a:lnTo>
                  <a:lnTo>
                    <a:pt x="935" y="19281"/>
                  </a:lnTo>
                  <a:lnTo>
                    <a:pt x="935" y="968"/>
                  </a:lnTo>
                  <a:close/>
                  <a:moveTo>
                    <a:pt x="1" y="0"/>
                  </a:moveTo>
                  <a:lnTo>
                    <a:pt x="1" y="20248"/>
                  </a:lnTo>
                  <a:lnTo>
                    <a:pt x="20215" y="20248"/>
                  </a:lnTo>
                  <a:lnTo>
                    <a:pt x="20215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5055278" y="1506184"/>
              <a:ext cx="154856" cy="154835"/>
            </a:xfrm>
            <a:custGeom>
              <a:rect b="b" l="l" r="r" t="t"/>
              <a:pathLst>
                <a:path extrusionOk="0" h="7339" w="7340">
                  <a:moveTo>
                    <a:pt x="1" y="0"/>
                  </a:moveTo>
                  <a:lnTo>
                    <a:pt x="1" y="7339"/>
                  </a:lnTo>
                  <a:lnTo>
                    <a:pt x="7339" y="7339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5055278" y="2079741"/>
              <a:ext cx="154856" cy="154138"/>
            </a:xfrm>
            <a:custGeom>
              <a:rect b="b" l="l" r="r" t="t"/>
              <a:pathLst>
                <a:path extrusionOk="0" h="7306" w="7340">
                  <a:moveTo>
                    <a:pt x="1" y="1"/>
                  </a:moveTo>
                  <a:lnTo>
                    <a:pt x="1" y="7306"/>
                  </a:lnTo>
                  <a:lnTo>
                    <a:pt x="7339" y="7306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4785736" y="4176221"/>
              <a:ext cx="3173950" cy="427203"/>
            </a:xfrm>
            <a:custGeom>
              <a:rect b="b" l="l" r="r" t="t"/>
              <a:pathLst>
                <a:path extrusionOk="0" h="20249" w="150442">
                  <a:moveTo>
                    <a:pt x="75221" y="1"/>
                  </a:moveTo>
                  <a:cubicBezTo>
                    <a:pt x="33691" y="1"/>
                    <a:pt x="1" y="4537"/>
                    <a:pt x="1" y="10141"/>
                  </a:cubicBezTo>
                  <a:cubicBezTo>
                    <a:pt x="1" y="15712"/>
                    <a:pt x="33691" y="20248"/>
                    <a:pt x="75221" y="20248"/>
                  </a:cubicBezTo>
                  <a:cubicBezTo>
                    <a:pt x="116751" y="20248"/>
                    <a:pt x="150441" y="15712"/>
                    <a:pt x="150441" y="10141"/>
                  </a:cubicBezTo>
                  <a:cubicBezTo>
                    <a:pt x="150441" y="4537"/>
                    <a:pt x="116751" y="1"/>
                    <a:pt x="7522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2473909" y="3924650"/>
              <a:ext cx="3810841" cy="9156"/>
            </a:xfrm>
            <a:custGeom>
              <a:rect b="b" l="l" r="r" t="t"/>
              <a:pathLst>
                <a:path extrusionOk="0" h="434" w="180630">
                  <a:moveTo>
                    <a:pt x="90298" y="0"/>
                  </a:moveTo>
                  <a:lnTo>
                    <a:pt x="45133" y="100"/>
                  </a:lnTo>
                  <a:lnTo>
                    <a:pt x="22550" y="134"/>
                  </a:lnTo>
                  <a:lnTo>
                    <a:pt x="0" y="234"/>
                  </a:lnTo>
                  <a:lnTo>
                    <a:pt x="22550" y="334"/>
                  </a:lnTo>
                  <a:lnTo>
                    <a:pt x="45133" y="367"/>
                  </a:lnTo>
                  <a:lnTo>
                    <a:pt x="90298" y="434"/>
                  </a:lnTo>
                  <a:lnTo>
                    <a:pt x="135464" y="367"/>
                  </a:lnTo>
                  <a:lnTo>
                    <a:pt x="158046" y="334"/>
                  </a:lnTo>
                  <a:lnTo>
                    <a:pt x="180629" y="234"/>
                  </a:lnTo>
                  <a:lnTo>
                    <a:pt x="158046" y="134"/>
                  </a:lnTo>
                  <a:lnTo>
                    <a:pt x="135464" y="100"/>
                  </a:lnTo>
                  <a:lnTo>
                    <a:pt x="902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5253742" y="2959443"/>
              <a:ext cx="41541" cy="21836"/>
            </a:xfrm>
            <a:custGeom>
              <a:rect b="b" l="l" r="r" t="t"/>
              <a:pathLst>
                <a:path extrusionOk="0" h="1035" w="1969">
                  <a:moveTo>
                    <a:pt x="0" y="0"/>
                  </a:moveTo>
                  <a:cubicBezTo>
                    <a:pt x="0" y="0"/>
                    <a:pt x="0" y="33"/>
                    <a:pt x="0" y="33"/>
                  </a:cubicBezTo>
                  <a:cubicBezTo>
                    <a:pt x="601" y="400"/>
                    <a:pt x="1268" y="734"/>
                    <a:pt x="1902" y="1034"/>
                  </a:cubicBezTo>
                  <a:cubicBezTo>
                    <a:pt x="1935" y="1034"/>
                    <a:pt x="1968" y="967"/>
                    <a:pt x="1935" y="967"/>
                  </a:cubicBezTo>
                  <a:cubicBezTo>
                    <a:pt x="1268" y="701"/>
                    <a:pt x="634" y="3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9" name="Google Shape;699;p33"/>
            <p:cNvGrpSpPr/>
            <p:nvPr/>
          </p:nvGrpSpPr>
          <p:grpSpPr>
            <a:xfrm>
              <a:off x="4449357" y="2021322"/>
              <a:ext cx="993713" cy="2031056"/>
              <a:chOff x="4449357" y="2021322"/>
              <a:chExt cx="993713" cy="2031056"/>
            </a:xfrm>
          </p:grpSpPr>
          <p:sp>
            <p:nvSpPr>
              <p:cNvPr id="700" name="Google Shape;700;p33"/>
              <p:cNvSpPr/>
              <p:nvPr/>
            </p:nvSpPr>
            <p:spPr>
              <a:xfrm>
                <a:off x="4578833" y="3446437"/>
                <a:ext cx="232959" cy="98546"/>
              </a:xfrm>
              <a:custGeom>
                <a:rect b="b" l="l" r="r" t="t"/>
                <a:pathLst>
                  <a:path extrusionOk="0" h="4671" w="11042">
                    <a:moveTo>
                      <a:pt x="1" y="0"/>
                    </a:moveTo>
                    <a:lnTo>
                      <a:pt x="1" y="4670"/>
                    </a:lnTo>
                    <a:lnTo>
                      <a:pt x="11042" y="4670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3"/>
              <p:cNvSpPr/>
              <p:nvPr/>
            </p:nvSpPr>
            <p:spPr>
              <a:xfrm>
                <a:off x="4449357" y="3570300"/>
                <a:ext cx="232959" cy="98546"/>
              </a:xfrm>
              <a:custGeom>
                <a:rect b="b" l="l" r="r" t="t"/>
                <a:pathLst>
                  <a:path extrusionOk="0" h="4671" w="11042">
                    <a:moveTo>
                      <a:pt x="0" y="0"/>
                    </a:moveTo>
                    <a:lnTo>
                      <a:pt x="0" y="4670"/>
                    </a:lnTo>
                    <a:lnTo>
                      <a:pt x="11041" y="4670"/>
                    </a:lnTo>
                    <a:lnTo>
                      <a:pt x="1104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3"/>
              <p:cNvSpPr/>
              <p:nvPr/>
            </p:nvSpPr>
            <p:spPr>
              <a:xfrm>
                <a:off x="4856813" y="2189532"/>
                <a:ext cx="297011" cy="296293"/>
              </a:xfrm>
              <a:custGeom>
                <a:rect b="b" l="l" r="r" t="t"/>
                <a:pathLst>
                  <a:path extrusionOk="0" h="14044" w="14078">
                    <a:moveTo>
                      <a:pt x="11642" y="0"/>
                    </a:moveTo>
                    <a:cubicBezTo>
                      <a:pt x="11642" y="0"/>
                      <a:pt x="1" y="2636"/>
                      <a:pt x="3637" y="14044"/>
                    </a:cubicBezTo>
                    <a:cubicBezTo>
                      <a:pt x="3637" y="14044"/>
                      <a:pt x="14078" y="12576"/>
                      <a:pt x="11642" y="0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3"/>
              <p:cNvSpPr/>
              <p:nvPr/>
            </p:nvSpPr>
            <p:spPr>
              <a:xfrm>
                <a:off x="4856813" y="2189532"/>
                <a:ext cx="297011" cy="296293"/>
              </a:xfrm>
              <a:custGeom>
                <a:rect b="b" l="l" r="r" t="t"/>
                <a:pathLst>
                  <a:path extrusionOk="0" h="14044" w="14078">
                    <a:moveTo>
                      <a:pt x="11642" y="0"/>
                    </a:moveTo>
                    <a:cubicBezTo>
                      <a:pt x="11642" y="0"/>
                      <a:pt x="1" y="2636"/>
                      <a:pt x="3637" y="14044"/>
                    </a:cubicBezTo>
                    <a:cubicBezTo>
                      <a:pt x="3637" y="14044"/>
                      <a:pt x="14078" y="12576"/>
                      <a:pt x="1164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4931414" y="2244829"/>
                <a:ext cx="131627" cy="343045"/>
              </a:xfrm>
              <a:custGeom>
                <a:rect b="b" l="l" r="r" t="t"/>
                <a:pathLst>
                  <a:path extrusionOk="0" h="16260" w="6239">
                    <a:moveTo>
                      <a:pt x="6106" y="1"/>
                    </a:moveTo>
                    <a:cubicBezTo>
                      <a:pt x="6094" y="1"/>
                      <a:pt x="6081" y="5"/>
                      <a:pt x="6072" y="14"/>
                    </a:cubicBezTo>
                    <a:cubicBezTo>
                      <a:pt x="5671" y="481"/>
                      <a:pt x="5238" y="948"/>
                      <a:pt x="4837" y="1415"/>
                    </a:cubicBezTo>
                    <a:cubicBezTo>
                      <a:pt x="4437" y="1882"/>
                      <a:pt x="4037" y="2349"/>
                      <a:pt x="3703" y="2850"/>
                    </a:cubicBezTo>
                    <a:cubicBezTo>
                      <a:pt x="2903" y="3984"/>
                      <a:pt x="2202" y="5185"/>
                      <a:pt x="1602" y="6419"/>
                    </a:cubicBezTo>
                    <a:lnTo>
                      <a:pt x="1602" y="6186"/>
                    </a:lnTo>
                    <a:cubicBezTo>
                      <a:pt x="1635" y="5785"/>
                      <a:pt x="1669" y="5418"/>
                      <a:pt x="1669" y="5051"/>
                    </a:cubicBezTo>
                    <a:lnTo>
                      <a:pt x="1669" y="2783"/>
                    </a:lnTo>
                    <a:cubicBezTo>
                      <a:pt x="1669" y="2766"/>
                      <a:pt x="1652" y="2758"/>
                      <a:pt x="1635" y="2758"/>
                    </a:cubicBezTo>
                    <a:cubicBezTo>
                      <a:pt x="1618" y="2758"/>
                      <a:pt x="1602" y="2766"/>
                      <a:pt x="1602" y="2783"/>
                    </a:cubicBezTo>
                    <a:cubicBezTo>
                      <a:pt x="1602" y="3550"/>
                      <a:pt x="1535" y="4284"/>
                      <a:pt x="1502" y="5051"/>
                    </a:cubicBezTo>
                    <a:cubicBezTo>
                      <a:pt x="1468" y="5418"/>
                      <a:pt x="1468" y="5785"/>
                      <a:pt x="1435" y="6186"/>
                    </a:cubicBezTo>
                    <a:cubicBezTo>
                      <a:pt x="1402" y="6352"/>
                      <a:pt x="1368" y="6519"/>
                      <a:pt x="1368" y="6686"/>
                    </a:cubicBezTo>
                    <a:cubicBezTo>
                      <a:pt x="1368" y="6753"/>
                      <a:pt x="1368" y="6853"/>
                      <a:pt x="1368" y="6919"/>
                    </a:cubicBezTo>
                    <a:cubicBezTo>
                      <a:pt x="1068" y="7553"/>
                      <a:pt x="835" y="8154"/>
                      <a:pt x="634" y="8821"/>
                    </a:cubicBezTo>
                    <a:cubicBezTo>
                      <a:pt x="234" y="9955"/>
                      <a:pt x="34" y="11156"/>
                      <a:pt x="1" y="12357"/>
                    </a:cubicBezTo>
                    <a:cubicBezTo>
                      <a:pt x="34" y="13658"/>
                      <a:pt x="67" y="14958"/>
                      <a:pt x="167" y="16259"/>
                    </a:cubicBezTo>
                    <a:lnTo>
                      <a:pt x="234" y="16259"/>
                    </a:lnTo>
                    <a:cubicBezTo>
                      <a:pt x="268" y="14825"/>
                      <a:pt x="234" y="13391"/>
                      <a:pt x="368" y="11956"/>
                    </a:cubicBezTo>
                    <a:cubicBezTo>
                      <a:pt x="434" y="10956"/>
                      <a:pt x="634" y="9955"/>
                      <a:pt x="968" y="9021"/>
                    </a:cubicBezTo>
                    <a:cubicBezTo>
                      <a:pt x="1302" y="8921"/>
                      <a:pt x="1635" y="8787"/>
                      <a:pt x="1935" y="8621"/>
                    </a:cubicBezTo>
                    <a:cubicBezTo>
                      <a:pt x="2302" y="8454"/>
                      <a:pt x="2669" y="8254"/>
                      <a:pt x="3036" y="8054"/>
                    </a:cubicBezTo>
                    <a:cubicBezTo>
                      <a:pt x="3770" y="7653"/>
                      <a:pt x="4471" y="7253"/>
                      <a:pt x="5171" y="6853"/>
                    </a:cubicBezTo>
                    <a:cubicBezTo>
                      <a:pt x="5204" y="6853"/>
                      <a:pt x="5171" y="6786"/>
                      <a:pt x="5138" y="6786"/>
                    </a:cubicBezTo>
                    <a:cubicBezTo>
                      <a:pt x="4437" y="7186"/>
                      <a:pt x="3703" y="7553"/>
                      <a:pt x="2969" y="7887"/>
                    </a:cubicBezTo>
                    <a:lnTo>
                      <a:pt x="1902" y="8354"/>
                    </a:lnTo>
                    <a:cubicBezTo>
                      <a:pt x="1602" y="8487"/>
                      <a:pt x="1335" y="8621"/>
                      <a:pt x="1068" y="8787"/>
                    </a:cubicBezTo>
                    <a:lnTo>
                      <a:pt x="1135" y="8554"/>
                    </a:lnTo>
                    <a:cubicBezTo>
                      <a:pt x="1502" y="7553"/>
                      <a:pt x="1935" y="6552"/>
                      <a:pt x="2436" y="5552"/>
                    </a:cubicBezTo>
                    <a:cubicBezTo>
                      <a:pt x="2603" y="5185"/>
                      <a:pt x="2836" y="4785"/>
                      <a:pt x="3036" y="4418"/>
                    </a:cubicBezTo>
                    <a:cubicBezTo>
                      <a:pt x="3136" y="4418"/>
                      <a:pt x="3203" y="4384"/>
                      <a:pt x="3303" y="4318"/>
                    </a:cubicBezTo>
                    <a:lnTo>
                      <a:pt x="3737" y="4151"/>
                    </a:lnTo>
                    <a:lnTo>
                      <a:pt x="4537" y="3817"/>
                    </a:lnTo>
                    <a:cubicBezTo>
                      <a:pt x="5104" y="3584"/>
                      <a:pt x="5638" y="3350"/>
                      <a:pt x="6205" y="3117"/>
                    </a:cubicBezTo>
                    <a:cubicBezTo>
                      <a:pt x="6238" y="3117"/>
                      <a:pt x="6238" y="3050"/>
                      <a:pt x="6205" y="3050"/>
                    </a:cubicBezTo>
                    <a:cubicBezTo>
                      <a:pt x="5638" y="3250"/>
                      <a:pt x="5071" y="3484"/>
                      <a:pt x="4537" y="3684"/>
                    </a:cubicBezTo>
                    <a:cubicBezTo>
                      <a:pt x="4270" y="3784"/>
                      <a:pt x="3970" y="3884"/>
                      <a:pt x="3703" y="4017"/>
                    </a:cubicBezTo>
                    <a:cubicBezTo>
                      <a:pt x="3570" y="4051"/>
                      <a:pt x="3436" y="4117"/>
                      <a:pt x="3336" y="4151"/>
                    </a:cubicBezTo>
                    <a:lnTo>
                      <a:pt x="3236" y="4184"/>
                    </a:lnTo>
                    <a:cubicBezTo>
                      <a:pt x="3503" y="3684"/>
                      <a:pt x="3803" y="3217"/>
                      <a:pt x="4137" y="2716"/>
                    </a:cubicBezTo>
                    <a:cubicBezTo>
                      <a:pt x="4704" y="1782"/>
                      <a:pt x="5371" y="882"/>
                      <a:pt x="6138" y="48"/>
                    </a:cubicBezTo>
                    <a:cubicBezTo>
                      <a:pt x="6162" y="24"/>
                      <a:pt x="6136" y="1"/>
                      <a:pt x="610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4977512" y="2274154"/>
                <a:ext cx="3903" cy="47005"/>
              </a:xfrm>
              <a:custGeom>
                <a:rect b="b" l="l" r="r" t="t"/>
                <a:pathLst>
                  <a:path extrusionOk="0" h="2228" w="185">
                    <a:moveTo>
                      <a:pt x="21" y="0"/>
                    </a:moveTo>
                    <a:cubicBezTo>
                      <a:pt x="9" y="0"/>
                      <a:pt x="1" y="9"/>
                      <a:pt x="17" y="25"/>
                    </a:cubicBezTo>
                    <a:cubicBezTo>
                      <a:pt x="84" y="759"/>
                      <a:pt x="84" y="1493"/>
                      <a:pt x="151" y="2227"/>
                    </a:cubicBezTo>
                    <a:cubicBezTo>
                      <a:pt x="184" y="1493"/>
                      <a:pt x="151" y="759"/>
                      <a:pt x="51" y="25"/>
                    </a:cubicBezTo>
                    <a:cubicBezTo>
                      <a:pt x="51" y="9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5041206" y="2273796"/>
                <a:ext cx="30148" cy="14979"/>
              </a:xfrm>
              <a:custGeom>
                <a:rect b="b" l="l" r="r" t="t"/>
                <a:pathLst>
                  <a:path extrusionOk="0" h="710" w="1429">
                    <a:moveTo>
                      <a:pt x="1387" y="0"/>
                    </a:moveTo>
                    <a:cubicBezTo>
                      <a:pt x="1381" y="0"/>
                      <a:pt x="1374" y="3"/>
                      <a:pt x="1368" y="9"/>
                    </a:cubicBezTo>
                    <a:cubicBezTo>
                      <a:pt x="934" y="276"/>
                      <a:pt x="501" y="476"/>
                      <a:pt x="34" y="676"/>
                    </a:cubicBezTo>
                    <a:cubicBezTo>
                      <a:pt x="0" y="710"/>
                      <a:pt x="0" y="710"/>
                      <a:pt x="34" y="710"/>
                    </a:cubicBezTo>
                    <a:cubicBezTo>
                      <a:pt x="534" y="543"/>
                      <a:pt x="968" y="343"/>
                      <a:pt x="1401" y="76"/>
                    </a:cubicBezTo>
                    <a:cubicBezTo>
                      <a:pt x="1428" y="49"/>
                      <a:pt x="1412" y="0"/>
                      <a:pt x="138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4925085" y="2345759"/>
                <a:ext cx="21140" cy="933902"/>
              </a:xfrm>
              <a:custGeom>
                <a:rect b="b" l="l" r="r" t="t"/>
                <a:pathLst>
                  <a:path extrusionOk="0" h="44266" w="1002">
                    <a:moveTo>
                      <a:pt x="534" y="1"/>
                    </a:moveTo>
                    <a:cubicBezTo>
                      <a:pt x="501" y="1"/>
                      <a:pt x="501" y="34"/>
                      <a:pt x="501" y="34"/>
                    </a:cubicBezTo>
                    <a:lnTo>
                      <a:pt x="501" y="2536"/>
                    </a:lnTo>
                    <a:cubicBezTo>
                      <a:pt x="467" y="2536"/>
                      <a:pt x="467" y="2569"/>
                      <a:pt x="467" y="2569"/>
                    </a:cubicBezTo>
                    <a:cubicBezTo>
                      <a:pt x="367" y="5605"/>
                      <a:pt x="301" y="8640"/>
                      <a:pt x="234" y="11676"/>
                    </a:cubicBezTo>
                    <a:cubicBezTo>
                      <a:pt x="167" y="15512"/>
                      <a:pt x="134" y="19348"/>
                      <a:pt x="134" y="23150"/>
                    </a:cubicBezTo>
                    <a:cubicBezTo>
                      <a:pt x="101" y="24318"/>
                      <a:pt x="101" y="25452"/>
                      <a:pt x="101" y="26620"/>
                    </a:cubicBezTo>
                    <a:cubicBezTo>
                      <a:pt x="67" y="28855"/>
                      <a:pt x="67" y="31089"/>
                      <a:pt x="0" y="33324"/>
                    </a:cubicBezTo>
                    <a:cubicBezTo>
                      <a:pt x="0" y="36860"/>
                      <a:pt x="34" y="40429"/>
                      <a:pt x="34" y="43999"/>
                    </a:cubicBezTo>
                    <a:cubicBezTo>
                      <a:pt x="34" y="44199"/>
                      <a:pt x="301" y="44266"/>
                      <a:pt x="534" y="44266"/>
                    </a:cubicBezTo>
                    <a:cubicBezTo>
                      <a:pt x="734" y="44266"/>
                      <a:pt x="934" y="44165"/>
                      <a:pt x="934" y="43999"/>
                    </a:cubicBezTo>
                    <a:cubicBezTo>
                      <a:pt x="934" y="40763"/>
                      <a:pt x="968" y="37561"/>
                      <a:pt x="968" y="34325"/>
                    </a:cubicBezTo>
                    <a:lnTo>
                      <a:pt x="968" y="32657"/>
                    </a:lnTo>
                    <a:cubicBezTo>
                      <a:pt x="1001" y="29121"/>
                      <a:pt x="968" y="25619"/>
                      <a:pt x="934" y="22083"/>
                    </a:cubicBezTo>
                    <a:lnTo>
                      <a:pt x="934" y="18814"/>
                    </a:lnTo>
                    <a:cubicBezTo>
                      <a:pt x="901" y="13410"/>
                      <a:pt x="768" y="8006"/>
                      <a:pt x="601" y="2602"/>
                    </a:cubicBezTo>
                    <a:cubicBezTo>
                      <a:pt x="601" y="2569"/>
                      <a:pt x="601" y="2569"/>
                      <a:pt x="601" y="2536"/>
                    </a:cubicBezTo>
                    <a:lnTo>
                      <a:pt x="601" y="34"/>
                    </a:lnTo>
                    <a:cubicBezTo>
                      <a:pt x="601" y="1"/>
                      <a:pt x="568" y="1"/>
                      <a:pt x="5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5010952" y="2789925"/>
                <a:ext cx="330070" cy="277854"/>
              </a:xfrm>
              <a:custGeom>
                <a:rect b="b" l="l" r="r" t="t"/>
                <a:pathLst>
                  <a:path extrusionOk="0" h="13170" w="15645">
                    <a:moveTo>
                      <a:pt x="6590" y="1"/>
                    </a:moveTo>
                    <a:cubicBezTo>
                      <a:pt x="3175" y="1"/>
                      <a:pt x="367" y="2097"/>
                      <a:pt x="367" y="2097"/>
                    </a:cubicBezTo>
                    <a:cubicBezTo>
                      <a:pt x="367" y="2097"/>
                      <a:pt x="0" y="5833"/>
                      <a:pt x="4270" y="9870"/>
                    </a:cubicBezTo>
                    <a:cubicBezTo>
                      <a:pt x="7255" y="12718"/>
                      <a:pt x="11469" y="13169"/>
                      <a:pt x="13840" y="13169"/>
                    </a:cubicBezTo>
                    <a:cubicBezTo>
                      <a:pt x="14941" y="13169"/>
                      <a:pt x="15645" y="13072"/>
                      <a:pt x="15645" y="13072"/>
                    </a:cubicBezTo>
                    <a:cubicBezTo>
                      <a:pt x="15645" y="13072"/>
                      <a:pt x="14911" y="3398"/>
                      <a:pt x="10141" y="863"/>
                    </a:cubicBezTo>
                    <a:cubicBezTo>
                      <a:pt x="8944" y="236"/>
                      <a:pt x="7733" y="1"/>
                      <a:pt x="6590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4939410" y="2820791"/>
                <a:ext cx="333340" cy="193148"/>
              </a:xfrm>
              <a:custGeom>
                <a:rect b="b" l="l" r="r" t="t"/>
                <a:pathLst>
                  <a:path extrusionOk="0" h="9155" w="15800">
                    <a:moveTo>
                      <a:pt x="11063" y="1"/>
                    </a:moveTo>
                    <a:cubicBezTo>
                      <a:pt x="10062" y="101"/>
                      <a:pt x="9095" y="167"/>
                      <a:pt x="8094" y="234"/>
                    </a:cubicBezTo>
                    <a:lnTo>
                      <a:pt x="6627" y="334"/>
                    </a:lnTo>
                    <a:lnTo>
                      <a:pt x="5926" y="401"/>
                    </a:lnTo>
                    <a:cubicBezTo>
                      <a:pt x="5726" y="401"/>
                      <a:pt x="5526" y="401"/>
                      <a:pt x="5326" y="434"/>
                    </a:cubicBezTo>
                    <a:cubicBezTo>
                      <a:pt x="5111" y="413"/>
                      <a:pt x="4897" y="402"/>
                      <a:pt x="4683" y="402"/>
                    </a:cubicBezTo>
                    <a:cubicBezTo>
                      <a:pt x="3899" y="402"/>
                      <a:pt x="3124" y="546"/>
                      <a:pt x="2390" y="835"/>
                    </a:cubicBezTo>
                    <a:cubicBezTo>
                      <a:pt x="1290" y="1302"/>
                      <a:pt x="289" y="2202"/>
                      <a:pt x="22" y="3403"/>
                    </a:cubicBezTo>
                    <a:cubicBezTo>
                      <a:pt x="0" y="3468"/>
                      <a:pt x="63" y="3519"/>
                      <a:pt x="119" y="3519"/>
                    </a:cubicBezTo>
                    <a:cubicBezTo>
                      <a:pt x="149" y="3519"/>
                      <a:pt x="177" y="3505"/>
                      <a:pt x="189" y="3470"/>
                    </a:cubicBezTo>
                    <a:cubicBezTo>
                      <a:pt x="756" y="2202"/>
                      <a:pt x="1857" y="1302"/>
                      <a:pt x="3224" y="1035"/>
                    </a:cubicBezTo>
                    <a:cubicBezTo>
                      <a:pt x="3551" y="972"/>
                      <a:pt x="3880" y="945"/>
                      <a:pt x="4209" y="945"/>
                    </a:cubicBezTo>
                    <a:cubicBezTo>
                      <a:pt x="5290" y="945"/>
                      <a:pt x="6371" y="1244"/>
                      <a:pt x="7394" y="1602"/>
                    </a:cubicBezTo>
                    <a:cubicBezTo>
                      <a:pt x="7494" y="1635"/>
                      <a:pt x="7561" y="1702"/>
                      <a:pt x="7661" y="1735"/>
                    </a:cubicBezTo>
                    <a:cubicBezTo>
                      <a:pt x="7694" y="1869"/>
                      <a:pt x="7694" y="1969"/>
                      <a:pt x="7727" y="2102"/>
                    </a:cubicBezTo>
                    <a:lnTo>
                      <a:pt x="7861" y="2803"/>
                    </a:lnTo>
                    <a:cubicBezTo>
                      <a:pt x="7961" y="3303"/>
                      <a:pt x="8094" y="3770"/>
                      <a:pt x="8194" y="4270"/>
                    </a:cubicBezTo>
                    <a:cubicBezTo>
                      <a:pt x="8395" y="5238"/>
                      <a:pt x="8695" y="6205"/>
                      <a:pt x="8928" y="7172"/>
                    </a:cubicBezTo>
                    <a:cubicBezTo>
                      <a:pt x="8928" y="7206"/>
                      <a:pt x="8945" y="7222"/>
                      <a:pt x="8962" y="7222"/>
                    </a:cubicBezTo>
                    <a:cubicBezTo>
                      <a:pt x="8978" y="7222"/>
                      <a:pt x="8995" y="7206"/>
                      <a:pt x="8995" y="7172"/>
                    </a:cubicBezTo>
                    <a:cubicBezTo>
                      <a:pt x="8795" y="6205"/>
                      <a:pt x="8695" y="5238"/>
                      <a:pt x="8495" y="4270"/>
                    </a:cubicBezTo>
                    <a:cubicBezTo>
                      <a:pt x="8395" y="3770"/>
                      <a:pt x="8328" y="3303"/>
                      <a:pt x="8228" y="2836"/>
                    </a:cubicBezTo>
                    <a:lnTo>
                      <a:pt x="8061" y="2169"/>
                    </a:lnTo>
                    <a:lnTo>
                      <a:pt x="8028" y="1902"/>
                    </a:lnTo>
                    <a:lnTo>
                      <a:pt x="8028" y="1902"/>
                    </a:lnTo>
                    <a:cubicBezTo>
                      <a:pt x="8962" y="2302"/>
                      <a:pt x="9862" y="2803"/>
                      <a:pt x="10663" y="3436"/>
                    </a:cubicBezTo>
                    <a:cubicBezTo>
                      <a:pt x="11297" y="3870"/>
                      <a:pt x="11897" y="4404"/>
                      <a:pt x="12464" y="4938"/>
                    </a:cubicBezTo>
                    <a:cubicBezTo>
                      <a:pt x="12464" y="4971"/>
                      <a:pt x="12498" y="5038"/>
                      <a:pt x="12498" y="5071"/>
                    </a:cubicBezTo>
                    <a:lnTo>
                      <a:pt x="12664" y="5505"/>
                    </a:lnTo>
                    <a:lnTo>
                      <a:pt x="12965" y="6339"/>
                    </a:lnTo>
                    <a:cubicBezTo>
                      <a:pt x="13131" y="6906"/>
                      <a:pt x="13365" y="7506"/>
                      <a:pt x="13565" y="8073"/>
                    </a:cubicBezTo>
                    <a:cubicBezTo>
                      <a:pt x="13565" y="8090"/>
                      <a:pt x="13582" y="8098"/>
                      <a:pt x="13598" y="8098"/>
                    </a:cubicBezTo>
                    <a:cubicBezTo>
                      <a:pt x="13615" y="8098"/>
                      <a:pt x="13632" y="8090"/>
                      <a:pt x="13632" y="8073"/>
                    </a:cubicBezTo>
                    <a:cubicBezTo>
                      <a:pt x="13465" y="7473"/>
                      <a:pt x="13265" y="6872"/>
                      <a:pt x="13065" y="6305"/>
                    </a:cubicBezTo>
                    <a:cubicBezTo>
                      <a:pt x="12965" y="6005"/>
                      <a:pt x="12898" y="5705"/>
                      <a:pt x="12798" y="5405"/>
                    </a:cubicBezTo>
                    <a:cubicBezTo>
                      <a:pt x="12764" y="5338"/>
                      <a:pt x="12764" y="5271"/>
                      <a:pt x="12731" y="5204"/>
                    </a:cubicBezTo>
                    <a:lnTo>
                      <a:pt x="12731" y="5204"/>
                    </a:lnTo>
                    <a:cubicBezTo>
                      <a:pt x="13899" y="6372"/>
                      <a:pt x="14899" y="7706"/>
                      <a:pt x="15733" y="9141"/>
                    </a:cubicBezTo>
                    <a:cubicBezTo>
                      <a:pt x="15743" y="9150"/>
                      <a:pt x="15753" y="9154"/>
                      <a:pt x="15762" y="9154"/>
                    </a:cubicBezTo>
                    <a:cubicBezTo>
                      <a:pt x="15783" y="9154"/>
                      <a:pt x="15800" y="9131"/>
                      <a:pt x="15800" y="9107"/>
                    </a:cubicBezTo>
                    <a:cubicBezTo>
                      <a:pt x="15133" y="7706"/>
                      <a:pt x="14299" y="6405"/>
                      <a:pt x="13298" y="5204"/>
                    </a:cubicBezTo>
                    <a:cubicBezTo>
                      <a:pt x="12297" y="4004"/>
                      <a:pt x="11097" y="2936"/>
                      <a:pt x="9762" y="2102"/>
                    </a:cubicBezTo>
                    <a:lnTo>
                      <a:pt x="9762" y="2102"/>
                    </a:lnTo>
                    <a:lnTo>
                      <a:pt x="10196" y="2202"/>
                    </a:lnTo>
                    <a:cubicBezTo>
                      <a:pt x="10796" y="2336"/>
                      <a:pt x="11397" y="2502"/>
                      <a:pt x="11964" y="2636"/>
                    </a:cubicBezTo>
                    <a:cubicBezTo>
                      <a:pt x="13198" y="2903"/>
                      <a:pt x="14399" y="3203"/>
                      <a:pt x="15600" y="3470"/>
                    </a:cubicBezTo>
                    <a:cubicBezTo>
                      <a:pt x="15633" y="3470"/>
                      <a:pt x="15633" y="3436"/>
                      <a:pt x="15600" y="3436"/>
                    </a:cubicBezTo>
                    <a:cubicBezTo>
                      <a:pt x="14399" y="3070"/>
                      <a:pt x="13198" y="2703"/>
                      <a:pt x="11964" y="2402"/>
                    </a:cubicBezTo>
                    <a:cubicBezTo>
                      <a:pt x="11363" y="2236"/>
                      <a:pt x="10730" y="2069"/>
                      <a:pt x="10129" y="1935"/>
                    </a:cubicBezTo>
                    <a:cubicBezTo>
                      <a:pt x="9729" y="1835"/>
                      <a:pt x="9362" y="1735"/>
                      <a:pt x="8962" y="1669"/>
                    </a:cubicBezTo>
                    <a:cubicBezTo>
                      <a:pt x="8228" y="1268"/>
                      <a:pt x="7461" y="968"/>
                      <a:pt x="6660" y="735"/>
                    </a:cubicBezTo>
                    <a:cubicBezTo>
                      <a:pt x="6527" y="701"/>
                      <a:pt x="6393" y="668"/>
                      <a:pt x="6226" y="634"/>
                    </a:cubicBezTo>
                    <a:lnTo>
                      <a:pt x="6627" y="568"/>
                    </a:lnTo>
                    <a:cubicBezTo>
                      <a:pt x="7127" y="534"/>
                      <a:pt x="7627" y="468"/>
                      <a:pt x="8128" y="434"/>
                    </a:cubicBezTo>
                    <a:cubicBezTo>
                      <a:pt x="9095" y="334"/>
                      <a:pt x="10096" y="201"/>
                      <a:pt x="11063" y="67"/>
                    </a:cubicBezTo>
                    <a:cubicBezTo>
                      <a:pt x="11097" y="67"/>
                      <a:pt x="11097" y="1"/>
                      <a:pt x="110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5150280" y="2925118"/>
                <a:ext cx="17616" cy="79896"/>
              </a:xfrm>
              <a:custGeom>
                <a:rect b="b" l="l" r="r" t="t"/>
                <a:pathLst>
                  <a:path extrusionOk="0" h="3787" w="835">
                    <a:moveTo>
                      <a:pt x="34" y="1"/>
                    </a:moveTo>
                    <a:cubicBezTo>
                      <a:pt x="17" y="1"/>
                      <a:pt x="1" y="9"/>
                      <a:pt x="1" y="26"/>
                    </a:cubicBezTo>
                    <a:cubicBezTo>
                      <a:pt x="134" y="660"/>
                      <a:pt x="268" y="1293"/>
                      <a:pt x="368" y="1894"/>
                    </a:cubicBezTo>
                    <a:cubicBezTo>
                      <a:pt x="468" y="2528"/>
                      <a:pt x="601" y="3161"/>
                      <a:pt x="801" y="3762"/>
                    </a:cubicBezTo>
                    <a:cubicBezTo>
                      <a:pt x="801" y="3779"/>
                      <a:pt x="810" y="3787"/>
                      <a:pt x="818" y="3787"/>
                    </a:cubicBezTo>
                    <a:cubicBezTo>
                      <a:pt x="826" y="3787"/>
                      <a:pt x="835" y="3779"/>
                      <a:pt x="835" y="3762"/>
                    </a:cubicBezTo>
                    <a:cubicBezTo>
                      <a:pt x="768" y="3161"/>
                      <a:pt x="635" y="2528"/>
                      <a:pt x="501" y="1927"/>
                    </a:cubicBezTo>
                    <a:cubicBezTo>
                      <a:pt x="368" y="1260"/>
                      <a:pt x="201" y="660"/>
                      <a:pt x="67" y="26"/>
                    </a:cubicBezTo>
                    <a:cubicBezTo>
                      <a:pt x="67" y="9"/>
                      <a:pt x="51" y="1"/>
                      <a:pt x="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4987723" y="2405571"/>
                <a:ext cx="256883" cy="284521"/>
              </a:xfrm>
              <a:custGeom>
                <a:rect b="b" l="l" r="r" t="t"/>
                <a:pathLst>
                  <a:path extrusionOk="0" h="13486" w="12176">
                    <a:moveTo>
                      <a:pt x="11542" y="1"/>
                    </a:moveTo>
                    <a:lnTo>
                      <a:pt x="11542" y="1"/>
                    </a:lnTo>
                    <a:cubicBezTo>
                      <a:pt x="11542" y="1"/>
                      <a:pt x="5104" y="802"/>
                      <a:pt x="2535" y="3704"/>
                    </a:cubicBezTo>
                    <a:cubicBezTo>
                      <a:pt x="0" y="6572"/>
                      <a:pt x="334" y="13477"/>
                      <a:pt x="334" y="13477"/>
                    </a:cubicBezTo>
                    <a:cubicBezTo>
                      <a:pt x="334" y="13477"/>
                      <a:pt x="479" y="13486"/>
                      <a:pt x="735" y="13486"/>
                    </a:cubicBezTo>
                    <a:cubicBezTo>
                      <a:pt x="2144" y="13486"/>
                      <a:pt x="6908" y="13223"/>
                      <a:pt x="9307" y="9808"/>
                    </a:cubicBezTo>
                    <a:cubicBezTo>
                      <a:pt x="12176" y="5772"/>
                      <a:pt x="11542" y="1"/>
                      <a:pt x="11542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4933819" y="2453441"/>
                <a:ext cx="248866" cy="366653"/>
              </a:xfrm>
              <a:custGeom>
                <a:rect b="b" l="l" r="r" t="t"/>
                <a:pathLst>
                  <a:path extrusionOk="0" h="17379" w="11796">
                    <a:moveTo>
                      <a:pt x="11161" y="0"/>
                    </a:moveTo>
                    <a:cubicBezTo>
                      <a:pt x="10327" y="834"/>
                      <a:pt x="9527" y="1668"/>
                      <a:pt x="8760" y="2502"/>
                    </a:cubicBezTo>
                    <a:cubicBezTo>
                      <a:pt x="8760" y="2469"/>
                      <a:pt x="8793" y="2435"/>
                      <a:pt x="8793" y="2402"/>
                    </a:cubicBezTo>
                    <a:cubicBezTo>
                      <a:pt x="8860" y="2168"/>
                      <a:pt x="8960" y="1935"/>
                      <a:pt x="9027" y="1701"/>
                    </a:cubicBezTo>
                    <a:cubicBezTo>
                      <a:pt x="9193" y="1201"/>
                      <a:pt x="9327" y="701"/>
                      <a:pt x="9427" y="200"/>
                    </a:cubicBezTo>
                    <a:cubicBezTo>
                      <a:pt x="9427" y="161"/>
                      <a:pt x="9415" y="145"/>
                      <a:pt x="9399" y="145"/>
                    </a:cubicBezTo>
                    <a:cubicBezTo>
                      <a:pt x="9388" y="145"/>
                      <a:pt x="9374" y="153"/>
                      <a:pt x="9360" y="167"/>
                    </a:cubicBezTo>
                    <a:cubicBezTo>
                      <a:pt x="9260" y="667"/>
                      <a:pt x="9093" y="1134"/>
                      <a:pt x="8926" y="1635"/>
                    </a:cubicBezTo>
                    <a:cubicBezTo>
                      <a:pt x="8826" y="1868"/>
                      <a:pt x="8760" y="2102"/>
                      <a:pt x="8660" y="2369"/>
                    </a:cubicBezTo>
                    <a:cubicBezTo>
                      <a:pt x="8626" y="2469"/>
                      <a:pt x="8560" y="2602"/>
                      <a:pt x="8526" y="2702"/>
                    </a:cubicBezTo>
                    <a:cubicBezTo>
                      <a:pt x="8493" y="2735"/>
                      <a:pt x="8459" y="2802"/>
                      <a:pt x="8459" y="2836"/>
                    </a:cubicBezTo>
                    <a:cubicBezTo>
                      <a:pt x="8326" y="3002"/>
                      <a:pt x="8159" y="3169"/>
                      <a:pt x="8026" y="3336"/>
                    </a:cubicBezTo>
                    <a:cubicBezTo>
                      <a:pt x="6925" y="4603"/>
                      <a:pt x="5924" y="5904"/>
                      <a:pt x="4990" y="7272"/>
                    </a:cubicBezTo>
                    <a:cubicBezTo>
                      <a:pt x="5024" y="7139"/>
                      <a:pt x="5057" y="6972"/>
                      <a:pt x="5057" y="6838"/>
                    </a:cubicBezTo>
                    <a:cubicBezTo>
                      <a:pt x="5124" y="6405"/>
                      <a:pt x="5157" y="6004"/>
                      <a:pt x="5224" y="5571"/>
                    </a:cubicBezTo>
                    <a:cubicBezTo>
                      <a:pt x="5357" y="4737"/>
                      <a:pt x="5424" y="3903"/>
                      <a:pt x="5557" y="3069"/>
                    </a:cubicBezTo>
                    <a:cubicBezTo>
                      <a:pt x="5557" y="3052"/>
                      <a:pt x="5541" y="3044"/>
                      <a:pt x="5524" y="3044"/>
                    </a:cubicBezTo>
                    <a:cubicBezTo>
                      <a:pt x="5507" y="3044"/>
                      <a:pt x="5491" y="3052"/>
                      <a:pt x="5491" y="3069"/>
                    </a:cubicBezTo>
                    <a:cubicBezTo>
                      <a:pt x="5357" y="3936"/>
                      <a:pt x="5190" y="4770"/>
                      <a:pt x="5024" y="5604"/>
                    </a:cubicBezTo>
                    <a:cubicBezTo>
                      <a:pt x="4990" y="6004"/>
                      <a:pt x="4924" y="6371"/>
                      <a:pt x="4857" y="6772"/>
                    </a:cubicBezTo>
                    <a:cubicBezTo>
                      <a:pt x="4824" y="6972"/>
                      <a:pt x="4790" y="7139"/>
                      <a:pt x="4757" y="7339"/>
                    </a:cubicBezTo>
                    <a:cubicBezTo>
                      <a:pt x="4757" y="7439"/>
                      <a:pt x="4723" y="7572"/>
                      <a:pt x="4723" y="7672"/>
                    </a:cubicBezTo>
                    <a:cubicBezTo>
                      <a:pt x="4223" y="8373"/>
                      <a:pt x="3756" y="9107"/>
                      <a:pt x="3356" y="9841"/>
                    </a:cubicBezTo>
                    <a:cubicBezTo>
                      <a:pt x="2655" y="11008"/>
                      <a:pt x="2055" y="12209"/>
                      <a:pt x="1521" y="13443"/>
                    </a:cubicBezTo>
                    <a:cubicBezTo>
                      <a:pt x="1221" y="14044"/>
                      <a:pt x="987" y="14644"/>
                      <a:pt x="754" y="15278"/>
                    </a:cubicBezTo>
                    <a:cubicBezTo>
                      <a:pt x="487" y="15945"/>
                      <a:pt x="220" y="16579"/>
                      <a:pt x="20" y="17246"/>
                    </a:cubicBezTo>
                    <a:cubicBezTo>
                      <a:pt x="1" y="17323"/>
                      <a:pt x="60" y="17378"/>
                      <a:pt x="120" y="17378"/>
                    </a:cubicBezTo>
                    <a:cubicBezTo>
                      <a:pt x="163" y="17378"/>
                      <a:pt x="206" y="17349"/>
                      <a:pt x="220" y="17279"/>
                    </a:cubicBezTo>
                    <a:cubicBezTo>
                      <a:pt x="520" y="16579"/>
                      <a:pt x="821" y="15845"/>
                      <a:pt x="1121" y="15178"/>
                    </a:cubicBezTo>
                    <a:cubicBezTo>
                      <a:pt x="1454" y="14511"/>
                      <a:pt x="1788" y="13843"/>
                      <a:pt x="2122" y="13176"/>
                    </a:cubicBezTo>
                    <a:cubicBezTo>
                      <a:pt x="2889" y="11642"/>
                      <a:pt x="3723" y="10174"/>
                      <a:pt x="4623" y="8706"/>
                    </a:cubicBezTo>
                    <a:cubicBezTo>
                      <a:pt x="4723" y="8706"/>
                      <a:pt x="4790" y="8673"/>
                      <a:pt x="4890" y="8673"/>
                    </a:cubicBezTo>
                    <a:lnTo>
                      <a:pt x="5591" y="8506"/>
                    </a:lnTo>
                    <a:cubicBezTo>
                      <a:pt x="6024" y="8406"/>
                      <a:pt x="6491" y="8306"/>
                      <a:pt x="6925" y="8173"/>
                    </a:cubicBezTo>
                    <a:cubicBezTo>
                      <a:pt x="7859" y="7939"/>
                      <a:pt x="8793" y="7672"/>
                      <a:pt x="9727" y="7472"/>
                    </a:cubicBezTo>
                    <a:cubicBezTo>
                      <a:pt x="9794" y="7439"/>
                      <a:pt x="9760" y="7405"/>
                      <a:pt x="9727" y="7405"/>
                    </a:cubicBezTo>
                    <a:cubicBezTo>
                      <a:pt x="8793" y="7606"/>
                      <a:pt x="7859" y="7772"/>
                      <a:pt x="6925" y="7939"/>
                    </a:cubicBezTo>
                    <a:cubicBezTo>
                      <a:pt x="6458" y="8006"/>
                      <a:pt x="5991" y="8106"/>
                      <a:pt x="5524" y="8173"/>
                    </a:cubicBezTo>
                    <a:lnTo>
                      <a:pt x="4890" y="8306"/>
                    </a:lnTo>
                    <a:cubicBezTo>
                      <a:pt x="5324" y="7639"/>
                      <a:pt x="5724" y="6972"/>
                      <a:pt x="6191" y="6305"/>
                    </a:cubicBezTo>
                    <a:cubicBezTo>
                      <a:pt x="6291" y="6171"/>
                      <a:pt x="6391" y="6038"/>
                      <a:pt x="6491" y="5904"/>
                    </a:cubicBezTo>
                    <a:cubicBezTo>
                      <a:pt x="6825" y="5771"/>
                      <a:pt x="7192" y="5671"/>
                      <a:pt x="7559" y="5571"/>
                    </a:cubicBezTo>
                    <a:cubicBezTo>
                      <a:pt x="8026" y="5504"/>
                      <a:pt x="8459" y="5404"/>
                      <a:pt x="8893" y="5304"/>
                    </a:cubicBezTo>
                    <a:cubicBezTo>
                      <a:pt x="9860" y="5104"/>
                      <a:pt x="10794" y="4870"/>
                      <a:pt x="11728" y="4704"/>
                    </a:cubicBezTo>
                    <a:cubicBezTo>
                      <a:pt x="11795" y="4670"/>
                      <a:pt x="11762" y="4637"/>
                      <a:pt x="11728" y="4637"/>
                    </a:cubicBezTo>
                    <a:cubicBezTo>
                      <a:pt x="10728" y="4804"/>
                      <a:pt x="9760" y="4904"/>
                      <a:pt x="8760" y="5037"/>
                    </a:cubicBezTo>
                    <a:cubicBezTo>
                      <a:pt x="8259" y="5104"/>
                      <a:pt x="7792" y="5171"/>
                      <a:pt x="7325" y="5271"/>
                    </a:cubicBezTo>
                    <a:cubicBezTo>
                      <a:pt x="7159" y="5304"/>
                      <a:pt x="7025" y="5337"/>
                      <a:pt x="6858" y="5371"/>
                    </a:cubicBezTo>
                    <a:cubicBezTo>
                      <a:pt x="8193" y="3503"/>
                      <a:pt x="9627" y="1701"/>
                      <a:pt x="11228" y="67"/>
                    </a:cubicBezTo>
                    <a:cubicBezTo>
                      <a:pt x="11228" y="34"/>
                      <a:pt x="11195" y="0"/>
                      <a:pt x="111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5061607" y="2482682"/>
                <a:ext cx="14093" cy="73525"/>
              </a:xfrm>
              <a:custGeom>
                <a:rect b="b" l="l" r="r" t="t"/>
                <a:pathLst>
                  <a:path extrusionOk="0" h="3485" w="668">
                    <a:moveTo>
                      <a:pt x="618" y="0"/>
                    </a:moveTo>
                    <a:cubicBezTo>
                      <a:pt x="609" y="0"/>
                      <a:pt x="601" y="4"/>
                      <a:pt x="601" y="15"/>
                    </a:cubicBezTo>
                    <a:cubicBezTo>
                      <a:pt x="468" y="616"/>
                      <a:pt x="334" y="1183"/>
                      <a:pt x="234" y="1783"/>
                    </a:cubicBezTo>
                    <a:cubicBezTo>
                      <a:pt x="101" y="2317"/>
                      <a:pt x="34" y="2884"/>
                      <a:pt x="1" y="3484"/>
                    </a:cubicBezTo>
                    <a:cubicBezTo>
                      <a:pt x="134" y="2917"/>
                      <a:pt x="234" y="2317"/>
                      <a:pt x="334" y="1750"/>
                    </a:cubicBezTo>
                    <a:cubicBezTo>
                      <a:pt x="434" y="1183"/>
                      <a:pt x="534" y="616"/>
                      <a:pt x="668" y="15"/>
                    </a:cubicBezTo>
                    <a:cubicBezTo>
                      <a:pt x="668" y="15"/>
                      <a:pt x="638" y="0"/>
                      <a:pt x="6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5141144" y="2500383"/>
                <a:ext cx="41246" cy="17110"/>
              </a:xfrm>
              <a:custGeom>
                <a:rect b="b" l="l" r="r" t="t"/>
                <a:pathLst>
                  <a:path extrusionOk="0" h="811" w="1955">
                    <a:moveTo>
                      <a:pt x="1904" y="1"/>
                    </a:moveTo>
                    <a:cubicBezTo>
                      <a:pt x="1893" y="1"/>
                      <a:pt x="1881" y="3"/>
                      <a:pt x="1868" y="10"/>
                    </a:cubicBezTo>
                    <a:cubicBezTo>
                      <a:pt x="1801" y="43"/>
                      <a:pt x="1701" y="77"/>
                      <a:pt x="1635" y="110"/>
                    </a:cubicBezTo>
                    <a:lnTo>
                      <a:pt x="1368" y="210"/>
                    </a:lnTo>
                    <a:lnTo>
                      <a:pt x="901" y="410"/>
                    </a:lnTo>
                    <a:cubicBezTo>
                      <a:pt x="634" y="510"/>
                      <a:pt x="334" y="611"/>
                      <a:pt x="33" y="777"/>
                    </a:cubicBezTo>
                    <a:cubicBezTo>
                      <a:pt x="0" y="777"/>
                      <a:pt x="33" y="811"/>
                      <a:pt x="67" y="811"/>
                    </a:cubicBezTo>
                    <a:cubicBezTo>
                      <a:pt x="367" y="711"/>
                      <a:pt x="667" y="611"/>
                      <a:pt x="967" y="477"/>
                    </a:cubicBezTo>
                    <a:lnTo>
                      <a:pt x="1401" y="277"/>
                    </a:lnTo>
                    <a:lnTo>
                      <a:pt x="1635" y="177"/>
                    </a:lnTo>
                    <a:cubicBezTo>
                      <a:pt x="1735" y="110"/>
                      <a:pt x="1801" y="77"/>
                      <a:pt x="1901" y="43"/>
                    </a:cubicBezTo>
                    <a:cubicBezTo>
                      <a:pt x="1955" y="43"/>
                      <a:pt x="1944" y="1"/>
                      <a:pt x="19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4473282" y="2416183"/>
                <a:ext cx="389186" cy="235828"/>
              </a:xfrm>
              <a:custGeom>
                <a:rect b="b" l="l" r="r" t="t"/>
                <a:pathLst>
                  <a:path extrusionOk="0" h="11178" w="18447">
                    <a:moveTo>
                      <a:pt x="7729" y="1"/>
                    </a:moveTo>
                    <a:cubicBezTo>
                      <a:pt x="2910" y="1"/>
                      <a:pt x="0" y="4868"/>
                      <a:pt x="0" y="4868"/>
                    </a:cubicBezTo>
                    <a:cubicBezTo>
                      <a:pt x="0" y="4868"/>
                      <a:pt x="4136" y="10139"/>
                      <a:pt x="9307" y="11039"/>
                    </a:cubicBezTo>
                    <a:cubicBezTo>
                      <a:pt x="9854" y="11135"/>
                      <a:pt x="10388" y="11177"/>
                      <a:pt x="10905" y="11177"/>
                    </a:cubicBezTo>
                    <a:cubicBezTo>
                      <a:pt x="15273" y="11177"/>
                      <a:pt x="18447" y="8137"/>
                      <a:pt x="18447" y="8137"/>
                    </a:cubicBezTo>
                    <a:cubicBezTo>
                      <a:pt x="18447" y="8137"/>
                      <a:pt x="14744" y="1232"/>
                      <a:pt x="9107" y="132"/>
                    </a:cubicBezTo>
                    <a:cubicBezTo>
                      <a:pt x="8632" y="42"/>
                      <a:pt x="8173" y="1"/>
                      <a:pt x="7729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4584466" y="2440614"/>
                <a:ext cx="359649" cy="297454"/>
              </a:xfrm>
              <a:custGeom>
                <a:rect b="b" l="l" r="r" t="t"/>
                <a:pathLst>
                  <a:path extrusionOk="0" h="14099" w="17047">
                    <a:moveTo>
                      <a:pt x="353" y="1"/>
                    </a:moveTo>
                    <a:cubicBezTo>
                      <a:pt x="326" y="1"/>
                      <a:pt x="306" y="74"/>
                      <a:pt x="334" y="74"/>
                    </a:cubicBezTo>
                    <a:cubicBezTo>
                      <a:pt x="1235" y="441"/>
                      <a:pt x="2102" y="875"/>
                      <a:pt x="2969" y="1375"/>
                    </a:cubicBezTo>
                    <a:cubicBezTo>
                      <a:pt x="3403" y="1609"/>
                      <a:pt x="3803" y="1809"/>
                      <a:pt x="4237" y="2009"/>
                    </a:cubicBezTo>
                    <a:lnTo>
                      <a:pt x="4470" y="2143"/>
                    </a:lnTo>
                    <a:cubicBezTo>
                      <a:pt x="3652" y="2012"/>
                      <a:pt x="2834" y="1944"/>
                      <a:pt x="2016" y="1944"/>
                    </a:cubicBezTo>
                    <a:cubicBezTo>
                      <a:pt x="1366" y="1944"/>
                      <a:pt x="717" y="1987"/>
                      <a:pt x="67" y="2076"/>
                    </a:cubicBezTo>
                    <a:cubicBezTo>
                      <a:pt x="1" y="2109"/>
                      <a:pt x="1" y="2176"/>
                      <a:pt x="67" y="2209"/>
                    </a:cubicBezTo>
                    <a:cubicBezTo>
                      <a:pt x="458" y="2179"/>
                      <a:pt x="850" y="2164"/>
                      <a:pt x="1242" y="2164"/>
                    </a:cubicBezTo>
                    <a:cubicBezTo>
                      <a:pt x="2594" y="2164"/>
                      <a:pt x="3953" y="2340"/>
                      <a:pt x="5271" y="2676"/>
                    </a:cubicBezTo>
                    <a:cubicBezTo>
                      <a:pt x="8140" y="3410"/>
                      <a:pt x="10775" y="4945"/>
                      <a:pt x="12843" y="7046"/>
                    </a:cubicBezTo>
                    <a:cubicBezTo>
                      <a:pt x="14778" y="9014"/>
                      <a:pt x="16179" y="11416"/>
                      <a:pt x="16979" y="14085"/>
                    </a:cubicBezTo>
                    <a:cubicBezTo>
                      <a:pt x="16979" y="14094"/>
                      <a:pt x="16985" y="14098"/>
                      <a:pt x="16993" y="14098"/>
                    </a:cubicBezTo>
                    <a:cubicBezTo>
                      <a:pt x="17013" y="14098"/>
                      <a:pt x="17046" y="14075"/>
                      <a:pt x="17046" y="14051"/>
                    </a:cubicBezTo>
                    <a:cubicBezTo>
                      <a:pt x="16179" y="9681"/>
                      <a:pt x="13410" y="5945"/>
                      <a:pt x="9474" y="3844"/>
                    </a:cubicBezTo>
                    <a:cubicBezTo>
                      <a:pt x="9374" y="3677"/>
                      <a:pt x="9241" y="3544"/>
                      <a:pt x="9107" y="3377"/>
                    </a:cubicBezTo>
                    <a:cubicBezTo>
                      <a:pt x="8840" y="3110"/>
                      <a:pt x="8573" y="2810"/>
                      <a:pt x="8307" y="2543"/>
                    </a:cubicBezTo>
                    <a:cubicBezTo>
                      <a:pt x="7739" y="1976"/>
                      <a:pt x="7106" y="1509"/>
                      <a:pt x="6505" y="975"/>
                    </a:cubicBezTo>
                    <a:cubicBezTo>
                      <a:pt x="6495" y="965"/>
                      <a:pt x="6486" y="961"/>
                      <a:pt x="6478" y="961"/>
                    </a:cubicBezTo>
                    <a:cubicBezTo>
                      <a:pt x="6458" y="961"/>
                      <a:pt x="6448" y="985"/>
                      <a:pt x="6472" y="1008"/>
                    </a:cubicBezTo>
                    <a:cubicBezTo>
                      <a:pt x="7039" y="1542"/>
                      <a:pt x="7573" y="2143"/>
                      <a:pt x="8073" y="2710"/>
                    </a:cubicBezTo>
                    <a:cubicBezTo>
                      <a:pt x="8307" y="2977"/>
                      <a:pt x="8540" y="3210"/>
                      <a:pt x="8807" y="3477"/>
                    </a:cubicBezTo>
                    <a:cubicBezTo>
                      <a:pt x="7639" y="2943"/>
                      <a:pt x="6439" y="2543"/>
                      <a:pt x="5204" y="2276"/>
                    </a:cubicBezTo>
                    <a:cubicBezTo>
                      <a:pt x="4937" y="2109"/>
                      <a:pt x="4637" y="1976"/>
                      <a:pt x="4337" y="1809"/>
                    </a:cubicBezTo>
                    <a:cubicBezTo>
                      <a:pt x="3903" y="1609"/>
                      <a:pt x="3470" y="1375"/>
                      <a:pt x="3036" y="1175"/>
                    </a:cubicBezTo>
                    <a:cubicBezTo>
                      <a:pt x="2169" y="775"/>
                      <a:pt x="1235" y="441"/>
                      <a:pt x="368" y="8"/>
                    </a:cubicBezTo>
                    <a:cubicBezTo>
                      <a:pt x="363" y="3"/>
                      <a:pt x="358" y="1"/>
                      <a:pt x="35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4473282" y="2503231"/>
                <a:ext cx="382160" cy="148864"/>
              </a:xfrm>
              <a:custGeom>
                <a:rect b="b" l="l" r="r" t="t"/>
                <a:pathLst>
                  <a:path extrusionOk="0" h="7056" w="18114">
                    <a:moveTo>
                      <a:pt x="5956" y="0"/>
                    </a:moveTo>
                    <a:cubicBezTo>
                      <a:pt x="2639" y="0"/>
                      <a:pt x="0" y="742"/>
                      <a:pt x="0" y="742"/>
                    </a:cubicBezTo>
                    <a:cubicBezTo>
                      <a:pt x="0" y="742"/>
                      <a:pt x="4136" y="6013"/>
                      <a:pt x="9307" y="6913"/>
                    </a:cubicBezTo>
                    <a:cubicBezTo>
                      <a:pt x="9858" y="7012"/>
                      <a:pt x="10397" y="7055"/>
                      <a:pt x="10918" y="7055"/>
                    </a:cubicBezTo>
                    <a:cubicBezTo>
                      <a:pt x="14120" y="7055"/>
                      <a:pt x="16694" y="5406"/>
                      <a:pt x="17813" y="4545"/>
                    </a:cubicBezTo>
                    <a:lnTo>
                      <a:pt x="18113" y="4078"/>
                    </a:lnTo>
                    <a:cubicBezTo>
                      <a:pt x="18113" y="4078"/>
                      <a:pt x="15445" y="1810"/>
                      <a:pt x="10374" y="509"/>
                    </a:cubicBezTo>
                    <a:cubicBezTo>
                      <a:pt x="8879" y="133"/>
                      <a:pt x="7357" y="0"/>
                      <a:pt x="5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4653434" y="2432322"/>
                <a:ext cx="51394" cy="40127"/>
              </a:xfrm>
              <a:custGeom>
                <a:rect b="b" l="l" r="r" t="t"/>
                <a:pathLst>
                  <a:path extrusionOk="0" h="1902" w="2436">
                    <a:moveTo>
                      <a:pt x="67" y="0"/>
                    </a:moveTo>
                    <a:cubicBezTo>
                      <a:pt x="34" y="0"/>
                      <a:pt x="1" y="34"/>
                      <a:pt x="34" y="101"/>
                    </a:cubicBezTo>
                    <a:cubicBezTo>
                      <a:pt x="434" y="334"/>
                      <a:pt x="835" y="634"/>
                      <a:pt x="1201" y="934"/>
                    </a:cubicBezTo>
                    <a:cubicBezTo>
                      <a:pt x="1602" y="1235"/>
                      <a:pt x="1969" y="1568"/>
                      <a:pt x="2369" y="1902"/>
                    </a:cubicBezTo>
                    <a:cubicBezTo>
                      <a:pt x="2369" y="1902"/>
                      <a:pt x="2436" y="1868"/>
                      <a:pt x="2402" y="1835"/>
                    </a:cubicBezTo>
                    <a:cubicBezTo>
                      <a:pt x="2069" y="1468"/>
                      <a:pt x="1702" y="1135"/>
                      <a:pt x="1302" y="834"/>
                    </a:cubicBezTo>
                    <a:cubicBezTo>
                      <a:pt x="901" y="534"/>
                      <a:pt x="501" y="267"/>
                      <a:pt x="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4588263" y="2457471"/>
                <a:ext cx="28587" cy="12321"/>
              </a:xfrm>
              <a:custGeom>
                <a:rect b="b" l="l" r="r" t="t"/>
                <a:pathLst>
                  <a:path extrusionOk="0" h="584" w="1355">
                    <a:moveTo>
                      <a:pt x="36" y="0"/>
                    </a:moveTo>
                    <a:cubicBezTo>
                      <a:pt x="12" y="0"/>
                      <a:pt x="0" y="49"/>
                      <a:pt x="54" y="76"/>
                    </a:cubicBezTo>
                    <a:cubicBezTo>
                      <a:pt x="254" y="143"/>
                      <a:pt x="454" y="243"/>
                      <a:pt x="655" y="343"/>
                    </a:cubicBezTo>
                    <a:lnTo>
                      <a:pt x="1322" y="576"/>
                    </a:lnTo>
                    <a:cubicBezTo>
                      <a:pt x="1326" y="581"/>
                      <a:pt x="1331" y="583"/>
                      <a:pt x="1334" y="583"/>
                    </a:cubicBezTo>
                    <a:cubicBezTo>
                      <a:pt x="1354" y="583"/>
                      <a:pt x="1350" y="510"/>
                      <a:pt x="1322" y="510"/>
                    </a:cubicBezTo>
                    <a:lnTo>
                      <a:pt x="688" y="243"/>
                    </a:lnTo>
                    <a:cubicBezTo>
                      <a:pt x="488" y="143"/>
                      <a:pt x="254" y="76"/>
                      <a:pt x="54" y="9"/>
                    </a:cubicBezTo>
                    <a:cubicBezTo>
                      <a:pt x="48" y="3"/>
                      <a:pt x="41" y="0"/>
                      <a:pt x="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3"/>
              <p:cNvSpPr/>
              <p:nvPr/>
            </p:nvSpPr>
            <p:spPr>
              <a:xfrm>
                <a:off x="4506342" y="2745620"/>
                <a:ext cx="371611" cy="244794"/>
              </a:xfrm>
              <a:custGeom>
                <a:rect b="b" l="l" r="r" t="t"/>
                <a:pathLst>
                  <a:path extrusionOk="0" h="11603" w="17614">
                    <a:moveTo>
                      <a:pt x="11327" y="0"/>
                    </a:moveTo>
                    <a:cubicBezTo>
                      <a:pt x="1749" y="0"/>
                      <a:pt x="1" y="10535"/>
                      <a:pt x="1" y="10535"/>
                    </a:cubicBezTo>
                    <a:cubicBezTo>
                      <a:pt x="1" y="10535"/>
                      <a:pt x="2803" y="11603"/>
                      <a:pt x="6203" y="11603"/>
                    </a:cubicBezTo>
                    <a:cubicBezTo>
                      <a:pt x="7903" y="11603"/>
                      <a:pt x="9752" y="11336"/>
                      <a:pt x="11476" y="10535"/>
                    </a:cubicBezTo>
                    <a:cubicBezTo>
                      <a:pt x="16646" y="8134"/>
                      <a:pt x="17614" y="1262"/>
                      <a:pt x="17614" y="1262"/>
                    </a:cubicBezTo>
                    <a:cubicBezTo>
                      <a:pt x="15213" y="374"/>
                      <a:pt x="13132" y="0"/>
                      <a:pt x="11327" y="0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4580943" y="2763173"/>
                <a:ext cx="360345" cy="186713"/>
              </a:xfrm>
              <a:custGeom>
                <a:rect b="b" l="l" r="r" t="t"/>
                <a:pathLst>
                  <a:path extrusionOk="0" h="8850" w="17080">
                    <a:moveTo>
                      <a:pt x="12423" y="0"/>
                    </a:moveTo>
                    <a:cubicBezTo>
                      <a:pt x="11535" y="0"/>
                      <a:pt x="10653" y="148"/>
                      <a:pt x="9808" y="430"/>
                    </a:cubicBezTo>
                    <a:cubicBezTo>
                      <a:pt x="9508" y="530"/>
                      <a:pt x="9207" y="630"/>
                      <a:pt x="8907" y="730"/>
                    </a:cubicBezTo>
                    <a:lnTo>
                      <a:pt x="8674" y="764"/>
                    </a:lnTo>
                    <a:lnTo>
                      <a:pt x="7840" y="830"/>
                    </a:lnTo>
                    <a:lnTo>
                      <a:pt x="6172" y="997"/>
                    </a:lnTo>
                    <a:cubicBezTo>
                      <a:pt x="5038" y="1097"/>
                      <a:pt x="3937" y="1197"/>
                      <a:pt x="2769" y="1297"/>
                    </a:cubicBezTo>
                    <a:cubicBezTo>
                      <a:pt x="2765" y="1293"/>
                      <a:pt x="2761" y="1290"/>
                      <a:pt x="2757" y="1290"/>
                    </a:cubicBezTo>
                    <a:cubicBezTo>
                      <a:pt x="2737" y="1290"/>
                      <a:pt x="2741" y="1364"/>
                      <a:pt x="2769" y="1364"/>
                    </a:cubicBezTo>
                    <a:cubicBezTo>
                      <a:pt x="3904" y="1264"/>
                      <a:pt x="5038" y="1264"/>
                      <a:pt x="6172" y="1197"/>
                    </a:cubicBezTo>
                    <a:lnTo>
                      <a:pt x="7873" y="1131"/>
                    </a:lnTo>
                    <a:lnTo>
                      <a:pt x="7973" y="1131"/>
                    </a:lnTo>
                    <a:cubicBezTo>
                      <a:pt x="7339" y="1397"/>
                      <a:pt x="6706" y="1731"/>
                      <a:pt x="6072" y="2098"/>
                    </a:cubicBezTo>
                    <a:cubicBezTo>
                      <a:pt x="4971" y="2765"/>
                      <a:pt x="3904" y="3532"/>
                      <a:pt x="2936" y="4400"/>
                    </a:cubicBezTo>
                    <a:cubicBezTo>
                      <a:pt x="2769" y="4533"/>
                      <a:pt x="2636" y="4666"/>
                      <a:pt x="2503" y="4800"/>
                    </a:cubicBezTo>
                    <a:lnTo>
                      <a:pt x="2136" y="4867"/>
                    </a:lnTo>
                    <a:lnTo>
                      <a:pt x="1469" y="5000"/>
                    </a:lnTo>
                    <a:cubicBezTo>
                      <a:pt x="968" y="5067"/>
                      <a:pt x="501" y="5167"/>
                      <a:pt x="34" y="5200"/>
                    </a:cubicBezTo>
                    <a:cubicBezTo>
                      <a:pt x="1" y="5233"/>
                      <a:pt x="1" y="5267"/>
                      <a:pt x="68" y="5267"/>
                    </a:cubicBezTo>
                    <a:cubicBezTo>
                      <a:pt x="535" y="5233"/>
                      <a:pt x="1035" y="5167"/>
                      <a:pt x="1502" y="5133"/>
                    </a:cubicBezTo>
                    <a:lnTo>
                      <a:pt x="2236" y="5000"/>
                    </a:lnTo>
                    <a:lnTo>
                      <a:pt x="2302" y="5000"/>
                    </a:lnTo>
                    <a:cubicBezTo>
                      <a:pt x="2036" y="5267"/>
                      <a:pt x="1769" y="5534"/>
                      <a:pt x="1502" y="5801"/>
                    </a:cubicBezTo>
                    <a:cubicBezTo>
                      <a:pt x="1068" y="6301"/>
                      <a:pt x="635" y="6801"/>
                      <a:pt x="268" y="7335"/>
                    </a:cubicBezTo>
                    <a:cubicBezTo>
                      <a:pt x="245" y="7358"/>
                      <a:pt x="269" y="7397"/>
                      <a:pt x="298" y="7397"/>
                    </a:cubicBezTo>
                    <a:cubicBezTo>
                      <a:pt x="310" y="7397"/>
                      <a:pt x="324" y="7389"/>
                      <a:pt x="334" y="7368"/>
                    </a:cubicBezTo>
                    <a:cubicBezTo>
                      <a:pt x="1268" y="6334"/>
                      <a:pt x="2302" y="5400"/>
                      <a:pt x="3403" y="4566"/>
                    </a:cubicBezTo>
                    <a:cubicBezTo>
                      <a:pt x="4070" y="4099"/>
                      <a:pt x="4738" y="3632"/>
                      <a:pt x="5438" y="3232"/>
                    </a:cubicBezTo>
                    <a:lnTo>
                      <a:pt x="5438" y="3232"/>
                    </a:lnTo>
                    <a:cubicBezTo>
                      <a:pt x="5405" y="3299"/>
                      <a:pt x="5405" y="3399"/>
                      <a:pt x="5405" y="3466"/>
                    </a:cubicBezTo>
                    <a:cubicBezTo>
                      <a:pt x="5338" y="3699"/>
                      <a:pt x="5305" y="3966"/>
                      <a:pt x="5238" y="4233"/>
                    </a:cubicBezTo>
                    <a:cubicBezTo>
                      <a:pt x="5138" y="4733"/>
                      <a:pt x="5038" y="5233"/>
                      <a:pt x="4904" y="5767"/>
                    </a:cubicBezTo>
                    <a:cubicBezTo>
                      <a:pt x="4704" y="6768"/>
                      <a:pt x="4404" y="7802"/>
                      <a:pt x="4170" y="8803"/>
                    </a:cubicBezTo>
                    <a:cubicBezTo>
                      <a:pt x="4170" y="8826"/>
                      <a:pt x="4187" y="8850"/>
                      <a:pt x="4209" y="8850"/>
                    </a:cubicBezTo>
                    <a:cubicBezTo>
                      <a:pt x="4218" y="8850"/>
                      <a:pt x="4227" y="8846"/>
                      <a:pt x="4237" y="8836"/>
                    </a:cubicBezTo>
                    <a:lnTo>
                      <a:pt x="4271" y="8803"/>
                    </a:lnTo>
                    <a:cubicBezTo>
                      <a:pt x="4271" y="8803"/>
                      <a:pt x="4271" y="8769"/>
                      <a:pt x="4271" y="8769"/>
                    </a:cubicBezTo>
                    <a:cubicBezTo>
                      <a:pt x="4604" y="7802"/>
                      <a:pt x="4904" y="6801"/>
                      <a:pt x="5138" y="5801"/>
                    </a:cubicBezTo>
                    <a:cubicBezTo>
                      <a:pt x="5238" y="5267"/>
                      <a:pt x="5371" y="4733"/>
                      <a:pt x="5471" y="4199"/>
                    </a:cubicBezTo>
                    <a:cubicBezTo>
                      <a:pt x="5505" y="3966"/>
                      <a:pt x="5538" y="3732"/>
                      <a:pt x="5571" y="3499"/>
                    </a:cubicBezTo>
                    <a:cubicBezTo>
                      <a:pt x="5605" y="3365"/>
                      <a:pt x="5638" y="3232"/>
                      <a:pt x="5638" y="3099"/>
                    </a:cubicBezTo>
                    <a:cubicBezTo>
                      <a:pt x="6272" y="2732"/>
                      <a:pt x="6872" y="2431"/>
                      <a:pt x="7540" y="2131"/>
                    </a:cubicBezTo>
                    <a:lnTo>
                      <a:pt x="7540" y="2131"/>
                    </a:lnTo>
                    <a:cubicBezTo>
                      <a:pt x="7439" y="2598"/>
                      <a:pt x="7339" y="3032"/>
                      <a:pt x="7239" y="3499"/>
                    </a:cubicBezTo>
                    <a:cubicBezTo>
                      <a:pt x="7139" y="4033"/>
                      <a:pt x="7006" y="4600"/>
                      <a:pt x="6906" y="5167"/>
                    </a:cubicBezTo>
                    <a:cubicBezTo>
                      <a:pt x="6906" y="5200"/>
                      <a:pt x="6906" y="5233"/>
                      <a:pt x="6906" y="5267"/>
                    </a:cubicBezTo>
                    <a:cubicBezTo>
                      <a:pt x="6906" y="5283"/>
                      <a:pt x="6914" y="5292"/>
                      <a:pt x="6922" y="5292"/>
                    </a:cubicBezTo>
                    <a:cubicBezTo>
                      <a:pt x="6931" y="5292"/>
                      <a:pt x="6939" y="5283"/>
                      <a:pt x="6939" y="5267"/>
                    </a:cubicBezTo>
                    <a:cubicBezTo>
                      <a:pt x="7139" y="4700"/>
                      <a:pt x="7306" y="4099"/>
                      <a:pt x="7439" y="3466"/>
                    </a:cubicBezTo>
                    <a:cubicBezTo>
                      <a:pt x="7540" y="2999"/>
                      <a:pt x="7673" y="2498"/>
                      <a:pt x="7740" y="2031"/>
                    </a:cubicBezTo>
                    <a:cubicBezTo>
                      <a:pt x="8507" y="1698"/>
                      <a:pt x="9274" y="1397"/>
                      <a:pt x="10075" y="1164"/>
                    </a:cubicBezTo>
                    <a:cubicBezTo>
                      <a:pt x="10508" y="1030"/>
                      <a:pt x="10975" y="930"/>
                      <a:pt x="11409" y="864"/>
                    </a:cubicBezTo>
                    <a:lnTo>
                      <a:pt x="11409" y="864"/>
                    </a:lnTo>
                    <a:cubicBezTo>
                      <a:pt x="11309" y="1164"/>
                      <a:pt x="11209" y="1497"/>
                      <a:pt x="11142" y="1798"/>
                    </a:cubicBezTo>
                    <a:lnTo>
                      <a:pt x="10775" y="3232"/>
                    </a:lnTo>
                    <a:cubicBezTo>
                      <a:pt x="10542" y="4199"/>
                      <a:pt x="10342" y="5200"/>
                      <a:pt x="10108" y="6167"/>
                    </a:cubicBezTo>
                    <a:lnTo>
                      <a:pt x="10175" y="6167"/>
                    </a:lnTo>
                    <a:cubicBezTo>
                      <a:pt x="10442" y="5200"/>
                      <a:pt x="10775" y="4233"/>
                      <a:pt x="11075" y="3265"/>
                    </a:cubicBezTo>
                    <a:cubicBezTo>
                      <a:pt x="11209" y="2798"/>
                      <a:pt x="11342" y="2298"/>
                      <a:pt x="11476" y="1831"/>
                    </a:cubicBezTo>
                    <a:cubicBezTo>
                      <a:pt x="11609" y="1464"/>
                      <a:pt x="11676" y="1131"/>
                      <a:pt x="11743" y="764"/>
                    </a:cubicBezTo>
                    <a:cubicBezTo>
                      <a:pt x="12077" y="720"/>
                      <a:pt x="12419" y="695"/>
                      <a:pt x="12761" y="695"/>
                    </a:cubicBezTo>
                    <a:cubicBezTo>
                      <a:pt x="13202" y="695"/>
                      <a:pt x="13645" y="736"/>
                      <a:pt x="14078" y="830"/>
                    </a:cubicBezTo>
                    <a:cubicBezTo>
                      <a:pt x="15245" y="1064"/>
                      <a:pt x="16513" y="1631"/>
                      <a:pt x="17013" y="2798"/>
                    </a:cubicBezTo>
                    <a:cubicBezTo>
                      <a:pt x="17013" y="2808"/>
                      <a:pt x="17019" y="2812"/>
                      <a:pt x="17027" y="2812"/>
                    </a:cubicBezTo>
                    <a:cubicBezTo>
                      <a:pt x="17046" y="2812"/>
                      <a:pt x="17080" y="2789"/>
                      <a:pt x="17080" y="2765"/>
                    </a:cubicBezTo>
                    <a:cubicBezTo>
                      <a:pt x="16779" y="1364"/>
                      <a:pt x="15479" y="530"/>
                      <a:pt x="14178" y="197"/>
                    </a:cubicBezTo>
                    <a:cubicBezTo>
                      <a:pt x="13595" y="64"/>
                      <a:pt x="13008" y="0"/>
                      <a:pt x="124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4658370" y="2884315"/>
                <a:ext cx="8460" cy="37849"/>
              </a:xfrm>
              <a:custGeom>
                <a:rect b="b" l="l" r="r" t="t"/>
                <a:pathLst>
                  <a:path extrusionOk="0" h="1794" w="401">
                    <a:moveTo>
                      <a:pt x="384" y="0"/>
                    </a:moveTo>
                    <a:cubicBezTo>
                      <a:pt x="375" y="0"/>
                      <a:pt x="367" y="8"/>
                      <a:pt x="367" y="25"/>
                    </a:cubicBezTo>
                    <a:cubicBezTo>
                      <a:pt x="267" y="492"/>
                      <a:pt x="200" y="926"/>
                      <a:pt x="67" y="1393"/>
                    </a:cubicBezTo>
                    <a:cubicBezTo>
                      <a:pt x="67" y="1460"/>
                      <a:pt x="33" y="1560"/>
                      <a:pt x="33" y="1626"/>
                    </a:cubicBezTo>
                    <a:cubicBezTo>
                      <a:pt x="0" y="1693"/>
                      <a:pt x="0" y="1760"/>
                      <a:pt x="0" y="1793"/>
                    </a:cubicBezTo>
                    <a:lnTo>
                      <a:pt x="33" y="1793"/>
                    </a:lnTo>
                    <a:cubicBezTo>
                      <a:pt x="234" y="1226"/>
                      <a:pt x="367" y="626"/>
                      <a:pt x="400" y="25"/>
                    </a:cubicBezTo>
                    <a:cubicBezTo>
                      <a:pt x="400" y="8"/>
                      <a:pt x="392" y="0"/>
                      <a:pt x="3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3"/>
              <p:cNvSpPr/>
              <p:nvPr/>
            </p:nvSpPr>
            <p:spPr>
              <a:xfrm>
                <a:off x="4749153" y="2839800"/>
                <a:ext cx="19726" cy="84285"/>
              </a:xfrm>
              <a:custGeom>
                <a:rect b="b" l="l" r="r" t="t"/>
                <a:pathLst>
                  <a:path extrusionOk="0" h="3995" w="935">
                    <a:moveTo>
                      <a:pt x="867" y="0"/>
                    </a:moveTo>
                    <a:cubicBezTo>
                      <a:pt x="801" y="167"/>
                      <a:pt x="767" y="301"/>
                      <a:pt x="734" y="467"/>
                    </a:cubicBezTo>
                    <a:cubicBezTo>
                      <a:pt x="734" y="634"/>
                      <a:pt x="701" y="801"/>
                      <a:pt x="667" y="968"/>
                    </a:cubicBezTo>
                    <a:cubicBezTo>
                      <a:pt x="601" y="1301"/>
                      <a:pt x="534" y="1635"/>
                      <a:pt x="467" y="1935"/>
                    </a:cubicBezTo>
                    <a:cubicBezTo>
                      <a:pt x="334" y="2569"/>
                      <a:pt x="200" y="3169"/>
                      <a:pt x="34" y="3770"/>
                    </a:cubicBezTo>
                    <a:cubicBezTo>
                      <a:pt x="34" y="3770"/>
                      <a:pt x="0" y="3770"/>
                      <a:pt x="0" y="3803"/>
                    </a:cubicBezTo>
                    <a:lnTo>
                      <a:pt x="0" y="3970"/>
                    </a:lnTo>
                    <a:cubicBezTo>
                      <a:pt x="0" y="3986"/>
                      <a:pt x="17" y="3995"/>
                      <a:pt x="34" y="3995"/>
                    </a:cubicBezTo>
                    <a:cubicBezTo>
                      <a:pt x="50" y="3995"/>
                      <a:pt x="67" y="3986"/>
                      <a:pt x="67" y="3970"/>
                    </a:cubicBezTo>
                    <a:cubicBezTo>
                      <a:pt x="267" y="3303"/>
                      <a:pt x="434" y="2602"/>
                      <a:pt x="601" y="1935"/>
                    </a:cubicBezTo>
                    <a:cubicBezTo>
                      <a:pt x="667" y="1601"/>
                      <a:pt x="734" y="1268"/>
                      <a:pt x="801" y="934"/>
                    </a:cubicBezTo>
                    <a:cubicBezTo>
                      <a:pt x="867" y="634"/>
                      <a:pt x="934" y="334"/>
                      <a:pt x="9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3"/>
              <p:cNvSpPr/>
              <p:nvPr/>
            </p:nvSpPr>
            <p:spPr>
              <a:xfrm>
                <a:off x="4590795" y="2823618"/>
                <a:ext cx="61963" cy="9156"/>
              </a:xfrm>
              <a:custGeom>
                <a:rect b="b" l="l" r="r" t="t"/>
                <a:pathLst>
                  <a:path extrusionOk="0" h="434" w="2937">
                    <a:moveTo>
                      <a:pt x="2870" y="0"/>
                    </a:moveTo>
                    <a:cubicBezTo>
                      <a:pt x="1936" y="100"/>
                      <a:pt x="968" y="234"/>
                      <a:pt x="34" y="367"/>
                    </a:cubicBezTo>
                    <a:cubicBezTo>
                      <a:pt x="1" y="367"/>
                      <a:pt x="1" y="434"/>
                      <a:pt x="34" y="434"/>
                    </a:cubicBezTo>
                    <a:cubicBezTo>
                      <a:pt x="968" y="300"/>
                      <a:pt x="1936" y="200"/>
                      <a:pt x="2870" y="33"/>
                    </a:cubicBezTo>
                    <a:cubicBezTo>
                      <a:pt x="2936" y="33"/>
                      <a:pt x="2903" y="0"/>
                      <a:pt x="28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4599255" y="2021322"/>
                <a:ext cx="401148" cy="410325"/>
              </a:xfrm>
              <a:custGeom>
                <a:rect b="b" l="l" r="r" t="t"/>
                <a:pathLst>
                  <a:path extrusionOk="0" h="19449" w="19014">
                    <a:moveTo>
                      <a:pt x="4136" y="1"/>
                    </a:moveTo>
                    <a:cubicBezTo>
                      <a:pt x="4136" y="1"/>
                      <a:pt x="0" y="18247"/>
                      <a:pt x="15878" y="19448"/>
                    </a:cubicBezTo>
                    <a:cubicBezTo>
                      <a:pt x="15878" y="19448"/>
                      <a:pt x="19014" y="5605"/>
                      <a:pt x="4136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3"/>
              <p:cNvSpPr/>
              <p:nvPr/>
            </p:nvSpPr>
            <p:spPr>
              <a:xfrm>
                <a:off x="4736051" y="2124911"/>
                <a:ext cx="204540" cy="366548"/>
              </a:xfrm>
              <a:custGeom>
                <a:rect b="b" l="l" r="r" t="t"/>
                <a:pathLst>
                  <a:path extrusionOk="0" h="17374" w="9695">
                    <a:moveTo>
                      <a:pt x="1866" y="0"/>
                    </a:moveTo>
                    <a:cubicBezTo>
                      <a:pt x="1825" y="0"/>
                      <a:pt x="1798" y="47"/>
                      <a:pt x="1822" y="94"/>
                    </a:cubicBezTo>
                    <a:cubicBezTo>
                      <a:pt x="2723" y="1195"/>
                      <a:pt x="3557" y="2329"/>
                      <a:pt x="4324" y="3497"/>
                    </a:cubicBezTo>
                    <a:cubicBezTo>
                      <a:pt x="4924" y="4398"/>
                      <a:pt x="5458" y="5332"/>
                      <a:pt x="5958" y="6266"/>
                    </a:cubicBezTo>
                    <a:lnTo>
                      <a:pt x="5258" y="5899"/>
                    </a:lnTo>
                    <a:lnTo>
                      <a:pt x="3557" y="4998"/>
                    </a:lnTo>
                    <a:cubicBezTo>
                      <a:pt x="2389" y="4398"/>
                      <a:pt x="1222" y="3797"/>
                      <a:pt x="87" y="3197"/>
                    </a:cubicBezTo>
                    <a:cubicBezTo>
                      <a:pt x="81" y="3190"/>
                      <a:pt x="73" y="3187"/>
                      <a:pt x="65" y="3187"/>
                    </a:cubicBezTo>
                    <a:cubicBezTo>
                      <a:pt x="33" y="3187"/>
                      <a:pt x="1" y="3230"/>
                      <a:pt x="54" y="3230"/>
                    </a:cubicBezTo>
                    <a:cubicBezTo>
                      <a:pt x="1188" y="3864"/>
                      <a:pt x="2322" y="4531"/>
                      <a:pt x="3457" y="5165"/>
                    </a:cubicBezTo>
                    <a:lnTo>
                      <a:pt x="5191" y="6132"/>
                    </a:lnTo>
                    <a:cubicBezTo>
                      <a:pt x="5458" y="6266"/>
                      <a:pt x="5725" y="6432"/>
                      <a:pt x="6025" y="6599"/>
                    </a:cubicBezTo>
                    <a:cubicBezTo>
                      <a:pt x="6058" y="6632"/>
                      <a:pt x="6125" y="6666"/>
                      <a:pt x="6158" y="6699"/>
                    </a:cubicBezTo>
                    <a:cubicBezTo>
                      <a:pt x="6759" y="7800"/>
                      <a:pt x="7259" y="8934"/>
                      <a:pt x="7760" y="10102"/>
                    </a:cubicBezTo>
                    <a:cubicBezTo>
                      <a:pt x="7926" y="10502"/>
                      <a:pt x="8060" y="10969"/>
                      <a:pt x="8193" y="11369"/>
                    </a:cubicBezTo>
                    <a:cubicBezTo>
                      <a:pt x="7726" y="11036"/>
                      <a:pt x="7193" y="10735"/>
                      <a:pt x="6659" y="10469"/>
                    </a:cubicBezTo>
                    <a:cubicBezTo>
                      <a:pt x="6025" y="10102"/>
                      <a:pt x="5425" y="9768"/>
                      <a:pt x="4791" y="9434"/>
                    </a:cubicBezTo>
                    <a:cubicBezTo>
                      <a:pt x="3490" y="8801"/>
                      <a:pt x="2189" y="8234"/>
                      <a:pt x="888" y="7667"/>
                    </a:cubicBezTo>
                    <a:cubicBezTo>
                      <a:pt x="881" y="7660"/>
                      <a:pt x="875" y="7657"/>
                      <a:pt x="869" y="7657"/>
                    </a:cubicBezTo>
                    <a:cubicBezTo>
                      <a:pt x="844" y="7657"/>
                      <a:pt x="828" y="7700"/>
                      <a:pt x="855" y="7700"/>
                    </a:cubicBezTo>
                    <a:cubicBezTo>
                      <a:pt x="2122" y="8300"/>
                      <a:pt x="3356" y="9001"/>
                      <a:pt x="4624" y="9701"/>
                    </a:cubicBezTo>
                    <a:cubicBezTo>
                      <a:pt x="5224" y="10035"/>
                      <a:pt x="5892" y="10368"/>
                      <a:pt x="6492" y="10702"/>
                    </a:cubicBezTo>
                    <a:cubicBezTo>
                      <a:pt x="7092" y="11036"/>
                      <a:pt x="7693" y="11403"/>
                      <a:pt x="8293" y="11703"/>
                    </a:cubicBezTo>
                    <a:cubicBezTo>
                      <a:pt x="8493" y="12337"/>
                      <a:pt x="8694" y="13004"/>
                      <a:pt x="8894" y="13637"/>
                    </a:cubicBezTo>
                    <a:cubicBezTo>
                      <a:pt x="9261" y="14872"/>
                      <a:pt x="9528" y="16106"/>
                      <a:pt x="9694" y="17373"/>
                    </a:cubicBezTo>
                    <a:cubicBezTo>
                      <a:pt x="9561" y="15972"/>
                      <a:pt x="9394" y="14605"/>
                      <a:pt x="9127" y="13204"/>
                    </a:cubicBezTo>
                    <a:cubicBezTo>
                      <a:pt x="8860" y="11903"/>
                      <a:pt x="8460" y="10635"/>
                      <a:pt x="7993" y="9401"/>
                    </a:cubicBezTo>
                    <a:lnTo>
                      <a:pt x="8026" y="9001"/>
                    </a:lnTo>
                    <a:cubicBezTo>
                      <a:pt x="8060" y="8601"/>
                      <a:pt x="8093" y="8234"/>
                      <a:pt x="8093" y="7867"/>
                    </a:cubicBezTo>
                    <a:lnTo>
                      <a:pt x="8093" y="5565"/>
                    </a:lnTo>
                    <a:cubicBezTo>
                      <a:pt x="8093" y="5548"/>
                      <a:pt x="8076" y="5540"/>
                      <a:pt x="8060" y="5540"/>
                    </a:cubicBezTo>
                    <a:cubicBezTo>
                      <a:pt x="8043" y="5540"/>
                      <a:pt x="8026" y="5548"/>
                      <a:pt x="8026" y="5565"/>
                    </a:cubicBezTo>
                    <a:cubicBezTo>
                      <a:pt x="7993" y="6332"/>
                      <a:pt x="7893" y="7099"/>
                      <a:pt x="7860" y="7833"/>
                    </a:cubicBezTo>
                    <a:cubicBezTo>
                      <a:pt x="7826" y="8200"/>
                      <a:pt x="7793" y="8534"/>
                      <a:pt x="7793" y="8867"/>
                    </a:cubicBezTo>
                    <a:cubicBezTo>
                      <a:pt x="7393" y="7933"/>
                      <a:pt x="6959" y="6999"/>
                      <a:pt x="6459" y="6099"/>
                    </a:cubicBezTo>
                    <a:cubicBezTo>
                      <a:pt x="6158" y="5598"/>
                      <a:pt x="5892" y="5098"/>
                      <a:pt x="5558" y="4598"/>
                    </a:cubicBezTo>
                    <a:lnTo>
                      <a:pt x="5558" y="4031"/>
                    </a:lnTo>
                    <a:cubicBezTo>
                      <a:pt x="5558" y="3697"/>
                      <a:pt x="5525" y="3363"/>
                      <a:pt x="5525" y="3030"/>
                    </a:cubicBezTo>
                    <a:cubicBezTo>
                      <a:pt x="5491" y="2363"/>
                      <a:pt x="5425" y="1696"/>
                      <a:pt x="5391" y="1028"/>
                    </a:cubicBezTo>
                    <a:cubicBezTo>
                      <a:pt x="5391" y="1012"/>
                      <a:pt x="5375" y="1003"/>
                      <a:pt x="5358" y="1003"/>
                    </a:cubicBezTo>
                    <a:cubicBezTo>
                      <a:pt x="5341" y="1003"/>
                      <a:pt x="5325" y="1012"/>
                      <a:pt x="5325" y="1028"/>
                    </a:cubicBezTo>
                    <a:lnTo>
                      <a:pt x="5325" y="3063"/>
                    </a:lnTo>
                    <a:cubicBezTo>
                      <a:pt x="5325" y="3397"/>
                      <a:pt x="5358" y="3764"/>
                      <a:pt x="5358" y="4097"/>
                    </a:cubicBezTo>
                    <a:lnTo>
                      <a:pt x="5358" y="4231"/>
                    </a:lnTo>
                    <a:cubicBezTo>
                      <a:pt x="4357" y="2696"/>
                      <a:pt x="3223" y="1295"/>
                      <a:pt x="1922" y="28"/>
                    </a:cubicBezTo>
                    <a:cubicBezTo>
                      <a:pt x="1903" y="8"/>
                      <a:pt x="1883" y="0"/>
                      <a:pt x="18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3"/>
              <p:cNvSpPr/>
              <p:nvPr/>
            </p:nvSpPr>
            <p:spPr>
              <a:xfrm>
                <a:off x="4889198" y="2198330"/>
                <a:ext cx="4937" cy="51562"/>
              </a:xfrm>
              <a:custGeom>
                <a:rect b="b" l="l" r="r" t="t"/>
                <a:pathLst>
                  <a:path extrusionOk="0" h="2444" w="234">
                    <a:moveTo>
                      <a:pt x="200" y="0"/>
                    </a:moveTo>
                    <a:cubicBezTo>
                      <a:pt x="184" y="0"/>
                      <a:pt x="167" y="17"/>
                      <a:pt x="167" y="50"/>
                    </a:cubicBezTo>
                    <a:cubicBezTo>
                      <a:pt x="100" y="817"/>
                      <a:pt x="34" y="1618"/>
                      <a:pt x="0" y="2419"/>
                    </a:cubicBezTo>
                    <a:cubicBezTo>
                      <a:pt x="0" y="2435"/>
                      <a:pt x="17" y="2444"/>
                      <a:pt x="34" y="2444"/>
                    </a:cubicBezTo>
                    <a:cubicBezTo>
                      <a:pt x="50" y="2444"/>
                      <a:pt x="67" y="2435"/>
                      <a:pt x="67" y="2419"/>
                    </a:cubicBezTo>
                    <a:cubicBezTo>
                      <a:pt x="134" y="1618"/>
                      <a:pt x="167" y="817"/>
                      <a:pt x="234" y="50"/>
                    </a:cubicBezTo>
                    <a:cubicBezTo>
                      <a:pt x="234" y="17"/>
                      <a:pt x="217" y="0"/>
                      <a:pt x="20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3"/>
              <p:cNvSpPr/>
              <p:nvPr/>
            </p:nvSpPr>
            <p:spPr>
              <a:xfrm>
                <a:off x="4740693" y="2254977"/>
                <a:ext cx="61246" cy="24642"/>
              </a:xfrm>
              <a:custGeom>
                <a:rect b="b" l="l" r="r" t="t"/>
                <a:pathLst>
                  <a:path extrusionOk="0" h="1168" w="2903">
                    <a:moveTo>
                      <a:pt x="68" y="0"/>
                    </a:moveTo>
                    <a:cubicBezTo>
                      <a:pt x="34" y="0"/>
                      <a:pt x="1" y="34"/>
                      <a:pt x="68" y="67"/>
                    </a:cubicBezTo>
                    <a:cubicBezTo>
                      <a:pt x="1002" y="434"/>
                      <a:pt x="1936" y="801"/>
                      <a:pt x="2870" y="1168"/>
                    </a:cubicBezTo>
                    <a:cubicBezTo>
                      <a:pt x="2870" y="1168"/>
                      <a:pt x="2903" y="1135"/>
                      <a:pt x="2870" y="1135"/>
                    </a:cubicBezTo>
                    <a:cubicBezTo>
                      <a:pt x="1936" y="734"/>
                      <a:pt x="1002" y="367"/>
                      <a:pt x="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3"/>
              <p:cNvSpPr/>
              <p:nvPr/>
            </p:nvSpPr>
            <p:spPr>
              <a:xfrm>
                <a:off x="4710439" y="2119847"/>
                <a:ext cx="58292" cy="31899"/>
              </a:xfrm>
              <a:custGeom>
                <a:rect b="b" l="l" r="r" t="t"/>
                <a:pathLst>
                  <a:path extrusionOk="0" h="1512" w="2763">
                    <a:moveTo>
                      <a:pt x="67" y="1"/>
                    </a:moveTo>
                    <a:cubicBezTo>
                      <a:pt x="34" y="1"/>
                      <a:pt x="1" y="68"/>
                      <a:pt x="34" y="68"/>
                    </a:cubicBezTo>
                    <a:cubicBezTo>
                      <a:pt x="935" y="501"/>
                      <a:pt x="1835" y="1002"/>
                      <a:pt x="2702" y="1502"/>
                    </a:cubicBezTo>
                    <a:cubicBezTo>
                      <a:pt x="2709" y="1508"/>
                      <a:pt x="2715" y="1511"/>
                      <a:pt x="2721" y="1511"/>
                    </a:cubicBezTo>
                    <a:cubicBezTo>
                      <a:pt x="2746" y="1511"/>
                      <a:pt x="2763" y="1462"/>
                      <a:pt x="2736" y="1435"/>
                    </a:cubicBezTo>
                    <a:cubicBezTo>
                      <a:pt x="1869" y="902"/>
                      <a:pt x="1001" y="435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3"/>
              <p:cNvSpPr/>
              <p:nvPr/>
            </p:nvSpPr>
            <p:spPr>
              <a:xfrm>
                <a:off x="4716768" y="3064298"/>
                <a:ext cx="453238" cy="477858"/>
              </a:xfrm>
              <a:custGeom>
                <a:rect b="b" l="l" r="r" t="t"/>
                <a:pathLst>
                  <a:path extrusionOk="0" h="22650" w="21483">
                    <a:moveTo>
                      <a:pt x="1" y="0"/>
                    </a:moveTo>
                    <a:lnTo>
                      <a:pt x="1" y="22650"/>
                    </a:lnTo>
                    <a:lnTo>
                      <a:pt x="21483" y="22650"/>
                    </a:lnTo>
                    <a:lnTo>
                      <a:pt x="21483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3"/>
              <p:cNvSpPr/>
              <p:nvPr/>
            </p:nvSpPr>
            <p:spPr>
              <a:xfrm>
                <a:off x="5178445" y="3233901"/>
                <a:ext cx="23228" cy="818478"/>
              </a:xfrm>
              <a:custGeom>
                <a:rect b="b" l="l" r="r" t="t"/>
                <a:pathLst>
                  <a:path extrusionOk="0" h="38795" w="1101">
                    <a:moveTo>
                      <a:pt x="0" y="0"/>
                    </a:moveTo>
                    <a:lnTo>
                      <a:pt x="0" y="38795"/>
                    </a:lnTo>
                    <a:lnTo>
                      <a:pt x="1101" y="38795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3"/>
              <p:cNvSpPr/>
              <p:nvPr/>
            </p:nvSpPr>
            <p:spPr>
              <a:xfrm>
                <a:off x="4687928" y="3233901"/>
                <a:ext cx="23228" cy="818478"/>
              </a:xfrm>
              <a:custGeom>
                <a:rect b="b" l="l" r="r" t="t"/>
                <a:pathLst>
                  <a:path extrusionOk="0" h="38795" w="1101">
                    <a:moveTo>
                      <a:pt x="0" y="0"/>
                    </a:moveTo>
                    <a:lnTo>
                      <a:pt x="0" y="38795"/>
                    </a:lnTo>
                    <a:lnTo>
                      <a:pt x="1101" y="38795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3"/>
              <p:cNvSpPr/>
              <p:nvPr/>
            </p:nvSpPr>
            <p:spPr>
              <a:xfrm>
                <a:off x="4920865" y="3233901"/>
                <a:ext cx="23249" cy="818478"/>
              </a:xfrm>
              <a:custGeom>
                <a:rect b="b" l="l" r="r" t="t"/>
                <a:pathLst>
                  <a:path extrusionOk="0" h="38795" w="1102">
                    <a:moveTo>
                      <a:pt x="0" y="0"/>
                    </a:moveTo>
                    <a:lnTo>
                      <a:pt x="0" y="38795"/>
                    </a:lnTo>
                    <a:lnTo>
                      <a:pt x="1101" y="38795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3"/>
              <p:cNvSpPr/>
              <p:nvPr/>
            </p:nvSpPr>
            <p:spPr>
              <a:xfrm>
                <a:off x="4699890" y="3511881"/>
                <a:ext cx="489821" cy="66183"/>
              </a:xfrm>
              <a:custGeom>
                <a:rect b="b" l="l" r="r" t="t"/>
                <a:pathLst>
                  <a:path extrusionOk="0" h="3137" w="23217">
                    <a:moveTo>
                      <a:pt x="0" y="0"/>
                    </a:moveTo>
                    <a:lnTo>
                      <a:pt x="0" y="3136"/>
                    </a:lnTo>
                    <a:lnTo>
                      <a:pt x="23217" y="3136"/>
                    </a:lnTo>
                    <a:lnTo>
                      <a:pt x="2321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3"/>
              <p:cNvSpPr/>
              <p:nvPr/>
            </p:nvSpPr>
            <p:spPr>
              <a:xfrm>
                <a:off x="4998968" y="2561102"/>
                <a:ext cx="444102" cy="1164751"/>
              </a:xfrm>
              <a:custGeom>
                <a:rect b="b" l="l" r="r" t="t"/>
                <a:pathLst>
                  <a:path extrusionOk="0" h="55208" w="21050">
                    <a:moveTo>
                      <a:pt x="1" y="1"/>
                    </a:moveTo>
                    <a:lnTo>
                      <a:pt x="1" y="55207"/>
                    </a:lnTo>
                    <a:lnTo>
                      <a:pt x="21049" y="55207"/>
                    </a:lnTo>
                    <a:lnTo>
                      <a:pt x="21049" y="1"/>
                    </a:ln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6" name="Google Shape;736;p33"/>
            <p:cNvSpPr/>
            <p:nvPr/>
          </p:nvSpPr>
          <p:spPr>
            <a:xfrm>
              <a:off x="4998968" y="2561102"/>
              <a:ext cx="444102" cy="1164751"/>
            </a:xfrm>
            <a:custGeom>
              <a:rect b="b" l="l" r="r" t="t"/>
              <a:pathLst>
                <a:path extrusionOk="0" h="55208" w="21050">
                  <a:moveTo>
                    <a:pt x="1" y="1"/>
                  </a:moveTo>
                  <a:lnTo>
                    <a:pt x="1" y="55207"/>
                  </a:lnTo>
                  <a:lnTo>
                    <a:pt x="21049" y="55207"/>
                  </a:lnTo>
                  <a:lnTo>
                    <a:pt x="210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7302351" y="2561102"/>
              <a:ext cx="444102" cy="1164751"/>
            </a:xfrm>
            <a:custGeom>
              <a:rect b="b" l="l" r="r" t="t"/>
              <a:pathLst>
                <a:path extrusionOk="0" h="55208" w="21050">
                  <a:moveTo>
                    <a:pt x="1" y="1"/>
                  </a:moveTo>
                  <a:lnTo>
                    <a:pt x="1" y="55207"/>
                  </a:lnTo>
                  <a:lnTo>
                    <a:pt x="21049" y="55207"/>
                  </a:lnTo>
                  <a:lnTo>
                    <a:pt x="21049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7302351" y="2561102"/>
              <a:ext cx="444102" cy="1164751"/>
            </a:xfrm>
            <a:custGeom>
              <a:rect b="b" l="l" r="r" t="t"/>
              <a:pathLst>
                <a:path extrusionOk="0" h="55208" w="21050">
                  <a:moveTo>
                    <a:pt x="1" y="1"/>
                  </a:moveTo>
                  <a:lnTo>
                    <a:pt x="1" y="55207"/>
                  </a:lnTo>
                  <a:lnTo>
                    <a:pt x="21049" y="55207"/>
                  </a:lnTo>
                  <a:lnTo>
                    <a:pt x="210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5443050" y="1740535"/>
              <a:ext cx="1859323" cy="1985317"/>
            </a:xfrm>
            <a:custGeom>
              <a:rect b="b" l="l" r="r" t="t"/>
              <a:pathLst>
                <a:path extrusionOk="0" h="94102" w="88130">
                  <a:moveTo>
                    <a:pt x="0" y="0"/>
                  </a:moveTo>
                  <a:lnTo>
                    <a:pt x="0" y="94101"/>
                  </a:lnTo>
                  <a:lnTo>
                    <a:pt x="88130" y="94101"/>
                  </a:lnTo>
                  <a:lnTo>
                    <a:pt x="88130" y="0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5443050" y="1740535"/>
              <a:ext cx="1859323" cy="1985317"/>
            </a:xfrm>
            <a:custGeom>
              <a:rect b="b" l="l" r="r" t="t"/>
              <a:pathLst>
                <a:path extrusionOk="0" h="94102" w="88130">
                  <a:moveTo>
                    <a:pt x="0" y="0"/>
                  </a:moveTo>
                  <a:lnTo>
                    <a:pt x="0" y="94101"/>
                  </a:lnTo>
                  <a:lnTo>
                    <a:pt x="88130" y="94101"/>
                  </a:lnTo>
                  <a:lnTo>
                    <a:pt x="881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7302351" y="2561102"/>
              <a:ext cx="10591" cy="1164751"/>
            </a:xfrm>
            <a:custGeom>
              <a:rect b="b" l="l" r="r" t="t"/>
              <a:pathLst>
                <a:path extrusionOk="0" h="55208" w="502">
                  <a:moveTo>
                    <a:pt x="1" y="1"/>
                  </a:moveTo>
                  <a:lnTo>
                    <a:pt x="1" y="55207"/>
                  </a:lnTo>
                  <a:lnTo>
                    <a:pt x="501" y="55207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5438113" y="2561102"/>
              <a:ext cx="10591" cy="1164751"/>
            </a:xfrm>
            <a:custGeom>
              <a:rect b="b" l="l" r="r" t="t"/>
              <a:pathLst>
                <a:path extrusionOk="0" h="55208" w="502">
                  <a:moveTo>
                    <a:pt x="1" y="1"/>
                  </a:moveTo>
                  <a:lnTo>
                    <a:pt x="1" y="55207"/>
                  </a:lnTo>
                  <a:lnTo>
                    <a:pt x="501" y="55207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5438113" y="3026280"/>
              <a:ext cx="1874829" cy="361759"/>
            </a:xfrm>
            <a:custGeom>
              <a:rect b="b" l="l" r="r" t="t"/>
              <a:pathLst>
                <a:path extrusionOk="0" h="17147" w="88865">
                  <a:moveTo>
                    <a:pt x="88364" y="535"/>
                  </a:moveTo>
                  <a:lnTo>
                    <a:pt x="88364" y="16613"/>
                  </a:lnTo>
                  <a:lnTo>
                    <a:pt x="535" y="16613"/>
                  </a:lnTo>
                  <a:lnTo>
                    <a:pt x="535" y="535"/>
                  </a:lnTo>
                  <a:close/>
                  <a:moveTo>
                    <a:pt x="1" y="1"/>
                  </a:moveTo>
                  <a:lnTo>
                    <a:pt x="1" y="17147"/>
                  </a:lnTo>
                  <a:lnTo>
                    <a:pt x="88864" y="17147"/>
                  </a:lnTo>
                  <a:lnTo>
                    <a:pt x="888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5550014" y="2378123"/>
              <a:ext cx="17616" cy="14114"/>
            </a:xfrm>
            <a:custGeom>
              <a:rect b="b" l="l" r="r" t="t"/>
              <a:pathLst>
                <a:path extrusionOk="0" h="669" w="835">
                  <a:moveTo>
                    <a:pt x="434" y="1"/>
                  </a:moveTo>
                  <a:cubicBezTo>
                    <a:pt x="1" y="34"/>
                    <a:pt x="1" y="635"/>
                    <a:pt x="434" y="668"/>
                  </a:cubicBezTo>
                  <a:cubicBezTo>
                    <a:pt x="835" y="635"/>
                    <a:pt x="835" y="34"/>
                    <a:pt x="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5562694" y="3277530"/>
              <a:ext cx="17595" cy="14789"/>
            </a:xfrm>
            <a:custGeom>
              <a:rect b="b" l="l" r="r" t="t"/>
              <a:pathLst>
                <a:path extrusionOk="0" h="701" w="834">
                  <a:moveTo>
                    <a:pt x="434" y="0"/>
                  </a:moveTo>
                  <a:cubicBezTo>
                    <a:pt x="0" y="34"/>
                    <a:pt x="0" y="634"/>
                    <a:pt x="434" y="701"/>
                  </a:cubicBezTo>
                  <a:cubicBezTo>
                    <a:pt x="834" y="634"/>
                    <a:pt x="834" y="34"/>
                    <a:pt x="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6063759" y="3133076"/>
              <a:ext cx="12680" cy="10064"/>
            </a:xfrm>
            <a:custGeom>
              <a:rect b="b" l="l" r="r" t="t"/>
              <a:pathLst>
                <a:path extrusionOk="0" h="477" w="601">
                  <a:moveTo>
                    <a:pt x="301" y="1"/>
                  </a:moveTo>
                  <a:cubicBezTo>
                    <a:pt x="251" y="1"/>
                    <a:pt x="200" y="26"/>
                    <a:pt x="167" y="76"/>
                  </a:cubicBezTo>
                  <a:cubicBezTo>
                    <a:pt x="134" y="109"/>
                    <a:pt x="134" y="143"/>
                    <a:pt x="100" y="176"/>
                  </a:cubicBezTo>
                  <a:cubicBezTo>
                    <a:pt x="0" y="376"/>
                    <a:pt x="150" y="476"/>
                    <a:pt x="301" y="476"/>
                  </a:cubicBezTo>
                  <a:cubicBezTo>
                    <a:pt x="451" y="476"/>
                    <a:pt x="601" y="376"/>
                    <a:pt x="501" y="176"/>
                  </a:cubicBezTo>
                  <a:cubicBezTo>
                    <a:pt x="501" y="143"/>
                    <a:pt x="467" y="109"/>
                    <a:pt x="434" y="76"/>
                  </a:cubicBezTo>
                  <a:cubicBezTo>
                    <a:pt x="401" y="26"/>
                    <a:pt x="351" y="1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5330094" y="3292130"/>
              <a:ext cx="12342" cy="10042"/>
            </a:xfrm>
            <a:custGeom>
              <a:rect b="b" l="l" r="r" t="t"/>
              <a:pathLst>
                <a:path extrusionOk="0" h="476" w="585">
                  <a:moveTo>
                    <a:pt x="284" y="1"/>
                  </a:moveTo>
                  <a:cubicBezTo>
                    <a:pt x="234" y="1"/>
                    <a:pt x="184" y="26"/>
                    <a:pt x="151" y="76"/>
                  </a:cubicBezTo>
                  <a:cubicBezTo>
                    <a:pt x="117" y="109"/>
                    <a:pt x="117" y="142"/>
                    <a:pt x="84" y="176"/>
                  </a:cubicBezTo>
                  <a:cubicBezTo>
                    <a:pt x="0" y="376"/>
                    <a:pt x="151" y="476"/>
                    <a:pt x="297" y="476"/>
                  </a:cubicBezTo>
                  <a:cubicBezTo>
                    <a:pt x="442" y="476"/>
                    <a:pt x="584" y="376"/>
                    <a:pt x="484" y="176"/>
                  </a:cubicBezTo>
                  <a:cubicBezTo>
                    <a:pt x="484" y="142"/>
                    <a:pt x="451" y="109"/>
                    <a:pt x="417" y="76"/>
                  </a:cubicBezTo>
                  <a:cubicBezTo>
                    <a:pt x="384" y="26"/>
                    <a:pt x="334" y="1"/>
                    <a:pt x="2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5614762" y="2422470"/>
              <a:ext cx="14789" cy="11287"/>
            </a:xfrm>
            <a:custGeom>
              <a:rect b="b" l="l" r="r" t="t"/>
              <a:pathLst>
                <a:path extrusionOk="0" h="535" w="701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5224184" y="2992503"/>
              <a:ext cx="13397" cy="11287"/>
            </a:xfrm>
            <a:custGeom>
              <a:rect b="b" l="l" r="r" t="t"/>
              <a:pathLst>
                <a:path extrusionOk="0" h="535" w="635">
                  <a:moveTo>
                    <a:pt x="334" y="1"/>
                  </a:moveTo>
                  <a:cubicBezTo>
                    <a:pt x="0" y="68"/>
                    <a:pt x="0" y="501"/>
                    <a:pt x="334" y="535"/>
                  </a:cubicBezTo>
                  <a:cubicBezTo>
                    <a:pt x="634" y="501"/>
                    <a:pt x="634" y="68"/>
                    <a:pt x="3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5953272" y="2107189"/>
              <a:ext cx="18313" cy="18503"/>
            </a:xfrm>
            <a:custGeom>
              <a:rect b="b" l="l" r="r" t="t"/>
              <a:pathLst>
                <a:path extrusionOk="0" h="877" w="868">
                  <a:moveTo>
                    <a:pt x="446" y="0"/>
                  </a:moveTo>
                  <a:cubicBezTo>
                    <a:pt x="351" y="0"/>
                    <a:pt x="250" y="34"/>
                    <a:pt x="167" y="101"/>
                  </a:cubicBezTo>
                  <a:cubicBezTo>
                    <a:pt x="67" y="234"/>
                    <a:pt x="0" y="434"/>
                    <a:pt x="67" y="601"/>
                  </a:cubicBezTo>
                  <a:cubicBezTo>
                    <a:pt x="134" y="784"/>
                    <a:pt x="292" y="876"/>
                    <a:pt x="451" y="876"/>
                  </a:cubicBezTo>
                  <a:cubicBezTo>
                    <a:pt x="609" y="876"/>
                    <a:pt x="767" y="784"/>
                    <a:pt x="834" y="601"/>
                  </a:cubicBezTo>
                  <a:cubicBezTo>
                    <a:pt x="868" y="434"/>
                    <a:pt x="834" y="234"/>
                    <a:pt x="701" y="101"/>
                  </a:cubicBezTo>
                  <a:cubicBezTo>
                    <a:pt x="634" y="34"/>
                    <a:pt x="542" y="0"/>
                    <a:pt x="4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5618285" y="3233373"/>
              <a:ext cx="18313" cy="18481"/>
            </a:xfrm>
            <a:custGeom>
              <a:rect b="b" l="l" r="r" t="t"/>
              <a:pathLst>
                <a:path extrusionOk="0" h="876" w="868">
                  <a:moveTo>
                    <a:pt x="451" y="0"/>
                  </a:moveTo>
                  <a:cubicBezTo>
                    <a:pt x="359" y="0"/>
                    <a:pt x="267" y="42"/>
                    <a:pt x="200" y="125"/>
                  </a:cubicBezTo>
                  <a:cubicBezTo>
                    <a:pt x="67" y="225"/>
                    <a:pt x="0" y="426"/>
                    <a:pt x="67" y="626"/>
                  </a:cubicBezTo>
                  <a:cubicBezTo>
                    <a:pt x="134" y="793"/>
                    <a:pt x="292" y="876"/>
                    <a:pt x="451" y="876"/>
                  </a:cubicBezTo>
                  <a:cubicBezTo>
                    <a:pt x="609" y="876"/>
                    <a:pt x="767" y="793"/>
                    <a:pt x="834" y="626"/>
                  </a:cubicBezTo>
                  <a:cubicBezTo>
                    <a:pt x="868" y="426"/>
                    <a:pt x="834" y="225"/>
                    <a:pt x="701" y="125"/>
                  </a:cubicBezTo>
                  <a:cubicBezTo>
                    <a:pt x="634" y="42"/>
                    <a:pt x="542" y="0"/>
                    <a:pt x="4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7167939" y="3296539"/>
              <a:ext cx="19726" cy="14789"/>
            </a:xfrm>
            <a:custGeom>
              <a:rect b="b" l="l" r="r" t="t"/>
              <a:pathLst>
                <a:path extrusionOk="0" h="701" w="935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35" y="701"/>
                    <a:pt x="935" y="0"/>
                    <a:pt x="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6722465" y="2315506"/>
              <a:ext cx="17616" cy="14789"/>
            </a:xfrm>
            <a:custGeom>
              <a:rect b="b" l="l" r="r" t="t"/>
              <a:pathLst>
                <a:path extrusionOk="0" h="701" w="835">
                  <a:moveTo>
                    <a:pt x="434" y="0"/>
                  </a:moveTo>
                  <a:cubicBezTo>
                    <a:pt x="1" y="34"/>
                    <a:pt x="1" y="634"/>
                    <a:pt x="434" y="701"/>
                  </a:cubicBezTo>
                  <a:cubicBezTo>
                    <a:pt x="835" y="634"/>
                    <a:pt x="835" y="34"/>
                    <a:pt x="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7413556" y="3235483"/>
              <a:ext cx="12680" cy="10570"/>
            </a:xfrm>
            <a:custGeom>
              <a:rect b="b" l="l" r="r" t="t"/>
              <a:pathLst>
                <a:path extrusionOk="0" h="501" w="601">
                  <a:moveTo>
                    <a:pt x="301" y="0"/>
                  </a:moveTo>
                  <a:cubicBezTo>
                    <a:pt x="150" y="0"/>
                    <a:pt x="0" y="109"/>
                    <a:pt x="100" y="326"/>
                  </a:cubicBezTo>
                  <a:cubicBezTo>
                    <a:pt x="100" y="359"/>
                    <a:pt x="134" y="392"/>
                    <a:pt x="167" y="426"/>
                  </a:cubicBezTo>
                  <a:cubicBezTo>
                    <a:pt x="200" y="476"/>
                    <a:pt x="251" y="501"/>
                    <a:pt x="301" y="501"/>
                  </a:cubicBezTo>
                  <a:cubicBezTo>
                    <a:pt x="351" y="501"/>
                    <a:pt x="401" y="476"/>
                    <a:pt x="434" y="426"/>
                  </a:cubicBezTo>
                  <a:cubicBezTo>
                    <a:pt x="467" y="392"/>
                    <a:pt x="467" y="359"/>
                    <a:pt x="501" y="326"/>
                  </a:cubicBezTo>
                  <a:cubicBezTo>
                    <a:pt x="601" y="109"/>
                    <a:pt x="451" y="0"/>
                    <a:pt x="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6503600" y="2783153"/>
              <a:ext cx="18313" cy="18481"/>
            </a:xfrm>
            <a:custGeom>
              <a:rect b="b" l="l" r="r" t="t"/>
              <a:pathLst>
                <a:path extrusionOk="0" h="876" w="868">
                  <a:moveTo>
                    <a:pt x="418" y="0"/>
                  </a:moveTo>
                  <a:cubicBezTo>
                    <a:pt x="259" y="0"/>
                    <a:pt x="101" y="83"/>
                    <a:pt x="34" y="250"/>
                  </a:cubicBezTo>
                  <a:cubicBezTo>
                    <a:pt x="1" y="417"/>
                    <a:pt x="34" y="617"/>
                    <a:pt x="167" y="751"/>
                  </a:cubicBezTo>
                  <a:cubicBezTo>
                    <a:pt x="234" y="834"/>
                    <a:pt x="326" y="876"/>
                    <a:pt x="422" y="876"/>
                  </a:cubicBezTo>
                  <a:cubicBezTo>
                    <a:pt x="518" y="876"/>
                    <a:pt x="618" y="834"/>
                    <a:pt x="701" y="751"/>
                  </a:cubicBezTo>
                  <a:cubicBezTo>
                    <a:pt x="801" y="617"/>
                    <a:pt x="868" y="417"/>
                    <a:pt x="801" y="250"/>
                  </a:cubicBezTo>
                  <a:cubicBezTo>
                    <a:pt x="734" y="83"/>
                    <a:pt x="576" y="0"/>
                    <a:pt x="4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5449379" y="3388018"/>
              <a:ext cx="1852993" cy="91500"/>
            </a:xfrm>
            <a:custGeom>
              <a:rect b="b" l="l" r="r" t="t"/>
              <a:pathLst>
                <a:path extrusionOk="0" h="4337" w="87830">
                  <a:moveTo>
                    <a:pt x="1" y="1"/>
                  </a:moveTo>
                  <a:cubicBezTo>
                    <a:pt x="1" y="1"/>
                    <a:pt x="22183" y="4337"/>
                    <a:pt x="43899" y="4337"/>
                  </a:cubicBezTo>
                  <a:cubicBezTo>
                    <a:pt x="65614" y="4337"/>
                    <a:pt x="87830" y="1"/>
                    <a:pt x="878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4998968" y="3623065"/>
              <a:ext cx="2746768" cy="102787"/>
            </a:xfrm>
            <a:custGeom>
              <a:rect b="b" l="l" r="r" t="t"/>
              <a:pathLst>
                <a:path extrusionOk="0" h="4872" w="130194">
                  <a:moveTo>
                    <a:pt x="1" y="1"/>
                  </a:moveTo>
                  <a:lnTo>
                    <a:pt x="1" y="4871"/>
                  </a:lnTo>
                  <a:lnTo>
                    <a:pt x="130194" y="4871"/>
                  </a:lnTo>
                  <a:lnTo>
                    <a:pt x="13019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5269227" y="3725831"/>
              <a:ext cx="324437" cy="463786"/>
            </a:xfrm>
            <a:custGeom>
              <a:rect b="b" l="l" r="r" t="t"/>
              <a:pathLst>
                <a:path extrusionOk="0" h="21983" w="15378">
                  <a:moveTo>
                    <a:pt x="3469" y="0"/>
                  </a:moveTo>
                  <a:lnTo>
                    <a:pt x="1735" y="10941"/>
                  </a:lnTo>
                  <a:lnTo>
                    <a:pt x="0" y="21982"/>
                  </a:lnTo>
                  <a:lnTo>
                    <a:pt x="4670" y="21982"/>
                  </a:lnTo>
                  <a:lnTo>
                    <a:pt x="10041" y="10941"/>
                  </a:lnTo>
                  <a:lnTo>
                    <a:pt x="1537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5319882" y="3725831"/>
              <a:ext cx="274500" cy="140066"/>
            </a:xfrm>
            <a:custGeom>
              <a:rect b="b" l="l" r="r" t="t"/>
              <a:pathLst>
                <a:path extrusionOk="0" h="6639" w="13011">
                  <a:moveTo>
                    <a:pt x="1068" y="0"/>
                  </a:moveTo>
                  <a:lnTo>
                    <a:pt x="1" y="6638"/>
                  </a:lnTo>
                  <a:lnTo>
                    <a:pt x="9741" y="6638"/>
                  </a:lnTo>
                  <a:lnTo>
                    <a:pt x="130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7108824" y="3725831"/>
              <a:ext cx="325155" cy="463786"/>
            </a:xfrm>
            <a:custGeom>
              <a:rect b="b" l="l" r="r" t="t"/>
              <a:pathLst>
                <a:path extrusionOk="0" h="21983" w="15412">
                  <a:moveTo>
                    <a:pt x="1" y="0"/>
                  </a:moveTo>
                  <a:lnTo>
                    <a:pt x="5371" y="10941"/>
                  </a:lnTo>
                  <a:lnTo>
                    <a:pt x="10742" y="21982"/>
                  </a:lnTo>
                  <a:lnTo>
                    <a:pt x="15412" y="21982"/>
                  </a:lnTo>
                  <a:lnTo>
                    <a:pt x="13677" y="10941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7108824" y="3725831"/>
              <a:ext cx="274478" cy="140066"/>
            </a:xfrm>
            <a:custGeom>
              <a:rect b="b" l="l" r="r" t="t"/>
              <a:pathLst>
                <a:path extrusionOk="0" h="6639" w="13010">
                  <a:moveTo>
                    <a:pt x="1" y="0"/>
                  </a:moveTo>
                  <a:lnTo>
                    <a:pt x="3270" y="6638"/>
                  </a:lnTo>
                  <a:lnTo>
                    <a:pt x="13010" y="6638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6414231" y="2620913"/>
              <a:ext cx="1050255" cy="647778"/>
            </a:xfrm>
            <a:custGeom>
              <a:rect b="b" l="l" r="r" t="t"/>
              <a:pathLst>
                <a:path extrusionOk="0" h="30704" w="49781">
                  <a:moveTo>
                    <a:pt x="27216" y="1"/>
                  </a:moveTo>
                  <a:cubicBezTo>
                    <a:pt x="26960" y="1"/>
                    <a:pt x="17913" y="6439"/>
                    <a:pt x="17913" y="6439"/>
                  </a:cubicBezTo>
                  <a:cubicBezTo>
                    <a:pt x="17890" y="6471"/>
                    <a:pt x="17797" y="6486"/>
                    <a:pt x="17644" y="6486"/>
                  </a:cubicBezTo>
                  <a:cubicBezTo>
                    <a:pt x="15398" y="6486"/>
                    <a:pt x="167" y="3270"/>
                    <a:pt x="167" y="3270"/>
                  </a:cubicBezTo>
                  <a:lnTo>
                    <a:pt x="0" y="24252"/>
                  </a:lnTo>
                  <a:lnTo>
                    <a:pt x="31656" y="23551"/>
                  </a:lnTo>
                  <a:cubicBezTo>
                    <a:pt x="31656" y="23551"/>
                    <a:pt x="35926" y="26053"/>
                    <a:pt x="39829" y="28121"/>
                  </a:cubicBezTo>
                  <a:cubicBezTo>
                    <a:pt x="42230" y="29389"/>
                    <a:pt x="44365" y="30456"/>
                    <a:pt x="44966" y="30623"/>
                  </a:cubicBezTo>
                  <a:cubicBezTo>
                    <a:pt x="45185" y="30678"/>
                    <a:pt x="45436" y="30703"/>
                    <a:pt x="45704" y="30703"/>
                  </a:cubicBezTo>
                  <a:cubicBezTo>
                    <a:pt x="47394" y="30703"/>
                    <a:pt x="49781" y="29696"/>
                    <a:pt x="49435" y="28688"/>
                  </a:cubicBezTo>
                  <a:cubicBezTo>
                    <a:pt x="49069" y="27554"/>
                    <a:pt x="28621" y="535"/>
                    <a:pt x="27220" y="1"/>
                  </a:cubicBezTo>
                  <a:cubicBezTo>
                    <a:pt x="27219" y="1"/>
                    <a:pt x="27218" y="1"/>
                    <a:pt x="27216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6700651" y="2620913"/>
              <a:ext cx="763835" cy="647778"/>
            </a:xfrm>
            <a:custGeom>
              <a:rect b="b" l="l" r="r" t="t"/>
              <a:pathLst>
                <a:path extrusionOk="0" h="30704" w="36205">
                  <a:moveTo>
                    <a:pt x="13640" y="1"/>
                  </a:moveTo>
                  <a:cubicBezTo>
                    <a:pt x="13384" y="1"/>
                    <a:pt x="4337" y="6439"/>
                    <a:pt x="4337" y="6439"/>
                  </a:cubicBezTo>
                  <a:cubicBezTo>
                    <a:pt x="4316" y="6474"/>
                    <a:pt x="4223" y="6490"/>
                    <a:pt x="4065" y="6490"/>
                  </a:cubicBezTo>
                  <a:cubicBezTo>
                    <a:pt x="3463" y="6490"/>
                    <a:pt x="1931" y="6256"/>
                    <a:pt x="1" y="5939"/>
                  </a:cubicBezTo>
                  <a:lnTo>
                    <a:pt x="1" y="5939"/>
                  </a:lnTo>
                  <a:lnTo>
                    <a:pt x="11042" y="23718"/>
                  </a:lnTo>
                  <a:lnTo>
                    <a:pt x="18080" y="23551"/>
                  </a:lnTo>
                  <a:cubicBezTo>
                    <a:pt x="18080" y="23551"/>
                    <a:pt x="22350" y="26087"/>
                    <a:pt x="26286" y="28121"/>
                  </a:cubicBezTo>
                  <a:cubicBezTo>
                    <a:pt x="28688" y="29389"/>
                    <a:pt x="30789" y="30456"/>
                    <a:pt x="31423" y="30623"/>
                  </a:cubicBezTo>
                  <a:cubicBezTo>
                    <a:pt x="31638" y="30678"/>
                    <a:pt x="31885" y="30703"/>
                    <a:pt x="32150" y="30703"/>
                  </a:cubicBezTo>
                  <a:cubicBezTo>
                    <a:pt x="33818" y="30703"/>
                    <a:pt x="36205" y="29696"/>
                    <a:pt x="35859" y="28688"/>
                  </a:cubicBezTo>
                  <a:cubicBezTo>
                    <a:pt x="35493" y="27521"/>
                    <a:pt x="15045" y="535"/>
                    <a:pt x="13644" y="1"/>
                  </a:cubicBezTo>
                  <a:cubicBezTo>
                    <a:pt x="13643" y="1"/>
                    <a:pt x="13642" y="1"/>
                    <a:pt x="13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6792129" y="2621335"/>
              <a:ext cx="676639" cy="650098"/>
            </a:xfrm>
            <a:custGeom>
              <a:rect b="b" l="l" r="r" t="t"/>
              <a:pathLst>
                <a:path extrusionOk="0" h="30814" w="32072">
                  <a:moveTo>
                    <a:pt x="9260" y="1"/>
                  </a:moveTo>
                  <a:cubicBezTo>
                    <a:pt x="8455" y="1"/>
                    <a:pt x="4167" y="2702"/>
                    <a:pt x="1" y="6419"/>
                  </a:cubicBezTo>
                  <a:lnTo>
                    <a:pt x="13277" y="23832"/>
                  </a:lnTo>
                  <a:cubicBezTo>
                    <a:pt x="13277" y="23832"/>
                    <a:pt x="25519" y="30303"/>
                    <a:pt x="27154" y="30737"/>
                  </a:cubicBezTo>
                  <a:cubicBezTo>
                    <a:pt x="27368" y="30789"/>
                    <a:pt x="27612" y="30813"/>
                    <a:pt x="27873" y="30813"/>
                  </a:cubicBezTo>
                  <a:cubicBezTo>
                    <a:pt x="29599" y="30813"/>
                    <a:pt x="32071" y="29745"/>
                    <a:pt x="31724" y="28702"/>
                  </a:cubicBezTo>
                  <a:cubicBezTo>
                    <a:pt x="31290" y="27534"/>
                    <a:pt x="10775" y="548"/>
                    <a:pt x="9341" y="15"/>
                  </a:cubicBezTo>
                  <a:cubicBezTo>
                    <a:pt x="9320" y="5"/>
                    <a:pt x="9293" y="1"/>
                    <a:pt x="9260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6996522" y="2658466"/>
              <a:ext cx="438301" cy="579147"/>
            </a:xfrm>
            <a:custGeom>
              <a:rect b="b" l="l" r="r" t="t"/>
              <a:pathLst>
                <a:path extrusionOk="0" h="27451" w="20775">
                  <a:moveTo>
                    <a:pt x="17" y="1"/>
                  </a:moveTo>
                  <a:cubicBezTo>
                    <a:pt x="4" y="1"/>
                    <a:pt x="0" y="17"/>
                    <a:pt x="20" y="56"/>
                  </a:cubicBezTo>
                  <a:cubicBezTo>
                    <a:pt x="3189" y="4693"/>
                    <a:pt x="17099" y="22939"/>
                    <a:pt x="20668" y="27375"/>
                  </a:cubicBezTo>
                  <a:cubicBezTo>
                    <a:pt x="20695" y="27429"/>
                    <a:pt x="20721" y="27450"/>
                    <a:pt x="20740" y="27450"/>
                  </a:cubicBezTo>
                  <a:cubicBezTo>
                    <a:pt x="20767" y="27450"/>
                    <a:pt x="20775" y="27402"/>
                    <a:pt x="20735" y="27342"/>
                  </a:cubicBezTo>
                  <a:cubicBezTo>
                    <a:pt x="17432" y="22705"/>
                    <a:pt x="3656" y="4359"/>
                    <a:pt x="53" y="22"/>
                  </a:cubicBezTo>
                  <a:cubicBezTo>
                    <a:pt x="39" y="9"/>
                    <a:pt x="26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7292499" y="3113561"/>
              <a:ext cx="40149" cy="135319"/>
            </a:xfrm>
            <a:custGeom>
              <a:rect b="b" l="l" r="r" t="t"/>
              <a:pathLst>
                <a:path extrusionOk="0" h="6414" w="1903">
                  <a:moveTo>
                    <a:pt x="1836" y="0"/>
                  </a:moveTo>
                  <a:cubicBezTo>
                    <a:pt x="935" y="701"/>
                    <a:pt x="334" y="1701"/>
                    <a:pt x="168" y="2836"/>
                  </a:cubicBezTo>
                  <a:cubicBezTo>
                    <a:pt x="1" y="4103"/>
                    <a:pt x="334" y="5404"/>
                    <a:pt x="1135" y="6405"/>
                  </a:cubicBezTo>
                  <a:cubicBezTo>
                    <a:pt x="1141" y="6411"/>
                    <a:pt x="1149" y="6414"/>
                    <a:pt x="1157" y="6414"/>
                  </a:cubicBezTo>
                  <a:cubicBezTo>
                    <a:pt x="1190" y="6414"/>
                    <a:pt x="1229" y="6365"/>
                    <a:pt x="1202" y="6338"/>
                  </a:cubicBezTo>
                  <a:cubicBezTo>
                    <a:pt x="1" y="4337"/>
                    <a:pt x="268" y="1768"/>
                    <a:pt x="1869" y="34"/>
                  </a:cubicBezTo>
                  <a:cubicBezTo>
                    <a:pt x="1902" y="34"/>
                    <a:pt x="1836" y="0"/>
                    <a:pt x="18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7054645" y="3005309"/>
              <a:ext cx="55908" cy="142197"/>
            </a:xfrm>
            <a:custGeom>
              <a:rect b="b" l="l" r="r" t="t"/>
              <a:pathLst>
                <a:path extrusionOk="0" h="6740" w="2650">
                  <a:moveTo>
                    <a:pt x="701" y="1"/>
                  </a:moveTo>
                  <a:cubicBezTo>
                    <a:pt x="674" y="1"/>
                    <a:pt x="648" y="19"/>
                    <a:pt x="634" y="61"/>
                  </a:cubicBezTo>
                  <a:cubicBezTo>
                    <a:pt x="0" y="2329"/>
                    <a:pt x="968" y="4898"/>
                    <a:pt x="2369" y="6699"/>
                  </a:cubicBezTo>
                  <a:cubicBezTo>
                    <a:pt x="2397" y="6727"/>
                    <a:pt x="2433" y="6740"/>
                    <a:pt x="2469" y="6740"/>
                  </a:cubicBezTo>
                  <a:cubicBezTo>
                    <a:pt x="2561" y="6740"/>
                    <a:pt x="2650" y="6661"/>
                    <a:pt x="2602" y="6566"/>
                  </a:cubicBezTo>
                  <a:cubicBezTo>
                    <a:pt x="1768" y="4464"/>
                    <a:pt x="1168" y="2296"/>
                    <a:pt x="801" y="94"/>
                  </a:cubicBezTo>
                  <a:cubicBezTo>
                    <a:pt x="781" y="36"/>
                    <a:pt x="739" y="1"/>
                    <a:pt x="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7088423" y="3026365"/>
              <a:ext cx="55866" cy="142007"/>
            </a:xfrm>
            <a:custGeom>
              <a:rect b="b" l="l" r="r" t="t"/>
              <a:pathLst>
                <a:path extrusionOk="0" h="6731" w="2648">
                  <a:moveTo>
                    <a:pt x="691" y="1"/>
                  </a:moveTo>
                  <a:cubicBezTo>
                    <a:pt x="661" y="1"/>
                    <a:pt x="634" y="19"/>
                    <a:pt x="634" y="64"/>
                  </a:cubicBezTo>
                  <a:cubicBezTo>
                    <a:pt x="0" y="2299"/>
                    <a:pt x="968" y="4867"/>
                    <a:pt x="2369" y="6668"/>
                  </a:cubicBezTo>
                  <a:cubicBezTo>
                    <a:pt x="2390" y="6712"/>
                    <a:pt x="2429" y="6730"/>
                    <a:pt x="2470" y="6730"/>
                  </a:cubicBezTo>
                  <a:cubicBezTo>
                    <a:pt x="2555" y="6730"/>
                    <a:pt x="2647" y="6648"/>
                    <a:pt x="2602" y="6535"/>
                  </a:cubicBezTo>
                  <a:cubicBezTo>
                    <a:pt x="1768" y="4467"/>
                    <a:pt x="1168" y="2299"/>
                    <a:pt x="768" y="64"/>
                  </a:cubicBezTo>
                  <a:cubicBezTo>
                    <a:pt x="768" y="27"/>
                    <a:pt x="727" y="1"/>
                    <a:pt x="6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7122200" y="3046829"/>
              <a:ext cx="56605" cy="142514"/>
            </a:xfrm>
            <a:custGeom>
              <a:rect b="b" l="l" r="r" t="t"/>
              <a:pathLst>
                <a:path extrusionOk="0" h="6755" w="2683">
                  <a:moveTo>
                    <a:pt x="712" y="1"/>
                  </a:moveTo>
                  <a:cubicBezTo>
                    <a:pt x="680" y="1"/>
                    <a:pt x="648" y="19"/>
                    <a:pt x="634" y="61"/>
                  </a:cubicBezTo>
                  <a:cubicBezTo>
                    <a:pt x="0" y="2329"/>
                    <a:pt x="968" y="4898"/>
                    <a:pt x="2369" y="6699"/>
                  </a:cubicBezTo>
                  <a:cubicBezTo>
                    <a:pt x="2398" y="6738"/>
                    <a:pt x="2439" y="6754"/>
                    <a:pt x="2480" y="6754"/>
                  </a:cubicBezTo>
                  <a:cubicBezTo>
                    <a:pt x="2580" y="6754"/>
                    <a:pt x="2683" y="6660"/>
                    <a:pt x="2636" y="6566"/>
                  </a:cubicBezTo>
                  <a:cubicBezTo>
                    <a:pt x="1802" y="4464"/>
                    <a:pt x="1168" y="2296"/>
                    <a:pt x="801" y="94"/>
                  </a:cubicBezTo>
                  <a:cubicBezTo>
                    <a:pt x="801" y="36"/>
                    <a:pt x="756" y="1"/>
                    <a:pt x="7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7156673" y="3067758"/>
              <a:ext cx="55866" cy="142134"/>
            </a:xfrm>
            <a:custGeom>
              <a:rect b="b" l="l" r="r" t="t"/>
              <a:pathLst>
                <a:path extrusionOk="0" h="6737" w="2648">
                  <a:moveTo>
                    <a:pt x="678" y="0"/>
                  </a:moveTo>
                  <a:cubicBezTo>
                    <a:pt x="654" y="0"/>
                    <a:pt x="635" y="11"/>
                    <a:pt x="635" y="36"/>
                  </a:cubicBezTo>
                  <a:cubicBezTo>
                    <a:pt x="1" y="2305"/>
                    <a:pt x="935" y="4907"/>
                    <a:pt x="2369" y="6674"/>
                  </a:cubicBezTo>
                  <a:cubicBezTo>
                    <a:pt x="2391" y="6718"/>
                    <a:pt x="2430" y="6736"/>
                    <a:pt x="2470" y="6736"/>
                  </a:cubicBezTo>
                  <a:cubicBezTo>
                    <a:pt x="2556" y="6736"/>
                    <a:pt x="2648" y="6654"/>
                    <a:pt x="2603" y="6541"/>
                  </a:cubicBezTo>
                  <a:cubicBezTo>
                    <a:pt x="1769" y="4473"/>
                    <a:pt x="1135" y="2305"/>
                    <a:pt x="768" y="70"/>
                  </a:cubicBezTo>
                  <a:cubicBezTo>
                    <a:pt x="768" y="29"/>
                    <a:pt x="717" y="0"/>
                    <a:pt x="6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6900760" y="2685556"/>
              <a:ext cx="114201" cy="83398"/>
            </a:xfrm>
            <a:custGeom>
              <a:rect b="b" l="l" r="r" t="t"/>
              <a:pathLst>
                <a:path extrusionOk="0" h="3953" w="5413">
                  <a:moveTo>
                    <a:pt x="2826" y="1"/>
                  </a:moveTo>
                  <a:cubicBezTo>
                    <a:pt x="1396" y="1"/>
                    <a:pt x="0" y="1686"/>
                    <a:pt x="1123" y="3175"/>
                  </a:cubicBezTo>
                  <a:cubicBezTo>
                    <a:pt x="1546" y="3724"/>
                    <a:pt x="2084" y="3953"/>
                    <a:pt x="2613" y="3953"/>
                  </a:cubicBezTo>
                  <a:cubicBezTo>
                    <a:pt x="4044" y="3953"/>
                    <a:pt x="5412" y="2283"/>
                    <a:pt x="4292" y="773"/>
                  </a:cubicBezTo>
                  <a:cubicBezTo>
                    <a:pt x="3880" y="227"/>
                    <a:pt x="3351" y="1"/>
                    <a:pt x="2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7000446" y="3088096"/>
              <a:ext cx="97850" cy="178400"/>
            </a:xfrm>
            <a:custGeom>
              <a:rect b="b" l="l" r="r" t="t"/>
              <a:pathLst>
                <a:path extrusionOk="0" h="8456" w="4638">
                  <a:moveTo>
                    <a:pt x="3670" y="340"/>
                  </a:moveTo>
                  <a:cubicBezTo>
                    <a:pt x="3670" y="1307"/>
                    <a:pt x="3737" y="2275"/>
                    <a:pt x="3737" y="3275"/>
                  </a:cubicBezTo>
                  <a:cubicBezTo>
                    <a:pt x="3770" y="4410"/>
                    <a:pt x="3870" y="6745"/>
                    <a:pt x="2703" y="7478"/>
                  </a:cubicBezTo>
                  <a:cubicBezTo>
                    <a:pt x="2331" y="7709"/>
                    <a:pt x="2029" y="7806"/>
                    <a:pt x="1785" y="7806"/>
                  </a:cubicBezTo>
                  <a:cubicBezTo>
                    <a:pt x="654" y="7806"/>
                    <a:pt x="788" y="5696"/>
                    <a:pt x="1035" y="5010"/>
                  </a:cubicBezTo>
                  <a:cubicBezTo>
                    <a:pt x="1235" y="4443"/>
                    <a:pt x="1502" y="3943"/>
                    <a:pt x="1769" y="3409"/>
                  </a:cubicBezTo>
                  <a:cubicBezTo>
                    <a:pt x="2336" y="2375"/>
                    <a:pt x="3003" y="1341"/>
                    <a:pt x="3670" y="340"/>
                  </a:cubicBezTo>
                  <a:close/>
                  <a:moveTo>
                    <a:pt x="3974" y="0"/>
                  </a:moveTo>
                  <a:cubicBezTo>
                    <a:pt x="3929" y="0"/>
                    <a:pt x="3881" y="13"/>
                    <a:pt x="3837" y="40"/>
                  </a:cubicBezTo>
                  <a:cubicBezTo>
                    <a:pt x="3820" y="23"/>
                    <a:pt x="3803" y="15"/>
                    <a:pt x="3787" y="15"/>
                  </a:cubicBezTo>
                  <a:cubicBezTo>
                    <a:pt x="3770" y="15"/>
                    <a:pt x="3753" y="23"/>
                    <a:pt x="3737" y="40"/>
                  </a:cubicBezTo>
                  <a:cubicBezTo>
                    <a:pt x="2169" y="1407"/>
                    <a:pt x="1001" y="3209"/>
                    <a:pt x="334" y="5210"/>
                  </a:cubicBezTo>
                  <a:cubicBezTo>
                    <a:pt x="1" y="6378"/>
                    <a:pt x="134" y="8079"/>
                    <a:pt x="1602" y="8412"/>
                  </a:cubicBezTo>
                  <a:cubicBezTo>
                    <a:pt x="1735" y="8442"/>
                    <a:pt x="1863" y="8455"/>
                    <a:pt x="1986" y="8455"/>
                  </a:cubicBezTo>
                  <a:cubicBezTo>
                    <a:pt x="3133" y="8455"/>
                    <a:pt x="3866" y="7268"/>
                    <a:pt x="4137" y="6244"/>
                  </a:cubicBezTo>
                  <a:cubicBezTo>
                    <a:pt x="4637" y="4309"/>
                    <a:pt x="4304" y="2208"/>
                    <a:pt x="4204" y="240"/>
                  </a:cubicBezTo>
                  <a:cubicBezTo>
                    <a:pt x="4204" y="93"/>
                    <a:pt x="4096" y="0"/>
                    <a:pt x="39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6928672" y="2961173"/>
              <a:ext cx="161185" cy="138336"/>
            </a:xfrm>
            <a:custGeom>
              <a:rect b="b" l="l" r="r" t="t"/>
              <a:pathLst>
                <a:path extrusionOk="0" h="6557" w="7640">
                  <a:moveTo>
                    <a:pt x="2436" y="717"/>
                  </a:moveTo>
                  <a:cubicBezTo>
                    <a:pt x="2469" y="717"/>
                    <a:pt x="2502" y="718"/>
                    <a:pt x="2535" y="719"/>
                  </a:cubicBezTo>
                  <a:cubicBezTo>
                    <a:pt x="3903" y="719"/>
                    <a:pt x="5004" y="2787"/>
                    <a:pt x="5604" y="3787"/>
                  </a:cubicBezTo>
                  <a:cubicBezTo>
                    <a:pt x="6071" y="4621"/>
                    <a:pt x="6505" y="5489"/>
                    <a:pt x="7039" y="6289"/>
                  </a:cubicBezTo>
                  <a:cubicBezTo>
                    <a:pt x="5938" y="5789"/>
                    <a:pt x="4870" y="5255"/>
                    <a:pt x="3803" y="4655"/>
                  </a:cubicBezTo>
                  <a:cubicBezTo>
                    <a:pt x="3303" y="4355"/>
                    <a:pt x="2836" y="4021"/>
                    <a:pt x="2369" y="3654"/>
                  </a:cubicBezTo>
                  <a:cubicBezTo>
                    <a:pt x="1678" y="3095"/>
                    <a:pt x="78" y="717"/>
                    <a:pt x="2436" y="717"/>
                  </a:cubicBezTo>
                  <a:close/>
                  <a:moveTo>
                    <a:pt x="2253" y="0"/>
                  </a:moveTo>
                  <a:cubicBezTo>
                    <a:pt x="1846" y="0"/>
                    <a:pt x="1447" y="139"/>
                    <a:pt x="1101" y="485"/>
                  </a:cubicBezTo>
                  <a:cubicBezTo>
                    <a:pt x="0" y="1519"/>
                    <a:pt x="801" y="3054"/>
                    <a:pt x="1701" y="3888"/>
                  </a:cubicBezTo>
                  <a:cubicBezTo>
                    <a:pt x="3269" y="5222"/>
                    <a:pt x="5204" y="6156"/>
                    <a:pt x="7239" y="6556"/>
                  </a:cubicBezTo>
                  <a:cubicBezTo>
                    <a:pt x="7305" y="6556"/>
                    <a:pt x="7339" y="6523"/>
                    <a:pt x="7339" y="6489"/>
                  </a:cubicBezTo>
                  <a:cubicBezTo>
                    <a:pt x="7506" y="6489"/>
                    <a:pt x="7639" y="6289"/>
                    <a:pt x="7539" y="6122"/>
                  </a:cubicBezTo>
                  <a:cubicBezTo>
                    <a:pt x="6605" y="4388"/>
                    <a:pt x="5838" y="2420"/>
                    <a:pt x="4370" y="1019"/>
                  </a:cubicBezTo>
                  <a:cubicBezTo>
                    <a:pt x="3825" y="495"/>
                    <a:pt x="3023" y="0"/>
                    <a:pt x="22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5205872" y="2450361"/>
              <a:ext cx="1710142" cy="709340"/>
            </a:xfrm>
            <a:custGeom>
              <a:rect b="b" l="l" r="r" t="t"/>
              <a:pathLst>
                <a:path extrusionOk="0" h="33622" w="81059">
                  <a:moveTo>
                    <a:pt x="21636" y="0"/>
                  </a:moveTo>
                  <a:cubicBezTo>
                    <a:pt x="19557" y="0"/>
                    <a:pt x="17477" y="200"/>
                    <a:pt x="15479" y="680"/>
                  </a:cubicBezTo>
                  <a:cubicBezTo>
                    <a:pt x="1736" y="3949"/>
                    <a:pt x="1" y="21195"/>
                    <a:pt x="10242" y="27299"/>
                  </a:cubicBezTo>
                  <a:cubicBezTo>
                    <a:pt x="19603" y="32844"/>
                    <a:pt x="52165" y="33621"/>
                    <a:pt x="69688" y="33621"/>
                  </a:cubicBezTo>
                  <a:cubicBezTo>
                    <a:pt x="76515" y="33621"/>
                    <a:pt x="81059" y="33503"/>
                    <a:pt x="81059" y="33503"/>
                  </a:cubicBezTo>
                  <a:lnTo>
                    <a:pt x="68550" y="12322"/>
                  </a:lnTo>
                  <a:cubicBezTo>
                    <a:pt x="68550" y="12322"/>
                    <a:pt x="63618" y="11286"/>
                    <a:pt x="56483" y="10337"/>
                  </a:cubicBezTo>
                  <a:lnTo>
                    <a:pt x="56483" y="10337"/>
                  </a:lnTo>
                  <a:lnTo>
                    <a:pt x="56508" y="4950"/>
                  </a:lnTo>
                  <a:lnTo>
                    <a:pt x="42298" y="4950"/>
                  </a:lnTo>
                  <a:cubicBezTo>
                    <a:pt x="42298" y="4950"/>
                    <a:pt x="31982" y="0"/>
                    <a:pt x="216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5694996" y="2610364"/>
              <a:ext cx="975422" cy="130931"/>
            </a:xfrm>
            <a:custGeom>
              <a:rect b="b" l="l" r="r" t="t"/>
              <a:pathLst>
                <a:path extrusionOk="0" h="6206" w="46234">
                  <a:moveTo>
                    <a:pt x="1635" y="1"/>
                  </a:moveTo>
                  <a:cubicBezTo>
                    <a:pt x="1601" y="1"/>
                    <a:pt x="1601" y="68"/>
                    <a:pt x="1635" y="68"/>
                  </a:cubicBezTo>
                  <a:cubicBezTo>
                    <a:pt x="2469" y="268"/>
                    <a:pt x="3269" y="501"/>
                    <a:pt x="4070" y="668"/>
                  </a:cubicBezTo>
                  <a:cubicBezTo>
                    <a:pt x="4337" y="735"/>
                    <a:pt x="4570" y="768"/>
                    <a:pt x="4804" y="835"/>
                  </a:cubicBezTo>
                  <a:cubicBezTo>
                    <a:pt x="3202" y="901"/>
                    <a:pt x="1635" y="1035"/>
                    <a:pt x="34" y="1168"/>
                  </a:cubicBezTo>
                  <a:cubicBezTo>
                    <a:pt x="0" y="1168"/>
                    <a:pt x="0" y="1235"/>
                    <a:pt x="34" y="1235"/>
                  </a:cubicBezTo>
                  <a:cubicBezTo>
                    <a:pt x="1660" y="1160"/>
                    <a:pt x="3286" y="1122"/>
                    <a:pt x="4912" y="1122"/>
                  </a:cubicBezTo>
                  <a:cubicBezTo>
                    <a:pt x="5454" y="1122"/>
                    <a:pt x="5996" y="1127"/>
                    <a:pt x="6538" y="1135"/>
                  </a:cubicBezTo>
                  <a:cubicBezTo>
                    <a:pt x="8673" y="1168"/>
                    <a:pt x="10808" y="1235"/>
                    <a:pt x="12943" y="1335"/>
                  </a:cubicBezTo>
                  <a:cubicBezTo>
                    <a:pt x="17279" y="1602"/>
                    <a:pt x="21582" y="1969"/>
                    <a:pt x="25885" y="2436"/>
                  </a:cubicBezTo>
                  <a:cubicBezTo>
                    <a:pt x="28320" y="2703"/>
                    <a:pt x="42964" y="4838"/>
                    <a:pt x="45399" y="4938"/>
                  </a:cubicBezTo>
                  <a:lnTo>
                    <a:pt x="45433" y="4938"/>
                  </a:lnTo>
                  <a:cubicBezTo>
                    <a:pt x="45433" y="5004"/>
                    <a:pt x="45466" y="5038"/>
                    <a:pt x="45499" y="5105"/>
                  </a:cubicBezTo>
                  <a:cubicBezTo>
                    <a:pt x="45566" y="5238"/>
                    <a:pt x="45633" y="5371"/>
                    <a:pt x="45699" y="5505"/>
                  </a:cubicBezTo>
                  <a:cubicBezTo>
                    <a:pt x="45766" y="5605"/>
                    <a:pt x="45833" y="5738"/>
                    <a:pt x="45900" y="5872"/>
                  </a:cubicBezTo>
                  <a:cubicBezTo>
                    <a:pt x="45933" y="5905"/>
                    <a:pt x="46000" y="5972"/>
                    <a:pt x="46033" y="6039"/>
                  </a:cubicBezTo>
                  <a:lnTo>
                    <a:pt x="46100" y="6105"/>
                  </a:lnTo>
                  <a:cubicBezTo>
                    <a:pt x="46100" y="6139"/>
                    <a:pt x="46133" y="6172"/>
                    <a:pt x="46166" y="6205"/>
                  </a:cubicBezTo>
                  <a:cubicBezTo>
                    <a:pt x="46166" y="6205"/>
                    <a:pt x="46233" y="6172"/>
                    <a:pt x="46200" y="6139"/>
                  </a:cubicBezTo>
                  <a:cubicBezTo>
                    <a:pt x="46200" y="6072"/>
                    <a:pt x="46166" y="6039"/>
                    <a:pt x="46166" y="6005"/>
                  </a:cubicBezTo>
                  <a:lnTo>
                    <a:pt x="46166" y="5938"/>
                  </a:lnTo>
                  <a:cubicBezTo>
                    <a:pt x="46166" y="5872"/>
                    <a:pt x="46133" y="5805"/>
                    <a:pt x="46100" y="5705"/>
                  </a:cubicBezTo>
                  <a:cubicBezTo>
                    <a:pt x="46066" y="5572"/>
                    <a:pt x="46000" y="5438"/>
                    <a:pt x="45966" y="5305"/>
                  </a:cubicBezTo>
                  <a:cubicBezTo>
                    <a:pt x="45900" y="5171"/>
                    <a:pt x="45833" y="5038"/>
                    <a:pt x="45766" y="4871"/>
                  </a:cubicBezTo>
                  <a:cubicBezTo>
                    <a:pt x="45699" y="4738"/>
                    <a:pt x="45633" y="4638"/>
                    <a:pt x="45533" y="4504"/>
                  </a:cubicBezTo>
                  <a:lnTo>
                    <a:pt x="45433" y="4504"/>
                  </a:lnTo>
                  <a:cubicBezTo>
                    <a:pt x="43298" y="4104"/>
                    <a:pt x="28954" y="2069"/>
                    <a:pt x="26819" y="1802"/>
                  </a:cubicBezTo>
                  <a:cubicBezTo>
                    <a:pt x="24684" y="1569"/>
                    <a:pt x="22483" y="1368"/>
                    <a:pt x="20348" y="1202"/>
                  </a:cubicBezTo>
                  <a:cubicBezTo>
                    <a:pt x="16715" y="866"/>
                    <a:pt x="13106" y="718"/>
                    <a:pt x="9481" y="718"/>
                  </a:cubicBezTo>
                  <a:cubicBezTo>
                    <a:pt x="8779" y="718"/>
                    <a:pt x="8076" y="724"/>
                    <a:pt x="7372" y="735"/>
                  </a:cubicBezTo>
                  <a:cubicBezTo>
                    <a:pt x="6938" y="735"/>
                    <a:pt x="6572" y="735"/>
                    <a:pt x="6171" y="768"/>
                  </a:cubicBezTo>
                  <a:cubicBezTo>
                    <a:pt x="6071" y="735"/>
                    <a:pt x="5971" y="701"/>
                    <a:pt x="5904" y="701"/>
                  </a:cubicBezTo>
                  <a:cubicBezTo>
                    <a:pt x="5671" y="635"/>
                    <a:pt x="5471" y="601"/>
                    <a:pt x="5271" y="568"/>
                  </a:cubicBezTo>
                  <a:cubicBezTo>
                    <a:pt x="4870" y="468"/>
                    <a:pt x="4470" y="434"/>
                    <a:pt x="4103" y="368"/>
                  </a:cubicBezTo>
                  <a:cubicBezTo>
                    <a:pt x="3269" y="234"/>
                    <a:pt x="2435" y="134"/>
                    <a:pt x="16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6580310" y="2720578"/>
              <a:ext cx="241187" cy="411190"/>
            </a:xfrm>
            <a:custGeom>
              <a:rect b="b" l="l" r="r" t="t"/>
              <a:pathLst>
                <a:path extrusionOk="0" h="19490" w="11432">
                  <a:moveTo>
                    <a:pt x="68" y="1"/>
                  </a:moveTo>
                  <a:cubicBezTo>
                    <a:pt x="36" y="1"/>
                    <a:pt x="0" y="32"/>
                    <a:pt x="0" y="81"/>
                  </a:cubicBezTo>
                  <a:cubicBezTo>
                    <a:pt x="267" y="748"/>
                    <a:pt x="3436" y="6419"/>
                    <a:pt x="4170" y="7686"/>
                  </a:cubicBezTo>
                  <a:cubicBezTo>
                    <a:pt x="5638" y="10221"/>
                    <a:pt x="7172" y="12690"/>
                    <a:pt x="8707" y="15191"/>
                  </a:cubicBezTo>
                  <a:cubicBezTo>
                    <a:pt x="9140" y="15892"/>
                    <a:pt x="9574" y="16592"/>
                    <a:pt x="10041" y="17326"/>
                  </a:cubicBezTo>
                  <a:cubicBezTo>
                    <a:pt x="10475" y="18027"/>
                    <a:pt x="10942" y="18727"/>
                    <a:pt x="11342" y="19461"/>
                  </a:cubicBezTo>
                  <a:cubicBezTo>
                    <a:pt x="11342" y="19482"/>
                    <a:pt x="11352" y="19490"/>
                    <a:pt x="11364" y="19490"/>
                  </a:cubicBezTo>
                  <a:cubicBezTo>
                    <a:pt x="11391" y="19490"/>
                    <a:pt x="11432" y="19451"/>
                    <a:pt x="11409" y="19428"/>
                  </a:cubicBezTo>
                  <a:cubicBezTo>
                    <a:pt x="10641" y="18160"/>
                    <a:pt x="9974" y="16859"/>
                    <a:pt x="9274" y="15592"/>
                  </a:cubicBezTo>
                  <a:cubicBezTo>
                    <a:pt x="8540" y="14324"/>
                    <a:pt x="7839" y="13023"/>
                    <a:pt x="7139" y="11756"/>
                  </a:cubicBezTo>
                  <a:cubicBezTo>
                    <a:pt x="5705" y="9187"/>
                    <a:pt x="601" y="614"/>
                    <a:pt x="101" y="14"/>
                  </a:cubicBezTo>
                  <a:cubicBezTo>
                    <a:pt x="92" y="5"/>
                    <a:pt x="80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5734406" y="2647665"/>
              <a:ext cx="845925" cy="120361"/>
            </a:xfrm>
            <a:custGeom>
              <a:rect b="b" l="l" r="r" t="t"/>
              <a:pathLst>
                <a:path extrusionOk="0" h="5705" w="40096">
                  <a:moveTo>
                    <a:pt x="67" y="1"/>
                  </a:moveTo>
                  <a:cubicBezTo>
                    <a:pt x="0" y="1"/>
                    <a:pt x="34" y="67"/>
                    <a:pt x="67" y="67"/>
                  </a:cubicBezTo>
                  <a:cubicBezTo>
                    <a:pt x="5337" y="334"/>
                    <a:pt x="10574" y="1035"/>
                    <a:pt x="15811" y="1769"/>
                  </a:cubicBezTo>
                  <a:cubicBezTo>
                    <a:pt x="21015" y="2536"/>
                    <a:pt x="26119" y="3337"/>
                    <a:pt x="31222" y="4204"/>
                  </a:cubicBezTo>
                  <a:cubicBezTo>
                    <a:pt x="32690" y="4437"/>
                    <a:pt x="34125" y="4704"/>
                    <a:pt x="35592" y="4938"/>
                  </a:cubicBezTo>
                  <a:cubicBezTo>
                    <a:pt x="37060" y="5205"/>
                    <a:pt x="38528" y="5505"/>
                    <a:pt x="39995" y="5705"/>
                  </a:cubicBezTo>
                  <a:cubicBezTo>
                    <a:pt x="40062" y="5705"/>
                    <a:pt x="40095" y="5638"/>
                    <a:pt x="40029" y="5605"/>
                  </a:cubicBezTo>
                  <a:cubicBezTo>
                    <a:pt x="38761" y="5305"/>
                    <a:pt x="37460" y="5104"/>
                    <a:pt x="36159" y="4871"/>
                  </a:cubicBezTo>
                  <a:cubicBezTo>
                    <a:pt x="34892" y="4604"/>
                    <a:pt x="33591" y="4371"/>
                    <a:pt x="32290" y="4137"/>
                  </a:cubicBezTo>
                  <a:cubicBezTo>
                    <a:pt x="29721" y="3637"/>
                    <a:pt x="27120" y="3203"/>
                    <a:pt x="24518" y="2769"/>
                  </a:cubicBezTo>
                  <a:cubicBezTo>
                    <a:pt x="19347" y="1902"/>
                    <a:pt x="14144" y="1168"/>
                    <a:pt x="8940" y="668"/>
                  </a:cubicBezTo>
                  <a:cubicBezTo>
                    <a:pt x="5971" y="401"/>
                    <a:pt x="3036" y="20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6184796" y="3704713"/>
              <a:ext cx="740079" cy="976202"/>
            </a:xfrm>
            <a:custGeom>
              <a:rect b="b" l="l" r="r" t="t"/>
              <a:pathLst>
                <a:path extrusionOk="0" h="46271" w="35079">
                  <a:moveTo>
                    <a:pt x="12943" y="0"/>
                  </a:moveTo>
                  <a:cubicBezTo>
                    <a:pt x="12943" y="0"/>
                    <a:pt x="9074" y="8506"/>
                    <a:pt x="5638" y="16612"/>
                  </a:cubicBezTo>
                  <a:cubicBezTo>
                    <a:pt x="5104" y="17880"/>
                    <a:pt x="4571" y="19081"/>
                    <a:pt x="4070" y="20282"/>
                  </a:cubicBezTo>
                  <a:cubicBezTo>
                    <a:pt x="1769" y="25819"/>
                    <a:pt x="1" y="30455"/>
                    <a:pt x="334" y="30922"/>
                  </a:cubicBezTo>
                  <a:cubicBezTo>
                    <a:pt x="1168" y="32223"/>
                    <a:pt x="32124" y="46133"/>
                    <a:pt x="33391" y="46267"/>
                  </a:cubicBezTo>
                  <a:cubicBezTo>
                    <a:pt x="33414" y="46269"/>
                    <a:pt x="33436" y="46270"/>
                    <a:pt x="33458" y="46270"/>
                  </a:cubicBezTo>
                  <a:cubicBezTo>
                    <a:pt x="34642" y="46270"/>
                    <a:pt x="35078" y="42804"/>
                    <a:pt x="34325" y="41330"/>
                  </a:cubicBezTo>
                  <a:cubicBezTo>
                    <a:pt x="33558" y="39829"/>
                    <a:pt x="24085" y="29221"/>
                    <a:pt x="24085" y="29221"/>
                  </a:cubicBezTo>
                  <a:lnTo>
                    <a:pt x="25786" y="25619"/>
                  </a:lnTo>
                  <a:lnTo>
                    <a:pt x="33658" y="9240"/>
                  </a:lnTo>
                  <a:lnTo>
                    <a:pt x="12943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6183403" y="4055184"/>
              <a:ext cx="741451" cy="625731"/>
            </a:xfrm>
            <a:custGeom>
              <a:rect b="b" l="l" r="r" t="t"/>
              <a:pathLst>
                <a:path extrusionOk="0" h="29659" w="35144">
                  <a:moveTo>
                    <a:pt x="5671" y="0"/>
                  </a:moveTo>
                  <a:cubicBezTo>
                    <a:pt x="2669" y="7039"/>
                    <a:pt x="0" y="13743"/>
                    <a:pt x="400" y="14310"/>
                  </a:cubicBezTo>
                  <a:cubicBezTo>
                    <a:pt x="1234" y="15611"/>
                    <a:pt x="32190" y="29521"/>
                    <a:pt x="33457" y="29655"/>
                  </a:cubicBezTo>
                  <a:cubicBezTo>
                    <a:pt x="33480" y="29657"/>
                    <a:pt x="33502" y="29658"/>
                    <a:pt x="33524" y="29658"/>
                  </a:cubicBezTo>
                  <a:cubicBezTo>
                    <a:pt x="34708" y="29658"/>
                    <a:pt x="35144" y="26192"/>
                    <a:pt x="34358" y="24718"/>
                  </a:cubicBezTo>
                  <a:cubicBezTo>
                    <a:pt x="33591" y="23217"/>
                    <a:pt x="24117" y="12609"/>
                    <a:pt x="24117" y="12609"/>
                  </a:cubicBezTo>
                  <a:lnTo>
                    <a:pt x="25852" y="9007"/>
                  </a:lnTo>
                  <a:lnTo>
                    <a:pt x="5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6184796" y="4132591"/>
              <a:ext cx="740079" cy="548324"/>
            </a:xfrm>
            <a:custGeom>
              <a:rect b="b" l="l" r="r" t="t"/>
              <a:pathLst>
                <a:path extrusionOk="0" h="25990" w="35079">
                  <a:moveTo>
                    <a:pt x="4070" y="1"/>
                  </a:moveTo>
                  <a:cubicBezTo>
                    <a:pt x="1769" y="5538"/>
                    <a:pt x="1" y="10174"/>
                    <a:pt x="334" y="10641"/>
                  </a:cubicBezTo>
                  <a:cubicBezTo>
                    <a:pt x="1168" y="11942"/>
                    <a:pt x="32124" y="25852"/>
                    <a:pt x="33391" y="25986"/>
                  </a:cubicBezTo>
                  <a:cubicBezTo>
                    <a:pt x="33414" y="25988"/>
                    <a:pt x="33436" y="25989"/>
                    <a:pt x="33458" y="25989"/>
                  </a:cubicBezTo>
                  <a:cubicBezTo>
                    <a:pt x="34642" y="25989"/>
                    <a:pt x="35078" y="22523"/>
                    <a:pt x="34325" y="21049"/>
                  </a:cubicBezTo>
                  <a:cubicBezTo>
                    <a:pt x="33558" y="19548"/>
                    <a:pt x="24085" y="8940"/>
                    <a:pt x="24085" y="8940"/>
                  </a:cubicBezTo>
                  <a:lnTo>
                    <a:pt x="4070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6229143" y="4356393"/>
              <a:ext cx="664550" cy="296061"/>
            </a:xfrm>
            <a:custGeom>
              <a:rect b="b" l="l" r="r" t="t"/>
              <a:pathLst>
                <a:path extrusionOk="0" h="14033" w="31499">
                  <a:moveTo>
                    <a:pt x="67" y="0"/>
                  </a:moveTo>
                  <a:cubicBezTo>
                    <a:pt x="34" y="0"/>
                    <a:pt x="0" y="0"/>
                    <a:pt x="67" y="33"/>
                  </a:cubicBezTo>
                  <a:cubicBezTo>
                    <a:pt x="5104" y="2569"/>
                    <a:pt x="26119" y="11842"/>
                    <a:pt x="31389" y="14010"/>
                  </a:cubicBezTo>
                  <a:cubicBezTo>
                    <a:pt x="31413" y="14026"/>
                    <a:pt x="31434" y="14033"/>
                    <a:pt x="31449" y="14033"/>
                  </a:cubicBezTo>
                  <a:cubicBezTo>
                    <a:pt x="31498" y="14033"/>
                    <a:pt x="31499" y="13969"/>
                    <a:pt x="31423" y="13943"/>
                  </a:cubicBezTo>
                  <a:cubicBezTo>
                    <a:pt x="26286" y="11475"/>
                    <a:pt x="5337" y="2035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6748500" y="4525026"/>
              <a:ext cx="129518" cy="55170"/>
            </a:xfrm>
            <a:custGeom>
              <a:rect b="b" l="l" r="r" t="t"/>
              <a:pathLst>
                <a:path extrusionOk="0" h="2615" w="6139">
                  <a:moveTo>
                    <a:pt x="4078" y="1"/>
                  </a:moveTo>
                  <a:cubicBezTo>
                    <a:pt x="3511" y="1"/>
                    <a:pt x="2943" y="103"/>
                    <a:pt x="2403" y="313"/>
                  </a:cubicBezTo>
                  <a:cubicBezTo>
                    <a:pt x="1368" y="747"/>
                    <a:pt x="501" y="1547"/>
                    <a:pt x="1" y="2581"/>
                  </a:cubicBezTo>
                  <a:cubicBezTo>
                    <a:pt x="1" y="2615"/>
                    <a:pt x="68" y="2615"/>
                    <a:pt x="68" y="2615"/>
                  </a:cubicBezTo>
                  <a:cubicBezTo>
                    <a:pt x="1062" y="1110"/>
                    <a:pt x="2739" y="268"/>
                    <a:pt x="4472" y="268"/>
                  </a:cubicBezTo>
                  <a:cubicBezTo>
                    <a:pt x="5006" y="268"/>
                    <a:pt x="5546" y="348"/>
                    <a:pt x="6072" y="513"/>
                  </a:cubicBezTo>
                  <a:cubicBezTo>
                    <a:pt x="6105" y="513"/>
                    <a:pt x="6139" y="480"/>
                    <a:pt x="6105" y="446"/>
                  </a:cubicBezTo>
                  <a:cubicBezTo>
                    <a:pt x="5463" y="153"/>
                    <a:pt x="4771" y="1"/>
                    <a:pt x="40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6583116" y="4332131"/>
              <a:ext cx="149687" cy="24347"/>
            </a:xfrm>
            <a:custGeom>
              <a:rect b="b" l="l" r="r" t="t"/>
              <a:pathLst>
                <a:path extrusionOk="0" h="1154" w="7095">
                  <a:moveTo>
                    <a:pt x="3101" y="1"/>
                  </a:moveTo>
                  <a:cubicBezTo>
                    <a:pt x="2042" y="1"/>
                    <a:pt x="1000" y="215"/>
                    <a:pt x="101" y="716"/>
                  </a:cubicBezTo>
                  <a:cubicBezTo>
                    <a:pt x="1" y="750"/>
                    <a:pt x="101" y="850"/>
                    <a:pt x="168" y="850"/>
                  </a:cubicBezTo>
                  <a:cubicBezTo>
                    <a:pt x="806" y="812"/>
                    <a:pt x="1445" y="793"/>
                    <a:pt x="2083" y="793"/>
                  </a:cubicBezTo>
                  <a:cubicBezTo>
                    <a:pt x="3680" y="793"/>
                    <a:pt x="5276" y="912"/>
                    <a:pt x="6872" y="1150"/>
                  </a:cubicBezTo>
                  <a:cubicBezTo>
                    <a:pt x="6883" y="1152"/>
                    <a:pt x="6894" y="1153"/>
                    <a:pt x="6904" y="1153"/>
                  </a:cubicBezTo>
                  <a:cubicBezTo>
                    <a:pt x="7047" y="1153"/>
                    <a:pt x="7095" y="946"/>
                    <a:pt x="6939" y="883"/>
                  </a:cubicBezTo>
                  <a:cubicBezTo>
                    <a:pt x="5803" y="343"/>
                    <a:pt x="4439" y="1"/>
                    <a:pt x="3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6611514" y="4360571"/>
              <a:ext cx="149455" cy="24747"/>
            </a:xfrm>
            <a:custGeom>
              <a:rect b="b" l="l" r="r" t="t"/>
              <a:pathLst>
                <a:path extrusionOk="0" h="1173" w="7084">
                  <a:moveTo>
                    <a:pt x="3025" y="1"/>
                  </a:moveTo>
                  <a:cubicBezTo>
                    <a:pt x="1989" y="1"/>
                    <a:pt x="973" y="210"/>
                    <a:pt x="89" y="703"/>
                  </a:cubicBezTo>
                  <a:cubicBezTo>
                    <a:pt x="0" y="732"/>
                    <a:pt x="70" y="841"/>
                    <a:pt x="110" y="841"/>
                  </a:cubicBezTo>
                  <a:cubicBezTo>
                    <a:pt x="115" y="841"/>
                    <a:pt x="119" y="840"/>
                    <a:pt x="123" y="836"/>
                  </a:cubicBezTo>
                  <a:cubicBezTo>
                    <a:pt x="758" y="799"/>
                    <a:pt x="1391" y="780"/>
                    <a:pt x="2022" y="780"/>
                  </a:cubicBezTo>
                  <a:cubicBezTo>
                    <a:pt x="3643" y="780"/>
                    <a:pt x="5252" y="906"/>
                    <a:pt x="6861" y="1170"/>
                  </a:cubicBezTo>
                  <a:cubicBezTo>
                    <a:pt x="6872" y="1172"/>
                    <a:pt x="6882" y="1173"/>
                    <a:pt x="6892" y="1173"/>
                  </a:cubicBezTo>
                  <a:cubicBezTo>
                    <a:pt x="7035" y="1173"/>
                    <a:pt x="7083" y="965"/>
                    <a:pt x="6927" y="903"/>
                  </a:cubicBezTo>
                  <a:cubicBezTo>
                    <a:pt x="5758" y="356"/>
                    <a:pt x="4374" y="1"/>
                    <a:pt x="30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6639426" y="4389010"/>
              <a:ext cx="149687" cy="24473"/>
            </a:xfrm>
            <a:custGeom>
              <a:rect b="b" l="l" r="r" t="t"/>
              <a:pathLst>
                <a:path extrusionOk="0" h="1160" w="7095">
                  <a:moveTo>
                    <a:pt x="3050" y="1"/>
                  </a:moveTo>
                  <a:cubicBezTo>
                    <a:pt x="2002" y="1"/>
                    <a:pt x="971" y="208"/>
                    <a:pt x="67" y="689"/>
                  </a:cubicBezTo>
                  <a:cubicBezTo>
                    <a:pt x="0" y="756"/>
                    <a:pt x="67" y="856"/>
                    <a:pt x="134" y="856"/>
                  </a:cubicBezTo>
                  <a:cubicBezTo>
                    <a:pt x="772" y="818"/>
                    <a:pt x="1414" y="799"/>
                    <a:pt x="2055" y="799"/>
                  </a:cubicBezTo>
                  <a:cubicBezTo>
                    <a:pt x="3660" y="799"/>
                    <a:pt x="5266" y="918"/>
                    <a:pt x="6839" y="1156"/>
                  </a:cubicBezTo>
                  <a:cubicBezTo>
                    <a:pt x="6850" y="1158"/>
                    <a:pt x="6860" y="1159"/>
                    <a:pt x="6871" y="1159"/>
                  </a:cubicBezTo>
                  <a:cubicBezTo>
                    <a:pt x="7018" y="1159"/>
                    <a:pt x="7095" y="951"/>
                    <a:pt x="6939" y="889"/>
                  </a:cubicBezTo>
                  <a:cubicBezTo>
                    <a:pt x="5774" y="345"/>
                    <a:pt x="4399" y="1"/>
                    <a:pt x="30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6666873" y="4417386"/>
              <a:ext cx="149687" cy="24241"/>
            </a:xfrm>
            <a:custGeom>
              <a:rect b="b" l="l" r="r" t="t"/>
              <a:pathLst>
                <a:path extrusionOk="0" h="1149" w="7095">
                  <a:moveTo>
                    <a:pt x="3033" y="1"/>
                  </a:moveTo>
                  <a:cubicBezTo>
                    <a:pt x="1997" y="1"/>
                    <a:pt x="980" y="202"/>
                    <a:pt x="100" y="678"/>
                  </a:cubicBezTo>
                  <a:cubicBezTo>
                    <a:pt x="0" y="745"/>
                    <a:pt x="100" y="845"/>
                    <a:pt x="167" y="845"/>
                  </a:cubicBezTo>
                  <a:cubicBezTo>
                    <a:pt x="806" y="807"/>
                    <a:pt x="1444" y="788"/>
                    <a:pt x="2083" y="788"/>
                  </a:cubicBezTo>
                  <a:cubicBezTo>
                    <a:pt x="3679" y="788"/>
                    <a:pt x="5276" y="907"/>
                    <a:pt x="6872" y="1145"/>
                  </a:cubicBezTo>
                  <a:cubicBezTo>
                    <a:pt x="6883" y="1148"/>
                    <a:pt x="6894" y="1149"/>
                    <a:pt x="6904" y="1149"/>
                  </a:cubicBezTo>
                  <a:cubicBezTo>
                    <a:pt x="7047" y="1149"/>
                    <a:pt x="7094" y="941"/>
                    <a:pt x="6939" y="878"/>
                  </a:cubicBezTo>
                  <a:cubicBezTo>
                    <a:pt x="5784" y="348"/>
                    <a:pt x="4392" y="1"/>
                    <a:pt x="30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6227581" y="4260801"/>
              <a:ext cx="120657" cy="84221"/>
            </a:xfrm>
            <a:custGeom>
              <a:rect b="b" l="l" r="r" t="t"/>
              <a:pathLst>
                <a:path extrusionOk="0" h="3992" w="5719">
                  <a:moveTo>
                    <a:pt x="2836" y="1"/>
                  </a:moveTo>
                  <a:cubicBezTo>
                    <a:pt x="994" y="1"/>
                    <a:pt x="1" y="2893"/>
                    <a:pt x="2042" y="3797"/>
                  </a:cubicBezTo>
                  <a:cubicBezTo>
                    <a:pt x="2340" y="3931"/>
                    <a:pt x="2626" y="3991"/>
                    <a:pt x="2893" y="3991"/>
                  </a:cubicBezTo>
                  <a:cubicBezTo>
                    <a:pt x="4751" y="3991"/>
                    <a:pt x="5718" y="1099"/>
                    <a:pt x="3677" y="195"/>
                  </a:cubicBezTo>
                  <a:cubicBezTo>
                    <a:pt x="3383" y="60"/>
                    <a:pt x="3101" y="1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6667570" y="4234766"/>
              <a:ext cx="175257" cy="113969"/>
            </a:xfrm>
            <a:custGeom>
              <a:rect b="b" l="l" r="r" t="t"/>
              <a:pathLst>
                <a:path extrusionOk="0" h="5402" w="8307">
                  <a:moveTo>
                    <a:pt x="6153" y="680"/>
                  </a:moveTo>
                  <a:cubicBezTo>
                    <a:pt x="6895" y="680"/>
                    <a:pt x="7456" y="1046"/>
                    <a:pt x="7039" y="2263"/>
                  </a:cubicBezTo>
                  <a:cubicBezTo>
                    <a:pt x="6572" y="3564"/>
                    <a:pt x="4304" y="3997"/>
                    <a:pt x="3170" y="4231"/>
                  </a:cubicBezTo>
                  <a:cubicBezTo>
                    <a:pt x="2236" y="4431"/>
                    <a:pt x="1268" y="4598"/>
                    <a:pt x="334" y="4831"/>
                  </a:cubicBezTo>
                  <a:cubicBezTo>
                    <a:pt x="1135" y="3930"/>
                    <a:pt x="2002" y="3097"/>
                    <a:pt x="2869" y="2263"/>
                  </a:cubicBezTo>
                  <a:cubicBezTo>
                    <a:pt x="3336" y="1896"/>
                    <a:pt x="3770" y="1529"/>
                    <a:pt x="4270" y="1229"/>
                  </a:cubicBezTo>
                  <a:cubicBezTo>
                    <a:pt x="4638" y="989"/>
                    <a:pt x="5472" y="680"/>
                    <a:pt x="6153" y="680"/>
                  </a:cubicBezTo>
                  <a:close/>
                  <a:moveTo>
                    <a:pt x="6037" y="1"/>
                  </a:moveTo>
                  <a:cubicBezTo>
                    <a:pt x="5424" y="1"/>
                    <a:pt x="4776" y="210"/>
                    <a:pt x="4270" y="495"/>
                  </a:cubicBezTo>
                  <a:cubicBezTo>
                    <a:pt x="2503" y="1595"/>
                    <a:pt x="1001" y="3130"/>
                    <a:pt x="1" y="4965"/>
                  </a:cubicBezTo>
                  <a:cubicBezTo>
                    <a:pt x="1" y="4998"/>
                    <a:pt x="1" y="5031"/>
                    <a:pt x="34" y="5065"/>
                  </a:cubicBezTo>
                  <a:cubicBezTo>
                    <a:pt x="34" y="5219"/>
                    <a:pt x="120" y="5402"/>
                    <a:pt x="291" y="5402"/>
                  </a:cubicBezTo>
                  <a:cubicBezTo>
                    <a:pt x="305" y="5402"/>
                    <a:pt x="319" y="5401"/>
                    <a:pt x="334" y="5398"/>
                  </a:cubicBezTo>
                  <a:cubicBezTo>
                    <a:pt x="2269" y="5031"/>
                    <a:pt x="4404" y="4898"/>
                    <a:pt x="6172" y="3930"/>
                  </a:cubicBezTo>
                  <a:cubicBezTo>
                    <a:pt x="7206" y="3397"/>
                    <a:pt x="8307" y="2229"/>
                    <a:pt x="7706" y="962"/>
                  </a:cubicBezTo>
                  <a:cubicBezTo>
                    <a:pt x="7355" y="259"/>
                    <a:pt x="6718" y="1"/>
                    <a:pt x="6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6508537" y="4223690"/>
              <a:ext cx="171016" cy="124349"/>
            </a:xfrm>
            <a:custGeom>
              <a:rect b="b" l="l" r="r" t="t"/>
              <a:pathLst>
                <a:path extrusionOk="0" h="5894" w="8106">
                  <a:moveTo>
                    <a:pt x="2140" y="684"/>
                  </a:moveTo>
                  <a:cubicBezTo>
                    <a:pt x="2850" y="684"/>
                    <a:pt x="3771" y="1108"/>
                    <a:pt x="4136" y="1387"/>
                  </a:cubicBezTo>
                  <a:cubicBezTo>
                    <a:pt x="4603" y="1754"/>
                    <a:pt x="5037" y="2154"/>
                    <a:pt x="5437" y="2554"/>
                  </a:cubicBezTo>
                  <a:cubicBezTo>
                    <a:pt x="6271" y="3421"/>
                    <a:pt x="7038" y="4355"/>
                    <a:pt x="7772" y="5323"/>
                  </a:cubicBezTo>
                  <a:cubicBezTo>
                    <a:pt x="6838" y="5023"/>
                    <a:pt x="5904" y="4789"/>
                    <a:pt x="4970" y="4489"/>
                  </a:cubicBezTo>
                  <a:cubicBezTo>
                    <a:pt x="3869" y="4189"/>
                    <a:pt x="1635" y="3521"/>
                    <a:pt x="1301" y="2187"/>
                  </a:cubicBezTo>
                  <a:cubicBezTo>
                    <a:pt x="1014" y="1039"/>
                    <a:pt x="1489" y="684"/>
                    <a:pt x="2140" y="684"/>
                  </a:cubicBezTo>
                  <a:close/>
                  <a:moveTo>
                    <a:pt x="2286" y="0"/>
                  </a:moveTo>
                  <a:cubicBezTo>
                    <a:pt x="1675" y="0"/>
                    <a:pt x="1099" y="234"/>
                    <a:pt x="734" y="853"/>
                  </a:cubicBezTo>
                  <a:cubicBezTo>
                    <a:pt x="0" y="2054"/>
                    <a:pt x="1034" y="3288"/>
                    <a:pt x="2001" y="3955"/>
                  </a:cubicBezTo>
                  <a:cubicBezTo>
                    <a:pt x="3669" y="5023"/>
                    <a:pt x="5804" y="5356"/>
                    <a:pt x="7706" y="5890"/>
                  </a:cubicBezTo>
                  <a:cubicBezTo>
                    <a:pt x="7720" y="5892"/>
                    <a:pt x="7735" y="5893"/>
                    <a:pt x="7749" y="5893"/>
                  </a:cubicBezTo>
                  <a:cubicBezTo>
                    <a:pt x="7925" y="5893"/>
                    <a:pt x="8039" y="5711"/>
                    <a:pt x="8039" y="5556"/>
                  </a:cubicBezTo>
                  <a:cubicBezTo>
                    <a:pt x="8072" y="5556"/>
                    <a:pt x="8106" y="5523"/>
                    <a:pt x="8072" y="5490"/>
                  </a:cubicBezTo>
                  <a:cubicBezTo>
                    <a:pt x="7239" y="3555"/>
                    <a:pt x="5871" y="1887"/>
                    <a:pt x="4203" y="653"/>
                  </a:cubicBezTo>
                  <a:cubicBezTo>
                    <a:pt x="3678" y="285"/>
                    <a:pt x="2960" y="0"/>
                    <a:pt x="22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6312878" y="2458947"/>
              <a:ext cx="1102766" cy="1779237"/>
            </a:xfrm>
            <a:custGeom>
              <a:rect b="b" l="l" r="r" t="t"/>
              <a:pathLst>
                <a:path extrusionOk="0" h="84334" w="52270">
                  <a:moveTo>
                    <a:pt x="36153" y="1"/>
                  </a:moveTo>
                  <a:cubicBezTo>
                    <a:pt x="30096" y="1"/>
                    <a:pt x="22036" y="1397"/>
                    <a:pt x="11542" y="4409"/>
                  </a:cubicBezTo>
                  <a:lnTo>
                    <a:pt x="3904" y="4509"/>
                  </a:lnTo>
                  <a:lnTo>
                    <a:pt x="3904" y="9813"/>
                  </a:lnTo>
                  <a:cubicBezTo>
                    <a:pt x="7273" y="10247"/>
                    <a:pt x="16212" y="11648"/>
                    <a:pt x="16212" y="11648"/>
                  </a:cubicBezTo>
                  <a:cubicBezTo>
                    <a:pt x="22750" y="14116"/>
                    <a:pt x="24852" y="15117"/>
                    <a:pt x="24752" y="15350"/>
                  </a:cubicBezTo>
                  <a:cubicBezTo>
                    <a:pt x="8473" y="48207"/>
                    <a:pt x="1" y="73759"/>
                    <a:pt x="1" y="73759"/>
                  </a:cubicBezTo>
                  <a:lnTo>
                    <a:pt x="23351" y="84333"/>
                  </a:lnTo>
                  <a:cubicBezTo>
                    <a:pt x="23351" y="84333"/>
                    <a:pt x="51137" y="31028"/>
                    <a:pt x="51871" y="14683"/>
                  </a:cubicBezTo>
                  <a:cubicBezTo>
                    <a:pt x="52270" y="5465"/>
                    <a:pt x="48135" y="1"/>
                    <a:pt x="36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6424780" y="2644141"/>
              <a:ext cx="492437" cy="518999"/>
            </a:xfrm>
            <a:custGeom>
              <a:rect b="b" l="l" r="r" t="t"/>
              <a:pathLst>
                <a:path extrusionOk="0" h="24600" w="23341">
                  <a:moveTo>
                    <a:pt x="67" y="1"/>
                  </a:moveTo>
                  <a:cubicBezTo>
                    <a:pt x="1" y="1"/>
                    <a:pt x="1" y="101"/>
                    <a:pt x="67" y="101"/>
                  </a:cubicBezTo>
                  <a:cubicBezTo>
                    <a:pt x="5571" y="501"/>
                    <a:pt x="11008" y="1535"/>
                    <a:pt x="16245" y="3170"/>
                  </a:cubicBezTo>
                  <a:cubicBezTo>
                    <a:pt x="17713" y="3637"/>
                    <a:pt x="19114" y="4137"/>
                    <a:pt x="20549" y="4671"/>
                  </a:cubicBezTo>
                  <a:cubicBezTo>
                    <a:pt x="19548" y="6272"/>
                    <a:pt x="18614" y="7907"/>
                    <a:pt x="17713" y="9575"/>
                  </a:cubicBezTo>
                  <a:cubicBezTo>
                    <a:pt x="16012" y="12643"/>
                    <a:pt x="14478" y="15812"/>
                    <a:pt x="13143" y="19081"/>
                  </a:cubicBezTo>
                  <a:cubicBezTo>
                    <a:pt x="12409" y="20883"/>
                    <a:pt x="11676" y="22684"/>
                    <a:pt x="11008" y="24552"/>
                  </a:cubicBezTo>
                  <a:cubicBezTo>
                    <a:pt x="11008" y="24575"/>
                    <a:pt x="11042" y="24599"/>
                    <a:pt x="11073" y="24599"/>
                  </a:cubicBezTo>
                  <a:cubicBezTo>
                    <a:pt x="11086" y="24599"/>
                    <a:pt x="11099" y="24595"/>
                    <a:pt x="11108" y="24585"/>
                  </a:cubicBezTo>
                  <a:cubicBezTo>
                    <a:pt x="13977" y="18214"/>
                    <a:pt x="17079" y="12010"/>
                    <a:pt x="20448" y="5905"/>
                  </a:cubicBezTo>
                  <a:cubicBezTo>
                    <a:pt x="21382" y="4204"/>
                    <a:pt x="22383" y="2503"/>
                    <a:pt x="23317" y="768"/>
                  </a:cubicBezTo>
                  <a:cubicBezTo>
                    <a:pt x="23340" y="745"/>
                    <a:pt x="23316" y="706"/>
                    <a:pt x="23287" y="706"/>
                  </a:cubicBezTo>
                  <a:cubicBezTo>
                    <a:pt x="23274" y="706"/>
                    <a:pt x="23261" y="714"/>
                    <a:pt x="23250" y="735"/>
                  </a:cubicBezTo>
                  <a:cubicBezTo>
                    <a:pt x="22316" y="1969"/>
                    <a:pt x="21416" y="3270"/>
                    <a:pt x="20582" y="4604"/>
                  </a:cubicBezTo>
                  <a:cubicBezTo>
                    <a:pt x="15578" y="2369"/>
                    <a:pt x="10141" y="1102"/>
                    <a:pt x="4704" y="435"/>
                  </a:cubicBezTo>
                  <a:cubicBezTo>
                    <a:pt x="3169" y="234"/>
                    <a:pt x="1635" y="10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6378323" y="3933431"/>
              <a:ext cx="438469" cy="187219"/>
            </a:xfrm>
            <a:custGeom>
              <a:rect b="b" l="l" r="r" t="t"/>
              <a:pathLst>
                <a:path extrusionOk="0" h="8874" w="20783">
                  <a:moveTo>
                    <a:pt x="68" y="0"/>
                  </a:moveTo>
                  <a:cubicBezTo>
                    <a:pt x="34" y="0"/>
                    <a:pt x="1" y="67"/>
                    <a:pt x="34" y="100"/>
                  </a:cubicBezTo>
                  <a:cubicBezTo>
                    <a:pt x="635" y="467"/>
                    <a:pt x="6572" y="3136"/>
                    <a:pt x="7940" y="3703"/>
                  </a:cubicBezTo>
                  <a:cubicBezTo>
                    <a:pt x="10609" y="4871"/>
                    <a:pt x="13344" y="5938"/>
                    <a:pt x="16046" y="7039"/>
                  </a:cubicBezTo>
                  <a:cubicBezTo>
                    <a:pt x="16813" y="7339"/>
                    <a:pt x="17614" y="7639"/>
                    <a:pt x="18381" y="7939"/>
                  </a:cubicBezTo>
                  <a:cubicBezTo>
                    <a:pt x="19181" y="8240"/>
                    <a:pt x="19949" y="8540"/>
                    <a:pt x="20716" y="8873"/>
                  </a:cubicBezTo>
                  <a:cubicBezTo>
                    <a:pt x="20749" y="8873"/>
                    <a:pt x="20782" y="8807"/>
                    <a:pt x="20749" y="8773"/>
                  </a:cubicBezTo>
                  <a:cubicBezTo>
                    <a:pt x="19381" y="8273"/>
                    <a:pt x="18047" y="7606"/>
                    <a:pt x="16746" y="7005"/>
                  </a:cubicBezTo>
                  <a:lnTo>
                    <a:pt x="12710" y="5204"/>
                  </a:lnTo>
                  <a:cubicBezTo>
                    <a:pt x="10075" y="4003"/>
                    <a:pt x="835" y="201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6444485" y="2709227"/>
              <a:ext cx="471276" cy="1188401"/>
            </a:xfrm>
            <a:custGeom>
              <a:rect b="b" l="l" r="r" t="t"/>
              <a:pathLst>
                <a:path extrusionOk="0" h="56329" w="22338">
                  <a:moveTo>
                    <a:pt x="22262" y="1"/>
                  </a:moveTo>
                  <a:cubicBezTo>
                    <a:pt x="22237" y="1"/>
                    <a:pt x="22208" y="15"/>
                    <a:pt x="22183" y="52"/>
                  </a:cubicBezTo>
                  <a:cubicBezTo>
                    <a:pt x="20348" y="3554"/>
                    <a:pt x="18781" y="7190"/>
                    <a:pt x="17179" y="10826"/>
                  </a:cubicBezTo>
                  <a:cubicBezTo>
                    <a:pt x="15578" y="14429"/>
                    <a:pt x="14044" y="18031"/>
                    <a:pt x="12543" y="21667"/>
                  </a:cubicBezTo>
                  <a:cubicBezTo>
                    <a:pt x="9541" y="28906"/>
                    <a:pt x="6772" y="36211"/>
                    <a:pt x="4170" y="43616"/>
                  </a:cubicBezTo>
                  <a:cubicBezTo>
                    <a:pt x="2702" y="47786"/>
                    <a:pt x="1335" y="52022"/>
                    <a:pt x="1" y="56258"/>
                  </a:cubicBezTo>
                  <a:cubicBezTo>
                    <a:pt x="1" y="56300"/>
                    <a:pt x="39" y="56328"/>
                    <a:pt x="68" y="56328"/>
                  </a:cubicBezTo>
                  <a:cubicBezTo>
                    <a:pt x="86" y="56328"/>
                    <a:pt x="101" y="56317"/>
                    <a:pt x="101" y="56292"/>
                  </a:cubicBezTo>
                  <a:cubicBezTo>
                    <a:pt x="2569" y="48820"/>
                    <a:pt x="5271" y="41381"/>
                    <a:pt x="8040" y="34043"/>
                  </a:cubicBezTo>
                  <a:cubicBezTo>
                    <a:pt x="10842" y="26671"/>
                    <a:pt x="13810" y="19399"/>
                    <a:pt x="16946" y="12194"/>
                  </a:cubicBezTo>
                  <a:cubicBezTo>
                    <a:pt x="17813" y="10159"/>
                    <a:pt x="18714" y="8157"/>
                    <a:pt x="19615" y="6156"/>
                  </a:cubicBezTo>
                  <a:cubicBezTo>
                    <a:pt x="20515" y="4121"/>
                    <a:pt x="21483" y="2120"/>
                    <a:pt x="22316" y="85"/>
                  </a:cubicBezTo>
                  <a:cubicBezTo>
                    <a:pt x="22338" y="43"/>
                    <a:pt x="22305" y="1"/>
                    <a:pt x="222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6073612" y="1700134"/>
              <a:ext cx="717146" cy="868753"/>
            </a:xfrm>
            <a:custGeom>
              <a:rect b="b" l="l" r="r" t="t"/>
              <a:pathLst>
                <a:path extrusionOk="0" h="41178" w="33992">
                  <a:moveTo>
                    <a:pt x="14594" y="1"/>
                  </a:moveTo>
                  <a:cubicBezTo>
                    <a:pt x="13481" y="1"/>
                    <a:pt x="12507" y="122"/>
                    <a:pt x="12109" y="281"/>
                  </a:cubicBezTo>
                  <a:cubicBezTo>
                    <a:pt x="11175" y="681"/>
                    <a:pt x="7172" y="5184"/>
                    <a:pt x="5971" y="8820"/>
                  </a:cubicBezTo>
                  <a:cubicBezTo>
                    <a:pt x="3536" y="16159"/>
                    <a:pt x="0" y="39576"/>
                    <a:pt x="467" y="40043"/>
                  </a:cubicBezTo>
                  <a:cubicBezTo>
                    <a:pt x="910" y="40545"/>
                    <a:pt x="26360" y="41177"/>
                    <a:pt x="32319" y="41177"/>
                  </a:cubicBezTo>
                  <a:cubicBezTo>
                    <a:pt x="33093" y="41177"/>
                    <a:pt x="33538" y="41166"/>
                    <a:pt x="33558" y="41143"/>
                  </a:cubicBezTo>
                  <a:cubicBezTo>
                    <a:pt x="33991" y="40576"/>
                    <a:pt x="29822" y="19995"/>
                    <a:pt x="26419" y="12123"/>
                  </a:cubicBezTo>
                  <a:cubicBezTo>
                    <a:pt x="22116" y="2049"/>
                    <a:pt x="19648" y="1148"/>
                    <a:pt x="18180" y="548"/>
                  </a:cubicBezTo>
                  <a:cubicBezTo>
                    <a:pt x="17203" y="146"/>
                    <a:pt x="15815" y="1"/>
                    <a:pt x="1459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6082051" y="1735599"/>
              <a:ext cx="698855" cy="810756"/>
            </a:xfrm>
            <a:custGeom>
              <a:rect b="b" l="l" r="r" t="t"/>
              <a:pathLst>
                <a:path extrusionOk="0" h="38429" w="33125">
                  <a:moveTo>
                    <a:pt x="10141" y="1"/>
                  </a:moveTo>
                  <a:cubicBezTo>
                    <a:pt x="9974" y="201"/>
                    <a:pt x="9774" y="434"/>
                    <a:pt x="9574" y="668"/>
                  </a:cubicBezTo>
                  <a:lnTo>
                    <a:pt x="20415" y="668"/>
                  </a:lnTo>
                  <a:cubicBezTo>
                    <a:pt x="20182" y="401"/>
                    <a:pt x="19948" y="168"/>
                    <a:pt x="19748" y="1"/>
                  </a:cubicBezTo>
                  <a:close/>
                  <a:moveTo>
                    <a:pt x="8206" y="2369"/>
                  </a:moveTo>
                  <a:lnTo>
                    <a:pt x="7739" y="3003"/>
                  </a:lnTo>
                  <a:lnTo>
                    <a:pt x="22216" y="3003"/>
                  </a:lnTo>
                  <a:cubicBezTo>
                    <a:pt x="22083" y="2769"/>
                    <a:pt x="21950" y="2569"/>
                    <a:pt x="21783" y="2369"/>
                  </a:cubicBezTo>
                  <a:close/>
                  <a:moveTo>
                    <a:pt x="6705" y="4704"/>
                  </a:moveTo>
                  <a:cubicBezTo>
                    <a:pt x="6572" y="4938"/>
                    <a:pt x="6439" y="5138"/>
                    <a:pt x="6338" y="5371"/>
                  </a:cubicBezTo>
                  <a:lnTo>
                    <a:pt x="23617" y="5371"/>
                  </a:lnTo>
                  <a:lnTo>
                    <a:pt x="23251" y="4704"/>
                  </a:lnTo>
                  <a:close/>
                  <a:moveTo>
                    <a:pt x="5571" y="7073"/>
                  </a:moveTo>
                  <a:lnTo>
                    <a:pt x="5571" y="7139"/>
                  </a:lnTo>
                  <a:cubicBezTo>
                    <a:pt x="5505" y="7339"/>
                    <a:pt x="5438" y="7540"/>
                    <a:pt x="5371" y="7740"/>
                  </a:cubicBezTo>
                  <a:lnTo>
                    <a:pt x="24785" y="7740"/>
                  </a:lnTo>
                  <a:cubicBezTo>
                    <a:pt x="24685" y="7506"/>
                    <a:pt x="24585" y="7306"/>
                    <a:pt x="24485" y="7073"/>
                  </a:cubicBezTo>
                  <a:close/>
                  <a:moveTo>
                    <a:pt x="4904" y="9441"/>
                  </a:moveTo>
                  <a:cubicBezTo>
                    <a:pt x="4837" y="9641"/>
                    <a:pt x="4771" y="9875"/>
                    <a:pt x="4737" y="10108"/>
                  </a:cubicBezTo>
                  <a:lnTo>
                    <a:pt x="25886" y="10108"/>
                  </a:lnTo>
                  <a:lnTo>
                    <a:pt x="25586" y="9441"/>
                  </a:lnTo>
                  <a:close/>
                  <a:moveTo>
                    <a:pt x="4304" y="11809"/>
                  </a:moveTo>
                  <a:cubicBezTo>
                    <a:pt x="4270" y="12009"/>
                    <a:pt x="4204" y="12210"/>
                    <a:pt x="4170" y="12443"/>
                  </a:cubicBezTo>
                  <a:lnTo>
                    <a:pt x="26820" y="12443"/>
                  </a:lnTo>
                  <a:cubicBezTo>
                    <a:pt x="26720" y="12243"/>
                    <a:pt x="26653" y="12043"/>
                    <a:pt x="26553" y="11809"/>
                  </a:cubicBezTo>
                  <a:close/>
                  <a:moveTo>
                    <a:pt x="3803" y="14178"/>
                  </a:moveTo>
                  <a:cubicBezTo>
                    <a:pt x="3737" y="14378"/>
                    <a:pt x="3703" y="14611"/>
                    <a:pt x="3670" y="14811"/>
                  </a:cubicBezTo>
                  <a:lnTo>
                    <a:pt x="27620" y="14811"/>
                  </a:lnTo>
                  <a:lnTo>
                    <a:pt x="27387" y="14178"/>
                  </a:lnTo>
                  <a:close/>
                  <a:moveTo>
                    <a:pt x="3303" y="16513"/>
                  </a:moveTo>
                  <a:cubicBezTo>
                    <a:pt x="3270" y="16746"/>
                    <a:pt x="3236" y="16946"/>
                    <a:pt x="3203" y="17180"/>
                  </a:cubicBezTo>
                  <a:lnTo>
                    <a:pt x="28321" y="17180"/>
                  </a:lnTo>
                  <a:cubicBezTo>
                    <a:pt x="28254" y="16946"/>
                    <a:pt x="28221" y="16746"/>
                    <a:pt x="28154" y="16546"/>
                  </a:cubicBezTo>
                  <a:lnTo>
                    <a:pt x="28154" y="16513"/>
                  </a:lnTo>
                  <a:close/>
                  <a:moveTo>
                    <a:pt x="2869" y="18881"/>
                  </a:moveTo>
                  <a:cubicBezTo>
                    <a:pt x="2836" y="19115"/>
                    <a:pt x="2769" y="19315"/>
                    <a:pt x="2736" y="19548"/>
                  </a:cubicBezTo>
                  <a:lnTo>
                    <a:pt x="29021" y="19548"/>
                  </a:lnTo>
                  <a:cubicBezTo>
                    <a:pt x="28955" y="19315"/>
                    <a:pt x="28888" y="19115"/>
                    <a:pt x="28821" y="18881"/>
                  </a:cubicBezTo>
                  <a:close/>
                  <a:moveTo>
                    <a:pt x="2436" y="21249"/>
                  </a:moveTo>
                  <a:cubicBezTo>
                    <a:pt x="2402" y="21483"/>
                    <a:pt x="2369" y="21683"/>
                    <a:pt x="2302" y="21917"/>
                  </a:cubicBezTo>
                  <a:lnTo>
                    <a:pt x="29622" y="21917"/>
                  </a:lnTo>
                  <a:cubicBezTo>
                    <a:pt x="29555" y="21683"/>
                    <a:pt x="29522" y="21483"/>
                    <a:pt x="29455" y="21249"/>
                  </a:cubicBezTo>
                  <a:close/>
                  <a:moveTo>
                    <a:pt x="2035" y="23618"/>
                  </a:moveTo>
                  <a:lnTo>
                    <a:pt x="1902" y="24252"/>
                  </a:lnTo>
                  <a:lnTo>
                    <a:pt x="30222" y="24252"/>
                  </a:lnTo>
                  <a:cubicBezTo>
                    <a:pt x="30155" y="24051"/>
                    <a:pt x="30122" y="23818"/>
                    <a:pt x="30055" y="23618"/>
                  </a:cubicBezTo>
                  <a:close/>
                  <a:moveTo>
                    <a:pt x="1635" y="25986"/>
                  </a:moveTo>
                  <a:cubicBezTo>
                    <a:pt x="1602" y="26186"/>
                    <a:pt x="1568" y="26386"/>
                    <a:pt x="1535" y="26620"/>
                  </a:cubicBezTo>
                  <a:lnTo>
                    <a:pt x="30789" y="26620"/>
                  </a:lnTo>
                  <a:lnTo>
                    <a:pt x="30622" y="25986"/>
                  </a:lnTo>
                  <a:close/>
                  <a:moveTo>
                    <a:pt x="1268" y="28321"/>
                  </a:moveTo>
                  <a:lnTo>
                    <a:pt x="1168" y="28988"/>
                  </a:lnTo>
                  <a:lnTo>
                    <a:pt x="31356" y="28988"/>
                  </a:lnTo>
                  <a:cubicBezTo>
                    <a:pt x="31290" y="28788"/>
                    <a:pt x="31223" y="28555"/>
                    <a:pt x="31190" y="28354"/>
                  </a:cubicBezTo>
                  <a:lnTo>
                    <a:pt x="31190" y="28321"/>
                  </a:lnTo>
                  <a:close/>
                  <a:moveTo>
                    <a:pt x="901" y="30689"/>
                  </a:moveTo>
                  <a:cubicBezTo>
                    <a:pt x="868" y="30923"/>
                    <a:pt x="835" y="31123"/>
                    <a:pt x="801" y="31357"/>
                  </a:cubicBezTo>
                  <a:lnTo>
                    <a:pt x="31823" y="31357"/>
                  </a:lnTo>
                  <a:lnTo>
                    <a:pt x="31690" y="30689"/>
                  </a:lnTo>
                  <a:close/>
                  <a:moveTo>
                    <a:pt x="568" y="33058"/>
                  </a:moveTo>
                  <a:cubicBezTo>
                    <a:pt x="534" y="33291"/>
                    <a:pt x="501" y="33491"/>
                    <a:pt x="468" y="33725"/>
                  </a:cubicBezTo>
                  <a:lnTo>
                    <a:pt x="32324" y="33725"/>
                  </a:lnTo>
                  <a:cubicBezTo>
                    <a:pt x="32290" y="33491"/>
                    <a:pt x="32224" y="33291"/>
                    <a:pt x="32190" y="33058"/>
                  </a:cubicBezTo>
                  <a:close/>
                  <a:moveTo>
                    <a:pt x="234" y="35426"/>
                  </a:moveTo>
                  <a:cubicBezTo>
                    <a:pt x="234" y="35660"/>
                    <a:pt x="201" y="35860"/>
                    <a:pt x="167" y="36060"/>
                  </a:cubicBezTo>
                  <a:lnTo>
                    <a:pt x="32757" y="36060"/>
                  </a:lnTo>
                  <a:cubicBezTo>
                    <a:pt x="32724" y="35860"/>
                    <a:pt x="32691" y="35660"/>
                    <a:pt x="32657" y="35426"/>
                  </a:cubicBezTo>
                  <a:close/>
                  <a:moveTo>
                    <a:pt x="34" y="37795"/>
                  </a:moveTo>
                  <a:cubicBezTo>
                    <a:pt x="1" y="37995"/>
                    <a:pt x="1" y="38195"/>
                    <a:pt x="34" y="38362"/>
                  </a:cubicBezTo>
                  <a:cubicBezTo>
                    <a:pt x="101" y="38395"/>
                    <a:pt x="167" y="38428"/>
                    <a:pt x="234" y="38428"/>
                  </a:cubicBezTo>
                  <a:lnTo>
                    <a:pt x="33124" y="38428"/>
                  </a:lnTo>
                  <a:cubicBezTo>
                    <a:pt x="33091" y="38262"/>
                    <a:pt x="33058" y="38028"/>
                    <a:pt x="33058" y="377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6450139" y="1719986"/>
              <a:ext cx="670668" cy="917910"/>
            </a:xfrm>
            <a:custGeom>
              <a:rect b="b" l="l" r="r" t="t"/>
              <a:pathLst>
                <a:path extrusionOk="0" h="43508" w="31789">
                  <a:moveTo>
                    <a:pt x="1337" y="0"/>
                  </a:moveTo>
                  <a:cubicBezTo>
                    <a:pt x="192" y="0"/>
                    <a:pt x="1" y="1425"/>
                    <a:pt x="1801" y="5511"/>
                  </a:cubicBezTo>
                  <a:cubicBezTo>
                    <a:pt x="5003" y="12749"/>
                    <a:pt x="14843" y="26593"/>
                    <a:pt x="14310" y="27193"/>
                  </a:cubicBezTo>
                  <a:cubicBezTo>
                    <a:pt x="13576" y="28060"/>
                    <a:pt x="7238" y="29862"/>
                    <a:pt x="5837" y="30329"/>
                  </a:cubicBezTo>
                  <a:cubicBezTo>
                    <a:pt x="4052" y="30924"/>
                    <a:pt x="9342" y="43508"/>
                    <a:pt x="11159" y="43508"/>
                  </a:cubicBezTo>
                  <a:cubicBezTo>
                    <a:pt x="11175" y="43508"/>
                    <a:pt x="11191" y="43507"/>
                    <a:pt x="11207" y="43505"/>
                  </a:cubicBezTo>
                  <a:cubicBezTo>
                    <a:pt x="19747" y="42404"/>
                    <a:pt x="29387" y="36933"/>
                    <a:pt x="30621" y="32063"/>
                  </a:cubicBezTo>
                  <a:cubicBezTo>
                    <a:pt x="31789" y="27427"/>
                    <a:pt x="19680" y="12850"/>
                    <a:pt x="5703" y="2342"/>
                  </a:cubicBezTo>
                  <a:cubicBezTo>
                    <a:pt x="3984" y="1037"/>
                    <a:pt x="2313" y="0"/>
                    <a:pt x="1337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6125680" y="2351392"/>
              <a:ext cx="645373" cy="374502"/>
            </a:xfrm>
            <a:custGeom>
              <a:rect b="b" l="l" r="r" t="t"/>
              <a:pathLst>
                <a:path extrusionOk="0" h="17751" w="30590">
                  <a:moveTo>
                    <a:pt x="24818" y="0"/>
                  </a:moveTo>
                  <a:cubicBezTo>
                    <a:pt x="24818" y="0"/>
                    <a:pt x="19481" y="534"/>
                    <a:pt x="16012" y="1068"/>
                  </a:cubicBezTo>
                  <a:cubicBezTo>
                    <a:pt x="14077" y="1335"/>
                    <a:pt x="10775" y="2135"/>
                    <a:pt x="9474" y="3003"/>
                  </a:cubicBezTo>
                  <a:cubicBezTo>
                    <a:pt x="7473" y="4270"/>
                    <a:pt x="1" y="10942"/>
                    <a:pt x="1569" y="12776"/>
                  </a:cubicBezTo>
                  <a:cubicBezTo>
                    <a:pt x="1913" y="13177"/>
                    <a:pt x="2299" y="13329"/>
                    <a:pt x="2685" y="13329"/>
                  </a:cubicBezTo>
                  <a:cubicBezTo>
                    <a:pt x="3588" y="13329"/>
                    <a:pt x="4497" y="12497"/>
                    <a:pt x="4909" y="12064"/>
                  </a:cubicBezTo>
                  <a:lnTo>
                    <a:pt x="4909" y="12064"/>
                  </a:lnTo>
                  <a:cubicBezTo>
                    <a:pt x="4319" y="12761"/>
                    <a:pt x="2893" y="14709"/>
                    <a:pt x="4437" y="15712"/>
                  </a:cubicBezTo>
                  <a:cubicBezTo>
                    <a:pt x="4712" y="15887"/>
                    <a:pt x="4997" y="15962"/>
                    <a:pt x="5286" y="15962"/>
                  </a:cubicBezTo>
                  <a:cubicBezTo>
                    <a:pt x="6120" y="15962"/>
                    <a:pt x="6977" y="15333"/>
                    <a:pt x="7644" y="14676"/>
                  </a:cubicBezTo>
                  <a:lnTo>
                    <a:pt x="7644" y="14676"/>
                  </a:lnTo>
                  <a:cubicBezTo>
                    <a:pt x="7171" y="15475"/>
                    <a:pt x="6975" y="16414"/>
                    <a:pt x="8073" y="16979"/>
                  </a:cubicBezTo>
                  <a:cubicBezTo>
                    <a:pt x="8270" y="17078"/>
                    <a:pt x="8483" y="17122"/>
                    <a:pt x="8706" y="17122"/>
                  </a:cubicBezTo>
                  <a:cubicBezTo>
                    <a:pt x="9568" y="17122"/>
                    <a:pt x="10587" y="16469"/>
                    <a:pt x="11444" y="15755"/>
                  </a:cubicBezTo>
                  <a:lnTo>
                    <a:pt x="11444" y="15755"/>
                  </a:lnTo>
                  <a:cubicBezTo>
                    <a:pt x="11038" y="16396"/>
                    <a:pt x="10921" y="17075"/>
                    <a:pt x="11676" y="17546"/>
                  </a:cubicBezTo>
                  <a:cubicBezTo>
                    <a:pt x="11897" y="17688"/>
                    <a:pt x="12161" y="17751"/>
                    <a:pt x="12457" y="17751"/>
                  </a:cubicBezTo>
                  <a:cubicBezTo>
                    <a:pt x="14883" y="17751"/>
                    <a:pt x="19415" y="13510"/>
                    <a:pt x="19415" y="13510"/>
                  </a:cubicBezTo>
                  <a:cubicBezTo>
                    <a:pt x="20905" y="13684"/>
                    <a:pt x="22207" y="13766"/>
                    <a:pt x="23398" y="13766"/>
                  </a:cubicBezTo>
                  <a:cubicBezTo>
                    <a:pt x="25858" y="13766"/>
                    <a:pt x="27842" y="13417"/>
                    <a:pt x="30022" y="12810"/>
                  </a:cubicBezTo>
                  <a:cubicBezTo>
                    <a:pt x="30589" y="12676"/>
                    <a:pt x="24818" y="0"/>
                    <a:pt x="2481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6284734" y="2538401"/>
              <a:ext cx="116585" cy="127598"/>
            </a:xfrm>
            <a:custGeom>
              <a:rect b="b" l="l" r="r" t="t"/>
              <a:pathLst>
                <a:path extrusionOk="0" h="6048" w="5526">
                  <a:moveTo>
                    <a:pt x="5459" y="0"/>
                  </a:moveTo>
                  <a:cubicBezTo>
                    <a:pt x="5452" y="0"/>
                    <a:pt x="5444" y="3"/>
                    <a:pt x="5438" y="9"/>
                  </a:cubicBezTo>
                  <a:cubicBezTo>
                    <a:pt x="4937" y="510"/>
                    <a:pt x="4337" y="943"/>
                    <a:pt x="3837" y="1410"/>
                  </a:cubicBezTo>
                  <a:cubicBezTo>
                    <a:pt x="3370" y="1844"/>
                    <a:pt x="2869" y="2311"/>
                    <a:pt x="2436" y="2811"/>
                  </a:cubicBezTo>
                  <a:cubicBezTo>
                    <a:pt x="1969" y="3312"/>
                    <a:pt x="1535" y="3845"/>
                    <a:pt x="1135" y="4413"/>
                  </a:cubicBezTo>
                  <a:cubicBezTo>
                    <a:pt x="934" y="4679"/>
                    <a:pt x="734" y="4980"/>
                    <a:pt x="534" y="5246"/>
                  </a:cubicBezTo>
                  <a:cubicBezTo>
                    <a:pt x="334" y="5480"/>
                    <a:pt x="167" y="5747"/>
                    <a:pt x="34" y="6014"/>
                  </a:cubicBezTo>
                  <a:cubicBezTo>
                    <a:pt x="0" y="6047"/>
                    <a:pt x="34" y="6047"/>
                    <a:pt x="67" y="6047"/>
                  </a:cubicBezTo>
                  <a:cubicBezTo>
                    <a:pt x="301" y="5814"/>
                    <a:pt x="501" y="5580"/>
                    <a:pt x="701" y="5347"/>
                  </a:cubicBezTo>
                  <a:cubicBezTo>
                    <a:pt x="934" y="5080"/>
                    <a:pt x="1135" y="4813"/>
                    <a:pt x="1335" y="4579"/>
                  </a:cubicBezTo>
                  <a:cubicBezTo>
                    <a:pt x="1802" y="4079"/>
                    <a:pt x="2269" y="3645"/>
                    <a:pt x="2702" y="3112"/>
                  </a:cubicBezTo>
                  <a:cubicBezTo>
                    <a:pt x="3169" y="2611"/>
                    <a:pt x="3603" y="2111"/>
                    <a:pt x="4070" y="1577"/>
                  </a:cubicBezTo>
                  <a:cubicBezTo>
                    <a:pt x="4504" y="1043"/>
                    <a:pt x="4971" y="543"/>
                    <a:pt x="5471" y="76"/>
                  </a:cubicBezTo>
                  <a:cubicBezTo>
                    <a:pt x="5525" y="49"/>
                    <a:pt x="5492" y="0"/>
                    <a:pt x="54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6222940" y="2494666"/>
              <a:ext cx="110171" cy="120129"/>
            </a:xfrm>
            <a:custGeom>
              <a:rect b="b" l="l" r="r" t="t"/>
              <a:pathLst>
                <a:path extrusionOk="0" h="5694" w="5222">
                  <a:moveTo>
                    <a:pt x="5166" y="0"/>
                  </a:moveTo>
                  <a:cubicBezTo>
                    <a:pt x="5153" y="0"/>
                    <a:pt x="5141" y="4"/>
                    <a:pt x="5131" y="14"/>
                  </a:cubicBezTo>
                  <a:cubicBezTo>
                    <a:pt x="4097" y="748"/>
                    <a:pt x="3163" y="1615"/>
                    <a:pt x="2329" y="2583"/>
                  </a:cubicBezTo>
                  <a:cubicBezTo>
                    <a:pt x="1495" y="3517"/>
                    <a:pt x="695" y="4517"/>
                    <a:pt x="27" y="5585"/>
                  </a:cubicBezTo>
                  <a:cubicBezTo>
                    <a:pt x="0" y="5639"/>
                    <a:pt x="40" y="5694"/>
                    <a:pt x="73" y="5694"/>
                  </a:cubicBezTo>
                  <a:cubicBezTo>
                    <a:pt x="81" y="5694"/>
                    <a:pt x="88" y="5691"/>
                    <a:pt x="94" y="5685"/>
                  </a:cubicBezTo>
                  <a:cubicBezTo>
                    <a:pt x="328" y="5485"/>
                    <a:pt x="2196" y="3350"/>
                    <a:pt x="2596" y="2883"/>
                  </a:cubicBezTo>
                  <a:cubicBezTo>
                    <a:pt x="3463" y="1949"/>
                    <a:pt x="4364" y="1015"/>
                    <a:pt x="5198" y="48"/>
                  </a:cubicBezTo>
                  <a:cubicBezTo>
                    <a:pt x="5221" y="24"/>
                    <a:pt x="5195" y="0"/>
                    <a:pt x="5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6362858" y="2578697"/>
              <a:ext cx="109095" cy="108589"/>
            </a:xfrm>
            <a:custGeom>
              <a:rect b="b" l="l" r="r" t="t"/>
              <a:pathLst>
                <a:path extrusionOk="0" h="5147" w="5171">
                  <a:moveTo>
                    <a:pt x="5104" y="1"/>
                  </a:moveTo>
                  <a:cubicBezTo>
                    <a:pt x="4103" y="668"/>
                    <a:pt x="3136" y="1435"/>
                    <a:pt x="2235" y="2269"/>
                  </a:cubicBezTo>
                  <a:cubicBezTo>
                    <a:pt x="1434" y="3136"/>
                    <a:pt x="701" y="4070"/>
                    <a:pt x="0" y="5071"/>
                  </a:cubicBezTo>
                  <a:cubicBezTo>
                    <a:pt x="0" y="5098"/>
                    <a:pt x="44" y="5147"/>
                    <a:pt x="78" y="5147"/>
                  </a:cubicBezTo>
                  <a:cubicBezTo>
                    <a:pt x="86" y="5147"/>
                    <a:pt x="94" y="5144"/>
                    <a:pt x="100" y="5138"/>
                  </a:cubicBezTo>
                  <a:cubicBezTo>
                    <a:pt x="534" y="4771"/>
                    <a:pt x="2068" y="2970"/>
                    <a:pt x="2502" y="2569"/>
                  </a:cubicBezTo>
                  <a:cubicBezTo>
                    <a:pt x="3336" y="1702"/>
                    <a:pt x="4270" y="901"/>
                    <a:pt x="5137" y="67"/>
                  </a:cubicBezTo>
                  <a:cubicBezTo>
                    <a:pt x="5170" y="34"/>
                    <a:pt x="5137" y="1"/>
                    <a:pt x="5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6440624" y="1710809"/>
              <a:ext cx="457795" cy="477331"/>
            </a:xfrm>
            <a:custGeom>
              <a:rect b="b" l="l" r="r" t="t"/>
              <a:pathLst>
                <a:path extrusionOk="0" h="22625" w="21699">
                  <a:moveTo>
                    <a:pt x="1474" y="1"/>
                  </a:moveTo>
                  <a:cubicBezTo>
                    <a:pt x="188" y="1"/>
                    <a:pt x="0" y="1443"/>
                    <a:pt x="1118" y="4578"/>
                  </a:cubicBezTo>
                  <a:cubicBezTo>
                    <a:pt x="3152" y="10382"/>
                    <a:pt x="11058" y="22625"/>
                    <a:pt x="11058" y="22625"/>
                  </a:cubicBezTo>
                  <a:lnTo>
                    <a:pt x="21699" y="15720"/>
                  </a:lnTo>
                  <a:cubicBezTo>
                    <a:pt x="21699" y="15720"/>
                    <a:pt x="12626" y="7180"/>
                    <a:pt x="7022" y="2977"/>
                  </a:cubicBezTo>
                  <a:cubicBezTo>
                    <a:pt x="4461" y="1045"/>
                    <a:pt x="2569" y="1"/>
                    <a:pt x="14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6448704" y="1735599"/>
              <a:ext cx="449714" cy="452541"/>
            </a:xfrm>
            <a:custGeom>
              <a:rect b="b" l="l" r="r" t="t"/>
              <a:pathLst>
                <a:path extrusionOk="0" h="21450" w="21316">
                  <a:moveTo>
                    <a:pt x="34" y="1"/>
                  </a:moveTo>
                  <a:cubicBezTo>
                    <a:pt x="1" y="201"/>
                    <a:pt x="1" y="434"/>
                    <a:pt x="34" y="668"/>
                  </a:cubicBezTo>
                  <a:lnTo>
                    <a:pt x="5038" y="668"/>
                  </a:lnTo>
                  <a:cubicBezTo>
                    <a:pt x="4671" y="401"/>
                    <a:pt x="4337" y="201"/>
                    <a:pt x="4037" y="1"/>
                  </a:cubicBezTo>
                  <a:close/>
                  <a:moveTo>
                    <a:pt x="401" y="2369"/>
                  </a:moveTo>
                  <a:cubicBezTo>
                    <a:pt x="434" y="2569"/>
                    <a:pt x="501" y="2769"/>
                    <a:pt x="601" y="3003"/>
                  </a:cubicBezTo>
                  <a:lnTo>
                    <a:pt x="8207" y="3003"/>
                  </a:lnTo>
                  <a:lnTo>
                    <a:pt x="7373" y="2369"/>
                  </a:lnTo>
                  <a:close/>
                  <a:moveTo>
                    <a:pt x="1235" y="4704"/>
                  </a:moveTo>
                  <a:cubicBezTo>
                    <a:pt x="1335" y="4938"/>
                    <a:pt x="1435" y="5138"/>
                    <a:pt x="1535" y="5371"/>
                  </a:cubicBezTo>
                  <a:lnTo>
                    <a:pt x="11075" y="5371"/>
                  </a:lnTo>
                  <a:cubicBezTo>
                    <a:pt x="10808" y="5138"/>
                    <a:pt x="10575" y="4938"/>
                    <a:pt x="10308" y="4704"/>
                  </a:cubicBezTo>
                  <a:close/>
                  <a:moveTo>
                    <a:pt x="2336" y="7073"/>
                  </a:moveTo>
                  <a:lnTo>
                    <a:pt x="2669" y="7740"/>
                  </a:lnTo>
                  <a:lnTo>
                    <a:pt x="13811" y="7740"/>
                  </a:lnTo>
                  <a:lnTo>
                    <a:pt x="13077" y="7073"/>
                  </a:lnTo>
                  <a:close/>
                  <a:moveTo>
                    <a:pt x="3537" y="9441"/>
                  </a:moveTo>
                  <a:cubicBezTo>
                    <a:pt x="3670" y="9641"/>
                    <a:pt x="3770" y="9875"/>
                    <a:pt x="3903" y="10108"/>
                  </a:cubicBezTo>
                  <a:lnTo>
                    <a:pt x="16479" y="10108"/>
                  </a:lnTo>
                  <a:lnTo>
                    <a:pt x="15745" y="9441"/>
                  </a:lnTo>
                  <a:close/>
                  <a:moveTo>
                    <a:pt x="4837" y="11809"/>
                  </a:moveTo>
                  <a:lnTo>
                    <a:pt x="5204" y="12443"/>
                  </a:lnTo>
                  <a:lnTo>
                    <a:pt x="19081" y="12443"/>
                  </a:lnTo>
                  <a:lnTo>
                    <a:pt x="18380" y="11809"/>
                  </a:lnTo>
                  <a:close/>
                  <a:moveTo>
                    <a:pt x="6205" y="14178"/>
                  </a:moveTo>
                  <a:cubicBezTo>
                    <a:pt x="6339" y="14378"/>
                    <a:pt x="6472" y="14611"/>
                    <a:pt x="6605" y="14811"/>
                  </a:cubicBezTo>
                  <a:lnTo>
                    <a:pt x="20882" y="14811"/>
                  </a:lnTo>
                  <a:lnTo>
                    <a:pt x="21316" y="14545"/>
                  </a:lnTo>
                  <a:lnTo>
                    <a:pt x="20916" y="14178"/>
                  </a:lnTo>
                  <a:close/>
                  <a:moveTo>
                    <a:pt x="7606" y="16513"/>
                  </a:moveTo>
                  <a:lnTo>
                    <a:pt x="8006" y="17180"/>
                  </a:lnTo>
                  <a:lnTo>
                    <a:pt x="17246" y="17180"/>
                  </a:lnTo>
                  <a:lnTo>
                    <a:pt x="18247" y="16513"/>
                  </a:lnTo>
                  <a:close/>
                  <a:moveTo>
                    <a:pt x="9074" y="18881"/>
                  </a:moveTo>
                  <a:lnTo>
                    <a:pt x="9474" y="19548"/>
                  </a:lnTo>
                  <a:lnTo>
                    <a:pt x="13610" y="19548"/>
                  </a:lnTo>
                  <a:lnTo>
                    <a:pt x="14644" y="18881"/>
                  </a:lnTo>
                  <a:close/>
                  <a:moveTo>
                    <a:pt x="10542" y="21249"/>
                  </a:moveTo>
                  <a:lnTo>
                    <a:pt x="10675" y="21450"/>
                  </a:lnTo>
                  <a:lnTo>
                    <a:pt x="10975" y="212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6659131" y="2008474"/>
              <a:ext cx="189202" cy="128294"/>
            </a:xfrm>
            <a:custGeom>
              <a:rect b="b" l="l" r="r" t="t"/>
              <a:pathLst>
                <a:path extrusionOk="0" h="6081" w="8968">
                  <a:moveTo>
                    <a:pt x="8925" y="0"/>
                  </a:moveTo>
                  <a:cubicBezTo>
                    <a:pt x="8920" y="0"/>
                    <a:pt x="8913" y="3"/>
                    <a:pt x="8907" y="9"/>
                  </a:cubicBezTo>
                  <a:cubicBezTo>
                    <a:pt x="5204" y="2311"/>
                    <a:pt x="834" y="5513"/>
                    <a:pt x="34" y="6014"/>
                  </a:cubicBezTo>
                  <a:cubicBezTo>
                    <a:pt x="0" y="6014"/>
                    <a:pt x="34" y="6080"/>
                    <a:pt x="67" y="6080"/>
                  </a:cubicBezTo>
                  <a:cubicBezTo>
                    <a:pt x="868" y="5513"/>
                    <a:pt x="4871" y="3312"/>
                    <a:pt x="8940" y="76"/>
                  </a:cubicBezTo>
                  <a:cubicBezTo>
                    <a:pt x="8967" y="49"/>
                    <a:pt x="8951" y="0"/>
                    <a:pt x="89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6519993" y="1926025"/>
              <a:ext cx="169413" cy="264225"/>
            </a:xfrm>
            <a:custGeom>
              <a:rect b="b" l="l" r="r" t="t"/>
              <a:pathLst>
                <a:path extrusionOk="0" h="12524" w="8030">
                  <a:moveTo>
                    <a:pt x="44" y="1"/>
                  </a:moveTo>
                  <a:cubicBezTo>
                    <a:pt x="27" y="1"/>
                    <a:pt x="1" y="24"/>
                    <a:pt x="24" y="48"/>
                  </a:cubicBezTo>
                  <a:cubicBezTo>
                    <a:pt x="458" y="1049"/>
                    <a:pt x="925" y="2016"/>
                    <a:pt x="1458" y="2950"/>
                  </a:cubicBezTo>
                  <a:cubicBezTo>
                    <a:pt x="1358" y="2817"/>
                    <a:pt x="1258" y="2650"/>
                    <a:pt x="1125" y="2516"/>
                  </a:cubicBezTo>
                  <a:cubicBezTo>
                    <a:pt x="891" y="2216"/>
                    <a:pt x="625" y="1916"/>
                    <a:pt x="391" y="1582"/>
                  </a:cubicBezTo>
                  <a:cubicBezTo>
                    <a:pt x="381" y="1562"/>
                    <a:pt x="364" y="1554"/>
                    <a:pt x="347" y="1554"/>
                  </a:cubicBezTo>
                  <a:cubicBezTo>
                    <a:pt x="308" y="1554"/>
                    <a:pt x="268" y="1593"/>
                    <a:pt x="291" y="1616"/>
                  </a:cubicBezTo>
                  <a:cubicBezTo>
                    <a:pt x="524" y="1949"/>
                    <a:pt x="725" y="2283"/>
                    <a:pt x="925" y="2617"/>
                  </a:cubicBezTo>
                  <a:cubicBezTo>
                    <a:pt x="1125" y="2917"/>
                    <a:pt x="1358" y="3250"/>
                    <a:pt x="1592" y="3584"/>
                  </a:cubicBezTo>
                  <a:cubicBezTo>
                    <a:pt x="1792" y="3884"/>
                    <a:pt x="2026" y="4184"/>
                    <a:pt x="2259" y="4451"/>
                  </a:cubicBezTo>
                  <a:cubicBezTo>
                    <a:pt x="2292" y="4485"/>
                    <a:pt x="2326" y="4518"/>
                    <a:pt x="2359" y="4585"/>
                  </a:cubicBezTo>
                  <a:cubicBezTo>
                    <a:pt x="2659" y="5152"/>
                    <a:pt x="2993" y="5752"/>
                    <a:pt x="3326" y="6353"/>
                  </a:cubicBezTo>
                  <a:cubicBezTo>
                    <a:pt x="4523" y="8412"/>
                    <a:pt x="7175" y="12524"/>
                    <a:pt x="7229" y="12524"/>
                  </a:cubicBezTo>
                  <a:cubicBezTo>
                    <a:pt x="7229" y="12524"/>
                    <a:pt x="7229" y="12524"/>
                    <a:pt x="7229" y="12524"/>
                  </a:cubicBezTo>
                  <a:cubicBezTo>
                    <a:pt x="7529" y="12390"/>
                    <a:pt x="7763" y="12223"/>
                    <a:pt x="8030" y="12023"/>
                  </a:cubicBezTo>
                  <a:cubicBezTo>
                    <a:pt x="8030" y="11990"/>
                    <a:pt x="8030" y="11957"/>
                    <a:pt x="7996" y="11957"/>
                  </a:cubicBezTo>
                  <a:cubicBezTo>
                    <a:pt x="7763" y="12057"/>
                    <a:pt x="7529" y="12157"/>
                    <a:pt x="7329" y="12290"/>
                  </a:cubicBezTo>
                  <a:cubicBezTo>
                    <a:pt x="6162" y="10255"/>
                    <a:pt x="4861" y="8187"/>
                    <a:pt x="3660" y="6152"/>
                  </a:cubicBezTo>
                  <a:lnTo>
                    <a:pt x="1892" y="3150"/>
                  </a:lnTo>
                  <a:cubicBezTo>
                    <a:pt x="1292" y="2116"/>
                    <a:pt x="725" y="1015"/>
                    <a:pt x="57" y="15"/>
                  </a:cubicBezTo>
                  <a:cubicBezTo>
                    <a:pt x="57" y="5"/>
                    <a:pt x="52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5668244" y="1713277"/>
              <a:ext cx="698095" cy="691745"/>
            </a:xfrm>
            <a:custGeom>
              <a:rect b="b" l="l" r="r" t="t"/>
              <a:pathLst>
                <a:path extrusionOk="0" h="32788" w="33089">
                  <a:moveTo>
                    <a:pt x="31388" y="0"/>
                  </a:moveTo>
                  <a:cubicBezTo>
                    <a:pt x="30032" y="0"/>
                    <a:pt x="27619" y="1020"/>
                    <a:pt x="25252" y="2260"/>
                  </a:cubicBezTo>
                  <a:cubicBezTo>
                    <a:pt x="13911" y="8131"/>
                    <a:pt x="3236" y="15302"/>
                    <a:pt x="1235" y="20306"/>
                  </a:cubicBezTo>
                  <a:cubicBezTo>
                    <a:pt x="1" y="23442"/>
                    <a:pt x="1535" y="29112"/>
                    <a:pt x="2803" y="32515"/>
                  </a:cubicBezTo>
                  <a:cubicBezTo>
                    <a:pt x="2870" y="32703"/>
                    <a:pt x="3130" y="32787"/>
                    <a:pt x="3537" y="32787"/>
                  </a:cubicBezTo>
                  <a:cubicBezTo>
                    <a:pt x="6731" y="32787"/>
                    <a:pt x="18967" y="27557"/>
                    <a:pt x="17813" y="26344"/>
                  </a:cubicBezTo>
                  <a:cubicBezTo>
                    <a:pt x="14578" y="22941"/>
                    <a:pt x="14044" y="21574"/>
                    <a:pt x="14411" y="20873"/>
                  </a:cubicBezTo>
                  <a:cubicBezTo>
                    <a:pt x="14644" y="20439"/>
                    <a:pt x="27053" y="9632"/>
                    <a:pt x="30556" y="4761"/>
                  </a:cubicBezTo>
                  <a:cubicBezTo>
                    <a:pt x="33089" y="1233"/>
                    <a:pt x="32877" y="0"/>
                    <a:pt x="3138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5709068" y="2180376"/>
              <a:ext cx="508133" cy="446233"/>
            </a:xfrm>
            <a:custGeom>
              <a:rect b="b" l="l" r="r" t="t"/>
              <a:pathLst>
                <a:path extrusionOk="0" h="21151" w="24085">
                  <a:moveTo>
                    <a:pt x="11108" y="1"/>
                  </a:moveTo>
                  <a:lnTo>
                    <a:pt x="0" y="7773"/>
                  </a:lnTo>
                  <a:cubicBezTo>
                    <a:pt x="434" y="8874"/>
                    <a:pt x="2169" y="14945"/>
                    <a:pt x="3369" y="16713"/>
                  </a:cubicBezTo>
                  <a:cubicBezTo>
                    <a:pt x="4556" y="18427"/>
                    <a:pt x="6394" y="21150"/>
                    <a:pt x="8529" y="21150"/>
                  </a:cubicBezTo>
                  <a:cubicBezTo>
                    <a:pt x="8555" y="21150"/>
                    <a:pt x="8581" y="21150"/>
                    <a:pt x="8606" y="21149"/>
                  </a:cubicBezTo>
                  <a:cubicBezTo>
                    <a:pt x="9407" y="21082"/>
                    <a:pt x="10174" y="20749"/>
                    <a:pt x="10741" y="20148"/>
                  </a:cubicBezTo>
                  <a:cubicBezTo>
                    <a:pt x="10741" y="20148"/>
                    <a:pt x="11707" y="20551"/>
                    <a:pt x="12620" y="20551"/>
                  </a:cubicBezTo>
                  <a:cubicBezTo>
                    <a:pt x="13022" y="20551"/>
                    <a:pt x="13415" y="20473"/>
                    <a:pt x="13710" y="20248"/>
                  </a:cubicBezTo>
                  <a:cubicBezTo>
                    <a:pt x="14311" y="19748"/>
                    <a:pt x="14744" y="19081"/>
                    <a:pt x="14978" y="18347"/>
                  </a:cubicBezTo>
                  <a:cubicBezTo>
                    <a:pt x="14978" y="18347"/>
                    <a:pt x="15889" y="18887"/>
                    <a:pt x="16751" y="18887"/>
                  </a:cubicBezTo>
                  <a:cubicBezTo>
                    <a:pt x="17101" y="18887"/>
                    <a:pt x="17443" y="18798"/>
                    <a:pt x="17713" y="18547"/>
                  </a:cubicBezTo>
                  <a:cubicBezTo>
                    <a:pt x="18213" y="18013"/>
                    <a:pt x="18514" y="17313"/>
                    <a:pt x="18580" y="16612"/>
                  </a:cubicBezTo>
                  <a:cubicBezTo>
                    <a:pt x="18580" y="16612"/>
                    <a:pt x="19989" y="19701"/>
                    <a:pt x="21366" y="19701"/>
                  </a:cubicBezTo>
                  <a:cubicBezTo>
                    <a:pt x="21517" y="19701"/>
                    <a:pt x="21668" y="19664"/>
                    <a:pt x="21816" y="19581"/>
                  </a:cubicBezTo>
                  <a:cubicBezTo>
                    <a:pt x="24084" y="18314"/>
                    <a:pt x="20748" y="10441"/>
                    <a:pt x="19814" y="8540"/>
                  </a:cubicBezTo>
                  <a:cubicBezTo>
                    <a:pt x="18714" y="6305"/>
                    <a:pt x="11108" y="1"/>
                    <a:pt x="11108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>
              <a:off x="6045468" y="2393714"/>
              <a:ext cx="56309" cy="136733"/>
            </a:xfrm>
            <a:custGeom>
              <a:rect b="b" l="l" r="r" t="t"/>
              <a:pathLst>
                <a:path extrusionOk="0" h="6481" w="2669">
                  <a:moveTo>
                    <a:pt x="62" y="1"/>
                  </a:moveTo>
                  <a:cubicBezTo>
                    <a:pt x="32" y="1"/>
                    <a:pt x="0" y="40"/>
                    <a:pt x="0" y="63"/>
                  </a:cubicBezTo>
                  <a:cubicBezTo>
                    <a:pt x="1067" y="2064"/>
                    <a:pt x="1601" y="4432"/>
                    <a:pt x="2569" y="6467"/>
                  </a:cubicBezTo>
                  <a:cubicBezTo>
                    <a:pt x="2578" y="6477"/>
                    <a:pt x="2591" y="6481"/>
                    <a:pt x="2604" y="6481"/>
                  </a:cubicBezTo>
                  <a:cubicBezTo>
                    <a:pt x="2635" y="6481"/>
                    <a:pt x="2669" y="6457"/>
                    <a:pt x="2669" y="6434"/>
                  </a:cubicBezTo>
                  <a:cubicBezTo>
                    <a:pt x="2168" y="4199"/>
                    <a:pt x="1101" y="2064"/>
                    <a:pt x="100" y="29"/>
                  </a:cubicBezTo>
                  <a:cubicBezTo>
                    <a:pt x="90" y="8"/>
                    <a:pt x="76" y="1"/>
                    <a:pt x="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3"/>
            <p:cNvSpPr/>
            <p:nvPr/>
          </p:nvSpPr>
          <p:spPr>
            <a:xfrm>
              <a:off x="5954179" y="2444390"/>
              <a:ext cx="73504" cy="122239"/>
            </a:xfrm>
            <a:custGeom>
              <a:rect b="b" l="l" r="r" t="t"/>
              <a:pathLst>
                <a:path extrusionOk="0" h="5794" w="3484">
                  <a:moveTo>
                    <a:pt x="54" y="0"/>
                  </a:moveTo>
                  <a:cubicBezTo>
                    <a:pt x="26" y="0"/>
                    <a:pt x="1" y="39"/>
                    <a:pt x="24" y="62"/>
                  </a:cubicBezTo>
                  <a:cubicBezTo>
                    <a:pt x="591" y="996"/>
                    <a:pt x="1191" y="1964"/>
                    <a:pt x="1725" y="2931"/>
                  </a:cubicBezTo>
                  <a:cubicBezTo>
                    <a:pt x="1992" y="3431"/>
                    <a:pt x="2259" y="3898"/>
                    <a:pt x="2526" y="4399"/>
                  </a:cubicBezTo>
                  <a:cubicBezTo>
                    <a:pt x="2726" y="4866"/>
                    <a:pt x="3026" y="5333"/>
                    <a:pt x="3326" y="5766"/>
                  </a:cubicBezTo>
                  <a:cubicBezTo>
                    <a:pt x="3346" y="5786"/>
                    <a:pt x="3368" y="5794"/>
                    <a:pt x="3389" y="5794"/>
                  </a:cubicBezTo>
                  <a:cubicBezTo>
                    <a:pt x="3440" y="5794"/>
                    <a:pt x="3483" y="5747"/>
                    <a:pt x="3460" y="5700"/>
                  </a:cubicBezTo>
                  <a:cubicBezTo>
                    <a:pt x="3293" y="5199"/>
                    <a:pt x="3059" y="4699"/>
                    <a:pt x="2793" y="4265"/>
                  </a:cubicBezTo>
                  <a:cubicBezTo>
                    <a:pt x="2492" y="3798"/>
                    <a:pt x="2226" y="3298"/>
                    <a:pt x="1925" y="2831"/>
                  </a:cubicBezTo>
                  <a:cubicBezTo>
                    <a:pt x="1325" y="1864"/>
                    <a:pt x="724" y="930"/>
                    <a:pt x="91" y="29"/>
                  </a:cubicBezTo>
                  <a:cubicBezTo>
                    <a:pt x="80" y="8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3"/>
            <p:cNvSpPr/>
            <p:nvPr/>
          </p:nvSpPr>
          <p:spPr>
            <a:xfrm>
              <a:off x="5868122" y="2496079"/>
              <a:ext cx="67575" cy="109391"/>
            </a:xfrm>
            <a:custGeom>
              <a:rect b="b" l="l" r="r" t="t"/>
              <a:pathLst>
                <a:path extrusionOk="0" h="5185" w="3203">
                  <a:moveTo>
                    <a:pt x="38" y="0"/>
                  </a:moveTo>
                  <a:cubicBezTo>
                    <a:pt x="17" y="0"/>
                    <a:pt x="0" y="24"/>
                    <a:pt x="0" y="47"/>
                  </a:cubicBezTo>
                  <a:cubicBezTo>
                    <a:pt x="534" y="948"/>
                    <a:pt x="1034" y="1849"/>
                    <a:pt x="1534" y="2749"/>
                  </a:cubicBezTo>
                  <a:cubicBezTo>
                    <a:pt x="1801" y="3183"/>
                    <a:pt x="2068" y="3617"/>
                    <a:pt x="2335" y="4084"/>
                  </a:cubicBezTo>
                  <a:cubicBezTo>
                    <a:pt x="2535" y="4484"/>
                    <a:pt x="2802" y="4884"/>
                    <a:pt x="3136" y="5184"/>
                  </a:cubicBezTo>
                  <a:lnTo>
                    <a:pt x="3202" y="5184"/>
                  </a:lnTo>
                  <a:cubicBezTo>
                    <a:pt x="3036" y="4717"/>
                    <a:pt x="2802" y="4284"/>
                    <a:pt x="2502" y="3917"/>
                  </a:cubicBezTo>
                  <a:cubicBezTo>
                    <a:pt x="2235" y="3516"/>
                    <a:pt x="1968" y="3049"/>
                    <a:pt x="1668" y="2616"/>
                  </a:cubicBezTo>
                  <a:cubicBezTo>
                    <a:pt x="1134" y="1782"/>
                    <a:pt x="600" y="915"/>
                    <a:pt x="67" y="14"/>
                  </a:cubicBezTo>
                  <a:cubicBezTo>
                    <a:pt x="57" y="4"/>
                    <a:pt x="47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3"/>
            <p:cNvSpPr/>
            <p:nvPr/>
          </p:nvSpPr>
          <p:spPr>
            <a:xfrm>
              <a:off x="5854746" y="1706632"/>
              <a:ext cx="513070" cy="412541"/>
            </a:xfrm>
            <a:custGeom>
              <a:rect b="b" l="l" r="r" t="t"/>
              <a:pathLst>
                <a:path extrusionOk="0" h="19554" w="24319">
                  <a:moveTo>
                    <a:pt x="22497" y="1"/>
                  </a:moveTo>
                  <a:cubicBezTo>
                    <a:pt x="21339" y="1"/>
                    <a:pt x="19445" y="641"/>
                    <a:pt x="16912" y="1841"/>
                  </a:cubicBezTo>
                  <a:cubicBezTo>
                    <a:pt x="10608" y="4843"/>
                    <a:pt x="0" y="11381"/>
                    <a:pt x="0" y="11381"/>
                  </a:cubicBezTo>
                  <a:lnTo>
                    <a:pt x="8340" y="19554"/>
                  </a:lnTo>
                  <a:cubicBezTo>
                    <a:pt x="8340" y="19554"/>
                    <a:pt x="19247" y="9880"/>
                    <a:pt x="22416" y="4609"/>
                  </a:cubicBezTo>
                  <a:cubicBezTo>
                    <a:pt x="24319" y="1445"/>
                    <a:pt x="24237" y="1"/>
                    <a:pt x="22497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3"/>
            <p:cNvSpPr/>
            <p:nvPr/>
          </p:nvSpPr>
          <p:spPr>
            <a:xfrm>
              <a:off x="5854746" y="1706632"/>
              <a:ext cx="513070" cy="412541"/>
            </a:xfrm>
            <a:custGeom>
              <a:rect b="b" l="l" r="r" t="t"/>
              <a:pathLst>
                <a:path extrusionOk="0" h="19554" w="24319">
                  <a:moveTo>
                    <a:pt x="22497" y="1"/>
                  </a:moveTo>
                  <a:cubicBezTo>
                    <a:pt x="21339" y="1"/>
                    <a:pt x="19445" y="641"/>
                    <a:pt x="16912" y="1841"/>
                  </a:cubicBezTo>
                  <a:cubicBezTo>
                    <a:pt x="10608" y="4843"/>
                    <a:pt x="0" y="11381"/>
                    <a:pt x="0" y="11381"/>
                  </a:cubicBezTo>
                  <a:lnTo>
                    <a:pt x="8340" y="19554"/>
                  </a:lnTo>
                  <a:cubicBezTo>
                    <a:pt x="8340" y="19554"/>
                    <a:pt x="19247" y="9880"/>
                    <a:pt x="22416" y="4609"/>
                  </a:cubicBezTo>
                  <a:cubicBezTo>
                    <a:pt x="24319" y="1445"/>
                    <a:pt x="24237" y="1"/>
                    <a:pt x="224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5854746" y="1735599"/>
              <a:ext cx="502500" cy="362455"/>
            </a:xfrm>
            <a:custGeom>
              <a:rect b="b" l="l" r="r" t="t"/>
              <a:pathLst>
                <a:path extrusionOk="0" h="17180" w="23818">
                  <a:moveTo>
                    <a:pt x="17946" y="1"/>
                  </a:moveTo>
                  <a:cubicBezTo>
                    <a:pt x="17613" y="134"/>
                    <a:pt x="17279" y="301"/>
                    <a:pt x="16912" y="468"/>
                  </a:cubicBezTo>
                  <a:lnTo>
                    <a:pt x="16545" y="668"/>
                  </a:lnTo>
                  <a:lnTo>
                    <a:pt x="23650" y="668"/>
                  </a:lnTo>
                  <a:cubicBezTo>
                    <a:pt x="23717" y="434"/>
                    <a:pt x="23784" y="234"/>
                    <a:pt x="23817" y="1"/>
                  </a:cubicBezTo>
                  <a:close/>
                  <a:moveTo>
                    <a:pt x="13210" y="2369"/>
                  </a:moveTo>
                  <a:lnTo>
                    <a:pt x="12009" y="3003"/>
                  </a:lnTo>
                  <a:lnTo>
                    <a:pt x="22550" y="3003"/>
                  </a:lnTo>
                  <a:cubicBezTo>
                    <a:pt x="22683" y="2803"/>
                    <a:pt x="22817" y="2569"/>
                    <a:pt x="22917" y="2369"/>
                  </a:cubicBezTo>
                  <a:close/>
                  <a:moveTo>
                    <a:pt x="8940" y="4704"/>
                  </a:moveTo>
                  <a:lnTo>
                    <a:pt x="7806" y="5371"/>
                  </a:lnTo>
                  <a:lnTo>
                    <a:pt x="20915" y="5371"/>
                  </a:lnTo>
                  <a:cubicBezTo>
                    <a:pt x="21082" y="5138"/>
                    <a:pt x="21249" y="4938"/>
                    <a:pt x="21416" y="4704"/>
                  </a:cubicBezTo>
                  <a:close/>
                  <a:moveTo>
                    <a:pt x="4870" y="7073"/>
                  </a:moveTo>
                  <a:lnTo>
                    <a:pt x="3803" y="7740"/>
                  </a:lnTo>
                  <a:lnTo>
                    <a:pt x="18914" y="7740"/>
                  </a:lnTo>
                  <a:cubicBezTo>
                    <a:pt x="19114" y="7506"/>
                    <a:pt x="19314" y="7306"/>
                    <a:pt x="19481" y="7073"/>
                  </a:cubicBezTo>
                  <a:close/>
                  <a:moveTo>
                    <a:pt x="968" y="9441"/>
                  </a:moveTo>
                  <a:lnTo>
                    <a:pt x="0" y="10008"/>
                  </a:lnTo>
                  <a:lnTo>
                    <a:pt x="100" y="10108"/>
                  </a:lnTo>
                  <a:lnTo>
                    <a:pt x="16746" y="10108"/>
                  </a:lnTo>
                  <a:lnTo>
                    <a:pt x="17346" y="9441"/>
                  </a:lnTo>
                  <a:close/>
                  <a:moveTo>
                    <a:pt x="1835" y="11809"/>
                  </a:moveTo>
                  <a:lnTo>
                    <a:pt x="2502" y="12443"/>
                  </a:lnTo>
                  <a:lnTo>
                    <a:pt x="14411" y="12443"/>
                  </a:lnTo>
                  <a:lnTo>
                    <a:pt x="15044" y="11809"/>
                  </a:lnTo>
                  <a:close/>
                  <a:moveTo>
                    <a:pt x="4237" y="14178"/>
                  </a:moveTo>
                  <a:lnTo>
                    <a:pt x="4904" y="14811"/>
                  </a:lnTo>
                  <a:lnTo>
                    <a:pt x="11975" y="14811"/>
                  </a:lnTo>
                  <a:lnTo>
                    <a:pt x="12643" y="14178"/>
                  </a:lnTo>
                  <a:close/>
                  <a:moveTo>
                    <a:pt x="6638" y="16513"/>
                  </a:moveTo>
                  <a:lnTo>
                    <a:pt x="7305" y="17180"/>
                  </a:lnTo>
                  <a:lnTo>
                    <a:pt x="9440" y="17180"/>
                  </a:lnTo>
                  <a:lnTo>
                    <a:pt x="10141" y="1651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5911942" y="1918999"/>
              <a:ext cx="156565" cy="155404"/>
            </a:xfrm>
            <a:custGeom>
              <a:rect b="b" l="l" r="r" t="t"/>
              <a:pathLst>
                <a:path extrusionOk="0" h="7366" w="7421">
                  <a:moveTo>
                    <a:pt x="30" y="0"/>
                  </a:moveTo>
                  <a:cubicBezTo>
                    <a:pt x="11" y="0"/>
                    <a:pt x="1" y="24"/>
                    <a:pt x="25" y="47"/>
                  </a:cubicBezTo>
                  <a:cubicBezTo>
                    <a:pt x="658" y="715"/>
                    <a:pt x="3494" y="4084"/>
                    <a:pt x="7330" y="7353"/>
                  </a:cubicBezTo>
                  <a:cubicBezTo>
                    <a:pt x="7339" y="7362"/>
                    <a:pt x="7350" y="7366"/>
                    <a:pt x="7361" y="7366"/>
                  </a:cubicBezTo>
                  <a:cubicBezTo>
                    <a:pt x="7392" y="7366"/>
                    <a:pt x="7421" y="7335"/>
                    <a:pt x="7396" y="7286"/>
                  </a:cubicBezTo>
                  <a:cubicBezTo>
                    <a:pt x="4528" y="4217"/>
                    <a:pt x="692" y="681"/>
                    <a:pt x="58" y="14"/>
                  </a:cubicBezTo>
                  <a:cubicBezTo>
                    <a:pt x="48" y="4"/>
                    <a:pt x="38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6170027" y="1845095"/>
              <a:ext cx="53503" cy="152387"/>
            </a:xfrm>
            <a:custGeom>
              <a:rect b="b" l="l" r="r" t="t"/>
              <a:pathLst>
                <a:path extrusionOk="0" h="7223" w="2536">
                  <a:moveTo>
                    <a:pt x="2483" y="1"/>
                  </a:moveTo>
                  <a:cubicBezTo>
                    <a:pt x="2474" y="1"/>
                    <a:pt x="2469" y="5"/>
                    <a:pt x="2469" y="15"/>
                  </a:cubicBezTo>
                  <a:cubicBezTo>
                    <a:pt x="2035" y="915"/>
                    <a:pt x="1635" y="1782"/>
                    <a:pt x="1268" y="2716"/>
                  </a:cubicBezTo>
                  <a:lnTo>
                    <a:pt x="1268" y="2516"/>
                  </a:lnTo>
                  <a:cubicBezTo>
                    <a:pt x="1301" y="1983"/>
                    <a:pt x="1401" y="1416"/>
                    <a:pt x="1535" y="848"/>
                  </a:cubicBezTo>
                  <a:cubicBezTo>
                    <a:pt x="1535" y="815"/>
                    <a:pt x="1510" y="798"/>
                    <a:pt x="1485" y="798"/>
                  </a:cubicBezTo>
                  <a:cubicBezTo>
                    <a:pt x="1460" y="798"/>
                    <a:pt x="1435" y="815"/>
                    <a:pt x="1435" y="848"/>
                  </a:cubicBezTo>
                  <a:cubicBezTo>
                    <a:pt x="1301" y="1382"/>
                    <a:pt x="1201" y="1949"/>
                    <a:pt x="1101" y="2516"/>
                  </a:cubicBezTo>
                  <a:cubicBezTo>
                    <a:pt x="1068" y="2783"/>
                    <a:pt x="1034" y="3050"/>
                    <a:pt x="1001" y="3317"/>
                  </a:cubicBezTo>
                  <a:cubicBezTo>
                    <a:pt x="1001" y="3350"/>
                    <a:pt x="1001" y="3384"/>
                    <a:pt x="1001" y="3417"/>
                  </a:cubicBezTo>
                  <a:cubicBezTo>
                    <a:pt x="1001" y="3417"/>
                    <a:pt x="1001" y="3450"/>
                    <a:pt x="1001" y="3450"/>
                  </a:cubicBezTo>
                  <a:cubicBezTo>
                    <a:pt x="601" y="4685"/>
                    <a:pt x="367" y="5919"/>
                    <a:pt x="0" y="7153"/>
                  </a:cubicBezTo>
                  <a:cubicBezTo>
                    <a:pt x="0" y="7194"/>
                    <a:pt x="26" y="7223"/>
                    <a:pt x="53" y="7223"/>
                  </a:cubicBezTo>
                  <a:cubicBezTo>
                    <a:pt x="70" y="7223"/>
                    <a:pt x="88" y="7212"/>
                    <a:pt x="100" y="7186"/>
                  </a:cubicBezTo>
                  <a:cubicBezTo>
                    <a:pt x="434" y="5986"/>
                    <a:pt x="934" y="4785"/>
                    <a:pt x="1335" y="3617"/>
                  </a:cubicBezTo>
                  <a:cubicBezTo>
                    <a:pt x="1768" y="2450"/>
                    <a:pt x="2135" y="1249"/>
                    <a:pt x="2535" y="48"/>
                  </a:cubicBezTo>
                  <a:cubicBezTo>
                    <a:pt x="2535" y="24"/>
                    <a:pt x="2502" y="1"/>
                    <a:pt x="2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6307245" y="1568971"/>
              <a:ext cx="175257" cy="257305"/>
            </a:xfrm>
            <a:custGeom>
              <a:rect b="b" l="l" r="r" t="t"/>
              <a:pathLst>
                <a:path extrusionOk="0" h="12196" w="8307">
                  <a:moveTo>
                    <a:pt x="7839" y="0"/>
                  </a:moveTo>
                  <a:cubicBezTo>
                    <a:pt x="6917" y="0"/>
                    <a:pt x="1" y="1628"/>
                    <a:pt x="1" y="1628"/>
                  </a:cubicBezTo>
                  <a:cubicBezTo>
                    <a:pt x="401" y="3229"/>
                    <a:pt x="601" y="4863"/>
                    <a:pt x="601" y="6464"/>
                  </a:cubicBezTo>
                  <a:cubicBezTo>
                    <a:pt x="601" y="6665"/>
                    <a:pt x="568" y="6831"/>
                    <a:pt x="535" y="6998"/>
                  </a:cubicBezTo>
                  <a:cubicBezTo>
                    <a:pt x="535" y="6998"/>
                    <a:pt x="535" y="7032"/>
                    <a:pt x="535" y="7065"/>
                  </a:cubicBezTo>
                  <a:cubicBezTo>
                    <a:pt x="301" y="8032"/>
                    <a:pt x="34" y="11635"/>
                    <a:pt x="1802" y="12135"/>
                  </a:cubicBezTo>
                  <a:cubicBezTo>
                    <a:pt x="1953" y="12176"/>
                    <a:pt x="2113" y="12196"/>
                    <a:pt x="2280" y="12196"/>
                  </a:cubicBezTo>
                  <a:cubicBezTo>
                    <a:pt x="4160" y="12196"/>
                    <a:pt x="7012" y="9750"/>
                    <a:pt x="8207" y="7699"/>
                  </a:cubicBezTo>
                  <a:cubicBezTo>
                    <a:pt x="8307" y="7565"/>
                    <a:pt x="8140" y="5897"/>
                    <a:pt x="8007" y="3863"/>
                  </a:cubicBezTo>
                  <a:cubicBezTo>
                    <a:pt x="7940" y="2628"/>
                    <a:pt x="7873" y="1261"/>
                    <a:pt x="7940" y="27"/>
                  </a:cubicBezTo>
                  <a:cubicBezTo>
                    <a:pt x="7940" y="9"/>
                    <a:pt x="7905" y="0"/>
                    <a:pt x="7839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6307245" y="1569519"/>
              <a:ext cx="156965" cy="149940"/>
            </a:xfrm>
            <a:custGeom>
              <a:rect b="b" l="l" r="r" t="t"/>
              <a:pathLst>
                <a:path extrusionOk="0" h="7107" w="7440">
                  <a:moveTo>
                    <a:pt x="7440" y="1"/>
                  </a:moveTo>
                  <a:lnTo>
                    <a:pt x="7440" y="1"/>
                  </a:lnTo>
                  <a:cubicBezTo>
                    <a:pt x="5738" y="267"/>
                    <a:pt x="1" y="1602"/>
                    <a:pt x="1" y="1602"/>
                  </a:cubicBezTo>
                  <a:cubicBezTo>
                    <a:pt x="401" y="3169"/>
                    <a:pt x="601" y="4804"/>
                    <a:pt x="601" y="6438"/>
                  </a:cubicBezTo>
                  <a:cubicBezTo>
                    <a:pt x="568" y="6605"/>
                    <a:pt x="535" y="6772"/>
                    <a:pt x="501" y="6939"/>
                  </a:cubicBezTo>
                  <a:cubicBezTo>
                    <a:pt x="501" y="6972"/>
                    <a:pt x="501" y="7006"/>
                    <a:pt x="501" y="7039"/>
                  </a:cubicBezTo>
                  <a:cubicBezTo>
                    <a:pt x="768" y="7072"/>
                    <a:pt x="1035" y="7106"/>
                    <a:pt x="1302" y="7106"/>
                  </a:cubicBezTo>
                  <a:cubicBezTo>
                    <a:pt x="1329" y="7106"/>
                    <a:pt x="1357" y="7106"/>
                    <a:pt x="1384" y="7106"/>
                  </a:cubicBezTo>
                  <a:cubicBezTo>
                    <a:pt x="5524" y="7106"/>
                    <a:pt x="7009" y="2088"/>
                    <a:pt x="7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6167918" y="1404832"/>
              <a:ext cx="130214" cy="147113"/>
            </a:xfrm>
            <a:custGeom>
              <a:rect b="b" l="l" r="r" t="t"/>
              <a:pathLst>
                <a:path extrusionOk="0" h="6973" w="6172">
                  <a:moveTo>
                    <a:pt x="3057" y="0"/>
                  </a:moveTo>
                  <a:cubicBezTo>
                    <a:pt x="3039" y="0"/>
                    <a:pt x="3020" y="1"/>
                    <a:pt x="3002" y="1"/>
                  </a:cubicBezTo>
                  <a:cubicBezTo>
                    <a:pt x="1334" y="34"/>
                    <a:pt x="0" y="1602"/>
                    <a:pt x="34" y="3537"/>
                  </a:cubicBezTo>
                  <a:cubicBezTo>
                    <a:pt x="67" y="5472"/>
                    <a:pt x="1468" y="6973"/>
                    <a:pt x="3136" y="6973"/>
                  </a:cubicBezTo>
                  <a:cubicBezTo>
                    <a:pt x="4837" y="6939"/>
                    <a:pt x="6171" y="5338"/>
                    <a:pt x="6138" y="3403"/>
                  </a:cubicBezTo>
                  <a:cubicBezTo>
                    <a:pt x="6105" y="1522"/>
                    <a:pt x="4733" y="0"/>
                    <a:pt x="3057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6174247" y="1398503"/>
              <a:ext cx="144982" cy="164012"/>
            </a:xfrm>
            <a:custGeom>
              <a:rect b="b" l="l" r="r" t="t"/>
              <a:pathLst>
                <a:path extrusionOk="0" h="7774" w="6872">
                  <a:moveTo>
                    <a:pt x="3423" y="0"/>
                  </a:moveTo>
                  <a:cubicBezTo>
                    <a:pt x="3405" y="0"/>
                    <a:pt x="3387" y="0"/>
                    <a:pt x="3369" y="1"/>
                  </a:cubicBezTo>
                  <a:cubicBezTo>
                    <a:pt x="1468" y="34"/>
                    <a:pt x="0" y="1802"/>
                    <a:pt x="34" y="3970"/>
                  </a:cubicBezTo>
                  <a:cubicBezTo>
                    <a:pt x="67" y="6084"/>
                    <a:pt x="1605" y="7773"/>
                    <a:pt x="3449" y="7773"/>
                  </a:cubicBezTo>
                  <a:cubicBezTo>
                    <a:pt x="3467" y="7773"/>
                    <a:pt x="3485" y="7773"/>
                    <a:pt x="3503" y="7773"/>
                  </a:cubicBezTo>
                  <a:cubicBezTo>
                    <a:pt x="5371" y="7740"/>
                    <a:pt x="6872" y="5972"/>
                    <a:pt x="6839" y="3837"/>
                  </a:cubicBezTo>
                  <a:cubicBezTo>
                    <a:pt x="6806" y="1690"/>
                    <a:pt x="5268" y="0"/>
                    <a:pt x="3423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6193952" y="1277361"/>
              <a:ext cx="299817" cy="404840"/>
            </a:xfrm>
            <a:custGeom>
              <a:rect b="b" l="l" r="r" t="t"/>
              <a:pathLst>
                <a:path extrusionOk="0" h="19189" w="14211">
                  <a:moveTo>
                    <a:pt x="6811" y="0"/>
                  </a:moveTo>
                  <a:cubicBezTo>
                    <a:pt x="5100" y="0"/>
                    <a:pt x="3422" y="579"/>
                    <a:pt x="2269" y="1773"/>
                  </a:cubicBezTo>
                  <a:cubicBezTo>
                    <a:pt x="334" y="3741"/>
                    <a:pt x="0" y="14416"/>
                    <a:pt x="2669" y="17351"/>
                  </a:cubicBezTo>
                  <a:cubicBezTo>
                    <a:pt x="3817" y="18625"/>
                    <a:pt x="5294" y="19188"/>
                    <a:pt x="6799" y="19188"/>
                  </a:cubicBezTo>
                  <a:cubicBezTo>
                    <a:pt x="8881" y="19188"/>
                    <a:pt x="11016" y="18112"/>
                    <a:pt x="12409" y="16350"/>
                  </a:cubicBezTo>
                  <a:cubicBezTo>
                    <a:pt x="14077" y="14249"/>
                    <a:pt x="14211" y="6043"/>
                    <a:pt x="12910" y="3441"/>
                  </a:cubicBezTo>
                  <a:cubicBezTo>
                    <a:pt x="11771" y="1184"/>
                    <a:pt x="9258" y="0"/>
                    <a:pt x="6811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6327668" y="1499855"/>
              <a:ext cx="14789" cy="30971"/>
            </a:xfrm>
            <a:custGeom>
              <a:rect b="b" l="l" r="r" t="t"/>
              <a:pathLst>
                <a:path extrusionOk="0" h="1468" w="701">
                  <a:moveTo>
                    <a:pt x="134" y="0"/>
                  </a:moveTo>
                  <a:cubicBezTo>
                    <a:pt x="0" y="534"/>
                    <a:pt x="100" y="1368"/>
                    <a:pt x="701" y="1468"/>
                  </a:cubicBezTo>
                  <a:lnTo>
                    <a:pt x="701" y="1435"/>
                  </a:lnTo>
                  <a:cubicBezTo>
                    <a:pt x="200" y="1234"/>
                    <a:pt x="134" y="601"/>
                    <a:pt x="167" y="67"/>
                  </a:cubicBezTo>
                  <a:cubicBezTo>
                    <a:pt x="167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>
              <a:off x="6325157" y="1487851"/>
              <a:ext cx="35275" cy="37385"/>
            </a:xfrm>
            <a:custGeom>
              <a:rect b="b" l="l" r="r" t="t"/>
              <a:pathLst>
                <a:path extrusionOk="0" h="1772" w="1672">
                  <a:moveTo>
                    <a:pt x="800" y="0"/>
                  </a:moveTo>
                  <a:cubicBezTo>
                    <a:pt x="784" y="0"/>
                    <a:pt x="769" y="1"/>
                    <a:pt x="753" y="2"/>
                  </a:cubicBezTo>
                  <a:cubicBezTo>
                    <a:pt x="0" y="68"/>
                    <a:pt x="18" y="1772"/>
                    <a:pt x="808" y="1772"/>
                  </a:cubicBezTo>
                  <a:cubicBezTo>
                    <a:pt x="823" y="1772"/>
                    <a:pt x="838" y="1771"/>
                    <a:pt x="853" y="1770"/>
                  </a:cubicBezTo>
                  <a:cubicBezTo>
                    <a:pt x="1672" y="1737"/>
                    <a:pt x="1622" y="0"/>
                    <a:pt x="8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6253067" y="1501965"/>
              <a:ext cx="14789" cy="30971"/>
            </a:xfrm>
            <a:custGeom>
              <a:rect b="b" l="l" r="r" t="t"/>
              <a:pathLst>
                <a:path extrusionOk="0" h="1468" w="701">
                  <a:moveTo>
                    <a:pt x="567" y="0"/>
                  </a:moveTo>
                  <a:lnTo>
                    <a:pt x="567" y="0"/>
                  </a:lnTo>
                  <a:cubicBezTo>
                    <a:pt x="567" y="0"/>
                    <a:pt x="534" y="34"/>
                    <a:pt x="534" y="67"/>
                  </a:cubicBezTo>
                  <a:cubicBezTo>
                    <a:pt x="567" y="601"/>
                    <a:pt x="501" y="1234"/>
                    <a:pt x="0" y="1435"/>
                  </a:cubicBezTo>
                  <a:lnTo>
                    <a:pt x="0" y="1468"/>
                  </a:lnTo>
                  <a:cubicBezTo>
                    <a:pt x="634" y="1368"/>
                    <a:pt x="701" y="534"/>
                    <a:pt x="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3"/>
            <p:cNvSpPr/>
            <p:nvPr/>
          </p:nvSpPr>
          <p:spPr>
            <a:xfrm>
              <a:off x="6235472" y="1490657"/>
              <a:ext cx="34494" cy="37364"/>
            </a:xfrm>
            <a:custGeom>
              <a:rect b="b" l="l" r="r" t="t"/>
              <a:pathLst>
                <a:path extrusionOk="0" h="1771" w="1635">
                  <a:moveTo>
                    <a:pt x="853" y="1"/>
                  </a:moveTo>
                  <a:cubicBezTo>
                    <a:pt x="1" y="1"/>
                    <a:pt x="15" y="1738"/>
                    <a:pt x="801" y="1770"/>
                  </a:cubicBezTo>
                  <a:cubicBezTo>
                    <a:pt x="809" y="1771"/>
                    <a:pt x="817" y="1771"/>
                    <a:pt x="824" y="1771"/>
                  </a:cubicBezTo>
                  <a:cubicBezTo>
                    <a:pt x="1635" y="1771"/>
                    <a:pt x="1628" y="36"/>
                    <a:pt x="901" y="3"/>
                  </a:cubicBezTo>
                  <a:cubicBezTo>
                    <a:pt x="885" y="1"/>
                    <a:pt x="869" y="1"/>
                    <a:pt x="8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6324145" y="1434685"/>
              <a:ext cx="43651" cy="22954"/>
            </a:xfrm>
            <a:custGeom>
              <a:rect b="b" l="l" r="r" t="t"/>
              <a:pathLst>
                <a:path extrusionOk="0" h="1088" w="2069">
                  <a:moveTo>
                    <a:pt x="781" y="0"/>
                  </a:moveTo>
                  <a:cubicBezTo>
                    <a:pt x="526" y="0"/>
                    <a:pt x="254" y="107"/>
                    <a:pt x="67" y="321"/>
                  </a:cubicBezTo>
                  <a:cubicBezTo>
                    <a:pt x="0" y="454"/>
                    <a:pt x="0" y="621"/>
                    <a:pt x="134" y="754"/>
                  </a:cubicBezTo>
                  <a:cubicBezTo>
                    <a:pt x="334" y="921"/>
                    <a:pt x="568" y="988"/>
                    <a:pt x="834" y="988"/>
                  </a:cubicBezTo>
                  <a:cubicBezTo>
                    <a:pt x="1068" y="1054"/>
                    <a:pt x="1335" y="1088"/>
                    <a:pt x="1568" y="1088"/>
                  </a:cubicBezTo>
                  <a:cubicBezTo>
                    <a:pt x="1902" y="1088"/>
                    <a:pt x="2069" y="687"/>
                    <a:pt x="1868" y="421"/>
                  </a:cubicBezTo>
                  <a:cubicBezTo>
                    <a:pt x="1635" y="187"/>
                    <a:pt x="1335" y="54"/>
                    <a:pt x="968" y="20"/>
                  </a:cubicBezTo>
                  <a:cubicBezTo>
                    <a:pt x="908" y="7"/>
                    <a:pt x="845" y="0"/>
                    <a:pt x="7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6224501" y="1437871"/>
              <a:ext cx="42659" cy="25570"/>
            </a:xfrm>
            <a:custGeom>
              <a:rect b="b" l="l" r="r" t="t"/>
              <a:pathLst>
                <a:path extrusionOk="0" h="1212" w="2022">
                  <a:moveTo>
                    <a:pt x="1324" y="0"/>
                  </a:moveTo>
                  <a:cubicBezTo>
                    <a:pt x="1209" y="0"/>
                    <a:pt x="1094" y="22"/>
                    <a:pt x="987" y="69"/>
                  </a:cubicBezTo>
                  <a:cubicBezTo>
                    <a:pt x="621" y="136"/>
                    <a:pt x="320" y="336"/>
                    <a:pt x="154" y="603"/>
                  </a:cubicBezTo>
                  <a:cubicBezTo>
                    <a:pt x="0" y="879"/>
                    <a:pt x="185" y="1212"/>
                    <a:pt x="475" y="1212"/>
                  </a:cubicBezTo>
                  <a:cubicBezTo>
                    <a:pt x="501" y="1212"/>
                    <a:pt x="527" y="1209"/>
                    <a:pt x="554" y="1204"/>
                  </a:cubicBezTo>
                  <a:cubicBezTo>
                    <a:pt x="821" y="1170"/>
                    <a:pt x="1021" y="1070"/>
                    <a:pt x="1254" y="1003"/>
                  </a:cubicBezTo>
                  <a:cubicBezTo>
                    <a:pt x="1521" y="970"/>
                    <a:pt x="1755" y="837"/>
                    <a:pt x="1955" y="670"/>
                  </a:cubicBezTo>
                  <a:cubicBezTo>
                    <a:pt x="2022" y="536"/>
                    <a:pt x="2022" y="336"/>
                    <a:pt x="1921" y="203"/>
                  </a:cubicBezTo>
                  <a:cubicBezTo>
                    <a:pt x="1749" y="74"/>
                    <a:pt x="1535" y="0"/>
                    <a:pt x="13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6329778" y="1607241"/>
              <a:ext cx="23946" cy="11688"/>
            </a:xfrm>
            <a:custGeom>
              <a:rect b="b" l="l" r="r" t="t"/>
              <a:pathLst>
                <a:path extrusionOk="0" h="554" w="1135">
                  <a:moveTo>
                    <a:pt x="1108" y="0"/>
                  </a:moveTo>
                  <a:cubicBezTo>
                    <a:pt x="1104" y="0"/>
                    <a:pt x="1101" y="4"/>
                    <a:pt x="1101" y="14"/>
                  </a:cubicBezTo>
                  <a:cubicBezTo>
                    <a:pt x="968" y="147"/>
                    <a:pt x="834" y="314"/>
                    <a:pt x="634" y="347"/>
                  </a:cubicBezTo>
                  <a:cubicBezTo>
                    <a:pt x="434" y="347"/>
                    <a:pt x="234" y="314"/>
                    <a:pt x="34" y="214"/>
                  </a:cubicBezTo>
                  <a:cubicBezTo>
                    <a:pt x="34" y="214"/>
                    <a:pt x="0" y="214"/>
                    <a:pt x="0" y="247"/>
                  </a:cubicBezTo>
                  <a:cubicBezTo>
                    <a:pt x="146" y="452"/>
                    <a:pt x="369" y="554"/>
                    <a:pt x="601" y="554"/>
                  </a:cubicBezTo>
                  <a:cubicBezTo>
                    <a:pt x="634" y="554"/>
                    <a:pt x="667" y="552"/>
                    <a:pt x="701" y="548"/>
                  </a:cubicBezTo>
                  <a:cubicBezTo>
                    <a:pt x="934" y="481"/>
                    <a:pt x="1101" y="281"/>
                    <a:pt x="1134" y="47"/>
                  </a:cubicBezTo>
                  <a:cubicBezTo>
                    <a:pt x="1134" y="24"/>
                    <a:pt x="1118" y="0"/>
                    <a:pt x="1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6272076" y="1448820"/>
              <a:ext cx="68272" cy="143948"/>
            </a:xfrm>
            <a:custGeom>
              <a:rect b="b" l="l" r="r" t="t"/>
              <a:pathLst>
                <a:path extrusionOk="0" h="6823" w="3236">
                  <a:moveTo>
                    <a:pt x="617" y="1"/>
                  </a:moveTo>
                  <a:cubicBezTo>
                    <a:pt x="592" y="1"/>
                    <a:pt x="567" y="17"/>
                    <a:pt x="567" y="51"/>
                  </a:cubicBezTo>
                  <a:cubicBezTo>
                    <a:pt x="133" y="1885"/>
                    <a:pt x="67" y="3920"/>
                    <a:pt x="0" y="5755"/>
                  </a:cubicBezTo>
                  <a:cubicBezTo>
                    <a:pt x="0" y="5807"/>
                    <a:pt x="38" y="5827"/>
                    <a:pt x="98" y="5827"/>
                  </a:cubicBezTo>
                  <a:cubicBezTo>
                    <a:pt x="311" y="5827"/>
                    <a:pt x="804" y="5573"/>
                    <a:pt x="934" y="5521"/>
                  </a:cubicBezTo>
                  <a:lnTo>
                    <a:pt x="934" y="5521"/>
                  </a:lnTo>
                  <a:cubicBezTo>
                    <a:pt x="934" y="5521"/>
                    <a:pt x="901" y="6155"/>
                    <a:pt x="934" y="6589"/>
                  </a:cubicBezTo>
                  <a:lnTo>
                    <a:pt x="934" y="6622"/>
                  </a:lnTo>
                  <a:cubicBezTo>
                    <a:pt x="934" y="6656"/>
                    <a:pt x="934" y="6656"/>
                    <a:pt x="934" y="6689"/>
                  </a:cubicBezTo>
                  <a:cubicBezTo>
                    <a:pt x="934" y="6756"/>
                    <a:pt x="967" y="6789"/>
                    <a:pt x="1034" y="6822"/>
                  </a:cubicBezTo>
                  <a:lnTo>
                    <a:pt x="1301" y="6822"/>
                  </a:lnTo>
                  <a:cubicBezTo>
                    <a:pt x="1501" y="6822"/>
                    <a:pt x="1735" y="6822"/>
                    <a:pt x="1968" y="6756"/>
                  </a:cubicBezTo>
                  <a:cubicBezTo>
                    <a:pt x="2468" y="6656"/>
                    <a:pt x="2935" y="6322"/>
                    <a:pt x="3202" y="5888"/>
                  </a:cubicBezTo>
                  <a:cubicBezTo>
                    <a:pt x="3236" y="5855"/>
                    <a:pt x="3169" y="5822"/>
                    <a:pt x="3136" y="5822"/>
                  </a:cubicBezTo>
                  <a:cubicBezTo>
                    <a:pt x="2662" y="6266"/>
                    <a:pt x="2056" y="6500"/>
                    <a:pt x="1436" y="6500"/>
                  </a:cubicBezTo>
                  <a:cubicBezTo>
                    <a:pt x="1358" y="6500"/>
                    <a:pt x="1279" y="6496"/>
                    <a:pt x="1201" y="6489"/>
                  </a:cubicBezTo>
                  <a:cubicBezTo>
                    <a:pt x="1201" y="6322"/>
                    <a:pt x="1301" y="5054"/>
                    <a:pt x="1268" y="5054"/>
                  </a:cubicBezTo>
                  <a:lnTo>
                    <a:pt x="1268" y="5054"/>
                  </a:lnTo>
                  <a:cubicBezTo>
                    <a:pt x="934" y="5121"/>
                    <a:pt x="634" y="5221"/>
                    <a:pt x="367" y="5355"/>
                  </a:cubicBezTo>
                  <a:cubicBezTo>
                    <a:pt x="400" y="3587"/>
                    <a:pt x="667" y="1819"/>
                    <a:pt x="667" y="51"/>
                  </a:cubicBezTo>
                  <a:cubicBezTo>
                    <a:pt x="667" y="17"/>
                    <a:pt x="642" y="1"/>
                    <a:pt x="6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6304439" y="1572325"/>
              <a:ext cx="41541" cy="30634"/>
            </a:xfrm>
            <a:custGeom>
              <a:rect b="b" l="l" r="r" t="t"/>
              <a:pathLst>
                <a:path extrusionOk="0" h="1452" w="1969">
                  <a:moveTo>
                    <a:pt x="1668" y="1"/>
                  </a:moveTo>
                  <a:cubicBezTo>
                    <a:pt x="1201" y="401"/>
                    <a:pt x="601" y="668"/>
                    <a:pt x="0" y="735"/>
                  </a:cubicBezTo>
                  <a:cubicBezTo>
                    <a:pt x="234" y="1035"/>
                    <a:pt x="568" y="1269"/>
                    <a:pt x="901" y="1402"/>
                  </a:cubicBezTo>
                  <a:cubicBezTo>
                    <a:pt x="1001" y="1435"/>
                    <a:pt x="1110" y="1452"/>
                    <a:pt x="1218" y="1452"/>
                  </a:cubicBezTo>
                  <a:cubicBezTo>
                    <a:pt x="1326" y="1452"/>
                    <a:pt x="1435" y="1435"/>
                    <a:pt x="1535" y="1402"/>
                  </a:cubicBezTo>
                  <a:cubicBezTo>
                    <a:pt x="1969" y="1269"/>
                    <a:pt x="1969" y="868"/>
                    <a:pt x="1868" y="535"/>
                  </a:cubicBezTo>
                  <a:cubicBezTo>
                    <a:pt x="1802" y="335"/>
                    <a:pt x="1735" y="168"/>
                    <a:pt x="1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6323448" y="1583591"/>
              <a:ext cx="22532" cy="19557"/>
            </a:xfrm>
            <a:custGeom>
              <a:rect b="b" l="l" r="r" t="t"/>
              <a:pathLst>
                <a:path extrusionOk="0" h="927" w="1068">
                  <a:moveTo>
                    <a:pt x="967" y="1"/>
                  </a:moveTo>
                  <a:lnTo>
                    <a:pt x="967" y="1"/>
                  </a:lnTo>
                  <a:cubicBezTo>
                    <a:pt x="467" y="34"/>
                    <a:pt x="67" y="401"/>
                    <a:pt x="0" y="901"/>
                  </a:cubicBezTo>
                  <a:cubicBezTo>
                    <a:pt x="100" y="918"/>
                    <a:pt x="209" y="926"/>
                    <a:pt x="317" y="926"/>
                  </a:cubicBezTo>
                  <a:cubicBezTo>
                    <a:pt x="425" y="926"/>
                    <a:pt x="534" y="918"/>
                    <a:pt x="634" y="901"/>
                  </a:cubicBezTo>
                  <a:cubicBezTo>
                    <a:pt x="1068" y="768"/>
                    <a:pt x="1068" y="368"/>
                    <a:pt x="967" y="1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6419864" y="1299977"/>
              <a:ext cx="64748" cy="172451"/>
            </a:xfrm>
            <a:custGeom>
              <a:rect b="b" l="l" r="r" t="t"/>
              <a:pathLst>
                <a:path extrusionOk="0" h="8174" w="3069">
                  <a:moveTo>
                    <a:pt x="0" y="1"/>
                  </a:moveTo>
                  <a:lnTo>
                    <a:pt x="0" y="1"/>
                  </a:lnTo>
                  <a:cubicBezTo>
                    <a:pt x="33" y="901"/>
                    <a:pt x="234" y="4771"/>
                    <a:pt x="767" y="5505"/>
                  </a:cubicBezTo>
                  <a:cubicBezTo>
                    <a:pt x="1301" y="6239"/>
                    <a:pt x="2535" y="8073"/>
                    <a:pt x="3069" y="8173"/>
                  </a:cubicBezTo>
                  <a:cubicBezTo>
                    <a:pt x="3069" y="5838"/>
                    <a:pt x="2769" y="3537"/>
                    <a:pt x="2202" y="2369"/>
                  </a:cubicBezTo>
                  <a:cubicBezTo>
                    <a:pt x="1701" y="1402"/>
                    <a:pt x="934" y="568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6276527" y="1346814"/>
              <a:ext cx="101584" cy="40950"/>
            </a:xfrm>
            <a:custGeom>
              <a:rect b="b" l="l" r="r" t="t"/>
              <a:pathLst>
                <a:path extrusionOk="0" h="1941" w="4815">
                  <a:moveTo>
                    <a:pt x="4775" y="1"/>
                  </a:moveTo>
                  <a:cubicBezTo>
                    <a:pt x="4767" y="1"/>
                    <a:pt x="4759" y="5"/>
                    <a:pt x="4759" y="16"/>
                  </a:cubicBezTo>
                  <a:cubicBezTo>
                    <a:pt x="4392" y="916"/>
                    <a:pt x="3558" y="1583"/>
                    <a:pt x="2591" y="1717"/>
                  </a:cubicBezTo>
                  <a:cubicBezTo>
                    <a:pt x="2441" y="1744"/>
                    <a:pt x="2289" y="1757"/>
                    <a:pt x="2139" y="1757"/>
                  </a:cubicBezTo>
                  <a:cubicBezTo>
                    <a:pt x="1354" y="1757"/>
                    <a:pt x="588" y="1404"/>
                    <a:pt x="56" y="816"/>
                  </a:cubicBezTo>
                  <a:cubicBezTo>
                    <a:pt x="45" y="805"/>
                    <a:pt x="34" y="801"/>
                    <a:pt x="25" y="801"/>
                  </a:cubicBezTo>
                  <a:cubicBezTo>
                    <a:pt x="8" y="801"/>
                    <a:pt x="0" y="816"/>
                    <a:pt x="23" y="816"/>
                  </a:cubicBezTo>
                  <a:cubicBezTo>
                    <a:pt x="551" y="1521"/>
                    <a:pt x="1389" y="1941"/>
                    <a:pt x="2264" y="1941"/>
                  </a:cubicBezTo>
                  <a:cubicBezTo>
                    <a:pt x="2384" y="1941"/>
                    <a:pt x="2504" y="1933"/>
                    <a:pt x="2624" y="1917"/>
                  </a:cubicBezTo>
                  <a:cubicBezTo>
                    <a:pt x="3658" y="1750"/>
                    <a:pt x="4492" y="1016"/>
                    <a:pt x="4793" y="16"/>
                  </a:cubicBezTo>
                  <a:cubicBezTo>
                    <a:pt x="4815" y="16"/>
                    <a:pt x="4793" y="1"/>
                    <a:pt x="47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6269460" y="1219047"/>
              <a:ext cx="154645" cy="85487"/>
            </a:xfrm>
            <a:custGeom>
              <a:rect b="b" l="l" r="r" t="t"/>
              <a:pathLst>
                <a:path extrusionOk="0" h="4052" w="7330">
                  <a:moveTo>
                    <a:pt x="3226" y="1"/>
                  </a:moveTo>
                  <a:cubicBezTo>
                    <a:pt x="1759" y="1"/>
                    <a:pt x="458" y="668"/>
                    <a:pt x="24" y="1669"/>
                  </a:cubicBezTo>
                  <a:cubicBezTo>
                    <a:pt x="1" y="1692"/>
                    <a:pt x="57" y="1730"/>
                    <a:pt x="105" y="1730"/>
                  </a:cubicBezTo>
                  <a:cubicBezTo>
                    <a:pt x="127" y="1730"/>
                    <a:pt x="147" y="1723"/>
                    <a:pt x="157" y="1702"/>
                  </a:cubicBezTo>
                  <a:cubicBezTo>
                    <a:pt x="491" y="1135"/>
                    <a:pt x="1025" y="735"/>
                    <a:pt x="1625" y="501"/>
                  </a:cubicBezTo>
                  <a:cubicBezTo>
                    <a:pt x="2109" y="327"/>
                    <a:pt x="2612" y="241"/>
                    <a:pt x="3112" y="241"/>
                  </a:cubicBezTo>
                  <a:cubicBezTo>
                    <a:pt x="3956" y="241"/>
                    <a:pt x="4795" y="486"/>
                    <a:pt x="5528" y="968"/>
                  </a:cubicBezTo>
                  <a:cubicBezTo>
                    <a:pt x="6595" y="1602"/>
                    <a:pt x="7229" y="2769"/>
                    <a:pt x="7162" y="4037"/>
                  </a:cubicBezTo>
                  <a:cubicBezTo>
                    <a:pt x="7162" y="4037"/>
                    <a:pt x="7192" y="4052"/>
                    <a:pt x="7212" y="4052"/>
                  </a:cubicBezTo>
                  <a:cubicBezTo>
                    <a:pt x="7222" y="4052"/>
                    <a:pt x="7229" y="4048"/>
                    <a:pt x="7229" y="4037"/>
                  </a:cubicBezTo>
                  <a:cubicBezTo>
                    <a:pt x="7329" y="3336"/>
                    <a:pt x="7229" y="2636"/>
                    <a:pt x="6896" y="2002"/>
                  </a:cubicBezTo>
                  <a:cubicBezTo>
                    <a:pt x="6295" y="901"/>
                    <a:pt x="4827" y="34"/>
                    <a:pt x="32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6126250" y="1242824"/>
              <a:ext cx="114876" cy="145636"/>
            </a:xfrm>
            <a:custGeom>
              <a:rect b="b" l="l" r="r" t="t"/>
              <a:pathLst>
                <a:path extrusionOk="0" h="6903" w="5445">
                  <a:moveTo>
                    <a:pt x="4173" y="1"/>
                  </a:moveTo>
                  <a:cubicBezTo>
                    <a:pt x="3482" y="1"/>
                    <a:pt x="2819" y="108"/>
                    <a:pt x="2209" y="508"/>
                  </a:cubicBezTo>
                  <a:cubicBezTo>
                    <a:pt x="1508" y="942"/>
                    <a:pt x="974" y="1609"/>
                    <a:pt x="708" y="2410"/>
                  </a:cubicBezTo>
                  <a:cubicBezTo>
                    <a:pt x="1" y="4728"/>
                    <a:pt x="1810" y="6902"/>
                    <a:pt x="4003" y="6902"/>
                  </a:cubicBezTo>
                  <a:cubicBezTo>
                    <a:pt x="4397" y="6902"/>
                    <a:pt x="4804" y="6832"/>
                    <a:pt x="5211" y="6679"/>
                  </a:cubicBezTo>
                  <a:cubicBezTo>
                    <a:pt x="5244" y="6679"/>
                    <a:pt x="5211" y="6613"/>
                    <a:pt x="5177" y="6613"/>
                  </a:cubicBezTo>
                  <a:cubicBezTo>
                    <a:pt x="4828" y="6729"/>
                    <a:pt x="4469" y="6785"/>
                    <a:pt x="4112" y="6785"/>
                  </a:cubicBezTo>
                  <a:cubicBezTo>
                    <a:pt x="3547" y="6785"/>
                    <a:pt x="2986" y="6645"/>
                    <a:pt x="2476" y="6379"/>
                  </a:cubicBezTo>
                  <a:cubicBezTo>
                    <a:pt x="1008" y="5512"/>
                    <a:pt x="407" y="3710"/>
                    <a:pt x="1041" y="2176"/>
                  </a:cubicBezTo>
                  <a:cubicBezTo>
                    <a:pt x="1341" y="1409"/>
                    <a:pt x="1908" y="808"/>
                    <a:pt x="2642" y="475"/>
                  </a:cubicBezTo>
                  <a:cubicBezTo>
                    <a:pt x="3206" y="172"/>
                    <a:pt x="3811" y="79"/>
                    <a:pt x="4422" y="79"/>
                  </a:cubicBezTo>
                  <a:cubicBezTo>
                    <a:pt x="4752" y="79"/>
                    <a:pt x="5084" y="106"/>
                    <a:pt x="5411" y="141"/>
                  </a:cubicBezTo>
                  <a:cubicBezTo>
                    <a:pt x="5444" y="141"/>
                    <a:pt x="5444" y="75"/>
                    <a:pt x="5411" y="75"/>
                  </a:cubicBezTo>
                  <a:cubicBezTo>
                    <a:pt x="4992" y="38"/>
                    <a:pt x="4578" y="1"/>
                    <a:pt x="41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6134837" y="1231368"/>
              <a:ext cx="374417" cy="158168"/>
            </a:xfrm>
            <a:custGeom>
              <a:rect b="b" l="l" r="r" t="t"/>
              <a:pathLst>
                <a:path extrusionOk="0" h="7497" w="17747">
                  <a:moveTo>
                    <a:pt x="9648" y="0"/>
                  </a:moveTo>
                  <a:cubicBezTo>
                    <a:pt x="7897" y="0"/>
                    <a:pt x="6171" y="851"/>
                    <a:pt x="6171" y="851"/>
                  </a:cubicBezTo>
                  <a:cubicBezTo>
                    <a:pt x="6171" y="851"/>
                    <a:pt x="5293" y="367"/>
                    <a:pt x="4180" y="367"/>
                  </a:cubicBezTo>
                  <a:cubicBezTo>
                    <a:pt x="3640" y="367"/>
                    <a:pt x="3046" y="480"/>
                    <a:pt x="2469" y="818"/>
                  </a:cubicBezTo>
                  <a:cubicBezTo>
                    <a:pt x="0" y="2252"/>
                    <a:pt x="367" y="6055"/>
                    <a:pt x="2869" y="7256"/>
                  </a:cubicBezTo>
                  <a:cubicBezTo>
                    <a:pt x="3234" y="7428"/>
                    <a:pt x="3625" y="7496"/>
                    <a:pt x="4016" y="7496"/>
                  </a:cubicBezTo>
                  <a:cubicBezTo>
                    <a:pt x="5515" y="7496"/>
                    <a:pt x="7005" y="6488"/>
                    <a:pt x="7005" y="6488"/>
                  </a:cubicBezTo>
                  <a:cubicBezTo>
                    <a:pt x="7139" y="6508"/>
                    <a:pt x="7976" y="6977"/>
                    <a:pt x="8998" y="6977"/>
                  </a:cubicBezTo>
                  <a:cubicBezTo>
                    <a:pt x="9758" y="6977"/>
                    <a:pt x="10621" y="6717"/>
                    <a:pt x="11375" y="5821"/>
                  </a:cubicBezTo>
                  <a:cubicBezTo>
                    <a:pt x="11375" y="5821"/>
                    <a:pt x="12145" y="6484"/>
                    <a:pt x="13068" y="6484"/>
                  </a:cubicBezTo>
                  <a:cubicBezTo>
                    <a:pt x="13405" y="6484"/>
                    <a:pt x="13763" y="6396"/>
                    <a:pt x="14110" y="6155"/>
                  </a:cubicBezTo>
                  <a:cubicBezTo>
                    <a:pt x="14462" y="6829"/>
                    <a:pt x="15176" y="7246"/>
                    <a:pt x="15932" y="7246"/>
                  </a:cubicBezTo>
                  <a:cubicBezTo>
                    <a:pt x="16036" y="7246"/>
                    <a:pt x="16141" y="7238"/>
                    <a:pt x="16245" y="7222"/>
                  </a:cubicBezTo>
                  <a:cubicBezTo>
                    <a:pt x="16245" y="7222"/>
                    <a:pt x="17746" y="4320"/>
                    <a:pt x="16445" y="2686"/>
                  </a:cubicBezTo>
                  <a:cubicBezTo>
                    <a:pt x="15875" y="1959"/>
                    <a:pt x="14295" y="1878"/>
                    <a:pt x="13621" y="1878"/>
                  </a:cubicBezTo>
                  <a:cubicBezTo>
                    <a:pt x="13429" y="1878"/>
                    <a:pt x="13310" y="1885"/>
                    <a:pt x="13310" y="1885"/>
                  </a:cubicBezTo>
                  <a:cubicBezTo>
                    <a:pt x="12676" y="951"/>
                    <a:pt x="11675" y="317"/>
                    <a:pt x="10541" y="84"/>
                  </a:cubicBezTo>
                  <a:cubicBezTo>
                    <a:pt x="10248" y="25"/>
                    <a:pt x="9948" y="0"/>
                    <a:pt x="9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6450118" y="1441753"/>
              <a:ext cx="86584" cy="113610"/>
            </a:xfrm>
            <a:custGeom>
              <a:rect b="b" l="l" r="r" t="t"/>
              <a:pathLst>
                <a:path extrusionOk="0" h="5385" w="4104">
                  <a:moveTo>
                    <a:pt x="2544" y="0"/>
                  </a:moveTo>
                  <a:cubicBezTo>
                    <a:pt x="1358" y="0"/>
                    <a:pt x="134" y="2421"/>
                    <a:pt x="134" y="2421"/>
                  </a:cubicBezTo>
                  <a:lnTo>
                    <a:pt x="0" y="4689"/>
                  </a:lnTo>
                  <a:cubicBezTo>
                    <a:pt x="258" y="5140"/>
                    <a:pt x="738" y="5384"/>
                    <a:pt x="1225" y="5384"/>
                  </a:cubicBezTo>
                  <a:cubicBezTo>
                    <a:pt x="1494" y="5384"/>
                    <a:pt x="1765" y="5310"/>
                    <a:pt x="2002" y="5156"/>
                  </a:cubicBezTo>
                  <a:cubicBezTo>
                    <a:pt x="3269" y="4455"/>
                    <a:pt x="4103" y="519"/>
                    <a:pt x="2836" y="52"/>
                  </a:cubicBezTo>
                  <a:cubicBezTo>
                    <a:pt x="2739" y="17"/>
                    <a:pt x="2642" y="0"/>
                    <a:pt x="2544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6462080" y="1466078"/>
              <a:ext cx="42955" cy="73778"/>
            </a:xfrm>
            <a:custGeom>
              <a:rect b="b" l="l" r="r" t="t"/>
              <a:pathLst>
                <a:path extrusionOk="0" h="3497" w="2036">
                  <a:moveTo>
                    <a:pt x="2035" y="0"/>
                  </a:moveTo>
                  <a:cubicBezTo>
                    <a:pt x="701" y="334"/>
                    <a:pt x="0" y="2168"/>
                    <a:pt x="234" y="3402"/>
                  </a:cubicBezTo>
                  <a:cubicBezTo>
                    <a:pt x="215" y="3461"/>
                    <a:pt x="263" y="3496"/>
                    <a:pt x="313" y="3496"/>
                  </a:cubicBezTo>
                  <a:cubicBezTo>
                    <a:pt x="349" y="3496"/>
                    <a:pt x="387" y="3478"/>
                    <a:pt x="401" y="3436"/>
                  </a:cubicBezTo>
                  <a:cubicBezTo>
                    <a:pt x="467" y="3169"/>
                    <a:pt x="601" y="2869"/>
                    <a:pt x="734" y="2602"/>
                  </a:cubicBezTo>
                  <a:cubicBezTo>
                    <a:pt x="905" y="2346"/>
                    <a:pt x="1173" y="2187"/>
                    <a:pt x="1475" y="2187"/>
                  </a:cubicBezTo>
                  <a:cubicBezTo>
                    <a:pt x="1527" y="2187"/>
                    <a:pt x="1581" y="2192"/>
                    <a:pt x="1635" y="2202"/>
                  </a:cubicBezTo>
                  <a:cubicBezTo>
                    <a:pt x="1635" y="2202"/>
                    <a:pt x="1668" y="2135"/>
                    <a:pt x="1635" y="2135"/>
                  </a:cubicBezTo>
                  <a:cubicBezTo>
                    <a:pt x="1514" y="2064"/>
                    <a:pt x="1380" y="2030"/>
                    <a:pt x="1247" y="2030"/>
                  </a:cubicBezTo>
                  <a:cubicBezTo>
                    <a:pt x="942" y="2030"/>
                    <a:pt x="640" y="2210"/>
                    <a:pt x="501" y="2535"/>
                  </a:cubicBezTo>
                  <a:cubicBezTo>
                    <a:pt x="734" y="1534"/>
                    <a:pt x="1101" y="567"/>
                    <a:pt x="2035" y="33"/>
                  </a:cubicBezTo>
                  <a:cubicBezTo>
                    <a:pt x="2035" y="33"/>
                    <a:pt x="2035" y="0"/>
                    <a:pt x="20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6383956" y="1530805"/>
              <a:ext cx="103483" cy="81668"/>
            </a:xfrm>
            <a:custGeom>
              <a:rect b="b" l="l" r="r" t="t"/>
              <a:pathLst>
                <a:path extrusionOk="0" h="3871" w="4905">
                  <a:moveTo>
                    <a:pt x="4504" y="1"/>
                  </a:moveTo>
                  <a:lnTo>
                    <a:pt x="2469" y="2403"/>
                  </a:lnTo>
                  <a:lnTo>
                    <a:pt x="1" y="3403"/>
                  </a:lnTo>
                  <a:lnTo>
                    <a:pt x="168" y="3870"/>
                  </a:lnTo>
                  <a:lnTo>
                    <a:pt x="2769" y="2836"/>
                  </a:lnTo>
                  <a:lnTo>
                    <a:pt x="4904" y="334"/>
                  </a:lnTo>
                  <a:lnTo>
                    <a:pt x="450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6347563" y="1594920"/>
              <a:ext cx="50085" cy="33250"/>
            </a:xfrm>
            <a:custGeom>
              <a:rect b="b" l="l" r="r" t="t"/>
              <a:pathLst>
                <a:path extrusionOk="0" h="1576" w="2374">
                  <a:moveTo>
                    <a:pt x="1324" y="1"/>
                  </a:moveTo>
                  <a:cubicBezTo>
                    <a:pt x="695" y="1"/>
                    <a:pt x="1" y="353"/>
                    <a:pt x="225" y="1065"/>
                  </a:cubicBezTo>
                  <a:cubicBezTo>
                    <a:pt x="333" y="1432"/>
                    <a:pt x="605" y="1575"/>
                    <a:pt x="915" y="1575"/>
                  </a:cubicBezTo>
                  <a:cubicBezTo>
                    <a:pt x="1562" y="1575"/>
                    <a:pt x="2373" y="950"/>
                    <a:pt x="2193" y="431"/>
                  </a:cubicBezTo>
                  <a:cubicBezTo>
                    <a:pt x="2102" y="145"/>
                    <a:pt x="1726" y="1"/>
                    <a:pt x="132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6265029" y="1225651"/>
              <a:ext cx="254077" cy="217220"/>
            </a:xfrm>
            <a:custGeom>
              <a:rect b="b" l="l" r="r" t="t"/>
              <a:pathLst>
                <a:path extrusionOk="0" h="10296" w="12043">
                  <a:moveTo>
                    <a:pt x="3805" y="1"/>
                  </a:moveTo>
                  <a:cubicBezTo>
                    <a:pt x="2492" y="1"/>
                    <a:pt x="1171" y="328"/>
                    <a:pt x="0" y="1122"/>
                  </a:cubicBezTo>
                  <a:cubicBezTo>
                    <a:pt x="0" y="1122"/>
                    <a:pt x="756" y="1007"/>
                    <a:pt x="1863" y="1007"/>
                  </a:cubicBezTo>
                  <a:cubicBezTo>
                    <a:pt x="3963" y="1007"/>
                    <a:pt x="7329" y="1421"/>
                    <a:pt x="9207" y="3824"/>
                  </a:cubicBezTo>
                  <a:cubicBezTo>
                    <a:pt x="10408" y="5358"/>
                    <a:pt x="10241" y="10295"/>
                    <a:pt x="10241" y="10295"/>
                  </a:cubicBezTo>
                  <a:lnTo>
                    <a:pt x="11642" y="10195"/>
                  </a:lnTo>
                  <a:cubicBezTo>
                    <a:pt x="11642" y="10195"/>
                    <a:pt x="12042" y="6026"/>
                    <a:pt x="10875" y="3657"/>
                  </a:cubicBezTo>
                  <a:cubicBezTo>
                    <a:pt x="9961" y="1829"/>
                    <a:pt x="6906" y="1"/>
                    <a:pt x="3805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6424780" y="1404094"/>
              <a:ext cx="147113" cy="164075"/>
            </a:xfrm>
            <a:custGeom>
              <a:rect b="b" l="l" r="r" t="t"/>
              <a:pathLst>
                <a:path extrusionOk="0" h="7777" w="6973">
                  <a:moveTo>
                    <a:pt x="3528" y="1"/>
                  </a:moveTo>
                  <a:cubicBezTo>
                    <a:pt x="1676" y="1"/>
                    <a:pt x="166" y="1678"/>
                    <a:pt x="101" y="3772"/>
                  </a:cubicBezTo>
                  <a:cubicBezTo>
                    <a:pt x="1" y="5907"/>
                    <a:pt x="1468" y="7708"/>
                    <a:pt x="3336" y="7775"/>
                  </a:cubicBezTo>
                  <a:cubicBezTo>
                    <a:pt x="3372" y="7776"/>
                    <a:pt x="3408" y="7777"/>
                    <a:pt x="3444" y="7777"/>
                  </a:cubicBezTo>
                  <a:cubicBezTo>
                    <a:pt x="5297" y="7777"/>
                    <a:pt x="6807" y="6100"/>
                    <a:pt x="6872" y="4005"/>
                  </a:cubicBezTo>
                  <a:cubicBezTo>
                    <a:pt x="6972" y="1871"/>
                    <a:pt x="5504" y="69"/>
                    <a:pt x="3636" y="3"/>
                  </a:cubicBezTo>
                  <a:cubicBezTo>
                    <a:pt x="3600" y="1"/>
                    <a:pt x="3564" y="1"/>
                    <a:pt x="3528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6445898" y="1410423"/>
              <a:ext cx="131627" cy="147197"/>
            </a:xfrm>
            <a:custGeom>
              <a:rect b="b" l="l" r="r" t="t"/>
              <a:pathLst>
                <a:path extrusionOk="0" h="6977" w="6239">
                  <a:moveTo>
                    <a:pt x="3164" y="1"/>
                  </a:moveTo>
                  <a:cubicBezTo>
                    <a:pt x="1540" y="1"/>
                    <a:pt x="132" y="1510"/>
                    <a:pt x="67" y="3372"/>
                  </a:cubicBezTo>
                  <a:cubicBezTo>
                    <a:pt x="0" y="5307"/>
                    <a:pt x="1335" y="6908"/>
                    <a:pt x="3002" y="6974"/>
                  </a:cubicBezTo>
                  <a:cubicBezTo>
                    <a:pt x="3038" y="6976"/>
                    <a:pt x="3074" y="6977"/>
                    <a:pt x="3109" y="6977"/>
                  </a:cubicBezTo>
                  <a:cubicBezTo>
                    <a:pt x="4731" y="6977"/>
                    <a:pt x="6106" y="5499"/>
                    <a:pt x="6171" y="3605"/>
                  </a:cubicBezTo>
                  <a:cubicBezTo>
                    <a:pt x="6238" y="1671"/>
                    <a:pt x="4937" y="70"/>
                    <a:pt x="3269" y="3"/>
                  </a:cubicBezTo>
                  <a:cubicBezTo>
                    <a:pt x="3234" y="1"/>
                    <a:pt x="3199" y="1"/>
                    <a:pt x="3164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6293891" y="1726105"/>
              <a:ext cx="207620" cy="127534"/>
            </a:xfrm>
            <a:custGeom>
              <a:rect b="b" l="l" r="r" t="t"/>
              <a:pathLst>
                <a:path extrusionOk="0" h="6045" w="9841">
                  <a:moveTo>
                    <a:pt x="584" y="1"/>
                  </a:moveTo>
                  <a:cubicBezTo>
                    <a:pt x="559" y="1"/>
                    <a:pt x="534" y="17"/>
                    <a:pt x="534" y="51"/>
                  </a:cubicBezTo>
                  <a:cubicBezTo>
                    <a:pt x="267" y="2052"/>
                    <a:pt x="0" y="5121"/>
                    <a:pt x="1835" y="5788"/>
                  </a:cubicBezTo>
                  <a:cubicBezTo>
                    <a:pt x="2305" y="5965"/>
                    <a:pt x="2771" y="6044"/>
                    <a:pt x="3227" y="6044"/>
                  </a:cubicBezTo>
                  <a:cubicBezTo>
                    <a:pt x="4748" y="6044"/>
                    <a:pt x="6161" y="5164"/>
                    <a:pt x="7239" y="4087"/>
                  </a:cubicBezTo>
                  <a:cubicBezTo>
                    <a:pt x="8239" y="3119"/>
                    <a:pt x="9107" y="2052"/>
                    <a:pt x="9840" y="884"/>
                  </a:cubicBezTo>
                  <a:cubicBezTo>
                    <a:pt x="9840" y="861"/>
                    <a:pt x="9824" y="837"/>
                    <a:pt x="9814" y="837"/>
                  </a:cubicBezTo>
                  <a:cubicBezTo>
                    <a:pt x="9810" y="837"/>
                    <a:pt x="9807" y="841"/>
                    <a:pt x="9807" y="851"/>
                  </a:cubicBezTo>
                  <a:cubicBezTo>
                    <a:pt x="8940" y="1885"/>
                    <a:pt x="8039" y="2919"/>
                    <a:pt x="7072" y="3887"/>
                  </a:cubicBezTo>
                  <a:cubicBezTo>
                    <a:pt x="6138" y="4754"/>
                    <a:pt x="4970" y="5554"/>
                    <a:pt x="3736" y="5688"/>
                  </a:cubicBezTo>
                  <a:cubicBezTo>
                    <a:pt x="3575" y="5701"/>
                    <a:pt x="3414" y="5708"/>
                    <a:pt x="3255" y="5708"/>
                  </a:cubicBezTo>
                  <a:cubicBezTo>
                    <a:pt x="2167" y="5708"/>
                    <a:pt x="1175" y="5363"/>
                    <a:pt x="767" y="4053"/>
                  </a:cubicBezTo>
                  <a:cubicBezTo>
                    <a:pt x="400" y="2853"/>
                    <a:pt x="434" y="1585"/>
                    <a:pt x="634" y="51"/>
                  </a:cubicBezTo>
                  <a:cubicBezTo>
                    <a:pt x="634" y="17"/>
                    <a:pt x="609" y="1"/>
                    <a:pt x="5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5938482" y="2706780"/>
              <a:ext cx="782591" cy="35212"/>
            </a:xfrm>
            <a:custGeom>
              <a:rect b="b" l="l" r="r" t="t"/>
              <a:pathLst>
                <a:path extrusionOk="0" h="1669" w="37094">
                  <a:moveTo>
                    <a:pt x="1" y="1"/>
                  </a:moveTo>
                  <a:lnTo>
                    <a:pt x="1" y="1669"/>
                  </a:lnTo>
                  <a:lnTo>
                    <a:pt x="37094" y="1669"/>
                  </a:lnTo>
                  <a:lnTo>
                    <a:pt x="3709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5939200" y="2706780"/>
              <a:ext cx="641132" cy="35212"/>
            </a:xfrm>
            <a:custGeom>
              <a:rect b="b" l="l" r="r" t="t"/>
              <a:pathLst>
                <a:path extrusionOk="0" h="1669" w="30389">
                  <a:moveTo>
                    <a:pt x="0" y="1"/>
                  </a:moveTo>
                  <a:lnTo>
                    <a:pt x="0" y="1669"/>
                  </a:lnTo>
                  <a:lnTo>
                    <a:pt x="30388" y="1669"/>
                  </a:lnTo>
                  <a:lnTo>
                    <a:pt x="2912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5694279" y="2224006"/>
              <a:ext cx="826241" cy="517986"/>
            </a:xfrm>
            <a:custGeom>
              <a:rect b="b" l="l" r="r" t="t"/>
              <a:pathLst>
                <a:path extrusionOk="0" h="24552" w="39163">
                  <a:moveTo>
                    <a:pt x="1" y="1"/>
                  </a:moveTo>
                  <a:lnTo>
                    <a:pt x="3003" y="24552"/>
                  </a:lnTo>
                  <a:lnTo>
                    <a:pt x="39162" y="24552"/>
                  </a:lnTo>
                  <a:lnTo>
                    <a:pt x="36160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6060236" y="2436542"/>
              <a:ext cx="94327" cy="92913"/>
            </a:xfrm>
            <a:custGeom>
              <a:rect b="b" l="l" r="r" t="t"/>
              <a:pathLst>
                <a:path extrusionOk="0" h="4404" w="4471">
                  <a:moveTo>
                    <a:pt x="2202" y="1"/>
                  </a:moveTo>
                  <a:cubicBezTo>
                    <a:pt x="968" y="1"/>
                    <a:pt x="1" y="1001"/>
                    <a:pt x="34" y="2202"/>
                  </a:cubicBezTo>
                  <a:cubicBezTo>
                    <a:pt x="67" y="3436"/>
                    <a:pt x="1035" y="4404"/>
                    <a:pt x="2269" y="4404"/>
                  </a:cubicBezTo>
                  <a:cubicBezTo>
                    <a:pt x="3470" y="4404"/>
                    <a:pt x="4470" y="3403"/>
                    <a:pt x="4437" y="2202"/>
                  </a:cubicBezTo>
                  <a:cubicBezTo>
                    <a:pt x="4404" y="968"/>
                    <a:pt x="3403" y="1"/>
                    <a:pt x="2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7459296" y="2810242"/>
              <a:ext cx="815672" cy="104876"/>
            </a:xfrm>
            <a:custGeom>
              <a:rect b="b" l="l" r="r" t="t"/>
              <a:pathLst>
                <a:path extrusionOk="0" h="4971" w="38662">
                  <a:moveTo>
                    <a:pt x="1" y="0"/>
                  </a:moveTo>
                  <a:lnTo>
                    <a:pt x="1" y="4971"/>
                  </a:lnTo>
                  <a:lnTo>
                    <a:pt x="38662" y="4971"/>
                  </a:lnTo>
                  <a:lnTo>
                    <a:pt x="3866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7481807" y="2915096"/>
              <a:ext cx="769932" cy="32385"/>
            </a:xfrm>
            <a:custGeom>
              <a:rect b="b" l="l" r="r" t="t"/>
              <a:pathLst>
                <a:path extrusionOk="0" h="1535" w="36494">
                  <a:moveTo>
                    <a:pt x="1" y="1"/>
                  </a:moveTo>
                  <a:lnTo>
                    <a:pt x="1" y="1535"/>
                  </a:lnTo>
                  <a:lnTo>
                    <a:pt x="36494" y="1535"/>
                  </a:lnTo>
                  <a:lnTo>
                    <a:pt x="3649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7592315" y="3709628"/>
              <a:ext cx="549632" cy="32406"/>
            </a:xfrm>
            <a:custGeom>
              <a:rect b="b" l="l" r="r" t="t"/>
              <a:pathLst>
                <a:path extrusionOk="0" h="1536" w="26052">
                  <a:moveTo>
                    <a:pt x="0" y="1"/>
                  </a:moveTo>
                  <a:lnTo>
                    <a:pt x="0" y="1535"/>
                  </a:lnTo>
                  <a:lnTo>
                    <a:pt x="26052" y="1535"/>
                  </a:lnTo>
                  <a:lnTo>
                    <a:pt x="2605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7533896" y="2947460"/>
              <a:ext cx="110509" cy="1242158"/>
            </a:xfrm>
            <a:custGeom>
              <a:rect b="b" l="l" r="r" t="t"/>
              <a:pathLst>
                <a:path extrusionOk="0" h="58877" w="5238">
                  <a:moveTo>
                    <a:pt x="0" y="1"/>
                  </a:moveTo>
                  <a:lnTo>
                    <a:pt x="0" y="58876"/>
                  </a:lnTo>
                  <a:lnTo>
                    <a:pt x="1902" y="58876"/>
                  </a:lnTo>
                  <a:lnTo>
                    <a:pt x="523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7533896" y="2947460"/>
              <a:ext cx="110509" cy="73229"/>
            </a:xfrm>
            <a:custGeom>
              <a:rect b="b" l="l" r="r" t="t"/>
              <a:pathLst>
                <a:path extrusionOk="0" h="3471" w="5238">
                  <a:moveTo>
                    <a:pt x="0" y="1"/>
                  </a:moveTo>
                  <a:lnTo>
                    <a:pt x="0" y="3470"/>
                  </a:lnTo>
                  <a:lnTo>
                    <a:pt x="5071" y="3470"/>
                  </a:lnTo>
                  <a:lnTo>
                    <a:pt x="52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8089161" y="2947460"/>
              <a:ext cx="111205" cy="1242158"/>
            </a:xfrm>
            <a:custGeom>
              <a:rect b="b" l="l" r="r" t="t"/>
              <a:pathLst>
                <a:path extrusionOk="0" h="58877" w="5271">
                  <a:moveTo>
                    <a:pt x="0" y="1"/>
                  </a:moveTo>
                  <a:lnTo>
                    <a:pt x="3336" y="58876"/>
                  </a:lnTo>
                  <a:lnTo>
                    <a:pt x="5271" y="58876"/>
                  </a:lnTo>
                  <a:lnTo>
                    <a:pt x="527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8089161" y="2947460"/>
              <a:ext cx="111205" cy="73229"/>
            </a:xfrm>
            <a:custGeom>
              <a:rect b="b" l="l" r="r" t="t"/>
              <a:pathLst>
                <a:path extrusionOk="0" h="3471" w="5271">
                  <a:moveTo>
                    <a:pt x="0" y="1"/>
                  </a:moveTo>
                  <a:lnTo>
                    <a:pt x="200" y="3470"/>
                  </a:lnTo>
                  <a:lnTo>
                    <a:pt x="5271" y="3470"/>
                  </a:lnTo>
                  <a:lnTo>
                    <a:pt x="52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7481807" y="2549857"/>
              <a:ext cx="629191" cy="106985"/>
            </a:xfrm>
            <a:custGeom>
              <a:rect b="b" l="l" r="r" t="t"/>
              <a:pathLst>
                <a:path extrusionOk="0" h="5071" w="29823">
                  <a:moveTo>
                    <a:pt x="1" y="0"/>
                  </a:moveTo>
                  <a:lnTo>
                    <a:pt x="1" y="5070"/>
                  </a:lnTo>
                  <a:lnTo>
                    <a:pt x="29822" y="5070"/>
                  </a:lnTo>
                  <a:lnTo>
                    <a:pt x="2982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8003295" y="2549857"/>
              <a:ext cx="58440" cy="106985"/>
            </a:xfrm>
            <a:custGeom>
              <a:rect b="b" l="l" r="r" t="t"/>
              <a:pathLst>
                <a:path extrusionOk="0" h="5071" w="2770">
                  <a:moveTo>
                    <a:pt x="1" y="0"/>
                  </a:moveTo>
                  <a:lnTo>
                    <a:pt x="1" y="5070"/>
                  </a:lnTo>
                  <a:lnTo>
                    <a:pt x="2769" y="5070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7531069" y="2549857"/>
              <a:ext cx="59136" cy="106985"/>
            </a:xfrm>
            <a:custGeom>
              <a:rect b="b" l="l" r="r" t="t"/>
              <a:pathLst>
                <a:path extrusionOk="0" h="5071" w="2803">
                  <a:moveTo>
                    <a:pt x="1" y="0"/>
                  </a:moveTo>
                  <a:lnTo>
                    <a:pt x="1" y="5070"/>
                  </a:lnTo>
                  <a:lnTo>
                    <a:pt x="2803" y="5070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7514191" y="2656821"/>
              <a:ext cx="689698" cy="153442"/>
            </a:xfrm>
            <a:custGeom>
              <a:rect b="b" l="l" r="r" t="t"/>
              <a:pathLst>
                <a:path extrusionOk="0" h="7273" w="32691">
                  <a:moveTo>
                    <a:pt x="0" y="0"/>
                  </a:moveTo>
                  <a:lnTo>
                    <a:pt x="0" y="7272"/>
                  </a:lnTo>
                  <a:lnTo>
                    <a:pt x="32690" y="7272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7884368" y="2673003"/>
              <a:ext cx="319522" cy="121079"/>
            </a:xfrm>
            <a:custGeom>
              <a:rect b="b" l="l" r="r" t="t"/>
              <a:pathLst>
                <a:path extrusionOk="0" h="5739" w="15145">
                  <a:moveTo>
                    <a:pt x="0" y="1"/>
                  </a:moveTo>
                  <a:lnTo>
                    <a:pt x="0" y="5738"/>
                  </a:lnTo>
                  <a:lnTo>
                    <a:pt x="15144" y="5738"/>
                  </a:lnTo>
                  <a:lnTo>
                    <a:pt x="15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7884368" y="2695535"/>
              <a:ext cx="319522" cy="4937"/>
            </a:xfrm>
            <a:custGeom>
              <a:rect b="b" l="l" r="r" t="t"/>
              <a:pathLst>
                <a:path extrusionOk="0" h="234" w="15145">
                  <a:moveTo>
                    <a:pt x="7572" y="0"/>
                  </a:moveTo>
                  <a:lnTo>
                    <a:pt x="6105" y="33"/>
                  </a:lnTo>
                  <a:cubicBezTo>
                    <a:pt x="4070" y="33"/>
                    <a:pt x="2035" y="67"/>
                    <a:pt x="0" y="100"/>
                  </a:cubicBezTo>
                  <a:cubicBezTo>
                    <a:pt x="2035" y="167"/>
                    <a:pt x="4070" y="167"/>
                    <a:pt x="6105" y="200"/>
                  </a:cubicBezTo>
                  <a:lnTo>
                    <a:pt x="7572" y="234"/>
                  </a:lnTo>
                  <a:cubicBezTo>
                    <a:pt x="7572" y="234"/>
                    <a:pt x="13110" y="134"/>
                    <a:pt x="15144" y="100"/>
                  </a:cubicBezTo>
                  <a:cubicBezTo>
                    <a:pt x="13110" y="67"/>
                    <a:pt x="7572" y="0"/>
                    <a:pt x="7572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7884368" y="2719459"/>
              <a:ext cx="319522" cy="4937"/>
            </a:xfrm>
            <a:custGeom>
              <a:rect b="b" l="l" r="r" t="t"/>
              <a:pathLst>
                <a:path extrusionOk="0" h="234" w="15145">
                  <a:moveTo>
                    <a:pt x="7572" y="0"/>
                  </a:moveTo>
                  <a:lnTo>
                    <a:pt x="6105" y="34"/>
                  </a:lnTo>
                  <a:cubicBezTo>
                    <a:pt x="4070" y="34"/>
                    <a:pt x="2035" y="67"/>
                    <a:pt x="0" y="100"/>
                  </a:cubicBezTo>
                  <a:cubicBezTo>
                    <a:pt x="2035" y="134"/>
                    <a:pt x="4070" y="167"/>
                    <a:pt x="6105" y="200"/>
                  </a:cubicBezTo>
                  <a:lnTo>
                    <a:pt x="7572" y="234"/>
                  </a:lnTo>
                  <a:cubicBezTo>
                    <a:pt x="7572" y="234"/>
                    <a:pt x="13110" y="134"/>
                    <a:pt x="15144" y="100"/>
                  </a:cubicBezTo>
                  <a:cubicBezTo>
                    <a:pt x="13110" y="67"/>
                    <a:pt x="7572" y="0"/>
                    <a:pt x="7572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7884368" y="2743384"/>
              <a:ext cx="319522" cy="4937"/>
            </a:xfrm>
            <a:custGeom>
              <a:rect b="b" l="l" r="r" t="t"/>
              <a:pathLst>
                <a:path extrusionOk="0" h="234" w="15145">
                  <a:moveTo>
                    <a:pt x="7572" y="0"/>
                  </a:moveTo>
                  <a:lnTo>
                    <a:pt x="6105" y="34"/>
                  </a:lnTo>
                  <a:cubicBezTo>
                    <a:pt x="4070" y="34"/>
                    <a:pt x="2035" y="67"/>
                    <a:pt x="0" y="134"/>
                  </a:cubicBezTo>
                  <a:cubicBezTo>
                    <a:pt x="2035" y="167"/>
                    <a:pt x="4070" y="201"/>
                    <a:pt x="6105" y="201"/>
                  </a:cubicBezTo>
                  <a:lnTo>
                    <a:pt x="7572" y="234"/>
                  </a:lnTo>
                  <a:cubicBezTo>
                    <a:pt x="7572" y="234"/>
                    <a:pt x="13110" y="134"/>
                    <a:pt x="15144" y="134"/>
                  </a:cubicBezTo>
                  <a:cubicBezTo>
                    <a:pt x="13110" y="67"/>
                    <a:pt x="7572" y="0"/>
                    <a:pt x="7572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7884368" y="2767309"/>
              <a:ext cx="319522" cy="4241"/>
            </a:xfrm>
            <a:custGeom>
              <a:rect b="b" l="l" r="r" t="t"/>
              <a:pathLst>
                <a:path extrusionOk="0" h="201" w="15145">
                  <a:moveTo>
                    <a:pt x="6105" y="1"/>
                  </a:moveTo>
                  <a:cubicBezTo>
                    <a:pt x="4070" y="34"/>
                    <a:pt x="2035" y="67"/>
                    <a:pt x="0" y="101"/>
                  </a:cubicBezTo>
                  <a:cubicBezTo>
                    <a:pt x="2035" y="134"/>
                    <a:pt x="4070" y="167"/>
                    <a:pt x="6105" y="201"/>
                  </a:cubicBezTo>
                  <a:lnTo>
                    <a:pt x="7572" y="201"/>
                  </a:lnTo>
                  <a:cubicBezTo>
                    <a:pt x="7572" y="201"/>
                    <a:pt x="13110" y="134"/>
                    <a:pt x="15144" y="101"/>
                  </a:cubicBezTo>
                  <a:cubicBezTo>
                    <a:pt x="13110" y="67"/>
                    <a:pt x="7572" y="1"/>
                    <a:pt x="7572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7565564" y="2715092"/>
              <a:ext cx="28165" cy="43081"/>
            </a:xfrm>
            <a:custGeom>
              <a:rect b="b" l="l" r="r" t="t"/>
              <a:pathLst>
                <a:path extrusionOk="0" h="2042" w="1335">
                  <a:moveTo>
                    <a:pt x="128" y="0"/>
                  </a:moveTo>
                  <a:cubicBezTo>
                    <a:pt x="50" y="0"/>
                    <a:pt x="0" y="83"/>
                    <a:pt x="0" y="141"/>
                  </a:cubicBezTo>
                  <a:lnTo>
                    <a:pt x="0" y="1875"/>
                  </a:lnTo>
                  <a:cubicBezTo>
                    <a:pt x="0" y="1975"/>
                    <a:pt x="67" y="2042"/>
                    <a:pt x="167" y="2042"/>
                  </a:cubicBezTo>
                  <a:lnTo>
                    <a:pt x="1101" y="2042"/>
                  </a:lnTo>
                  <a:cubicBezTo>
                    <a:pt x="1335" y="2042"/>
                    <a:pt x="1335" y="1708"/>
                    <a:pt x="1101" y="1708"/>
                  </a:cubicBezTo>
                  <a:lnTo>
                    <a:pt x="334" y="1708"/>
                  </a:lnTo>
                  <a:lnTo>
                    <a:pt x="334" y="1175"/>
                  </a:lnTo>
                  <a:lnTo>
                    <a:pt x="1001" y="1175"/>
                  </a:lnTo>
                  <a:cubicBezTo>
                    <a:pt x="1101" y="1175"/>
                    <a:pt x="1168" y="1108"/>
                    <a:pt x="1168" y="1008"/>
                  </a:cubicBezTo>
                  <a:cubicBezTo>
                    <a:pt x="1168" y="941"/>
                    <a:pt x="1101" y="841"/>
                    <a:pt x="1001" y="841"/>
                  </a:cubicBezTo>
                  <a:lnTo>
                    <a:pt x="334" y="841"/>
                  </a:lnTo>
                  <a:lnTo>
                    <a:pt x="334" y="307"/>
                  </a:lnTo>
                  <a:lnTo>
                    <a:pt x="1135" y="307"/>
                  </a:lnTo>
                  <a:cubicBezTo>
                    <a:pt x="1325" y="307"/>
                    <a:pt x="1334" y="5"/>
                    <a:pt x="1162" y="5"/>
                  </a:cubicBezTo>
                  <a:cubicBezTo>
                    <a:pt x="1153" y="5"/>
                    <a:pt x="1144" y="5"/>
                    <a:pt x="1135" y="7"/>
                  </a:cubicBezTo>
                  <a:lnTo>
                    <a:pt x="167" y="7"/>
                  </a:lnTo>
                  <a:cubicBezTo>
                    <a:pt x="154" y="3"/>
                    <a:pt x="141" y="0"/>
                    <a:pt x="128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7602168" y="2715177"/>
              <a:ext cx="32385" cy="42997"/>
            </a:xfrm>
            <a:custGeom>
              <a:rect b="b" l="l" r="r" t="t"/>
              <a:pathLst>
                <a:path extrusionOk="0" h="2038" w="1535">
                  <a:moveTo>
                    <a:pt x="154" y="0"/>
                  </a:moveTo>
                  <a:cubicBezTo>
                    <a:pt x="123" y="0"/>
                    <a:pt x="92" y="11"/>
                    <a:pt x="67" y="36"/>
                  </a:cubicBezTo>
                  <a:cubicBezTo>
                    <a:pt x="33" y="70"/>
                    <a:pt x="0" y="137"/>
                    <a:pt x="0" y="170"/>
                  </a:cubicBezTo>
                  <a:lnTo>
                    <a:pt x="0" y="1871"/>
                  </a:lnTo>
                  <a:cubicBezTo>
                    <a:pt x="0" y="1971"/>
                    <a:pt x="67" y="2038"/>
                    <a:pt x="167" y="2038"/>
                  </a:cubicBezTo>
                  <a:cubicBezTo>
                    <a:pt x="234" y="2038"/>
                    <a:pt x="334" y="1971"/>
                    <a:pt x="334" y="1871"/>
                  </a:cubicBezTo>
                  <a:lnTo>
                    <a:pt x="334" y="670"/>
                  </a:lnTo>
                  <a:lnTo>
                    <a:pt x="1268" y="1971"/>
                  </a:lnTo>
                  <a:cubicBezTo>
                    <a:pt x="1301" y="2005"/>
                    <a:pt x="1334" y="2038"/>
                    <a:pt x="1401" y="2038"/>
                  </a:cubicBezTo>
                  <a:cubicBezTo>
                    <a:pt x="1468" y="2038"/>
                    <a:pt x="1534" y="1971"/>
                    <a:pt x="1534" y="1871"/>
                  </a:cubicBezTo>
                  <a:lnTo>
                    <a:pt x="1534" y="170"/>
                  </a:lnTo>
                  <a:cubicBezTo>
                    <a:pt x="1534" y="103"/>
                    <a:pt x="1468" y="3"/>
                    <a:pt x="1401" y="3"/>
                  </a:cubicBezTo>
                  <a:cubicBezTo>
                    <a:pt x="1301" y="3"/>
                    <a:pt x="1234" y="103"/>
                    <a:pt x="1234" y="170"/>
                  </a:cubicBezTo>
                  <a:lnTo>
                    <a:pt x="1234" y="1371"/>
                  </a:lnTo>
                  <a:lnTo>
                    <a:pt x="300" y="70"/>
                  </a:lnTo>
                  <a:cubicBezTo>
                    <a:pt x="259" y="29"/>
                    <a:pt x="205" y="0"/>
                    <a:pt x="154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7644384" y="2713679"/>
              <a:ext cx="40655" cy="43798"/>
            </a:xfrm>
            <a:custGeom>
              <a:rect b="b" l="l" r="r" t="t"/>
              <a:pathLst>
                <a:path extrusionOk="0" h="2076" w="1927">
                  <a:moveTo>
                    <a:pt x="1193" y="1"/>
                  </a:moveTo>
                  <a:cubicBezTo>
                    <a:pt x="1163" y="1"/>
                    <a:pt x="1132" y="3"/>
                    <a:pt x="1101" y="7"/>
                  </a:cubicBezTo>
                  <a:cubicBezTo>
                    <a:pt x="1081" y="6"/>
                    <a:pt x="1061" y="6"/>
                    <a:pt x="1041" y="6"/>
                  </a:cubicBezTo>
                  <a:cubicBezTo>
                    <a:pt x="470" y="6"/>
                    <a:pt x="33" y="461"/>
                    <a:pt x="0" y="1041"/>
                  </a:cubicBezTo>
                  <a:cubicBezTo>
                    <a:pt x="34" y="1642"/>
                    <a:pt x="534" y="2076"/>
                    <a:pt x="1101" y="2076"/>
                  </a:cubicBezTo>
                  <a:cubicBezTo>
                    <a:pt x="1368" y="2076"/>
                    <a:pt x="1602" y="1975"/>
                    <a:pt x="1768" y="1842"/>
                  </a:cubicBezTo>
                  <a:cubicBezTo>
                    <a:pt x="1802" y="1809"/>
                    <a:pt x="1835" y="1809"/>
                    <a:pt x="1835" y="1775"/>
                  </a:cubicBezTo>
                  <a:cubicBezTo>
                    <a:pt x="1835" y="1742"/>
                    <a:pt x="1835" y="1742"/>
                    <a:pt x="1835" y="1709"/>
                  </a:cubicBezTo>
                  <a:lnTo>
                    <a:pt x="1835" y="1075"/>
                  </a:lnTo>
                  <a:cubicBezTo>
                    <a:pt x="1835" y="975"/>
                    <a:pt x="1768" y="908"/>
                    <a:pt x="1668" y="908"/>
                  </a:cubicBezTo>
                  <a:lnTo>
                    <a:pt x="1101" y="908"/>
                  </a:lnTo>
                  <a:cubicBezTo>
                    <a:pt x="1001" y="908"/>
                    <a:pt x="934" y="975"/>
                    <a:pt x="934" y="1075"/>
                  </a:cubicBezTo>
                  <a:cubicBezTo>
                    <a:pt x="934" y="1142"/>
                    <a:pt x="1001" y="1242"/>
                    <a:pt x="1101" y="1242"/>
                  </a:cubicBezTo>
                  <a:lnTo>
                    <a:pt x="1502" y="1242"/>
                  </a:lnTo>
                  <a:lnTo>
                    <a:pt x="1502" y="1642"/>
                  </a:lnTo>
                  <a:cubicBezTo>
                    <a:pt x="1368" y="1709"/>
                    <a:pt x="1235" y="1775"/>
                    <a:pt x="1101" y="1775"/>
                  </a:cubicBezTo>
                  <a:cubicBezTo>
                    <a:pt x="901" y="1775"/>
                    <a:pt x="701" y="1675"/>
                    <a:pt x="568" y="1542"/>
                  </a:cubicBezTo>
                  <a:cubicBezTo>
                    <a:pt x="434" y="1408"/>
                    <a:pt x="334" y="1242"/>
                    <a:pt x="334" y="1041"/>
                  </a:cubicBezTo>
                  <a:cubicBezTo>
                    <a:pt x="334" y="841"/>
                    <a:pt x="434" y="675"/>
                    <a:pt x="568" y="541"/>
                  </a:cubicBezTo>
                  <a:cubicBezTo>
                    <a:pt x="683" y="425"/>
                    <a:pt x="850" y="334"/>
                    <a:pt x="1022" y="334"/>
                  </a:cubicBezTo>
                  <a:cubicBezTo>
                    <a:pt x="1049" y="334"/>
                    <a:pt x="1075" y="337"/>
                    <a:pt x="1101" y="341"/>
                  </a:cubicBezTo>
                  <a:cubicBezTo>
                    <a:pt x="1268" y="341"/>
                    <a:pt x="1435" y="374"/>
                    <a:pt x="1568" y="474"/>
                  </a:cubicBezTo>
                  <a:cubicBezTo>
                    <a:pt x="1603" y="509"/>
                    <a:pt x="1641" y="524"/>
                    <a:pt x="1676" y="524"/>
                  </a:cubicBezTo>
                  <a:cubicBezTo>
                    <a:pt x="1813" y="524"/>
                    <a:pt x="1927" y="313"/>
                    <a:pt x="1768" y="208"/>
                  </a:cubicBezTo>
                  <a:cubicBezTo>
                    <a:pt x="1595" y="92"/>
                    <a:pt x="1396" y="1"/>
                    <a:pt x="1193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7693647" y="2714881"/>
              <a:ext cx="28165" cy="43292"/>
            </a:xfrm>
            <a:custGeom>
              <a:rect b="b" l="l" r="r" t="t"/>
              <a:pathLst>
                <a:path extrusionOk="0" h="2052" w="1335">
                  <a:moveTo>
                    <a:pt x="167" y="0"/>
                  </a:moveTo>
                  <a:cubicBezTo>
                    <a:pt x="84" y="0"/>
                    <a:pt x="0" y="50"/>
                    <a:pt x="0" y="151"/>
                  </a:cubicBezTo>
                  <a:lnTo>
                    <a:pt x="0" y="1885"/>
                  </a:lnTo>
                  <a:cubicBezTo>
                    <a:pt x="0" y="1985"/>
                    <a:pt x="67" y="2052"/>
                    <a:pt x="167" y="2052"/>
                  </a:cubicBezTo>
                  <a:lnTo>
                    <a:pt x="1101" y="2052"/>
                  </a:lnTo>
                  <a:cubicBezTo>
                    <a:pt x="1335" y="2052"/>
                    <a:pt x="1335" y="1718"/>
                    <a:pt x="1101" y="1718"/>
                  </a:cubicBezTo>
                  <a:lnTo>
                    <a:pt x="334" y="1718"/>
                  </a:lnTo>
                  <a:lnTo>
                    <a:pt x="334" y="151"/>
                  </a:lnTo>
                  <a:cubicBezTo>
                    <a:pt x="334" y="50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7728837" y="2714523"/>
              <a:ext cx="7047" cy="43651"/>
            </a:xfrm>
            <a:custGeom>
              <a:rect b="b" l="l" r="r" t="t"/>
              <a:pathLst>
                <a:path extrusionOk="0" h="2069" w="334">
                  <a:moveTo>
                    <a:pt x="167" y="1"/>
                  </a:moveTo>
                  <a:cubicBezTo>
                    <a:pt x="67" y="1"/>
                    <a:pt x="0" y="67"/>
                    <a:pt x="0" y="168"/>
                  </a:cubicBezTo>
                  <a:lnTo>
                    <a:pt x="0" y="1902"/>
                  </a:lnTo>
                  <a:cubicBezTo>
                    <a:pt x="0" y="2002"/>
                    <a:pt x="67" y="2069"/>
                    <a:pt x="167" y="2069"/>
                  </a:cubicBezTo>
                  <a:cubicBezTo>
                    <a:pt x="267" y="2069"/>
                    <a:pt x="334" y="2002"/>
                    <a:pt x="334" y="1902"/>
                  </a:cubicBezTo>
                  <a:lnTo>
                    <a:pt x="334" y="168"/>
                  </a:lnTo>
                  <a:cubicBezTo>
                    <a:pt x="334" y="67"/>
                    <a:pt x="267" y="1"/>
                    <a:pt x="167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7745019" y="2713826"/>
              <a:ext cx="34516" cy="43651"/>
            </a:xfrm>
            <a:custGeom>
              <a:rect b="b" l="l" r="r" t="t"/>
              <a:pathLst>
                <a:path extrusionOk="0" h="2069" w="1636">
                  <a:moveTo>
                    <a:pt x="801" y="0"/>
                  </a:moveTo>
                  <a:cubicBezTo>
                    <a:pt x="634" y="0"/>
                    <a:pt x="434" y="34"/>
                    <a:pt x="301" y="134"/>
                  </a:cubicBezTo>
                  <a:cubicBezTo>
                    <a:pt x="167" y="234"/>
                    <a:pt x="67" y="401"/>
                    <a:pt x="67" y="567"/>
                  </a:cubicBezTo>
                  <a:cubicBezTo>
                    <a:pt x="67" y="668"/>
                    <a:pt x="101" y="734"/>
                    <a:pt x="134" y="801"/>
                  </a:cubicBezTo>
                  <a:cubicBezTo>
                    <a:pt x="201" y="901"/>
                    <a:pt x="301" y="1001"/>
                    <a:pt x="401" y="1034"/>
                  </a:cubicBezTo>
                  <a:cubicBezTo>
                    <a:pt x="534" y="1101"/>
                    <a:pt x="634" y="1135"/>
                    <a:pt x="768" y="1135"/>
                  </a:cubicBezTo>
                  <a:cubicBezTo>
                    <a:pt x="935" y="1168"/>
                    <a:pt x="1068" y="1201"/>
                    <a:pt x="1201" y="1301"/>
                  </a:cubicBezTo>
                  <a:cubicBezTo>
                    <a:pt x="1235" y="1301"/>
                    <a:pt x="1268" y="1335"/>
                    <a:pt x="1268" y="1368"/>
                  </a:cubicBezTo>
                  <a:cubicBezTo>
                    <a:pt x="1301" y="1401"/>
                    <a:pt x="1301" y="1435"/>
                    <a:pt x="1301" y="1468"/>
                  </a:cubicBezTo>
                  <a:cubicBezTo>
                    <a:pt x="1301" y="1568"/>
                    <a:pt x="1268" y="1635"/>
                    <a:pt x="1201" y="1668"/>
                  </a:cubicBezTo>
                  <a:cubicBezTo>
                    <a:pt x="1068" y="1735"/>
                    <a:pt x="935" y="1802"/>
                    <a:pt x="834" y="1802"/>
                  </a:cubicBezTo>
                  <a:cubicBezTo>
                    <a:pt x="601" y="1768"/>
                    <a:pt x="401" y="1702"/>
                    <a:pt x="267" y="1568"/>
                  </a:cubicBezTo>
                  <a:cubicBezTo>
                    <a:pt x="234" y="1535"/>
                    <a:pt x="192" y="1518"/>
                    <a:pt x="151" y="1518"/>
                  </a:cubicBezTo>
                  <a:cubicBezTo>
                    <a:pt x="109" y="1518"/>
                    <a:pt x="67" y="1535"/>
                    <a:pt x="34" y="1568"/>
                  </a:cubicBezTo>
                  <a:cubicBezTo>
                    <a:pt x="1" y="1635"/>
                    <a:pt x="34" y="1735"/>
                    <a:pt x="101" y="1768"/>
                  </a:cubicBezTo>
                  <a:cubicBezTo>
                    <a:pt x="301" y="1968"/>
                    <a:pt x="568" y="2069"/>
                    <a:pt x="834" y="2069"/>
                  </a:cubicBezTo>
                  <a:cubicBezTo>
                    <a:pt x="1035" y="2069"/>
                    <a:pt x="1235" y="2002"/>
                    <a:pt x="1402" y="1902"/>
                  </a:cubicBezTo>
                  <a:cubicBezTo>
                    <a:pt x="1535" y="1802"/>
                    <a:pt x="1635" y="1635"/>
                    <a:pt x="1635" y="1468"/>
                  </a:cubicBezTo>
                  <a:cubicBezTo>
                    <a:pt x="1635" y="1368"/>
                    <a:pt x="1602" y="1268"/>
                    <a:pt x="1568" y="1201"/>
                  </a:cubicBezTo>
                  <a:cubicBezTo>
                    <a:pt x="1502" y="1101"/>
                    <a:pt x="1402" y="1001"/>
                    <a:pt x="1268" y="968"/>
                  </a:cubicBezTo>
                  <a:cubicBezTo>
                    <a:pt x="1135" y="901"/>
                    <a:pt x="1001" y="868"/>
                    <a:pt x="868" y="834"/>
                  </a:cubicBezTo>
                  <a:cubicBezTo>
                    <a:pt x="734" y="801"/>
                    <a:pt x="601" y="768"/>
                    <a:pt x="501" y="701"/>
                  </a:cubicBezTo>
                  <a:cubicBezTo>
                    <a:pt x="468" y="701"/>
                    <a:pt x="434" y="668"/>
                    <a:pt x="434" y="634"/>
                  </a:cubicBezTo>
                  <a:cubicBezTo>
                    <a:pt x="401" y="601"/>
                    <a:pt x="401" y="567"/>
                    <a:pt x="401" y="567"/>
                  </a:cubicBezTo>
                  <a:cubicBezTo>
                    <a:pt x="401" y="467"/>
                    <a:pt x="434" y="401"/>
                    <a:pt x="501" y="367"/>
                  </a:cubicBezTo>
                  <a:cubicBezTo>
                    <a:pt x="601" y="301"/>
                    <a:pt x="701" y="267"/>
                    <a:pt x="834" y="267"/>
                  </a:cubicBezTo>
                  <a:cubicBezTo>
                    <a:pt x="1001" y="301"/>
                    <a:pt x="1135" y="367"/>
                    <a:pt x="1268" y="467"/>
                  </a:cubicBezTo>
                  <a:cubicBezTo>
                    <a:pt x="1294" y="493"/>
                    <a:pt x="1324" y="504"/>
                    <a:pt x="1354" y="504"/>
                  </a:cubicBezTo>
                  <a:cubicBezTo>
                    <a:pt x="1402" y="504"/>
                    <a:pt x="1448" y="475"/>
                    <a:pt x="1468" y="434"/>
                  </a:cubicBezTo>
                  <a:cubicBezTo>
                    <a:pt x="1535" y="367"/>
                    <a:pt x="1502" y="267"/>
                    <a:pt x="1435" y="234"/>
                  </a:cubicBezTo>
                  <a:cubicBezTo>
                    <a:pt x="1268" y="100"/>
                    <a:pt x="1035" y="0"/>
                    <a:pt x="801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7788649" y="2715092"/>
              <a:ext cx="29579" cy="43081"/>
            </a:xfrm>
            <a:custGeom>
              <a:rect b="b" l="l" r="r" t="t"/>
              <a:pathLst>
                <a:path extrusionOk="0" h="2042" w="1402">
                  <a:moveTo>
                    <a:pt x="128" y="0"/>
                  </a:moveTo>
                  <a:cubicBezTo>
                    <a:pt x="50" y="0"/>
                    <a:pt x="1" y="83"/>
                    <a:pt x="1" y="141"/>
                  </a:cubicBezTo>
                  <a:lnTo>
                    <a:pt x="1" y="1875"/>
                  </a:lnTo>
                  <a:cubicBezTo>
                    <a:pt x="1" y="1975"/>
                    <a:pt x="67" y="2042"/>
                    <a:pt x="167" y="2042"/>
                  </a:cubicBezTo>
                  <a:cubicBezTo>
                    <a:pt x="234" y="2042"/>
                    <a:pt x="301" y="1975"/>
                    <a:pt x="301" y="1875"/>
                  </a:cubicBezTo>
                  <a:lnTo>
                    <a:pt x="301" y="1175"/>
                  </a:lnTo>
                  <a:lnTo>
                    <a:pt x="1068" y="1175"/>
                  </a:lnTo>
                  <a:lnTo>
                    <a:pt x="1068" y="1875"/>
                  </a:lnTo>
                  <a:cubicBezTo>
                    <a:pt x="1068" y="1975"/>
                    <a:pt x="1135" y="2042"/>
                    <a:pt x="1235" y="2042"/>
                  </a:cubicBezTo>
                  <a:cubicBezTo>
                    <a:pt x="1335" y="2042"/>
                    <a:pt x="1402" y="1975"/>
                    <a:pt x="1402" y="1875"/>
                  </a:cubicBezTo>
                  <a:lnTo>
                    <a:pt x="1402" y="141"/>
                  </a:lnTo>
                  <a:cubicBezTo>
                    <a:pt x="1402" y="83"/>
                    <a:pt x="1352" y="0"/>
                    <a:pt x="1274" y="0"/>
                  </a:cubicBezTo>
                  <a:cubicBezTo>
                    <a:pt x="1262" y="0"/>
                    <a:pt x="1249" y="3"/>
                    <a:pt x="1235" y="7"/>
                  </a:cubicBezTo>
                  <a:cubicBezTo>
                    <a:pt x="1221" y="3"/>
                    <a:pt x="1208" y="0"/>
                    <a:pt x="1196" y="0"/>
                  </a:cubicBezTo>
                  <a:cubicBezTo>
                    <a:pt x="1118" y="0"/>
                    <a:pt x="1068" y="83"/>
                    <a:pt x="1068" y="141"/>
                  </a:cubicBezTo>
                  <a:lnTo>
                    <a:pt x="1068" y="841"/>
                  </a:lnTo>
                  <a:lnTo>
                    <a:pt x="301" y="841"/>
                  </a:lnTo>
                  <a:lnTo>
                    <a:pt x="301" y="141"/>
                  </a:lnTo>
                  <a:cubicBezTo>
                    <a:pt x="301" y="83"/>
                    <a:pt x="251" y="0"/>
                    <a:pt x="195" y="0"/>
                  </a:cubicBezTo>
                  <a:cubicBezTo>
                    <a:pt x="186" y="0"/>
                    <a:pt x="177" y="3"/>
                    <a:pt x="167" y="7"/>
                  </a:cubicBezTo>
                  <a:cubicBezTo>
                    <a:pt x="154" y="3"/>
                    <a:pt x="141" y="0"/>
                    <a:pt x="128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7576830" y="2468209"/>
              <a:ext cx="618621" cy="81668"/>
            </a:xfrm>
            <a:custGeom>
              <a:rect b="b" l="l" r="r" t="t"/>
              <a:pathLst>
                <a:path extrusionOk="0" h="3871" w="29322">
                  <a:moveTo>
                    <a:pt x="0" y="1"/>
                  </a:moveTo>
                  <a:lnTo>
                    <a:pt x="0" y="3870"/>
                  </a:lnTo>
                  <a:lnTo>
                    <a:pt x="29321" y="3870"/>
                  </a:lnTo>
                  <a:lnTo>
                    <a:pt x="29321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7576830" y="2476648"/>
              <a:ext cx="414524" cy="64769"/>
            </a:xfrm>
            <a:custGeom>
              <a:rect b="b" l="l" r="r" t="t"/>
              <a:pathLst>
                <a:path extrusionOk="0" h="3070" w="19648">
                  <a:moveTo>
                    <a:pt x="0" y="1"/>
                  </a:moveTo>
                  <a:lnTo>
                    <a:pt x="0" y="3070"/>
                  </a:lnTo>
                  <a:lnTo>
                    <a:pt x="19648" y="3070"/>
                  </a:lnTo>
                  <a:lnTo>
                    <a:pt x="196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7603560" y="2527324"/>
              <a:ext cx="387097" cy="1435"/>
            </a:xfrm>
            <a:custGeom>
              <a:rect b="b" l="l" r="r" t="t"/>
              <a:pathLst>
                <a:path extrusionOk="0" h="68" w="18348">
                  <a:moveTo>
                    <a:pt x="4604" y="1"/>
                  </a:moveTo>
                  <a:cubicBezTo>
                    <a:pt x="3070" y="1"/>
                    <a:pt x="1535" y="1"/>
                    <a:pt x="1" y="34"/>
                  </a:cubicBezTo>
                  <a:cubicBezTo>
                    <a:pt x="1535" y="34"/>
                    <a:pt x="3070" y="67"/>
                    <a:pt x="4604" y="67"/>
                  </a:cubicBezTo>
                  <a:lnTo>
                    <a:pt x="13777" y="67"/>
                  </a:lnTo>
                  <a:cubicBezTo>
                    <a:pt x="15312" y="67"/>
                    <a:pt x="16813" y="67"/>
                    <a:pt x="18347" y="34"/>
                  </a:cubicBezTo>
                  <a:cubicBezTo>
                    <a:pt x="16813" y="34"/>
                    <a:pt x="15278" y="1"/>
                    <a:pt x="13777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7603560" y="2514666"/>
              <a:ext cx="387097" cy="1414"/>
            </a:xfrm>
            <a:custGeom>
              <a:rect b="b" l="l" r="r" t="t"/>
              <a:pathLst>
                <a:path extrusionOk="0" h="67" w="18348">
                  <a:moveTo>
                    <a:pt x="4604" y="0"/>
                  </a:moveTo>
                  <a:cubicBezTo>
                    <a:pt x="3070" y="0"/>
                    <a:pt x="1535" y="0"/>
                    <a:pt x="1" y="34"/>
                  </a:cubicBezTo>
                  <a:cubicBezTo>
                    <a:pt x="1535" y="34"/>
                    <a:pt x="3070" y="67"/>
                    <a:pt x="4604" y="67"/>
                  </a:cubicBezTo>
                  <a:lnTo>
                    <a:pt x="13777" y="67"/>
                  </a:lnTo>
                  <a:cubicBezTo>
                    <a:pt x="15312" y="67"/>
                    <a:pt x="16846" y="67"/>
                    <a:pt x="18347" y="34"/>
                  </a:cubicBezTo>
                  <a:cubicBezTo>
                    <a:pt x="16813" y="0"/>
                    <a:pt x="15278" y="0"/>
                    <a:pt x="1377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7603560" y="2501986"/>
              <a:ext cx="387097" cy="1435"/>
            </a:xfrm>
            <a:custGeom>
              <a:rect b="b" l="l" r="r" t="t"/>
              <a:pathLst>
                <a:path extrusionOk="0" h="68" w="18348">
                  <a:moveTo>
                    <a:pt x="4604" y="1"/>
                  </a:moveTo>
                  <a:cubicBezTo>
                    <a:pt x="3070" y="1"/>
                    <a:pt x="1535" y="1"/>
                    <a:pt x="1" y="34"/>
                  </a:cubicBezTo>
                  <a:cubicBezTo>
                    <a:pt x="1535" y="34"/>
                    <a:pt x="3070" y="68"/>
                    <a:pt x="4604" y="68"/>
                  </a:cubicBezTo>
                  <a:lnTo>
                    <a:pt x="13777" y="68"/>
                  </a:lnTo>
                  <a:cubicBezTo>
                    <a:pt x="15312" y="68"/>
                    <a:pt x="16846" y="68"/>
                    <a:pt x="18347" y="34"/>
                  </a:cubicBezTo>
                  <a:cubicBezTo>
                    <a:pt x="16813" y="1"/>
                    <a:pt x="15278" y="1"/>
                    <a:pt x="13777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7603560" y="2489328"/>
              <a:ext cx="387097" cy="1435"/>
            </a:xfrm>
            <a:custGeom>
              <a:rect b="b" l="l" r="r" t="t"/>
              <a:pathLst>
                <a:path extrusionOk="0" h="68" w="18348">
                  <a:moveTo>
                    <a:pt x="4604" y="0"/>
                  </a:moveTo>
                  <a:cubicBezTo>
                    <a:pt x="3070" y="0"/>
                    <a:pt x="1535" y="0"/>
                    <a:pt x="1" y="34"/>
                  </a:cubicBezTo>
                  <a:cubicBezTo>
                    <a:pt x="1535" y="34"/>
                    <a:pt x="3070" y="34"/>
                    <a:pt x="4604" y="67"/>
                  </a:cubicBezTo>
                  <a:lnTo>
                    <a:pt x="13777" y="67"/>
                  </a:lnTo>
                  <a:cubicBezTo>
                    <a:pt x="15312" y="67"/>
                    <a:pt x="16813" y="34"/>
                    <a:pt x="18347" y="34"/>
                  </a:cubicBezTo>
                  <a:cubicBezTo>
                    <a:pt x="16813" y="34"/>
                    <a:pt x="15278" y="0"/>
                    <a:pt x="1377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8017367" y="2487914"/>
              <a:ext cx="18334" cy="42955"/>
            </a:xfrm>
            <a:custGeom>
              <a:rect b="b" l="l" r="r" t="t"/>
              <a:pathLst>
                <a:path extrusionOk="0" h="2036" w="869">
                  <a:moveTo>
                    <a:pt x="101" y="1"/>
                  </a:moveTo>
                  <a:cubicBezTo>
                    <a:pt x="34" y="1"/>
                    <a:pt x="1" y="67"/>
                    <a:pt x="1" y="167"/>
                  </a:cubicBezTo>
                  <a:lnTo>
                    <a:pt x="1" y="1902"/>
                  </a:lnTo>
                  <a:cubicBezTo>
                    <a:pt x="1" y="1969"/>
                    <a:pt x="34" y="2035"/>
                    <a:pt x="101" y="2035"/>
                  </a:cubicBezTo>
                  <a:cubicBezTo>
                    <a:pt x="168" y="2035"/>
                    <a:pt x="201" y="1969"/>
                    <a:pt x="201" y="1902"/>
                  </a:cubicBezTo>
                  <a:lnTo>
                    <a:pt x="201" y="1202"/>
                  </a:lnTo>
                  <a:lnTo>
                    <a:pt x="668" y="1202"/>
                  </a:lnTo>
                  <a:cubicBezTo>
                    <a:pt x="735" y="1202"/>
                    <a:pt x="801" y="1101"/>
                    <a:pt x="801" y="1035"/>
                  </a:cubicBezTo>
                  <a:cubicBezTo>
                    <a:pt x="801" y="935"/>
                    <a:pt x="735" y="868"/>
                    <a:pt x="668" y="868"/>
                  </a:cubicBezTo>
                  <a:lnTo>
                    <a:pt x="201" y="868"/>
                  </a:lnTo>
                  <a:lnTo>
                    <a:pt x="201" y="334"/>
                  </a:lnTo>
                  <a:lnTo>
                    <a:pt x="768" y="334"/>
                  </a:lnTo>
                  <a:cubicBezTo>
                    <a:pt x="801" y="334"/>
                    <a:pt x="868" y="268"/>
                    <a:pt x="868" y="167"/>
                  </a:cubicBezTo>
                  <a:cubicBezTo>
                    <a:pt x="868" y="67"/>
                    <a:pt x="801" y="1"/>
                    <a:pt x="76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8042008" y="2487914"/>
              <a:ext cx="21119" cy="42955"/>
            </a:xfrm>
            <a:custGeom>
              <a:rect b="b" l="l" r="r" t="t"/>
              <a:pathLst>
                <a:path extrusionOk="0" h="2036" w="1001">
                  <a:moveTo>
                    <a:pt x="467" y="334"/>
                  </a:moveTo>
                  <a:cubicBezTo>
                    <a:pt x="601" y="334"/>
                    <a:pt x="701" y="468"/>
                    <a:pt x="701" y="634"/>
                  </a:cubicBezTo>
                  <a:cubicBezTo>
                    <a:pt x="701" y="801"/>
                    <a:pt x="601" y="935"/>
                    <a:pt x="467" y="935"/>
                  </a:cubicBezTo>
                  <a:lnTo>
                    <a:pt x="234" y="935"/>
                  </a:lnTo>
                  <a:lnTo>
                    <a:pt x="234" y="334"/>
                  </a:lnTo>
                  <a:close/>
                  <a:moveTo>
                    <a:pt x="134" y="1"/>
                  </a:moveTo>
                  <a:cubicBezTo>
                    <a:pt x="67" y="1"/>
                    <a:pt x="0" y="67"/>
                    <a:pt x="0" y="167"/>
                  </a:cubicBezTo>
                  <a:lnTo>
                    <a:pt x="0" y="1869"/>
                  </a:lnTo>
                  <a:cubicBezTo>
                    <a:pt x="0" y="1969"/>
                    <a:pt x="67" y="2035"/>
                    <a:pt x="134" y="2035"/>
                  </a:cubicBezTo>
                  <a:cubicBezTo>
                    <a:pt x="167" y="2035"/>
                    <a:pt x="234" y="1969"/>
                    <a:pt x="234" y="1869"/>
                  </a:cubicBezTo>
                  <a:lnTo>
                    <a:pt x="234" y="1235"/>
                  </a:lnTo>
                  <a:lnTo>
                    <a:pt x="467" y="1235"/>
                  </a:lnTo>
                  <a:cubicBezTo>
                    <a:pt x="501" y="1268"/>
                    <a:pt x="567" y="1268"/>
                    <a:pt x="567" y="1302"/>
                  </a:cubicBezTo>
                  <a:cubicBezTo>
                    <a:pt x="601" y="1335"/>
                    <a:pt x="634" y="1368"/>
                    <a:pt x="634" y="1402"/>
                  </a:cubicBezTo>
                  <a:cubicBezTo>
                    <a:pt x="667" y="1435"/>
                    <a:pt x="667" y="1468"/>
                    <a:pt x="667" y="1535"/>
                  </a:cubicBezTo>
                  <a:cubicBezTo>
                    <a:pt x="667" y="1635"/>
                    <a:pt x="667" y="1769"/>
                    <a:pt x="701" y="1869"/>
                  </a:cubicBezTo>
                  <a:cubicBezTo>
                    <a:pt x="734" y="1902"/>
                    <a:pt x="734" y="1935"/>
                    <a:pt x="767" y="1969"/>
                  </a:cubicBezTo>
                  <a:cubicBezTo>
                    <a:pt x="801" y="2002"/>
                    <a:pt x="834" y="2002"/>
                    <a:pt x="868" y="2002"/>
                  </a:cubicBezTo>
                  <a:lnTo>
                    <a:pt x="901" y="2002"/>
                  </a:lnTo>
                  <a:cubicBezTo>
                    <a:pt x="968" y="1969"/>
                    <a:pt x="1001" y="1869"/>
                    <a:pt x="968" y="1802"/>
                  </a:cubicBezTo>
                  <a:cubicBezTo>
                    <a:pt x="968" y="1735"/>
                    <a:pt x="934" y="1702"/>
                    <a:pt x="868" y="1702"/>
                  </a:cubicBezTo>
                  <a:cubicBezTo>
                    <a:pt x="868" y="1635"/>
                    <a:pt x="868" y="1568"/>
                    <a:pt x="868" y="1535"/>
                  </a:cubicBezTo>
                  <a:cubicBezTo>
                    <a:pt x="868" y="1402"/>
                    <a:pt x="868" y="1302"/>
                    <a:pt x="801" y="1202"/>
                  </a:cubicBezTo>
                  <a:cubicBezTo>
                    <a:pt x="801" y="1168"/>
                    <a:pt x="767" y="1135"/>
                    <a:pt x="734" y="1101"/>
                  </a:cubicBezTo>
                  <a:cubicBezTo>
                    <a:pt x="834" y="968"/>
                    <a:pt x="901" y="801"/>
                    <a:pt x="901" y="634"/>
                  </a:cubicBezTo>
                  <a:cubicBezTo>
                    <a:pt x="901" y="268"/>
                    <a:pt x="734" y="1"/>
                    <a:pt x="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8069456" y="2487914"/>
              <a:ext cx="18313" cy="43102"/>
            </a:xfrm>
            <a:custGeom>
              <a:rect b="b" l="l" r="r" t="t"/>
              <a:pathLst>
                <a:path extrusionOk="0" h="2043" w="868">
                  <a:moveTo>
                    <a:pt x="100" y="1"/>
                  </a:moveTo>
                  <a:cubicBezTo>
                    <a:pt x="34" y="1"/>
                    <a:pt x="0" y="67"/>
                    <a:pt x="0" y="167"/>
                  </a:cubicBezTo>
                  <a:lnTo>
                    <a:pt x="0" y="1902"/>
                  </a:lnTo>
                  <a:cubicBezTo>
                    <a:pt x="0" y="1960"/>
                    <a:pt x="50" y="2042"/>
                    <a:pt x="85" y="2042"/>
                  </a:cubicBezTo>
                  <a:cubicBezTo>
                    <a:pt x="91" y="2042"/>
                    <a:pt x="96" y="2040"/>
                    <a:pt x="100" y="2035"/>
                  </a:cubicBezTo>
                  <a:lnTo>
                    <a:pt x="767" y="2035"/>
                  </a:lnTo>
                  <a:cubicBezTo>
                    <a:pt x="834" y="2035"/>
                    <a:pt x="867" y="1969"/>
                    <a:pt x="867" y="1902"/>
                  </a:cubicBezTo>
                  <a:cubicBezTo>
                    <a:pt x="867" y="1802"/>
                    <a:pt x="834" y="1735"/>
                    <a:pt x="767" y="1735"/>
                  </a:cubicBezTo>
                  <a:lnTo>
                    <a:pt x="234" y="1735"/>
                  </a:lnTo>
                  <a:lnTo>
                    <a:pt x="234" y="1202"/>
                  </a:lnTo>
                  <a:lnTo>
                    <a:pt x="701" y="1202"/>
                  </a:lnTo>
                  <a:cubicBezTo>
                    <a:pt x="734" y="1202"/>
                    <a:pt x="801" y="1101"/>
                    <a:pt x="801" y="1035"/>
                  </a:cubicBezTo>
                  <a:cubicBezTo>
                    <a:pt x="801" y="935"/>
                    <a:pt x="734" y="868"/>
                    <a:pt x="701" y="868"/>
                  </a:cubicBezTo>
                  <a:lnTo>
                    <a:pt x="234" y="868"/>
                  </a:lnTo>
                  <a:lnTo>
                    <a:pt x="234" y="334"/>
                  </a:lnTo>
                  <a:lnTo>
                    <a:pt x="767" y="334"/>
                  </a:lnTo>
                  <a:cubicBezTo>
                    <a:pt x="834" y="334"/>
                    <a:pt x="867" y="268"/>
                    <a:pt x="867" y="167"/>
                  </a:cubicBezTo>
                  <a:cubicBezTo>
                    <a:pt x="867" y="67"/>
                    <a:pt x="834" y="1"/>
                    <a:pt x="7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8094794" y="2488568"/>
              <a:ext cx="22532" cy="42997"/>
            </a:xfrm>
            <a:custGeom>
              <a:rect b="b" l="l" r="r" t="t"/>
              <a:pathLst>
                <a:path extrusionOk="0" h="2038" w="1068">
                  <a:moveTo>
                    <a:pt x="108" y="0"/>
                  </a:moveTo>
                  <a:cubicBezTo>
                    <a:pt x="84" y="0"/>
                    <a:pt x="59" y="11"/>
                    <a:pt x="33" y="36"/>
                  </a:cubicBezTo>
                  <a:cubicBezTo>
                    <a:pt x="0" y="70"/>
                    <a:pt x="0" y="103"/>
                    <a:pt x="0" y="170"/>
                  </a:cubicBezTo>
                  <a:lnTo>
                    <a:pt x="0" y="1871"/>
                  </a:lnTo>
                  <a:cubicBezTo>
                    <a:pt x="0" y="1938"/>
                    <a:pt x="33" y="2038"/>
                    <a:pt x="100" y="2038"/>
                  </a:cubicBezTo>
                  <a:cubicBezTo>
                    <a:pt x="167" y="2038"/>
                    <a:pt x="200" y="1938"/>
                    <a:pt x="200" y="1871"/>
                  </a:cubicBezTo>
                  <a:lnTo>
                    <a:pt x="234" y="637"/>
                  </a:lnTo>
                  <a:lnTo>
                    <a:pt x="867" y="1938"/>
                  </a:lnTo>
                  <a:lnTo>
                    <a:pt x="867" y="1971"/>
                  </a:lnTo>
                  <a:cubicBezTo>
                    <a:pt x="901" y="2004"/>
                    <a:pt x="934" y="2038"/>
                    <a:pt x="967" y="2038"/>
                  </a:cubicBezTo>
                  <a:cubicBezTo>
                    <a:pt x="1001" y="2038"/>
                    <a:pt x="1068" y="1938"/>
                    <a:pt x="1068" y="1871"/>
                  </a:cubicBezTo>
                  <a:lnTo>
                    <a:pt x="1068" y="170"/>
                  </a:lnTo>
                  <a:cubicBezTo>
                    <a:pt x="1068" y="70"/>
                    <a:pt x="1034" y="3"/>
                    <a:pt x="967" y="3"/>
                  </a:cubicBezTo>
                  <a:cubicBezTo>
                    <a:pt x="901" y="3"/>
                    <a:pt x="834" y="70"/>
                    <a:pt x="834" y="170"/>
                  </a:cubicBezTo>
                  <a:lnTo>
                    <a:pt x="834" y="1371"/>
                  </a:lnTo>
                  <a:lnTo>
                    <a:pt x="200" y="70"/>
                  </a:lnTo>
                  <a:cubicBezTo>
                    <a:pt x="180" y="29"/>
                    <a:pt x="146" y="0"/>
                    <a:pt x="10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8126462" y="2486501"/>
              <a:ext cx="26055" cy="45064"/>
            </a:xfrm>
            <a:custGeom>
              <a:rect b="b" l="l" r="r" t="t"/>
              <a:pathLst>
                <a:path extrusionOk="0" h="2136" w="1235">
                  <a:moveTo>
                    <a:pt x="734" y="1"/>
                  </a:moveTo>
                  <a:cubicBezTo>
                    <a:pt x="334" y="34"/>
                    <a:pt x="0" y="501"/>
                    <a:pt x="0" y="1068"/>
                  </a:cubicBezTo>
                  <a:cubicBezTo>
                    <a:pt x="0" y="1635"/>
                    <a:pt x="334" y="2136"/>
                    <a:pt x="734" y="2136"/>
                  </a:cubicBezTo>
                  <a:cubicBezTo>
                    <a:pt x="901" y="2102"/>
                    <a:pt x="1068" y="2036"/>
                    <a:pt x="1201" y="1902"/>
                  </a:cubicBezTo>
                  <a:cubicBezTo>
                    <a:pt x="1234" y="1802"/>
                    <a:pt x="1234" y="1736"/>
                    <a:pt x="1201" y="1669"/>
                  </a:cubicBezTo>
                  <a:cubicBezTo>
                    <a:pt x="1180" y="1628"/>
                    <a:pt x="1134" y="1599"/>
                    <a:pt x="1094" y="1599"/>
                  </a:cubicBezTo>
                  <a:cubicBezTo>
                    <a:pt x="1069" y="1599"/>
                    <a:pt x="1047" y="1610"/>
                    <a:pt x="1034" y="1635"/>
                  </a:cubicBezTo>
                  <a:cubicBezTo>
                    <a:pt x="968" y="1736"/>
                    <a:pt x="834" y="1769"/>
                    <a:pt x="701" y="1802"/>
                  </a:cubicBezTo>
                  <a:cubicBezTo>
                    <a:pt x="567" y="1769"/>
                    <a:pt x="434" y="1702"/>
                    <a:pt x="334" y="1569"/>
                  </a:cubicBezTo>
                  <a:cubicBezTo>
                    <a:pt x="134" y="1269"/>
                    <a:pt x="134" y="868"/>
                    <a:pt x="334" y="568"/>
                  </a:cubicBezTo>
                  <a:cubicBezTo>
                    <a:pt x="434" y="435"/>
                    <a:pt x="567" y="368"/>
                    <a:pt x="701" y="335"/>
                  </a:cubicBezTo>
                  <a:cubicBezTo>
                    <a:pt x="834" y="335"/>
                    <a:pt x="968" y="401"/>
                    <a:pt x="1034" y="501"/>
                  </a:cubicBezTo>
                  <a:cubicBezTo>
                    <a:pt x="1047" y="527"/>
                    <a:pt x="1069" y="538"/>
                    <a:pt x="1094" y="538"/>
                  </a:cubicBezTo>
                  <a:cubicBezTo>
                    <a:pt x="1134" y="538"/>
                    <a:pt x="1180" y="509"/>
                    <a:pt x="1201" y="468"/>
                  </a:cubicBezTo>
                  <a:cubicBezTo>
                    <a:pt x="1234" y="401"/>
                    <a:pt x="1234" y="301"/>
                    <a:pt x="1201" y="234"/>
                  </a:cubicBezTo>
                  <a:cubicBezTo>
                    <a:pt x="1068" y="101"/>
                    <a:pt x="901" y="34"/>
                    <a:pt x="7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8160239" y="2487914"/>
              <a:ext cx="20422" cy="43651"/>
            </a:xfrm>
            <a:custGeom>
              <a:rect b="b" l="l" r="r" t="t"/>
              <a:pathLst>
                <a:path extrusionOk="0" h="2069" w="968">
                  <a:moveTo>
                    <a:pt x="100" y="1"/>
                  </a:moveTo>
                  <a:cubicBezTo>
                    <a:pt x="67" y="1"/>
                    <a:pt x="0" y="67"/>
                    <a:pt x="0" y="167"/>
                  </a:cubicBezTo>
                  <a:lnTo>
                    <a:pt x="0" y="1902"/>
                  </a:lnTo>
                  <a:cubicBezTo>
                    <a:pt x="0" y="1969"/>
                    <a:pt x="67" y="2069"/>
                    <a:pt x="134" y="2069"/>
                  </a:cubicBezTo>
                  <a:cubicBezTo>
                    <a:pt x="167" y="2069"/>
                    <a:pt x="234" y="1969"/>
                    <a:pt x="234" y="1902"/>
                  </a:cubicBezTo>
                  <a:lnTo>
                    <a:pt x="234" y="1202"/>
                  </a:lnTo>
                  <a:lnTo>
                    <a:pt x="768" y="1202"/>
                  </a:lnTo>
                  <a:lnTo>
                    <a:pt x="768" y="1902"/>
                  </a:lnTo>
                  <a:cubicBezTo>
                    <a:pt x="768" y="1969"/>
                    <a:pt x="801" y="2069"/>
                    <a:pt x="868" y="2069"/>
                  </a:cubicBezTo>
                  <a:cubicBezTo>
                    <a:pt x="934" y="2069"/>
                    <a:pt x="968" y="1969"/>
                    <a:pt x="968" y="1902"/>
                  </a:cubicBezTo>
                  <a:lnTo>
                    <a:pt x="968" y="167"/>
                  </a:lnTo>
                  <a:cubicBezTo>
                    <a:pt x="968" y="67"/>
                    <a:pt x="934" y="1"/>
                    <a:pt x="868" y="1"/>
                  </a:cubicBezTo>
                  <a:cubicBezTo>
                    <a:pt x="801" y="1"/>
                    <a:pt x="768" y="67"/>
                    <a:pt x="768" y="167"/>
                  </a:cubicBezTo>
                  <a:lnTo>
                    <a:pt x="768" y="868"/>
                  </a:lnTo>
                  <a:lnTo>
                    <a:pt x="234" y="868"/>
                  </a:lnTo>
                  <a:lnTo>
                    <a:pt x="234" y="167"/>
                  </a:lnTo>
                  <a:cubicBezTo>
                    <a:pt x="234" y="67"/>
                    <a:pt x="167" y="1"/>
                    <a:pt x="10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7613413" y="2581376"/>
              <a:ext cx="39431" cy="43081"/>
            </a:xfrm>
            <a:custGeom>
              <a:rect b="b" l="l" r="r" t="t"/>
              <a:pathLst>
                <a:path extrusionOk="0" h="2042" w="1869">
                  <a:moveTo>
                    <a:pt x="534" y="307"/>
                  </a:moveTo>
                  <a:cubicBezTo>
                    <a:pt x="1435" y="307"/>
                    <a:pt x="1435" y="1708"/>
                    <a:pt x="534" y="1708"/>
                  </a:cubicBezTo>
                  <a:lnTo>
                    <a:pt x="334" y="1708"/>
                  </a:lnTo>
                  <a:lnTo>
                    <a:pt x="334" y="307"/>
                  </a:lnTo>
                  <a:close/>
                  <a:moveTo>
                    <a:pt x="139" y="1"/>
                  </a:moveTo>
                  <a:cubicBezTo>
                    <a:pt x="76" y="1"/>
                    <a:pt x="5" y="83"/>
                    <a:pt x="34" y="141"/>
                  </a:cubicBezTo>
                  <a:lnTo>
                    <a:pt x="34" y="1875"/>
                  </a:lnTo>
                  <a:cubicBezTo>
                    <a:pt x="1" y="1975"/>
                    <a:pt x="101" y="2042"/>
                    <a:pt x="168" y="2042"/>
                  </a:cubicBezTo>
                  <a:lnTo>
                    <a:pt x="534" y="2042"/>
                  </a:lnTo>
                  <a:cubicBezTo>
                    <a:pt x="1858" y="2042"/>
                    <a:pt x="1869" y="7"/>
                    <a:pt x="566" y="7"/>
                  </a:cubicBezTo>
                  <a:cubicBezTo>
                    <a:pt x="556" y="7"/>
                    <a:pt x="545" y="7"/>
                    <a:pt x="534" y="7"/>
                  </a:cubicBezTo>
                  <a:lnTo>
                    <a:pt x="168" y="7"/>
                  </a:lnTo>
                  <a:cubicBezTo>
                    <a:pt x="158" y="3"/>
                    <a:pt x="149" y="1"/>
                    <a:pt x="13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7655650" y="2581376"/>
              <a:ext cx="6350" cy="43081"/>
            </a:xfrm>
            <a:custGeom>
              <a:rect b="b" l="l" r="r" t="t"/>
              <a:pathLst>
                <a:path extrusionOk="0" h="2042" w="301">
                  <a:moveTo>
                    <a:pt x="128" y="1"/>
                  </a:moveTo>
                  <a:cubicBezTo>
                    <a:pt x="50" y="1"/>
                    <a:pt x="0" y="83"/>
                    <a:pt x="0" y="141"/>
                  </a:cubicBezTo>
                  <a:lnTo>
                    <a:pt x="0" y="1875"/>
                  </a:lnTo>
                  <a:cubicBezTo>
                    <a:pt x="0" y="1975"/>
                    <a:pt x="67" y="2042"/>
                    <a:pt x="167" y="2042"/>
                  </a:cubicBezTo>
                  <a:cubicBezTo>
                    <a:pt x="234" y="2042"/>
                    <a:pt x="300" y="1975"/>
                    <a:pt x="300" y="1875"/>
                  </a:cubicBezTo>
                  <a:lnTo>
                    <a:pt x="300" y="141"/>
                  </a:lnTo>
                  <a:cubicBezTo>
                    <a:pt x="300" y="83"/>
                    <a:pt x="251" y="1"/>
                    <a:pt x="194" y="1"/>
                  </a:cubicBezTo>
                  <a:cubicBezTo>
                    <a:pt x="185" y="1"/>
                    <a:pt x="176" y="3"/>
                    <a:pt x="167" y="7"/>
                  </a:cubicBezTo>
                  <a:cubicBezTo>
                    <a:pt x="153" y="3"/>
                    <a:pt x="140" y="1"/>
                    <a:pt x="12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7671832" y="2580110"/>
              <a:ext cx="38735" cy="44199"/>
            </a:xfrm>
            <a:custGeom>
              <a:rect b="b" l="l" r="r" t="t"/>
              <a:pathLst>
                <a:path extrusionOk="0" h="2095" w="1836">
                  <a:moveTo>
                    <a:pt x="1068" y="0"/>
                  </a:moveTo>
                  <a:cubicBezTo>
                    <a:pt x="501" y="0"/>
                    <a:pt x="0" y="467"/>
                    <a:pt x="0" y="1035"/>
                  </a:cubicBezTo>
                  <a:cubicBezTo>
                    <a:pt x="0" y="1673"/>
                    <a:pt x="521" y="2094"/>
                    <a:pt x="1073" y="2094"/>
                  </a:cubicBezTo>
                  <a:cubicBezTo>
                    <a:pt x="1300" y="2094"/>
                    <a:pt x="1531" y="2024"/>
                    <a:pt x="1735" y="1868"/>
                  </a:cubicBezTo>
                  <a:cubicBezTo>
                    <a:pt x="1802" y="1802"/>
                    <a:pt x="1835" y="1702"/>
                    <a:pt x="1768" y="1635"/>
                  </a:cubicBezTo>
                  <a:cubicBezTo>
                    <a:pt x="1729" y="1596"/>
                    <a:pt x="1679" y="1580"/>
                    <a:pt x="1630" y="1580"/>
                  </a:cubicBezTo>
                  <a:cubicBezTo>
                    <a:pt x="1596" y="1580"/>
                    <a:pt x="1562" y="1588"/>
                    <a:pt x="1535" y="1602"/>
                  </a:cubicBezTo>
                  <a:cubicBezTo>
                    <a:pt x="1401" y="1702"/>
                    <a:pt x="1235" y="1768"/>
                    <a:pt x="1068" y="1768"/>
                  </a:cubicBezTo>
                  <a:cubicBezTo>
                    <a:pt x="868" y="1768"/>
                    <a:pt x="701" y="1702"/>
                    <a:pt x="534" y="1568"/>
                  </a:cubicBezTo>
                  <a:cubicBezTo>
                    <a:pt x="401" y="1401"/>
                    <a:pt x="334" y="1235"/>
                    <a:pt x="334" y="1035"/>
                  </a:cubicBezTo>
                  <a:cubicBezTo>
                    <a:pt x="334" y="868"/>
                    <a:pt x="401" y="668"/>
                    <a:pt x="534" y="534"/>
                  </a:cubicBezTo>
                  <a:cubicBezTo>
                    <a:pt x="701" y="401"/>
                    <a:pt x="868" y="334"/>
                    <a:pt x="1068" y="334"/>
                  </a:cubicBezTo>
                  <a:cubicBezTo>
                    <a:pt x="1235" y="334"/>
                    <a:pt x="1401" y="367"/>
                    <a:pt x="1535" y="501"/>
                  </a:cubicBezTo>
                  <a:cubicBezTo>
                    <a:pt x="1559" y="513"/>
                    <a:pt x="1593" y="521"/>
                    <a:pt x="1627" y="521"/>
                  </a:cubicBezTo>
                  <a:cubicBezTo>
                    <a:pt x="1686" y="521"/>
                    <a:pt x="1747" y="498"/>
                    <a:pt x="1768" y="434"/>
                  </a:cubicBezTo>
                  <a:cubicBezTo>
                    <a:pt x="1835" y="367"/>
                    <a:pt x="1802" y="267"/>
                    <a:pt x="1735" y="201"/>
                  </a:cubicBezTo>
                  <a:cubicBezTo>
                    <a:pt x="1568" y="67"/>
                    <a:pt x="1301" y="0"/>
                    <a:pt x="106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7717571" y="2581376"/>
              <a:ext cx="33798" cy="43081"/>
            </a:xfrm>
            <a:custGeom>
              <a:rect b="b" l="l" r="r" t="t"/>
              <a:pathLst>
                <a:path extrusionOk="0" h="2042" w="1602">
                  <a:moveTo>
                    <a:pt x="1464" y="1"/>
                  </a:moveTo>
                  <a:cubicBezTo>
                    <a:pt x="1454" y="1"/>
                    <a:pt x="1444" y="3"/>
                    <a:pt x="1435" y="7"/>
                  </a:cubicBezTo>
                  <a:lnTo>
                    <a:pt x="167" y="7"/>
                  </a:lnTo>
                  <a:cubicBezTo>
                    <a:pt x="101" y="7"/>
                    <a:pt x="34" y="74"/>
                    <a:pt x="34" y="141"/>
                  </a:cubicBezTo>
                  <a:cubicBezTo>
                    <a:pt x="1" y="241"/>
                    <a:pt x="101" y="307"/>
                    <a:pt x="167" y="307"/>
                  </a:cubicBezTo>
                  <a:lnTo>
                    <a:pt x="634" y="307"/>
                  </a:lnTo>
                  <a:lnTo>
                    <a:pt x="634" y="1875"/>
                  </a:lnTo>
                  <a:cubicBezTo>
                    <a:pt x="634" y="1975"/>
                    <a:pt x="701" y="2042"/>
                    <a:pt x="801" y="2042"/>
                  </a:cubicBezTo>
                  <a:cubicBezTo>
                    <a:pt x="901" y="2042"/>
                    <a:pt x="968" y="1975"/>
                    <a:pt x="968" y="1875"/>
                  </a:cubicBezTo>
                  <a:lnTo>
                    <a:pt x="968" y="307"/>
                  </a:lnTo>
                  <a:lnTo>
                    <a:pt x="1435" y="307"/>
                  </a:lnTo>
                  <a:cubicBezTo>
                    <a:pt x="1502" y="307"/>
                    <a:pt x="1602" y="241"/>
                    <a:pt x="1602" y="141"/>
                  </a:cubicBezTo>
                  <a:cubicBezTo>
                    <a:pt x="1602" y="83"/>
                    <a:pt x="1527" y="1"/>
                    <a:pt x="14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7761201" y="2581376"/>
              <a:ext cx="7068" cy="43081"/>
            </a:xfrm>
            <a:custGeom>
              <a:rect b="b" l="l" r="r" t="t"/>
              <a:pathLst>
                <a:path extrusionOk="0" h="2042" w="335">
                  <a:moveTo>
                    <a:pt x="139" y="1"/>
                  </a:moveTo>
                  <a:cubicBezTo>
                    <a:pt x="76" y="1"/>
                    <a:pt x="5" y="83"/>
                    <a:pt x="34" y="141"/>
                  </a:cubicBezTo>
                  <a:lnTo>
                    <a:pt x="34" y="1875"/>
                  </a:lnTo>
                  <a:cubicBezTo>
                    <a:pt x="1" y="1975"/>
                    <a:pt x="101" y="2042"/>
                    <a:pt x="168" y="2042"/>
                  </a:cubicBezTo>
                  <a:cubicBezTo>
                    <a:pt x="268" y="2042"/>
                    <a:pt x="334" y="1975"/>
                    <a:pt x="334" y="1875"/>
                  </a:cubicBezTo>
                  <a:lnTo>
                    <a:pt x="334" y="141"/>
                  </a:lnTo>
                  <a:cubicBezTo>
                    <a:pt x="334" y="83"/>
                    <a:pt x="285" y="1"/>
                    <a:pt x="207" y="1"/>
                  </a:cubicBezTo>
                  <a:cubicBezTo>
                    <a:pt x="194" y="1"/>
                    <a:pt x="181" y="3"/>
                    <a:pt x="168" y="7"/>
                  </a:cubicBezTo>
                  <a:cubicBezTo>
                    <a:pt x="158" y="3"/>
                    <a:pt x="149" y="1"/>
                    <a:pt x="13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7775990" y="2580110"/>
              <a:ext cx="46457" cy="44347"/>
            </a:xfrm>
            <a:custGeom>
              <a:rect b="b" l="l" r="r" t="t"/>
              <a:pathLst>
                <a:path extrusionOk="0" h="2102" w="2202">
                  <a:moveTo>
                    <a:pt x="1101" y="334"/>
                  </a:moveTo>
                  <a:cubicBezTo>
                    <a:pt x="1268" y="334"/>
                    <a:pt x="1435" y="401"/>
                    <a:pt x="1568" y="534"/>
                  </a:cubicBezTo>
                  <a:cubicBezTo>
                    <a:pt x="1701" y="668"/>
                    <a:pt x="1768" y="868"/>
                    <a:pt x="1768" y="1035"/>
                  </a:cubicBezTo>
                  <a:cubicBezTo>
                    <a:pt x="1768" y="1235"/>
                    <a:pt x="1701" y="1401"/>
                    <a:pt x="1568" y="1568"/>
                  </a:cubicBezTo>
                  <a:cubicBezTo>
                    <a:pt x="1435" y="1702"/>
                    <a:pt x="1260" y="1768"/>
                    <a:pt x="1089" y="1768"/>
                  </a:cubicBezTo>
                  <a:cubicBezTo>
                    <a:pt x="918" y="1768"/>
                    <a:pt x="751" y="1702"/>
                    <a:pt x="634" y="1568"/>
                  </a:cubicBezTo>
                  <a:cubicBezTo>
                    <a:pt x="501" y="1401"/>
                    <a:pt x="434" y="1235"/>
                    <a:pt x="434" y="1035"/>
                  </a:cubicBezTo>
                  <a:cubicBezTo>
                    <a:pt x="434" y="868"/>
                    <a:pt x="501" y="668"/>
                    <a:pt x="634" y="534"/>
                  </a:cubicBezTo>
                  <a:cubicBezTo>
                    <a:pt x="734" y="401"/>
                    <a:pt x="934" y="334"/>
                    <a:pt x="1101" y="334"/>
                  </a:cubicBezTo>
                  <a:close/>
                  <a:moveTo>
                    <a:pt x="1101" y="0"/>
                  </a:moveTo>
                  <a:cubicBezTo>
                    <a:pt x="834" y="0"/>
                    <a:pt x="567" y="101"/>
                    <a:pt x="367" y="301"/>
                  </a:cubicBezTo>
                  <a:cubicBezTo>
                    <a:pt x="0" y="734"/>
                    <a:pt x="0" y="1368"/>
                    <a:pt x="367" y="1768"/>
                  </a:cubicBezTo>
                  <a:cubicBezTo>
                    <a:pt x="567" y="1969"/>
                    <a:pt x="834" y="2102"/>
                    <a:pt x="1101" y="2102"/>
                  </a:cubicBezTo>
                  <a:cubicBezTo>
                    <a:pt x="1368" y="2102"/>
                    <a:pt x="1635" y="1969"/>
                    <a:pt x="1802" y="1768"/>
                  </a:cubicBezTo>
                  <a:cubicBezTo>
                    <a:pt x="2202" y="1368"/>
                    <a:pt x="2202" y="701"/>
                    <a:pt x="1802" y="301"/>
                  </a:cubicBezTo>
                  <a:cubicBezTo>
                    <a:pt x="1635" y="101"/>
                    <a:pt x="1368" y="0"/>
                    <a:pt x="110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7830886" y="2581756"/>
              <a:ext cx="32385" cy="42701"/>
            </a:xfrm>
            <a:custGeom>
              <a:rect b="b" l="l" r="r" t="t"/>
              <a:pathLst>
                <a:path extrusionOk="0" h="2024" w="1535">
                  <a:moveTo>
                    <a:pt x="160" y="1"/>
                  </a:moveTo>
                  <a:cubicBezTo>
                    <a:pt x="128" y="1"/>
                    <a:pt x="94" y="9"/>
                    <a:pt x="67" y="23"/>
                  </a:cubicBezTo>
                  <a:cubicBezTo>
                    <a:pt x="0" y="56"/>
                    <a:pt x="0" y="123"/>
                    <a:pt x="0" y="156"/>
                  </a:cubicBezTo>
                  <a:lnTo>
                    <a:pt x="0" y="1857"/>
                  </a:lnTo>
                  <a:cubicBezTo>
                    <a:pt x="0" y="1957"/>
                    <a:pt x="67" y="2024"/>
                    <a:pt x="167" y="2024"/>
                  </a:cubicBezTo>
                  <a:cubicBezTo>
                    <a:pt x="234" y="2024"/>
                    <a:pt x="300" y="1957"/>
                    <a:pt x="300" y="1857"/>
                  </a:cubicBezTo>
                  <a:lnTo>
                    <a:pt x="334" y="656"/>
                  </a:lnTo>
                  <a:lnTo>
                    <a:pt x="1268" y="1957"/>
                  </a:lnTo>
                  <a:cubicBezTo>
                    <a:pt x="1301" y="1991"/>
                    <a:pt x="1334" y="2024"/>
                    <a:pt x="1368" y="2024"/>
                  </a:cubicBezTo>
                  <a:cubicBezTo>
                    <a:pt x="1468" y="2024"/>
                    <a:pt x="1535" y="1957"/>
                    <a:pt x="1535" y="1857"/>
                  </a:cubicBezTo>
                  <a:lnTo>
                    <a:pt x="1535" y="156"/>
                  </a:lnTo>
                  <a:cubicBezTo>
                    <a:pt x="1535" y="56"/>
                    <a:pt x="1460" y="6"/>
                    <a:pt x="1384" y="6"/>
                  </a:cubicBezTo>
                  <a:cubicBezTo>
                    <a:pt x="1309" y="6"/>
                    <a:pt x="1234" y="56"/>
                    <a:pt x="1234" y="156"/>
                  </a:cubicBezTo>
                  <a:lnTo>
                    <a:pt x="1234" y="1357"/>
                  </a:lnTo>
                  <a:lnTo>
                    <a:pt x="267" y="56"/>
                  </a:lnTo>
                  <a:cubicBezTo>
                    <a:pt x="247" y="17"/>
                    <a:pt x="205" y="1"/>
                    <a:pt x="16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7875212" y="2580996"/>
              <a:ext cx="35212" cy="43461"/>
            </a:xfrm>
            <a:custGeom>
              <a:rect b="b" l="l" r="r" t="t"/>
              <a:pathLst>
                <a:path extrusionOk="0" h="2060" w="1669">
                  <a:moveTo>
                    <a:pt x="835" y="626"/>
                  </a:moveTo>
                  <a:lnTo>
                    <a:pt x="1068" y="1226"/>
                  </a:lnTo>
                  <a:lnTo>
                    <a:pt x="601" y="1226"/>
                  </a:lnTo>
                  <a:lnTo>
                    <a:pt x="835" y="626"/>
                  </a:lnTo>
                  <a:close/>
                  <a:moveTo>
                    <a:pt x="830" y="0"/>
                  </a:moveTo>
                  <a:cubicBezTo>
                    <a:pt x="768" y="0"/>
                    <a:pt x="701" y="42"/>
                    <a:pt x="668" y="125"/>
                  </a:cubicBezTo>
                  <a:lnTo>
                    <a:pt x="34" y="1826"/>
                  </a:lnTo>
                  <a:cubicBezTo>
                    <a:pt x="1" y="1927"/>
                    <a:pt x="34" y="2027"/>
                    <a:pt x="134" y="2060"/>
                  </a:cubicBezTo>
                  <a:lnTo>
                    <a:pt x="167" y="2060"/>
                  </a:lnTo>
                  <a:cubicBezTo>
                    <a:pt x="234" y="2060"/>
                    <a:pt x="301" y="1993"/>
                    <a:pt x="334" y="1960"/>
                  </a:cubicBezTo>
                  <a:lnTo>
                    <a:pt x="468" y="1560"/>
                  </a:lnTo>
                  <a:lnTo>
                    <a:pt x="1168" y="1560"/>
                  </a:lnTo>
                  <a:lnTo>
                    <a:pt x="1335" y="1960"/>
                  </a:lnTo>
                  <a:cubicBezTo>
                    <a:pt x="1335" y="1993"/>
                    <a:pt x="1402" y="2060"/>
                    <a:pt x="1468" y="2060"/>
                  </a:cubicBezTo>
                  <a:lnTo>
                    <a:pt x="1535" y="2060"/>
                  </a:lnTo>
                  <a:cubicBezTo>
                    <a:pt x="1602" y="2027"/>
                    <a:pt x="1668" y="1927"/>
                    <a:pt x="1635" y="1826"/>
                  </a:cubicBezTo>
                  <a:lnTo>
                    <a:pt x="968" y="125"/>
                  </a:lnTo>
                  <a:cubicBezTo>
                    <a:pt x="951" y="42"/>
                    <a:pt x="893" y="0"/>
                    <a:pt x="83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7917449" y="2580807"/>
              <a:ext cx="31688" cy="42955"/>
            </a:xfrm>
            <a:custGeom>
              <a:rect b="b" l="l" r="r" t="t"/>
              <a:pathLst>
                <a:path extrusionOk="0" h="2036" w="1502">
                  <a:moveTo>
                    <a:pt x="667" y="334"/>
                  </a:moveTo>
                  <a:cubicBezTo>
                    <a:pt x="834" y="334"/>
                    <a:pt x="967" y="468"/>
                    <a:pt x="967" y="635"/>
                  </a:cubicBezTo>
                  <a:cubicBezTo>
                    <a:pt x="967" y="801"/>
                    <a:pt x="834" y="935"/>
                    <a:pt x="667" y="935"/>
                  </a:cubicBezTo>
                  <a:lnTo>
                    <a:pt x="300" y="935"/>
                  </a:lnTo>
                  <a:lnTo>
                    <a:pt x="300" y="334"/>
                  </a:lnTo>
                  <a:close/>
                  <a:moveTo>
                    <a:pt x="133" y="1"/>
                  </a:moveTo>
                  <a:cubicBezTo>
                    <a:pt x="67" y="1"/>
                    <a:pt x="0" y="68"/>
                    <a:pt x="0" y="168"/>
                  </a:cubicBezTo>
                  <a:lnTo>
                    <a:pt x="0" y="1902"/>
                  </a:lnTo>
                  <a:cubicBezTo>
                    <a:pt x="17" y="1986"/>
                    <a:pt x="83" y="2027"/>
                    <a:pt x="150" y="2027"/>
                  </a:cubicBezTo>
                  <a:cubicBezTo>
                    <a:pt x="217" y="2027"/>
                    <a:pt x="284" y="1986"/>
                    <a:pt x="300" y="1902"/>
                  </a:cubicBezTo>
                  <a:lnTo>
                    <a:pt x="300" y="1268"/>
                  </a:lnTo>
                  <a:lnTo>
                    <a:pt x="667" y="1268"/>
                  </a:lnTo>
                  <a:cubicBezTo>
                    <a:pt x="701" y="1268"/>
                    <a:pt x="767" y="1302"/>
                    <a:pt x="834" y="1335"/>
                  </a:cubicBezTo>
                  <a:cubicBezTo>
                    <a:pt x="867" y="1335"/>
                    <a:pt x="867" y="1368"/>
                    <a:pt x="901" y="1402"/>
                  </a:cubicBezTo>
                  <a:cubicBezTo>
                    <a:pt x="934" y="1435"/>
                    <a:pt x="934" y="1502"/>
                    <a:pt x="934" y="1535"/>
                  </a:cubicBezTo>
                  <a:cubicBezTo>
                    <a:pt x="934" y="1669"/>
                    <a:pt x="967" y="1769"/>
                    <a:pt x="1001" y="1902"/>
                  </a:cubicBezTo>
                  <a:cubicBezTo>
                    <a:pt x="1034" y="1936"/>
                    <a:pt x="1067" y="1969"/>
                    <a:pt x="1101" y="2002"/>
                  </a:cubicBezTo>
                  <a:cubicBezTo>
                    <a:pt x="1134" y="2002"/>
                    <a:pt x="1168" y="2036"/>
                    <a:pt x="1201" y="2036"/>
                  </a:cubicBezTo>
                  <a:lnTo>
                    <a:pt x="1268" y="2036"/>
                  </a:lnTo>
                  <a:cubicBezTo>
                    <a:pt x="1368" y="2002"/>
                    <a:pt x="1401" y="1902"/>
                    <a:pt x="1368" y="1835"/>
                  </a:cubicBezTo>
                  <a:cubicBezTo>
                    <a:pt x="1368" y="1769"/>
                    <a:pt x="1301" y="1735"/>
                    <a:pt x="1268" y="1702"/>
                  </a:cubicBezTo>
                  <a:cubicBezTo>
                    <a:pt x="1268" y="1669"/>
                    <a:pt x="1268" y="1602"/>
                    <a:pt x="1268" y="1535"/>
                  </a:cubicBezTo>
                  <a:cubicBezTo>
                    <a:pt x="1268" y="1435"/>
                    <a:pt x="1234" y="1302"/>
                    <a:pt x="1168" y="1235"/>
                  </a:cubicBezTo>
                  <a:cubicBezTo>
                    <a:pt x="1134" y="1168"/>
                    <a:pt x="1101" y="1135"/>
                    <a:pt x="1067" y="1102"/>
                  </a:cubicBezTo>
                  <a:cubicBezTo>
                    <a:pt x="1501" y="735"/>
                    <a:pt x="1268" y="1"/>
                    <a:pt x="66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7951922" y="2581461"/>
              <a:ext cx="33798" cy="42997"/>
            </a:xfrm>
            <a:custGeom>
              <a:rect b="b" l="l" r="r" t="t"/>
              <a:pathLst>
                <a:path extrusionOk="0" h="2038" w="1602">
                  <a:moveTo>
                    <a:pt x="178" y="0"/>
                  </a:moveTo>
                  <a:cubicBezTo>
                    <a:pt x="144" y="0"/>
                    <a:pt x="106" y="11"/>
                    <a:pt x="67" y="37"/>
                  </a:cubicBezTo>
                  <a:cubicBezTo>
                    <a:pt x="1" y="103"/>
                    <a:pt x="1" y="203"/>
                    <a:pt x="67" y="270"/>
                  </a:cubicBezTo>
                  <a:lnTo>
                    <a:pt x="634" y="1104"/>
                  </a:lnTo>
                  <a:lnTo>
                    <a:pt x="634" y="1905"/>
                  </a:lnTo>
                  <a:cubicBezTo>
                    <a:pt x="634" y="1971"/>
                    <a:pt x="701" y="2038"/>
                    <a:pt x="801" y="2038"/>
                  </a:cubicBezTo>
                  <a:cubicBezTo>
                    <a:pt x="901" y="2038"/>
                    <a:pt x="968" y="1971"/>
                    <a:pt x="968" y="1905"/>
                  </a:cubicBezTo>
                  <a:lnTo>
                    <a:pt x="968" y="1104"/>
                  </a:lnTo>
                  <a:lnTo>
                    <a:pt x="1568" y="270"/>
                  </a:lnTo>
                  <a:cubicBezTo>
                    <a:pt x="1602" y="203"/>
                    <a:pt x="1602" y="103"/>
                    <a:pt x="1535" y="37"/>
                  </a:cubicBezTo>
                  <a:cubicBezTo>
                    <a:pt x="1510" y="11"/>
                    <a:pt x="1479" y="0"/>
                    <a:pt x="1448" y="0"/>
                  </a:cubicBezTo>
                  <a:cubicBezTo>
                    <a:pt x="1397" y="0"/>
                    <a:pt x="1343" y="29"/>
                    <a:pt x="1301" y="70"/>
                  </a:cubicBezTo>
                  <a:lnTo>
                    <a:pt x="801" y="770"/>
                  </a:lnTo>
                  <a:lnTo>
                    <a:pt x="301" y="70"/>
                  </a:lnTo>
                  <a:cubicBezTo>
                    <a:pt x="280" y="29"/>
                    <a:pt x="234" y="0"/>
                    <a:pt x="1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2" name="Google Shape;89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4"/>
          <p:cNvSpPr txBox="1"/>
          <p:nvPr>
            <p:ph idx="4294967295" type="body"/>
          </p:nvPr>
        </p:nvSpPr>
        <p:spPr>
          <a:xfrm>
            <a:off x="713225" y="1100225"/>
            <a:ext cx="6626100" cy="30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 Adak, A.; Pradhan, B.; Shukla, N.; Alamri, A. Unboxing Deep Learning Model of Food Delivery Service Reviews Using Explainable Artificial Intelligence (XAI) Technique. Foods 2022, 11, 2019. https://doi.org/10.3390/foods 11142019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A. Diwali, K. Saeedi, K. Dashtipour, M. Gogate, E. Cambria and A. Hussain, "Sentiment Analysis Meets Explainable Artificial Intelligence: A Survey on Explainable Sentiment Analysis," in </a:t>
            </a:r>
            <a:r>
              <a:rPr i="1" lang="en" sz="1300">
                <a:latin typeface="Arial"/>
                <a:ea typeface="Arial"/>
                <a:cs typeface="Arial"/>
                <a:sym typeface="Arial"/>
              </a:rPr>
              <a:t>IEEE Transactions on Affective Computing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, doi: 10.1109/TAFFC.2023.3296373.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 Adi, D.; Nurdin, N. Explainable Artificial Intelligence (Xai) Towards Model Personality in Nlp Task. IPTEK J. Eng. 2021, 7, 1. [CrossRef]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Sakinah, S.N.; Mohamed, A.; Mutalib, S. Customer Reviews Analytics on Food Delivery Services in Social Media: A Review. IAES Int. J. Artif. Intell. 2020, 9, 691. [CrossRef]</a:t>
            </a:r>
            <a:endParaRPr sz="1700"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898" name="Google Shape;898;p34"/>
          <p:cNvSpPr/>
          <p:nvPr/>
        </p:nvSpPr>
        <p:spPr>
          <a:xfrm flipH="1">
            <a:off x="782239" y="4265344"/>
            <a:ext cx="8219407" cy="20925"/>
          </a:xfrm>
          <a:custGeom>
            <a:rect b="b" l="l" r="r" t="t"/>
            <a:pathLst>
              <a:path extrusionOk="0" h="227" w="282940">
                <a:moveTo>
                  <a:pt x="141477" y="0"/>
                </a:moveTo>
                <a:cubicBezTo>
                  <a:pt x="63330" y="0"/>
                  <a:pt x="0" y="52"/>
                  <a:pt x="0" y="113"/>
                </a:cubicBezTo>
                <a:cubicBezTo>
                  <a:pt x="0" y="175"/>
                  <a:pt x="63330" y="226"/>
                  <a:pt x="141477" y="226"/>
                </a:cubicBezTo>
                <a:cubicBezTo>
                  <a:pt x="219595" y="226"/>
                  <a:pt x="282940" y="175"/>
                  <a:pt x="282940" y="113"/>
                </a:cubicBezTo>
                <a:cubicBezTo>
                  <a:pt x="282940" y="52"/>
                  <a:pt x="219595" y="0"/>
                  <a:pt x="14147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4"/>
          <p:cNvSpPr txBox="1"/>
          <p:nvPr>
            <p:ph type="title"/>
          </p:nvPr>
        </p:nvSpPr>
        <p:spPr>
          <a:xfrm>
            <a:off x="713225" y="424075"/>
            <a:ext cx="77175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grpSp>
        <p:nvGrpSpPr>
          <p:cNvPr id="900" name="Google Shape;900;p34"/>
          <p:cNvGrpSpPr/>
          <p:nvPr/>
        </p:nvGrpSpPr>
        <p:grpSpPr>
          <a:xfrm>
            <a:off x="7611774" y="2173000"/>
            <a:ext cx="1266010" cy="1038888"/>
            <a:chOff x="4188998" y="1633451"/>
            <a:chExt cx="3863321" cy="2736796"/>
          </a:xfrm>
        </p:grpSpPr>
        <p:sp>
          <p:nvSpPr>
            <p:cNvPr id="901" name="Google Shape;901;p34"/>
            <p:cNvSpPr/>
            <p:nvPr/>
          </p:nvSpPr>
          <p:spPr>
            <a:xfrm>
              <a:off x="4651956" y="3940682"/>
              <a:ext cx="3400364" cy="429566"/>
            </a:xfrm>
            <a:custGeom>
              <a:rect b="b" l="l" r="r" t="t"/>
              <a:pathLst>
                <a:path extrusionOk="0" h="5571" w="44099">
                  <a:moveTo>
                    <a:pt x="1" y="0"/>
                  </a:moveTo>
                  <a:lnTo>
                    <a:pt x="1" y="5571"/>
                  </a:lnTo>
                  <a:lnTo>
                    <a:pt x="44099" y="5571"/>
                  </a:lnTo>
                  <a:lnTo>
                    <a:pt x="4409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320715" y="3940682"/>
              <a:ext cx="138948" cy="429566"/>
            </a:xfrm>
            <a:custGeom>
              <a:rect b="b" l="l" r="r" t="t"/>
              <a:pathLst>
                <a:path extrusionOk="0" h="5571" w="1802">
                  <a:moveTo>
                    <a:pt x="0" y="0"/>
                  </a:moveTo>
                  <a:lnTo>
                    <a:pt x="0" y="5571"/>
                  </a:lnTo>
                  <a:lnTo>
                    <a:pt x="1802" y="557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7319204" y="3940682"/>
              <a:ext cx="334492" cy="429566"/>
            </a:xfrm>
            <a:custGeom>
              <a:rect b="b" l="l" r="r" t="t"/>
              <a:pathLst>
                <a:path extrusionOk="0" h="5571" w="4338">
                  <a:moveTo>
                    <a:pt x="1" y="0"/>
                  </a:moveTo>
                  <a:lnTo>
                    <a:pt x="1" y="5571"/>
                  </a:lnTo>
                  <a:lnTo>
                    <a:pt x="4337" y="5571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4651956" y="2132418"/>
              <a:ext cx="3400364" cy="553092"/>
            </a:xfrm>
            <a:custGeom>
              <a:rect b="b" l="l" r="r" t="t"/>
              <a:pathLst>
                <a:path extrusionOk="0" h="7173" w="44099">
                  <a:moveTo>
                    <a:pt x="1" y="1"/>
                  </a:moveTo>
                  <a:lnTo>
                    <a:pt x="1" y="7173"/>
                  </a:lnTo>
                  <a:lnTo>
                    <a:pt x="44099" y="7173"/>
                  </a:lnTo>
                  <a:lnTo>
                    <a:pt x="44099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4940032" y="2132418"/>
              <a:ext cx="854043" cy="553092"/>
            </a:xfrm>
            <a:custGeom>
              <a:rect b="b" l="l" r="r" t="t"/>
              <a:pathLst>
                <a:path extrusionOk="0" h="7173" w="11076">
                  <a:moveTo>
                    <a:pt x="1" y="1"/>
                  </a:moveTo>
                  <a:lnTo>
                    <a:pt x="1" y="7173"/>
                  </a:lnTo>
                  <a:lnTo>
                    <a:pt x="11075" y="7173"/>
                  </a:lnTo>
                  <a:lnTo>
                    <a:pt x="1107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5099491" y="2209604"/>
              <a:ext cx="532504" cy="97849"/>
            </a:xfrm>
            <a:custGeom>
              <a:rect b="b" l="l" r="r" t="t"/>
              <a:pathLst>
                <a:path extrusionOk="0" h="1269" w="6906">
                  <a:moveTo>
                    <a:pt x="1" y="1"/>
                  </a:moveTo>
                  <a:lnTo>
                    <a:pt x="1" y="1268"/>
                  </a:lnTo>
                  <a:lnTo>
                    <a:pt x="6906" y="1268"/>
                  </a:lnTo>
                  <a:lnTo>
                    <a:pt x="6906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5099491" y="2361352"/>
              <a:ext cx="532504" cy="97849"/>
            </a:xfrm>
            <a:custGeom>
              <a:rect b="b" l="l" r="r" t="t"/>
              <a:pathLst>
                <a:path extrusionOk="0" h="1269" w="6906">
                  <a:moveTo>
                    <a:pt x="1" y="1"/>
                  </a:moveTo>
                  <a:lnTo>
                    <a:pt x="1" y="1268"/>
                  </a:lnTo>
                  <a:lnTo>
                    <a:pt x="6906" y="1268"/>
                  </a:lnTo>
                  <a:lnTo>
                    <a:pt x="6906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5099491" y="2510557"/>
              <a:ext cx="532504" cy="97772"/>
            </a:xfrm>
            <a:custGeom>
              <a:rect b="b" l="l" r="r" t="t"/>
              <a:pathLst>
                <a:path extrusionOk="0" h="1268" w="6906">
                  <a:moveTo>
                    <a:pt x="1" y="0"/>
                  </a:moveTo>
                  <a:lnTo>
                    <a:pt x="1" y="1268"/>
                  </a:lnTo>
                  <a:lnTo>
                    <a:pt x="6906" y="1268"/>
                  </a:lnTo>
                  <a:lnTo>
                    <a:pt x="6906" y="0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335581" y="2685438"/>
              <a:ext cx="3472382" cy="568514"/>
            </a:xfrm>
            <a:custGeom>
              <a:rect b="b" l="l" r="r" t="t"/>
              <a:pathLst>
                <a:path extrusionOk="0" h="7373" w="45033">
                  <a:moveTo>
                    <a:pt x="1" y="1"/>
                  </a:moveTo>
                  <a:lnTo>
                    <a:pt x="1" y="7373"/>
                  </a:lnTo>
                  <a:lnTo>
                    <a:pt x="45033" y="7373"/>
                  </a:lnTo>
                  <a:lnTo>
                    <a:pt x="4503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6359824" y="2870652"/>
              <a:ext cx="833455" cy="198089"/>
            </a:xfrm>
            <a:custGeom>
              <a:rect b="b" l="l" r="r" t="t"/>
              <a:pathLst>
                <a:path extrusionOk="0" h="2569" w="10809">
                  <a:moveTo>
                    <a:pt x="1" y="0"/>
                  </a:moveTo>
                  <a:lnTo>
                    <a:pt x="1" y="2569"/>
                  </a:lnTo>
                  <a:lnTo>
                    <a:pt x="10808" y="2569"/>
                  </a:lnTo>
                  <a:lnTo>
                    <a:pt x="10808" y="0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7355213" y="2860319"/>
              <a:ext cx="257308" cy="220450"/>
            </a:xfrm>
            <a:custGeom>
              <a:rect b="b" l="l" r="r" t="t"/>
              <a:pathLst>
                <a:path extrusionOk="0" h="2859" w="3337">
                  <a:moveTo>
                    <a:pt x="1902" y="1"/>
                  </a:moveTo>
                  <a:cubicBezTo>
                    <a:pt x="635" y="1"/>
                    <a:pt x="1" y="1535"/>
                    <a:pt x="902" y="2436"/>
                  </a:cubicBezTo>
                  <a:cubicBezTo>
                    <a:pt x="1194" y="2728"/>
                    <a:pt x="1552" y="2859"/>
                    <a:pt x="1904" y="2859"/>
                  </a:cubicBezTo>
                  <a:cubicBezTo>
                    <a:pt x="2636" y="2859"/>
                    <a:pt x="3337" y="2292"/>
                    <a:pt x="3337" y="1435"/>
                  </a:cubicBezTo>
                  <a:cubicBezTo>
                    <a:pt x="3337" y="635"/>
                    <a:pt x="2703" y="1"/>
                    <a:pt x="1902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4487330" y="1633451"/>
              <a:ext cx="1754273" cy="499040"/>
            </a:xfrm>
            <a:custGeom>
              <a:rect b="b" l="l" r="r" t="t"/>
              <a:pathLst>
                <a:path extrusionOk="0" h="6472" w="22751">
                  <a:moveTo>
                    <a:pt x="1" y="1"/>
                  </a:moveTo>
                  <a:lnTo>
                    <a:pt x="1" y="6472"/>
                  </a:lnTo>
                  <a:lnTo>
                    <a:pt x="22750" y="6472"/>
                  </a:lnTo>
                  <a:lnTo>
                    <a:pt x="227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6241540" y="1633451"/>
              <a:ext cx="1620491" cy="499040"/>
            </a:xfrm>
            <a:custGeom>
              <a:rect b="b" l="l" r="r" t="t"/>
              <a:pathLst>
                <a:path extrusionOk="0" h="6472" w="21016">
                  <a:moveTo>
                    <a:pt x="0" y="1"/>
                  </a:moveTo>
                  <a:lnTo>
                    <a:pt x="0" y="6472"/>
                  </a:lnTo>
                  <a:lnTo>
                    <a:pt x="21015" y="6472"/>
                  </a:lnTo>
                  <a:lnTo>
                    <a:pt x="210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4487330" y="1684883"/>
              <a:ext cx="1754273" cy="396178"/>
            </a:xfrm>
            <a:custGeom>
              <a:rect b="b" l="l" r="r" t="t"/>
              <a:pathLst>
                <a:path extrusionOk="0" h="5138" w="22751">
                  <a:moveTo>
                    <a:pt x="1" y="1"/>
                  </a:moveTo>
                  <a:lnTo>
                    <a:pt x="1" y="5138"/>
                  </a:lnTo>
                  <a:lnTo>
                    <a:pt x="22750" y="5138"/>
                  </a:lnTo>
                  <a:lnTo>
                    <a:pt x="227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4639079" y="1759523"/>
              <a:ext cx="1602525" cy="15499"/>
            </a:xfrm>
            <a:custGeom>
              <a:rect b="b" l="l" r="r" t="t"/>
              <a:pathLst>
                <a:path extrusionOk="0" h="201" w="20783">
                  <a:moveTo>
                    <a:pt x="7173" y="0"/>
                  </a:moveTo>
                  <a:cubicBezTo>
                    <a:pt x="4771" y="33"/>
                    <a:pt x="2402" y="67"/>
                    <a:pt x="1" y="100"/>
                  </a:cubicBezTo>
                  <a:cubicBezTo>
                    <a:pt x="2402" y="134"/>
                    <a:pt x="4771" y="167"/>
                    <a:pt x="7173" y="167"/>
                  </a:cubicBezTo>
                  <a:lnTo>
                    <a:pt x="10408" y="200"/>
                  </a:lnTo>
                  <a:lnTo>
                    <a:pt x="17547" y="167"/>
                  </a:lnTo>
                  <a:cubicBezTo>
                    <a:pt x="19948" y="167"/>
                    <a:pt x="18414" y="134"/>
                    <a:pt x="20782" y="100"/>
                  </a:cubicBezTo>
                  <a:cubicBezTo>
                    <a:pt x="18381" y="33"/>
                    <a:pt x="19915" y="0"/>
                    <a:pt x="1754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4639079" y="1836631"/>
              <a:ext cx="1602525" cy="15499"/>
            </a:xfrm>
            <a:custGeom>
              <a:rect b="b" l="l" r="r" t="t"/>
              <a:pathLst>
                <a:path extrusionOk="0" h="201" w="20783">
                  <a:moveTo>
                    <a:pt x="10408" y="1"/>
                  </a:moveTo>
                  <a:lnTo>
                    <a:pt x="7173" y="34"/>
                  </a:lnTo>
                  <a:cubicBezTo>
                    <a:pt x="4771" y="34"/>
                    <a:pt x="2402" y="68"/>
                    <a:pt x="1" y="101"/>
                  </a:cubicBezTo>
                  <a:cubicBezTo>
                    <a:pt x="2402" y="134"/>
                    <a:pt x="4771" y="168"/>
                    <a:pt x="7173" y="168"/>
                  </a:cubicBezTo>
                  <a:lnTo>
                    <a:pt x="10408" y="201"/>
                  </a:lnTo>
                  <a:lnTo>
                    <a:pt x="17547" y="168"/>
                  </a:lnTo>
                  <a:cubicBezTo>
                    <a:pt x="19948" y="168"/>
                    <a:pt x="18414" y="134"/>
                    <a:pt x="20782" y="101"/>
                  </a:cubicBezTo>
                  <a:cubicBezTo>
                    <a:pt x="18381" y="68"/>
                    <a:pt x="19915" y="34"/>
                    <a:pt x="17547" y="34"/>
                  </a:cubicBezTo>
                  <a:lnTo>
                    <a:pt x="1040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4639079" y="1913817"/>
              <a:ext cx="1602525" cy="15499"/>
            </a:xfrm>
            <a:custGeom>
              <a:rect b="b" l="l" r="r" t="t"/>
              <a:pathLst>
                <a:path extrusionOk="0" h="201" w="20783">
                  <a:moveTo>
                    <a:pt x="10408" y="1"/>
                  </a:moveTo>
                  <a:lnTo>
                    <a:pt x="7173" y="34"/>
                  </a:lnTo>
                  <a:cubicBezTo>
                    <a:pt x="4771" y="34"/>
                    <a:pt x="2402" y="67"/>
                    <a:pt x="1" y="101"/>
                  </a:cubicBezTo>
                  <a:cubicBezTo>
                    <a:pt x="2402" y="134"/>
                    <a:pt x="4771" y="167"/>
                    <a:pt x="7173" y="167"/>
                  </a:cubicBezTo>
                  <a:lnTo>
                    <a:pt x="10408" y="201"/>
                  </a:lnTo>
                  <a:lnTo>
                    <a:pt x="17547" y="167"/>
                  </a:lnTo>
                  <a:cubicBezTo>
                    <a:pt x="19948" y="167"/>
                    <a:pt x="18414" y="134"/>
                    <a:pt x="20782" y="101"/>
                  </a:cubicBezTo>
                  <a:cubicBezTo>
                    <a:pt x="18381" y="67"/>
                    <a:pt x="19915" y="34"/>
                    <a:pt x="17547" y="34"/>
                  </a:cubicBezTo>
                  <a:lnTo>
                    <a:pt x="1040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4639079" y="1991002"/>
              <a:ext cx="1602525" cy="15499"/>
            </a:xfrm>
            <a:custGeom>
              <a:rect b="b" l="l" r="r" t="t"/>
              <a:pathLst>
                <a:path extrusionOk="0" h="201" w="20783">
                  <a:moveTo>
                    <a:pt x="10408" y="0"/>
                  </a:moveTo>
                  <a:lnTo>
                    <a:pt x="7173" y="34"/>
                  </a:lnTo>
                  <a:cubicBezTo>
                    <a:pt x="4771" y="67"/>
                    <a:pt x="2402" y="67"/>
                    <a:pt x="1" y="100"/>
                  </a:cubicBezTo>
                  <a:cubicBezTo>
                    <a:pt x="2402" y="167"/>
                    <a:pt x="4771" y="200"/>
                    <a:pt x="7173" y="200"/>
                  </a:cubicBezTo>
                  <a:lnTo>
                    <a:pt x="17547" y="200"/>
                  </a:lnTo>
                  <a:cubicBezTo>
                    <a:pt x="19948" y="167"/>
                    <a:pt x="18414" y="134"/>
                    <a:pt x="20782" y="100"/>
                  </a:cubicBezTo>
                  <a:cubicBezTo>
                    <a:pt x="18381" y="67"/>
                    <a:pt x="19915" y="34"/>
                    <a:pt x="17547" y="34"/>
                  </a:cubicBezTo>
                  <a:lnTo>
                    <a:pt x="1040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6601635" y="1633451"/>
              <a:ext cx="226388" cy="499040"/>
            </a:xfrm>
            <a:custGeom>
              <a:rect b="b" l="l" r="r" t="t"/>
              <a:pathLst>
                <a:path extrusionOk="0" h="6472" w="2936">
                  <a:moveTo>
                    <a:pt x="0" y="1"/>
                  </a:moveTo>
                  <a:lnTo>
                    <a:pt x="0" y="6472"/>
                  </a:lnTo>
                  <a:lnTo>
                    <a:pt x="2936" y="6472"/>
                  </a:lnTo>
                  <a:lnTo>
                    <a:pt x="29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7625323" y="1633451"/>
              <a:ext cx="154369" cy="499040"/>
            </a:xfrm>
            <a:custGeom>
              <a:rect b="b" l="l" r="r" t="t"/>
              <a:pathLst>
                <a:path extrusionOk="0" h="6472" w="2002">
                  <a:moveTo>
                    <a:pt x="0" y="1"/>
                  </a:moveTo>
                  <a:lnTo>
                    <a:pt x="0" y="6472"/>
                  </a:lnTo>
                  <a:lnTo>
                    <a:pt x="2002" y="647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5688521" y="3251335"/>
              <a:ext cx="1975417" cy="689418"/>
            </a:xfrm>
            <a:custGeom>
              <a:rect b="b" l="l" r="r" t="t"/>
              <a:pathLst>
                <a:path extrusionOk="0" h="8941" w="25619">
                  <a:moveTo>
                    <a:pt x="0" y="0"/>
                  </a:moveTo>
                  <a:lnTo>
                    <a:pt x="0" y="8940"/>
                  </a:lnTo>
                  <a:lnTo>
                    <a:pt x="25619" y="8940"/>
                  </a:lnTo>
                  <a:lnTo>
                    <a:pt x="25619" y="0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4188998" y="3251335"/>
              <a:ext cx="1499587" cy="689418"/>
            </a:xfrm>
            <a:custGeom>
              <a:rect b="b" l="l" r="r" t="t"/>
              <a:pathLst>
                <a:path extrusionOk="0" h="8941" w="19448">
                  <a:moveTo>
                    <a:pt x="0" y="0"/>
                  </a:moveTo>
                  <a:lnTo>
                    <a:pt x="0" y="8940"/>
                  </a:lnTo>
                  <a:lnTo>
                    <a:pt x="19447" y="8940"/>
                  </a:lnTo>
                  <a:lnTo>
                    <a:pt x="19447" y="0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5688521" y="3323354"/>
              <a:ext cx="1975417" cy="545381"/>
            </a:xfrm>
            <a:custGeom>
              <a:rect b="b" l="l" r="r" t="t"/>
              <a:pathLst>
                <a:path extrusionOk="0" h="7073" w="25619">
                  <a:moveTo>
                    <a:pt x="0" y="0"/>
                  </a:moveTo>
                  <a:lnTo>
                    <a:pt x="0" y="7072"/>
                  </a:lnTo>
                  <a:lnTo>
                    <a:pt x="25619" y="7072"/>
                  </a:lnTo>
                  <a:lnTo>
                    <a:pt x="256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5688521" y="3750302"/>
              <a:ext cx="1849423" cy="15499"/>
            </a:xfrm>
            <a:custGeom>
              <a:rect b="b" l="l" r="r" t="t"/>
              <a:pathLst>
                <a:path extrusionOk="0" h="201" w="23985">
                  <a:moveTo>
                    <a:pt x="6005" y="1"/>
                  </a:moveTo>
                  <a:cubicBezTo>
                    <a:pt x="4003" y="34"/>
                    <a:pt x="2002" y="34"/>
                    <a:pt x="0" y="101"/>
                  </a:cubicBezTo>
                  <a:cubicBezTo>
                    <a:pt x="2002" y="134"/>
                    <a:pt x="4003" y="167"/>
                    <a:pt x="6005" y="167"/>
                  </a:cubicBezTo>
                  <a:lnTo>
                    <a:pt x="12009" y="201"/>
                  </a:lnTo>
                  <a:lnTo>
                    <a:pt x="17980" y="167"/>
                  </a:lnTo>
                  <a:cubicBezTo>
                    <a:pt x="19981" y="134"/>
                    <a:pt x="21983" y="134"/>
                    <a:pt x="23984" y="101"/>
                  </a:cubicBezTo>
                  <a:cubicBezTo>
                    <a:pt x="21983" y="67"/>
                    <a:pt x="19981" y="34"/>
                    <a:pt x="17980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5688521" y="3642273"/>
              <a:ext cx="1849423" cy="15499"/>
            </a:xfrm>
            <a:custGeom>
              <a:rect b="b" l="l" r="r" t="t"/>
              <a:pathLst>
                <a:path extrusionOk="0" h="201" w="23985">
                  <a:moveTo>
                    <a:pt x="12009" y="1"/>
                  </a:moveTo>
                  <a:lnTo>
                    <a:pt x="6005" y="34"/>
                  </a:lnTo>
                  <a:cubicBezTo>
                    <a:pt x="4003" y="34"/>
                    <a:pt x="2002" y="67"/>
                    <a:pt x="0" y="101"/>
                  </a:cubicBezTo>
                  <a:cubicBezTo>
                    <a:pt x="2002" y="134"/>
                    <a:pt x="4003" y="167"/>
                    <a:pt x="6005" y="167"/>
                  </a:cubicBezTo>
                  <a:lnTo>
                    <a:pt x="12009" y="201"/>
                  </a:lnTo>
                  <a:lnTo>
                    <a:pt x="17980" y="167"/>
                  </a:lnTo>
                  <a:cubicBezTo>
                    <a:pt x="19981" y="167"/>
                    <a:pt x="21983" y="134"/>
                    <a:pt x="23984" y="101"/>
                  </a:cubicBezTo>
                  <a:cubicBezTo>
                    <a:pt x="21983" y="67"/>
                    <a:pt x="19981" y="34"/>
                    <a:pt x="17980" y="34"/>
                  </a:cubicBezTo>
                  <a:lnTo>
                    <a:pt x="12009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5688521" y="3534245"/>
              <a:ext cx="1849423" cy="15499"/>
            </a:xfrm>
            <a:custGeom>
              <a:rect b="b" l="l" r="r" t="t"/>
              <a:pathLst>
                <a:path extrusionOk="0" h="201" w="23985">
                  <a:moveTo>
                    <a:pt x="12009" y="1"/>
                  </a:moveTo>
                  <a:lnTo>
                    <a:pt x="6005" y="34"/>
                  </a:lnTo>
                  <a:cubicBezTo>
                    <a:pt x="4003" y="34"/>
                    <a:pt x="2002" y="67"/>
                    <a:pt x="0" y="101"/>
                  </a:cubicBezTo>
                  <a:cubicBezTo>
                    <a:pt x="2002" y="167"/>
                    <a:pt x="4003" y="201"/>
                    <a:pt x="6005" y="201"/>
                  </a:cubicBezTo>
                  <a:lnTo>
                    <a:pt x="17980" y="201"/>
                  </a:lnTo>
                  <a:cubicBezTo>
                    <a:pt x="19981" y="167"/>
                    <a:pt x="21983" y="167"/>
                    <a:pt x="23984" y="101"/>
                  </a:cubicBezTo>
                  <a:cubicBezTo>
                    <a:pt x="21983" y="67"/>
                    <a:pt x="19981" y="67"/>
                    <a:pt x="17980" y="34"/>
                  </a:cubicBezTo>
                  <a:lnTo>
                    <a:pt x="12009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5688521" y="3428761"/>
              <a:ext cx="1849423" cy="15576"/>
            </a:xfrm>
            <a:custGeom>
              <a:rect b="b" l="l" r="r" t="t"/>
              <a:pathLst>
                <a:path extrusionOk="0" h="202" w="23985">
                  <a:moveTo>
                    <a:pt x="12009" y="1"/>
                  </a:moveTo>
                  <a:lnTo>
                    <a:pt x="6005" y="34"/>
                  </a:lnTo>
                  <a:cubicBezTo>
                    <a:pt x="4003" y="34"/>
                    <a:pt x="2002" y="68"/>
                    <a:pt x="0" y="101"/>
                  </a:cubicBezTo>
                  <a:cubicBezTo>
                    <a:pt x="2002" y="134"/>
                    <a:pt x="4003" y="168"/>
                    <a:pt x="6005" y="168"/>
                  </a:cubicBezTo>
                  <a:lnTo>
                    <a:pt x="12009" y="201"/>
                  </a:lnTo>
                  <a:lnTo>
                    <a:pt x="17980" y="168"/>
                  </a:lnTo>
                  <a:cubicBezTo>
                    <a:pt x="19981" y="168"/>
                    <a:pt x="21983" y="134"/>
                    <a:pt x="23984" y="101"/>
                  </a:cubicBezTo>
                  <a:cubicBezTo>
                    <a:pt x="21983" y="68"/>
                    <a:pt x="19981" y="34"/>
                    <a:pt x="17980" y="34"/>
                  </a:cubicBezTo>
                  <a:lnTo>
                    <a:pt x="12009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4428188" y="3251335"/>
              <a:ext cx="280440" cy="689418"/>
            </a:xfrm>
            <a:custGeom>
              <a:rect b="b" l="l" r="r" t="t"/>
              <a:pathLst>
                <a:path extrusionOk="0" h="8941" w="3637">
                  <a:moveTo>
                    <a:pt x="0" y="0"/>
                  </a:moveTo>
                  <a:lnTo>
                    <a:pt x="0" y="8940"/>
                  </a:lnTo>
                  <a:lnTo>
                    <a:pt x="3636" y="8940"/>
                  </a:lnTo>
                  <a:lnTo>
                    <a:pt x="36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9" name="Google Shape;929;p34"/>
          <p:cNvSpPr/>
          <p:nvPr/>
        </p:nvSpPr>
        <p:spPr>
          <a:xfrm>
            <a:off x="7603150" y="3377345"/>
            <a:ext cx="1283013" cy="64344"/>
          </a:xfrm>
          <a:custGeom>
            <a:rect b="b" l="l" r="r" t="t"/>
            <a:pathLst>
              <a:path extrusionOk="0" h="21683" w="141068">
                <a:moveTo>
                  <a:pt x="70517" y="0"/>
                </a:moveTo>
                <a:cubicBezTo>
                  <a:pt x="31556" y="0"/>
                  <a:pt x="0" y="4837"/>
                  <a:pt x="0" y="10841"/>
                </a:cubicBezTo>
                <a:cubicBezTo>
                  <a:pt x="0" y="16845"/>
                  <a:pt x="31556" y="21682"/>
                  <a:pt x="70550" y="21682"/>
                </a:cubicBezTo>
                <a:cubicBezTo>
                  <a:pt x="109512" y="21682"/>
                  <a:pt x="141067" y="16845"/>
                  <a:pt x="141067" y="10841"/>
                </a:cubicBezTo>
                <a:cubicBezTo>
                  <a:pt x="141067" y="4837"/>
                  <a:pt x="109512" y="0"/>
                  <a:pt x="7051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cial Media Statistics Thesis by Slidesgo">
  <a:themeElements>
    <a:clrScheme name="Simple Light">
      <a:dk1>
        <a:srgbClr val="000000"/>
      </a:dk1>
      <a:lt1>
        <a:srgbClr val="FFFFFF"/>
      </a:lt1>
      <a:dk2>
        <a:srgbClr val="90E6F9"/>
      </a:dk2>
      <a:lt2>
        <a:srgbClr val="EEEEEE"/>
      </a:lt2>
      <a:accent1>
        <a:srgbClr val="DBDBDB"/>
      </a:accent1>
      <a:accent2>
        <a:srgbClr val="455A64"/>
      </a:accent2>
      <a:accent3>
        <a:srgbClr val="78909C"/>
      </a:accent3>
      <a:accent4>
        <a:srgbClr val="37474F"/>
      </a:accent4>
      <a:accent5>
        <a:srgbClr val="F7A9A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