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84500" y="933550"/>
            <a:ext cx="55677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500"/>
              <a:t>Presentation on the paper "Methods for Accelerating Machine Learning in High Performance Computing "</a:t>
            </a:r>
            <a:endParaRPr sz="2500"/>
          </a:p>
        </p:txBody>
      </p:sp>
      <p:sp>
        <p:nvSpPr>
          <p:cNvPr id="64" name="Google Shape;64;p13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86550" y="3340675"/>
            <a:ext cx="2698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Md Alkawser Rahman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ID: 23366049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1928825" y="153020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ML's success in image recognition, natural language processing, and gaming attributed to massive datasets and advances in HPC architectures.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Training times range from hours to weeks, prompting the need for accelerated model training.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Focus on performance optimization techniques in heterogeneous computing systems.</a:t>
            </a:r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Evolution of Neural Networks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48025" y="16073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Comparison of neural network models from the ImageNet competition.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Different architectures, layer sizes, parameters, and accuracy.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Shows the progression of deep learning models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400"/>
              <a:buNone/>
            </a:pPr>
            <a:r>
              <a:rPr lang="en"/>
              <a:t>Parallelism and Locality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422300" y="15752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Compiler optimizations: Exploration of code variants based on transformations.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Linear Algebra: Importance of matrix multiplication (GEMM) and optimized libraries.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Asynchronous Model-Parallel Training: Scaling up with multiple GPUs, techniques to reduce training time.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Distributed Approaches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460900" y="14530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Parameter Server: Distributed training with workers and parameter servers.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Distributed Dataflow Programming: Apache Spark framework for distributed execution.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Dynamic Run Time Systems: Frameworks supporting dynamic neural networks.</a:t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Challenges and opportunities for accelerating ML in HPC environments.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Need for algorithmic and systems level optimizations.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Future directions in error bounds, robustness, and scaling up approaches.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