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ndika"/>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0C1DA0-9617-408D-9F1B-7E9352C5C4D7}">
  <a:tblStyle styleId="{B40C1DA0-9617-408D-9F1B-7E9352C5C4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ndika-bold.fntdata"/><Relationship Id="rId16" Type="http://schemas.openxmlformats.org/officeDocument/2006/relationships/font" Target="fonts/Andika-regular.fntdata"/><Relationship Id="rId19" Type="http://schemas.openxmlformats.org/officeDocument/2006/relationships/font" Target="fonts/Andika-boldItalic.fntdata"/><Relationship Id="rId18" Type="http://schemas.openxmlformats.org/officeDocument/2006/relationships/font" Target="fonts/Andik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9b582e97_3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09b582e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09b582e97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09b582e9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09b582e9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09b582e9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9b582e9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09b582e9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9b582e9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09b582e9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09b582e97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09b582e97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09b582e9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09b582e9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09b582e97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09b582e97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0bb218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0bb218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0bb218e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0bb218e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73333" y="-1039090"/>
            <a:ext cx="10156833" cy="6244774"/>
            <a:chOff x="-973333" y="-1039090"/>
            <a:chExt cx="10156833" cy="6244774"/>
          </a:xfrm>
        </p:grpSpPr>
        <p:sp>
          <p:nvSpPr>
            <p:cNvPr id="10" name="Google Shape;10;p2"/>
            <p:cNvSpPr/>
            <p:nvPr/>
          </p:nvSpPr>
          <p:spPr>
            <a:xfrm>
              <a:off x="7270152" y="3889355"/>
              <a:ext cx="1913347" cy="1316329"/>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973333" y="-1039090"/>
              <a:ext cx="4244694" cy="3017612"/>
              <a:chOff x="-973333" y="-1039090"/>
              <a:chExt cx="4244694" cy="3017612"/>
            </a:xfrm>
          </p:grpSpPr>
          <p:sp>
            <p:nvSpPr>
              <p:cNvPr id="12" name="Google Shape;12;p2"/>
              <p:cNvSpPr/>
              <p:nvPr/>
            </p:nvSpPr>
            <p:spPr>
              <a:xfrm>
                <a:off x="-597250" y="-415325"/>
                <a:ext cx="3868611" cy="2393847"/>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618249" y="-625752"/>
                <a:ext cx="1913388" cy="17968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 name="Google Shape;14;p2"/>
          <p:cNvSpPr txBox="1"/>
          <p:nvPr>
            <p:ph type="ctrTitle"/>
          </p:nvPr>
        </p:nvSpPr>
        <p:spPr>
          <a:xfrm>
            <a:off x="715175" y="950125"/>
            <a:ext cx="4306200" cy="22923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b="0"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239425" y="3849911"/>
            <a:ext cx="2091000" cy="7419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sz="16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ph idx="2" type="pic"/>
          </p:nvPr>
        </p:nvSpPr>
        <p:spPr>
          <a:xfrm>
            <a:off x="5555688" y="256500"/>
            <a:ext cx="3335700" cy="4630500"/>
          </a:xfrm>
          <a:prstGeom prst="roundRect">
            <a:avLst>
              <a:gd fmla="val 16667" name="adj"/>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grpSp>
        <p:nvGrpSpPr>
          <p:cNvPr id="71" name="Google Shape;71;p11"/>
          <p:cNvGrpSpPr/>
          <p:nvPr/>
        </p:nvGrpSpPr>
        <p:grpSpPr>
          <a:xfrm>
            <a:off x="-701900" y="-95652"/>
            <a:ext cx="9928097" cy="5332115"/>
            <a:chOff x="-701900" y="-95652"/>
            <a:chExt cx="9928097" cy="5332115"/>
          </a:xfrm>
        </p:grpSpPr>
        <p:sp>
          <p:nvSpPr>
            <p:cNvPr id="72" name="Google Shape;72;p11"/>
            <p:cNvSpPr/>
            <p:nvPr/>
          </p:nvSpPr>
          <p:spPr>
            <a:xfrm flipH="1">
              <a:off x="6929100" y="3232250"/>
              <a:ext cx="2297097" cy="2004214"/>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1"/>
            <p:cNvGrpSpPr/>
            <p:nvPr/>
          </p:nvGrpSpPr>
          <p:grpSpPr>
            <a:xfrm>
              <a:off x="-701900" y="-95652"/>
              <a:ext cx="1991134" cy="2194225"/>
              <a:chOff x="-701900" y="-95652"/>
              <a:chExt cx="1991134" cy="2194225"/>
            </a:xfrm>
          </p:grpSpPr>
          <p:sp>
            <p:nvSpPr>
              <p:cNvPr id="74" name="Google Shape;74;p11"/>
              <p:cNvSpPr/>
              <p:nvPr/>
            </p:nvSpPr>
            <p:spPr>
              <a:xfrm flipH="1" rot="-5400000">
                <a:off x="-486758" y="322582"/>
                <a:ext cx="2194225" cy="1357758"/>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701900" y="30800"/>
                <a:ext cx="1357736" cy="1275064"/>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1"/>
          <p:cNvSpPr txBox="1"/>
          <p:nvPr>
            <p:ph hasCustomPrompt="1" type="title"/>
          </p:nvPr>
        </p:nvSpPr>
        <p:spPr>
          <a:xfrm>
            <a:off x="2761275" y="949213"/>
            <a:ext cx="2146500" cy="10899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t>xx%</a:t>
            </a:r>
          </a:p>
        </p:txBody>
      </p:sp>
      <p:sp>
        <p:nvSpPr>
          <p:cNvPr id="77" name="Google Shape;77;p11"/>
          <p:cNvSpPr txBox="1"/>
          <p:nvPr>
            <p:ph idx="1" type="subTitle"/>
          </p:nvPr>
        </p:nvSpPr>
        <p:spPr>
          <a:xfrm>
            <a:off x="715175" y="3225413"/>
            <a:ext cx="3636300" cy="116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11"/>
          <p:cNvSpPr/>
          <p:nvPr>
            <p:ph idx="2" type="pic"/>
          </p:nvPr>
        </p:nvSpPr>
        <p:spPr>
          <a:xfrm>
            <a:off x="5555688" y="256500"/>
            <a:ext cx="3335700" cy="4630500"/>
          </a:xfrm>
          <a:prstGeom prst="roundRect">
            <a:avLst>
              <a:gd fmla="val 16667"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0" name="Shape 80"/>
        <p:cNvGrpSpPr/>
        <p:nvPr/>
      </p:nvGrpSpPr>
      <p:grpSpPr>
        <a:xfrm>
          <a:off x="0" y="0"/>
          <a:ext cx="0" cy="0"/>
          <a:chOff x="0" y="0"/>
          <a:chExt cx="0" cy="0"/>
        </a:xfrm>
      </p:grpSpPr>
      <p:grpSp>
        <p:nvGrpSpPr>
          <p:cNvPr id="81" name="Google Shape;81;p13"/>
          <p:cNvGrpSpPr/>
          <p:nvPr/>
        </p:nvGrpSpPr>
        <p:grpSpPr>
          <a:xfrm>
            <a:off x="5668425" y="-1502175"/>
            <a:ext cx="3542550" cy="6708107"/>
            <a:chOff x="5668425" y="-1502175"/>
            <a:chExt cx="3542550" cy="6708107"/>
          </a:xfrm>
        </p:grpSpPr>
        <p:sp>
          <p:nvSpPr>
            <p:cNvPr id="82" name="Google Shape;82;p13"/>
            <p:cNvSpPr/>
            <p:nvPr/>
          </p:nvSpPr>
          <p:spPr>
            <a:xfrm flipH="1">
              <a:off x="7626153" y="3823275"/>
              <a:ext cx="1584822" cy="1382657"/>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668425" y="-1502175"/>
              <a:ext cx="2176509" cy="20439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3"/>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3"/>
          <p:cNvSpPr txBox="1"/>
          <p:nvPr>
            <p:ph idx="1" type="subTitle"/>
          </p:nvPr>
        </p:nvSpPr>
        <p:spPr>
          <a:xfrm>
            <a:off x="715175" y="199245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6" name="Google Shape;86;p13"/>
          <p:cNvSpPr txBox="1"/>
          <p:nvPr>
            <p:ph hasCustomPrompt="1" idx="2" type="title"/>
          </p:nvPr>
        </p:nvSpPr>
        <p:spPr>
          <a:xfrm>
            <a:off x="715175" y="147567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87" name="Google Shape;87;p13"/>
          <p:cNvSpPr txBox="1"/>
          <p:nvPr>
            <p:ph idx="3" type="subTitle"/>
          </p:nvPr>
        </p:nvSpPr>
        <p:spPr>
          <a:xfrm>
            <a:off x="3182525" y="199245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8" name="Google Shape;88;p13"/>
          <p:cNvSpPr txBox="1"/>
          <p:nvPr>
            <p:ph hasCustomPrompt="1" idx="4" type="title"/>
          </p:nvPr>
        </p:nvSpPr>
        <p:spPr>
          <a:xfrm>
            <a:off x="3182525" y="147567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89" name="Google Shape;89;p13"/>
          <p:cNvSpPr txBox="1"/>
          <p:nvPr>
            <p:ph idx="5" type="subTitle"/>
          </p:nvPr>
        </p:nvSpPr>
        <p:spPr>
          <a:xfrm>
            <a:off x="5649875" y="199245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0" name="Google Shape;90;p13"/>
          <p:cNvSpPr txBox="1"/>
          <p:nvPr>
            <p:ph hasCustomPrompt="1" idx="6" type="title"/>
          </p:nvPr>
        </p:nvSpPr>
        <p:spPr>
          <a:xfrm>
            <a:off x="5649875" y="147567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91" name="Google Shape;91;p13"/>
          <p:cNvSpPr txBox="1"/>
          <p:nvPr>
            <p:ph idx="7" type="subTitle"/>
          </p:nvPr>
        </p:nvSpPr>
        <p:spPr>
          <a:xfrm>
            <a:off x="715175" y="376240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2" name="Google Shape;92;p13"/>
          <p:cNvSpPr txBox="1"/>
          <p:nvPr>
            <p:ph hasCustomPrompt="1" idx="8" type="title"/>
          </p:nvPr>
        </p:nvSpPr>
        <p:spPr>
          <a:xfrm>
            <a:off x="715175" y="324562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93" name="Google Shape;93;p13"/>
          <p:cNvSpPr txBox="1"/>
          <p:nvPr>
            <p:ph idx="9" type="subTitle"/>
          </p:nvPr>
        </p:nvSpPr>
        <p:spPr>
          <a:xfrm>
            <a:off x="3182525" y="376240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4" name="Google Shape;94;p13"/>
          <p:cNvSpPr txBox="1"/>
          <p:nvPr>
            <p:ph hasCustomPrompt="1" idx="13" type="title"/>
          </p:nvPr>
        </p:nvSpPr>
        <p:spPr>
          <a:xfrm>
            <a:off x="3182525" y="324562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95" name="Google Shape;95;p13"/>
          <p:cNvSpPr txBox="1"/>
          <p:nvPr>
            <p:ph idx="14" type="subTitle"/>
          </p:nvPr>
        </p:nvSpPr>
        <p:spPr>
          <a:xfrm>
            <a:off x="5649875" y="3762400"/>
            <a:ext cx="22539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6" name="Google Shape;96;p13"/>
          <p:cNvSpPr txBox="1"/>
          <p:nvPr>
            <p:ph hasCustomPrompt="1" idx="15" type="title"/>
          </p:nvPr>
        </p:nvSpPr>
        <p:spPr>
          <a:xfrm>
            <a:off x="5649875" y="3245625"/>
            <a:ext cx="8415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97" name="Google Shape;97;p13"/>
          <p:cNvSpPr/>
          <p:nvPr/>
        </p:nvSpPr>
        <p:spPr>
          <a:xfrm>
            <a:off x="8497499"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8" name="Shape 98"/>
        <p:cNvGrpSpPr/>
        <p:nvPr/>
      </p:nvGrpSpPr>
      <p:grpSpPr>
        <a:xfrm>
          <a:off x="0" y="0"/>
          <a:ext cx="0" cy="0"/>
          <a:chOff x="0" y="0"/>
          <a:chExt cx="0" cy="0"/>
        </a:xfrm>
      </p:grpSpPr>
      <p:sp>
        <p:nvSpPr>
          <p:cNvPr id="99" name="Google Shape;99;p14"/>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0" name="Google Shape;100;p14"/>
          <p:cNvSpPr txBox="1"/>
          <p:nvPr>
            <p:ph idx="1" type="subTitle"/>
          </p:nvPr>
        </p:nvSpPr>
        <p:spPr>
          <a:xfrm>
            <a:off x="715175"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1" name="Google Shape;101;p14"/>
          <p:cNvSpPr txBox="1"/>
          <p:nvPr>
            <p:ph idx="2" type="subTitle"/>
          </p:nvPr>
        </p:nvSpPr>
        <p:spPr>
          <a:xfrm>
            <a:off x="715175"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02" name="Google Shape;102;p14"/>
          <p:cNvSpPr txBox="1"/>
          <p:nvPr>
            <p:ph idx="3" type="subTitle"/>
          </p:nvPr>
        </p:nvSpPr>
        <p:spPr>
          <a:xfrm>
            <a:off x="3147991"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3" name="Google Shape;103;p14"/>
          <p:cNvSpPr txBox="1"/>
          <p:nvPr>
            <p:ph idx="4" type="subTitle"/>
          </p:nvPr>
        </p:nvSpPr>
        <p:spPr>
          <a:xfrm>
            <a:off x="3147988"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04" name="Google Shape;104;p14"/>
          <p:cNvSpPr txBox="1"/>
          <p:nvPr>
            <p:ph idx="5" type="subTitle"/>
          </p:nvPr>
        </p:nvSpPr>
        <p:spPr>
          <a:xfrm>
            <a:off x="5580806"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5" name="Google Shape;105;p14"/>
          <p:cNvSpPr txBox="1"/>
          <p:nvPr>
            <p:ph idx="6" type="subTitle"/>
          </p:nvPr>
        </p:nvSpPr>
        <p:spPr>
          <a:xfrm>
            <a:off x="5580802"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06" name="Google Shape;106;p14"/>
          <p:cNvGrpSpPr/>
          <p:nvPr/>
        </p:nvGrpSpPr>
        <p:grpSpPr>
          <a:xfrm>
            <a:off x="-1686300" y="541800"/>
            <a:ext cx="11513416" cy="4926400"/>
            <a:chOff x="-1686300" y="541800"/>
            <a:chExt cx="11513416" cy="4926400"/>
          </a:xfrm>
        </p:grpSpPr>
        <p:sp>
          <p:nvSpPr>
            <p:cNvPr id="107" name="Google Shape;107;p14"/>
            <p:cNvSpPr/>
            <p:nvPr/>
          </p:nvSpPr>
          <p:spPr>
            <a:xfrm flipH="1" rot="5400000">
              <a:off x="7270527" y="3289252"/>
              <a:ext cx="2403116" cy="1486883"/>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8340200" y="4071823"/>
              <a:ext cx="1486916" cy="1396377"/>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686300" y="541800"/>
              <a:ext cx="2176509" cy="20439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110" name="Shape 110"/>
        <p:cNvGrpSpPr/>
        <p:nvPr/>
      </p:nvGrpSpPr>
      <p:grpSpPr>
        <a:xfrm>
          <a:off x="0" y="0"/>
          <a:ext cx="0" cy="0"/>
          <a:chOff x="0" y="0"/>
          <a:chExt cx="0" cy="0"/>
        </a:xfrm>
      </p:grpSpPr>
      <p:sp>
        <p:nvSpPr>
          <p:cNvPr id="111" name="Google Shape;111;p15"/>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5"/>
          <p:cNvSpPr txBox="1"/>
          <p:nvPr>
            <p:ph idx="1" type="subTitle"/>
          </p:nvPr>
        </p:nvSpPr>
        <p:spPr>
          <a:xfrm>
            <a:off x="1907925" y="1602325"/>
            <a:ext cx="61014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15"/>
          <p:cNvSpPr txBox="1"/>
          <p:nvPr>
            <p:ph idx="2" type="subTitle"/>
          </p:nvPr>
        </p:nvSpPr>
        <p:spPr>
          <a:xfrm>
            <a:off x="1907925" y="1105825"/>
            <a:ext cx="6101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14" name="Google Shape;114;p15"/>
          <p:cNvSpPr txBox="1"/>
          <p:nvPr>
            <p:ph idx="3" type="subTitle"/>
          </p:nvPr>
        </p:nvSpPr>
        <p:spPr>
          <a:xfrm>
            <a:off x="1907925" y="2780388"/>
            <a:ext cx="61014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15"/>
          <p:cNvSpPr txBox="1"/>
          <p:nvPr>
            <p:ph idx="4" type="subTitle"/>
          </p:nvPr>
        </p:nvSpPr>
        <p:spPr>
          <a:xfrm>
            <a:off x="1907925" y="2283888"/>
            <a:ext cx="6101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16" name="Google Shape;116;p15"/>
          <p:cNvSpPr txBox="1"/>
          <p:nvPr>
            <p:ph idx="5" type="subTitle"/>
          </p:nvPr>
        </p:nvSpPr>
        <p:spPr>
          <a:xfrm>
            <a:off x="1907925" y="3958450"/>
            <a:ext cx="6101400" cy="5295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7" name="Google Shape;117;p15"/>
          <p:cNvSpPr txBox="1"/>
          <p:nvPr>
            <p:ph idx="6" type="subTitle"/>
          </p:nvPr>
        </p:nvSpPr>
        <p:spPr>
          <a:xfrm>
            <a:off x="1907925" y="3461950"/>
            <a:ext cx="6101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18" name="Google Shape;118;p15"/>
          <p:cNvGrpSpPr/>
          <p:nvPr/>
        </p:nvGrpSpPr>
        <p:grpSpPr>
          <a:xfrm flipH="1">
            <a:off x="7509925" y="-638600"/>
            <a:ext cx="3451513" cy="2537144"/>
            <a:chOff x="-1009475" y="-638600"/>
            <a:chExt cx="3451513" cy="2537144"/>
          </a:xfrm>
        </p:grpSpPr>
        <p:sp>
          <p:nvSpPr>
            <p:cNvPr id="119" name="Google Shape;119;p15"/>
            <p:cNvSpPr/>
            <p:nvPr/>
          </p:nvSpPr>
          <p:spPr>
            <a:xfrm>
              <a:off x="-1009475" y="-476375"/>
              <a:ext cx="2665498" cy="2374919"/>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864600" y="-638600"/>
              <a:ext cx="1577438" cy="1405474"/>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5"/>
          <p:cNvSpPr/>
          <p:nvPr/>
        </p:nvSpPr>
        <p:spPr>
          <a:xfrm>
            <a:off x="866537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2" name="Shape 122"/>
        <p:cNvGrpSpPr/>
        <p:nvPr/>
      </p:nvGrpSpPr>
      <p:grpSpPr>
        <a:xfrm>
          <a:off x="0" y="0"/>
          <a:ext cx="0" cy="0"/>
          <a:chOff x="0" y="0"/>
          <a:chExt cx="0" cy="0"/>
        </a:xfrm>
      </p:grpSpPr>
      <p:sp>
        <p:nvSpPr>
          <p:cNvPr id="123" name="Google Shape;123;p16"/>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16"/>
          <p:cNvSpPr txBox="1"/>
          <p:nvPr>
            <p:ph idx="1" type="subTitle"/>
          </p:nvPr>
        </p:nvSpPr>
        <p:spPr>
          <a:xfrm>
            <a:off x="715175" y="1250175"/>
            <a:ext cx="30012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5" name="Google Shape;125;p16"/>
          <p:cNvSpPr txBox="1"/>
          <p:nvPr>
            <p:ph idx="2" type="subTitle"/>
          </p:nvPr>
        </p:nvSpPr>
        <p:spPr>
          <a:xfrm>
            <a:off x="715175" y="1779675"/>
            <a:ext cx="30012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26" name="Google Shape;126;p16"/>
          <p:cNvSpPr txBox="1"/>
          <p:nvPr>
            <p:ph idx="3" type="subTitle"/>
          </p:nvPr>
        </p:nvSpPr>
        <p:spPr>
          <a:xfrm>
            <a:off x="4286629" y="1250175"/>
            <a:ext cx="30012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7" name="Google Shape;127;p16"/>
          <p:cNvSpPr txBox="1"/>
          <p:nvPr>
            <p:ph idx="4" type="subTitle"/>
          </p:nvPr>
        </p:nvSpPr>
        <p:spPr>
          <a:xfrm>
            <a:off x="4286630" y="1779675"/>
            <a:ext cx="30012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28" name="Google Shape;128;p16"/>
          <p:cNvSpPr txBox="1"/>
          <p:nvPr>
            <p:ph idx="5" type="subTitle"/>
          </p:nvPr>
        </p:nvSpPr>
        <p:spPr>
          <a:xfrm>
            <a:off x="715175" y="2940000"/>
            <a:ext cx="30012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9" name="Google Shape;129;p16"/>
          <p:cNvSpPr txBox="1"/>
          <p:nvPr>
            <p:ph idx="6" type="subTitle"/>
          </p:nvPr>
        </p:nvSpPr>
        <p:spPr>
          <a:xfrm>
            <a:off x="715175" y="3469500"/>
            <a:ext cx="30012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0" name="Google Shape;130;p16"/>
          <p:cNvSpPr txBox="1"/>
          <p:nvPr>
            <p:ph idx="7" type="subTitle"/>
          </p:nvPr>
        </p:nvSpPr>
        <p:spPr>
          <a:xfrm>
            <a:off x="4286629" y="2940000"/>
            <a:ext cx="30012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1" name="Google Shape;131;p16"/>
          <p:cNvSpPr txBox="1"/>
          <p:nvPr>
            <p:ph idx="8" type="subTitle"/>
          </p:nvPr>
        </p:nvSpPr>
        <p:spPr>
          <a:xfrm>
            <a:off x="4286630" y="3469500"/>
            <a:ext cx="30012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2" name="Google Shape;132;p16"/>
          <p:cNvSpPr/>
          <p:nvPr/>
        </p:nvSpPr>
        <p:spPr>
          <a:xfrm>
            <a:off x="-584512" y="3403550"/>
            <a:ext cx="1174334" cy="2048852"/>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6"/>
          <p:cNvGrpSpPr/>
          <p:nvPr/>
        </p:nvGrpSpPr>
        <p:grpSpPr>
          <a:xfrm>
            <a:off x="7287922" y="-282800"/>
            <a:ext cx="2442004" cy="2185693"/>
            <a:chOff x="7287922" y="-282800"/>
            <a:chExt cx="2442004" cy="2185693"/>
          </a:xfrm>
        </p:grpSpPr>
        <p:sp>
          <p:nvSpPr>
            <p:cNvPr id="134" name="Google Shape;134;p16"/>
            <p:cNvSpPr/>
            <p:nvPr/>
          </p:nvSpPr>
          <p:spPr>
            <a:xfrm flipH="1">
              <a:off x="7287922" y="-282800"/>
              <a:ext cx="2248728" cy="1391484"/>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flipH="1">
              <a:off x="8512772" y="818426"/>
              <a:ext cx="1217154" cy="1084466"/>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36" name="Shape 136"/>
        <p:cNvGrpSpPr/>
        <p:nvPr/>
      </p:nvGrpSpPr>
      <p:grpSpPr>
        <a:xfrm>
          <a:off x="0" y="0"/>
          <a:ext cx="0" cy="0"/>
          <a:chOff x="0" y="0"/>
          <a:chExt cx="0" cy="0"/>
        </a:xfrm>
      </p:grpSpPr>
      <p:sp>
        <p:nvSpPr>
          <p:cNvPr id="137" name="Google Shape;137;p17"/>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17"/>
          <p:cNvSpPr txBox="1"/>
          <p:nvPr>
            <p:ph idx="1" type="subTitle"/>
          </p:nvPr>
        </p:nvSpPr>
        <p:spPr>
          <a:xfrm>
            <a:off x="715175" y="1250175"/>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9" name="Google Shape;139;p17"/>
          <p:cNvSpPr txBox="1"/>
          <p:nvPr>
            <p:ph idx="2" type="subTitle"/>
          </p:nvPr>
        </p:nvSpPr>
        <p:spPr>
          <a:xfrm>
            <a:off x="715175" y="1779675"/>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0" name="Google Shape;140;p17"/>
          <p:cNvSpPr txBox="1"/>
          <p:nvPr>
            <p:ph idx="3" type="subTitle"/>
          </p:nvPr>
        </p:nvSpPr>
        <p:spPr>
          <a:xfrm>
            <a:off x="715175" y="2940000"/>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1" name="Google Shape;141;p17"/>
          <p:cNvSpPr txBox="1"/>
          <p:nvPr>
            <p:ph idx="4" type="subTitle"/>
          </p:nvPr>
        </p:nvSpPr>
        <p:spPr>
          <a:xfrm>
            <a:off x="715175" y="3469500"/>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2" name="Google Shape;142;p17"/>
          <p:cNvSpPr txBox="1"/>
          <p:nvPr>
            <p:ph idx="5" type="subTitle"/>
          </p:nvPr>
        </p:nvSpPr>
        <p:spPr>
          <a:xfrm>
            <a:off x="3353788" y="1250175"/>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3" name="Google Shape;143;p17"/>
          <p:cNvSpPr txBox="1"/>
          <p:nvPr>
            <p:ph idx="6" type="subTitle"/>
          </p:nvPr>
        </p:nvSpPr>
        <p:spPr>
          <a:xfrm>
            <a:off x="3353788" y="1779675"/>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4" name="Google Shape;144;p17"/>
          <p:cNvSpPr txBox="1"/>
          <p:nvPr>
            <p:ph idx="7" type="subTitle"/>
          </p:nvPr>
        </p:nvSpPr>
        <p:spPr>
          <a:xfrm>
            <a:off x="3353788" y="2940000"/>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5" name="Google Shape;145;p17"/>
          <p:cNvSpPr txBox="1"/>
          <p:nvPr>
            <p:ph idx="8" type="subTitle"/>
          </p:nvPr>
        </p:nvSpPr>
        <p:spPr>
          <a:xfrm>
            <a:off x="3353788" y="3469500"/>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6" name="Google Shape;146;p17"/>
          <p:cNvSpPr txBox="1"/>
          <p:nvPr>
            <p:ph idx="9" type="subTitle"/>
          </p:nvPr>
        </p:nvSpPr>
        <p:spPr>
          <a:xfrm>
            <a:off x="5992401" y="1250175"/>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7" name="Google Shape;147;p17"/>
          <p:cNvSpPr txBox="1"/>
          <p:nvPr>
            <p:ph idx="13" type="subTitle"/>
          </p:nvPr>
        </p:nvSpPr>
        <p:spPr>
          <a:xfrm>
            <a:off x="5992400" y="1779675"/>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48" name="Google Shape;148;p17"/>
          <p:cNvSpPr txBox="1"/>
          <p:nvPr>
            <p:ph idx="14" type="subTitle"/>
          </p:nvPr>
        </p:nvSpPr>
        <p:spPr>
          <a:xfrm>
            <a:off x="5992401" y="2940000"/>
            <a:ext cx="23256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9" name="Google Shape;149;p17"/>
          <p:cNvSpPr txBox="1"/>
          <p:nvPr>
            <p:ph idx="15" type="subTitle"/>
          </p:nvPr>
        </p:nvSpPr>
        <p:spPr>
          <a:xfrm>
            <a:off x="5992400" y="3469500"/>
            <a:ext cx="23256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50" name="Google Shape;150;p17"/>
          <p:cNvSpPr/>
          <p:nvPr/>
        </p:nvSpPr>
        <p:spPr>
          <a:xfrm>
            <a:off x="8631000" y="2655700"/>
            <a:ext cx="1647490" cy="1759265"/>
          </a:xfrm>
          <a:custGeom>
            <a:rect b="b" l="l" r="r" t="t"/>
            <a:pathLst>
              <a:path extrusionOk="0" h="56032" w="52472">
                <a:moveTo>
                  <a:pt x="23778" y="1"/>
                </a:moveTo>
                <a:cubicBezTo>
                  <a:pt x="23758" y="88"/>
                  <a:pt x="23699" y="96"/>
                  <a:pt x="23639" y="96"/>
                </a:cubicBezTo>
                <a:cubicBezTo>
                  <a:pt x="23626" y="96"/>
                  <a:pt x="23612" y="96"/>
                  <a:pt x="23599" y="96"/>
                </a:cubicBezTo>
                <a:cubicBezTo>
                  <a:pt x="22123" y="227"/>
                  <a:pt x="20742" y="644"/>
                  <a:pt x="19468" y="1370"/>
                </a:cubicBezTo>
                <a:cubicBezTo>
                  <a:pt x="18468" y="1942"/>
                  <a:pt x="17587" y="2656"/>
                  <a:pt x="16682" y="3335"/>
                </a:cubicBezTo>
                <a:cubicBezTo>
                  <a:pt x="15574" y="4168"/>
                  <a:pt x="14348" y="4751"/>
                  <a:pt x="13003" y="5156"/>
                </a:cubicBezTo>
                <a:cubicBezTo>
                  <a:pt x="11788" y="5525"/>
                  <a:pt x="10538" y="5823"/>
                  <a:pt x="9371" y="6359"/>
                </a:cubicBezTo>
                <a:cubicBezTo>
                  <a:pt x="8359" y="6823"/>
                  <a:pt x="7419" y="7395"/>
                  <a:pt x="6549" y="8085"/>
                </a:cubicBezTo>
                <a:cubicBezTo>
                  <a:pt x="4918" y="9383"/>
                  <a:pt x="3632" y="10943"/>
                  <a:pt x="2585" y="12740"/>
                </a:cubicBezTo>
                <a:cubicBezTo>
                  <a:pt x="1632" y="14395"/>
                  <a:pt x="953" y="16169"/>
                  <a:pt x="513" y="18027"/>
                </a:cubicBezTo>
                <a:cubicBezTo>
                  <a:pt x="334" y="18813"/>
                  <a:pt x="191" y="19622"/>
                  <a:pt x="132" y="20432"/>
                </a:cubicBezTo>
                <a:cubicBezTo>
                  <a:pt x="120" y="20622"/>
                  <a:pt x="84" y="20825"/>
                  <a:pt x="84" y="21015"/>
                </a:cubicBezTo>
                <a:cubicBezTo>
                  <a:pt x="84" y="21075"/>
                  <a:pt x="84" y="21146"/>
                  <a:pt x="1" y="21170"/>
                </a:cubicBezTo>
                <a:lnTo>
                  <a:pt x="1" y="23813"/>
                </a:lnTo>
                <a:cubicBezTo>
                  <a:pt x="84" y="23825"/>
                  <a:pt x="84" y="23908"/>
                  <a:pt x="84" y="23944"/>
                </a:cubicBezTo>
                <a:cubicBezTo>
                  <a:pt x="132" y="25040"/>
                  <a:pt x="275" y="26111"/>
                  <a:pt x="477" y="27183"/>
                </a:cubicBezTo>
                <a:cubicBezTo>
                  <a:pt x="692" y="28397"/>
                  <a:pt x="989" y="29600"/>
                  <a:pt x="1323" y="30814"/>
                </a:cubicBezTo>
                <a:cubicBezTo>
                  <a:pt x="1727" y="32267"/>
                  <a:pt x="2204" y="33707"/>
                  <a:pt x="2704" y="35136"/>
                </a:cubicBezTo>
                <a:cubicBezTo>
                  <a:pt x="3406" y="37136"/>
                  <a:pt x="4144" y="39113"/>
                  <a:pt x="4894" y="41077"/>
                </a:cubicBezTo>
                <a:cubicBezTo>
                  <a:pt x="5275" y="42101"/>
                  <a:pt x="5656" y="43149"/>
                  <a:pt x="6085" y="44173"/>
                </a:cubicBezTo>
                <a:cubicBezTo>
                  <a:pt x="6633" y="45471"/>
                  <a:pt x="7276" y="46721"/>
                  <a:pt x="8038" y="47911"/>
                </a:cubicBezTo>
                <a:cubicBezTo>
                  <a:pt x="8907" y="49293"/>
                  <a:pt x="9907" y="50555"/>
                  <a:pt x="11098" y="51674"/>
                </a:cubicBezTo>
                <a:cubicBezTo>
                  <a:pt x="12098" y="52602"/>
                  <a:pt x="13169" y="53400"/>
                  <a:pt x="14360" y="54055"/>
                </a:cubicBezTo>
                <a:cubicBezTo>
                  <a:pt x="15789" y="54841"/>
                  <a:pt x="17325" y="55377"/>
                  <a:pt x="18932" y="55662"/>
                </a:cubicBezTo>
                <a:cubicBezTo>
                  <a:pt x="19563" y="55781"/>
                  <a:pt x="20206" y="55853"/>
                  <a:pt x="20861" y="55901"/>
                </a:cubicBezTo>
                <a:cubicBezTo>
                  <a:pt x="21111" y="55936"/>
                  <a:pt x="21373" y="55948"/>
                  <a:pt x="21623" y="55948"/>
                </a:cubicBezTo>
                <a:cubicBezTo>
                  <a:pt x="21682" y="55948"/>
                  <a:pt x="21754" y="55948"/>
                  <a:pt x="21766" y="56031"/>
                </a:cubicBezTo>
                <a:lnTo>
                  <a:pt x="24599" y="56031"/>
                </a:lnTo>
                <a:cubicBezTo>
                  <a:pt x="24611" y="55948"/>
                  <a:pt x="24683" y="55948"/>
                  <a:pt x="24742" y="55948"/>
                </a:cubicBezTo>
                <a:cubicBezTo>
                  <a:pt x="25373" y="55901"/>
                  <a:pt x="25980" y="55877"/>
                  <a:pt x="26611" y="55817"/>
                </a:cubicBezTo>
                <a:cubicBezTo>
                  <a:pt x="27338" y="55734"/>
                  <a:pt x="28052" y="55650"/>
                  <a:pt x="28778" y="55543"/>
                </a:cubicBezTo>
                <a:cubicBezTo>
                  <a:pt x="30100" y="55353"/>
                  <a:pt x="31433" y="55127"/>
                  <a:pt x="32755" y="54865"/>
                </a:cubicBezTo>
                <a:cubicBezTo>
                  <a:pt x="34672" y="54472"/>
                  <a:pt x="36589" y="54150"/>
                  <a:pt x="38482" y="53638"/>
                </a:cubicBezTo>
                <a:cubicBezTo>
                  <a:pt x="40149" y="53198"/>
                  <a:pt x="41744" y="52579"/>
                  <a:pt x="43173" y="51614"/>
                </a:cubicBezTo>
                <a:cubicBezTo>
                  <a:pt x="44304" y="50840"/>
                  <a:pt x="45304" y="49924"/>
                  <a:pt x="46197" y="48876"/>
                </a:cubicBezTo>
                <a:cubicBezTo>
                  <a:pt x="47697" y="47138"/>
                  <a:pt x="48888" y="45185"/>
                  <a:pt x="49864" y="43101"/>
                </a:cubicBezTo>
                <a:cubicBezTo>
                  <a:pt x="50567" y="41601"/>
                  <a:pt x="51138" y="40053"/>
                  <a:pt x="51555" y="38446"/>
                </a:cubicBezTo>
                <a:cubicBezTo>
                  <a:pt x="51817" y="37398"/>
                  <a:pt x="52043" y="36351"/>
                  <a:pt x="52186" y="35279"/>
                </a:cubicBezTo>
                <a:cubicBezTo>
                  <a:pt x="52281" y="34600"/>
                  <a:pt x="52365" y="33934"/>
                  <a:pt x="52388" y="33267"/>
                </a:cubicBezTo>
                <a:cubicBezTo>
                  <a:pt x="52388" y="33195"/>
                  <a:pt x="52353" y="33100"/>
                  <a:pt x="52472" y="33076"/>
                </a:cubicBezTo>
                <a:lnTo>
                  <a:pt x="52472" y="30243"/>
                </a:lnTo>
                <a:cubicBezTo>
                  <a:pt x="52388" y="30231"/>
                  <a:pt x="52388" y="30159"/>
                  <a:pt x="52388" y="30100"/>
                </a:cubicBezTo>
                <a:cubicBezTo>
                  <a:pt x="52329" y="28969"/>
                  <a:pt x="52162" y="27849"/>
                  <a:pt x="51936" y="26742"/>
                </a:cubicBezTo>
                <a:cubicBezTo>
                  <a:pt x="51626" y="25230"/>
                  <a:pt x="51150" y="23742"/>
                  <a:pt x="50519" y="22313"/>
                </a:cubicBezTo>
                <a:cubicBezTo>
                  <a:pt x="49662" y="20337"/>
                  <a:pt x="48471" y="18551"/>
                  <a:pt x="47114" y="16884"/>
                </a:cubicBezTo>
                <a:cubicBezTo>
                  <a:pt x="46435" y="16050"/>
                  <a:pt x="45721" y="15241"/>
                  <a:pt x="44971" y="14455"/>
                </a:cubicBezTo>
                <a:cubicBezTo>
                  <a:pt x="43411" y="12788"/>
                  <a:pt x="41756" y="11205"/>
                  <a:pt x="40161" y="9573"/>
                </a:cubicBezTo>
                <a:cubicBezTo>
                  <a:pt x="38887" y="8264"/>
                  <a:pt x="37649" y="6894"/>
                  <a:pt x="36327" y="5609"/>
                </a:cubicBezTo>
                <a:cubicBezTo>
                  <a:pt x="34946" y="4275"/>
                  <a:pt x="33469" y="3025"/>
                  <a:pt x="31803" y="2037"/>
                </a:cubicBezTo>
                <a:cubicBezTo>
                  <a:pt x="30219" y="1108"/>
                  <a:pt x="28528" y="477"/>
                  <a:pt x="26707" y="179"/>
                </a:cubicBezTo>
                <a:cubicBezTo>
                  <a:pt x="26433" y="132"/>
                  <a:pt x="26135" y="120"/>
                  <a:pt x="25849" y="96"/>
                </a:cubicBezTo>
                <a:cubicBezTo>
                  <a:pt x="25790" y="72"/>
                  <a:pt x="25718" y="96"/>
                  <a:pt x="25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855092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52" name="Shape 152"/>
        <p:cNvGrpSpPr/>
        <p:nvPr/>
      </p:nvGrpSpPr>
      <p:grpSpPr>
        <a:xfrm>
          <a:off x="0" y="0"/>
          <a:ext cx="0" cy="0"/>
          <a:chOff x="0" y="0"/>
          <a:chExt cx="0" cy="0"/>
        </a:xfrm>
      </p:grpSpPr>
      <p:sp>
        <p:nvSpPr>
          <p:cNvPr id="153" name="Google Shape;153;p18"/>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8"/>
          <p:cNvSpPr txBox="1"/>
          <p:nvPr>
            <p:ph idx="1" type="body"/>
          </p:nvPr>
        </p:nvSpPr>
        <p:spPr>
          <a:xfrm>
            <a:off x="715175" y="1152475"/>
            <a:ext cx="7713600" cy="3449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55" name="Google Shape;155;p18"/>
          <p:cNvGrpSpPr/>
          <p:nvPr/>
        </p:nvGrpSpPr>
        <p:grpSpPr>
          <a:xfrm>
            <a:off x="6486600" y="-75559"/>
            <a:ext cx="2839598" cy="7045816"/>
            <a:chOff x="6486600" y="-75559"/>
            <a:chExt cx="2839598" cy="7045816"/>
          </a:xfrm>
        </p:grpSpPr>
        <p:sp>
          <p:nvSpPr>
            <p:cNvPr id="156" name="Google Shape;156;p18"/>
            <p:cNvSpPr/>
            <p:nvPr/>
          </p:nvSpPr>
          <p:spPr>
            <a:xfrm flipH="1" rot="10800000">
              <a:off x="6486600" y="4344775"/>
              <a:ext cx="2795714" cy="2625482"/>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flipH="1" rot="10800000">
              <a:off x="7806825" y="-75559"/>
              <a:ext cx="1519373" cy="1045286"/>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8"/>
          <p:cNvSpPr/>
          <p:nvPr/>
        </p:nvSpPr>
        <p:spPr>
          <a:xfrm>
            <a:off x="809302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59" name="Shape 159"/>
        <p:cNvGrpSpPr/>
        <p:nvPr/>
      </p:nvGrpSpPr>
      <p:grpSpPr>
        <a:xfrm>
          <a:off x="0" y="0"/>
          <a:ext cx="0" cy="0"/>
          <a:chOff x="0" y="0"/>
          <a:chExt cx="0" cy="0"/>
        </a:xfrm>
      </p:grpSpPr>
      <p:sp>
        <p:nvSpPr>
          <p:cNvPr id="160" name="Google Shape;160;p19"/>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1" name="Google Shape;161;p19"/>
          <p:cNvGrpSpPr/>
          <p:nvPr/>
        </p:nvGrpSpPr>
        <p:grpSpPr>
          <a:xfrm>
            <a:off x="7534656" y="-581536"/>
            <a:ext cx="2374319" cy="6151177"/>
            <a:chOff x="7534656" y="-581536"/>
            <a:chExt cx="2374319" cy="6151177"/>
          </a:xfrm>
        </p:grpSpPr>
        <p:sp>
          <p:nvSpPr>
            <p:cNvPr id="162" name="Google Shape;162;p19"/>
            <p:cNvSpPr/>
            <p:nvPr/>
          </p:nvSpPr>
          <p:spPr>
            <a:xfrm flipH="1" rot="10800000">
              <a:off x="7534656" y="-581536"/>
              <a:ext cx="1983644" cy="1364510"/>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8348333" y="4104027"/>
              <a:ext cx="1560642" cy="1465614"/>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p:nvPr/>
        </p:nvSpPr>
        <p:spPr>
          <a:xfrm>
            <a:off x="866537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65" name="Shape 165"/>
        <p:cNvGrpSpPr/>
        <p:nvPr/>
      </p:nvGrpSpPr>
      <p:grpSpPr>
        <a:xfrm>
          <a:off x="0" y="0"/>
          <a:ext cx="0" cy="0"/>
          <a:chOff x="0" y="0"/>
          <a:chExt cx="0" cy="0"/>
        </a:xfrm>
      </p:grpSpPr>
      <p:sp>
        <p:nvSpPr>
          <p:cNvPr id="166" name="Google Shape;166;p20"/>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7" name="Google Shape;167;p20"/>
          <p:cNvGrpSpPr/>
          <p:nvPr/>
        </p:nvGrpSpPr>
        <p:grpSpPr>
          <a:xfrm>
            <a:off x="-1670600" y="-282800"/>
            <a:ext cx="11207250" cy="4814581"/>
            <a:chOff x="-1670600" y="-282800"/>
            <a:chExt cx="11207250" cy="4814581"/>
          </a:xfrm>
        </p:grpSpPr>
        <p:sp>
          <p:nvSpPr>
            <p:cNvPr id="168" name="Google Shape;168;p20"/>
            <p:cNvSpPr/>
            <p:nvPr/>
          </p:nvSpPr>
          <p:spPr>
            <a:xfrm>
              <a:off x="-1670600" y="2487800"/>
              <a:ext cx="2176509" cy="20439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flipH="1">
              <a:off x="7624276" y="-282800"/>
              <a:ext cx="1912374" cy="1183353"/>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0"/>
          <p:cNvSpPr/>
          <p:nvPr/>
        </p:nvSpPr>
        <p:spPr>
          <a:xfrm>
            <a:off x="-668437" y="3403550"/>
            <a:ext cx="1174334" cy="2048852"/>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rot="-5400000">
            <a:off x="-599746" y="2937729"/>
            <a:ext cx="2787024" cy="1724575"/>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4082625" y="3393113"/>
            <a:ext cx="38142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0" name="Google Shape;20;p3"/>
          <p:cNvSpPr txBox="1"/>
          <p:nvPr>
            <p:ph hasCustomPrompt="1" idx="2" type="title"/>
          </p:nvPr>
        </p:nvSpPr>
        <p:spPr>
          <a:xfrm>
            <a:off x="4082625" y="1229075"/>
            <a:ext cx="917400" cy="520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sz="3600">
                <a:solidFill>
                  <a:schemeClr val="accent5"/>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21" name="Google Shape;21;p3"/>
          <p:cNvSpPr/>
          <p:nvPr/>
        </p:nvSpPr>
        <p:spPr>
          <a:xfrm>
            <a:off x="8428825" y="3189875"/>
            <a:ext cx="1174334" cy="2048852"/>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ph idx="3" type="pic"/>
          </p:nvPr>
        </p:nvSpPr>
        <p:spPr>
          <a:xfrm>
            <a:off x="252838" y="256500"/>
            <a:ext cx="3335700" cy="4630500"/>
          </a:xfrm>
          <a:prstGeom prst="roundRect">
            <a:avLst>
              <a:gd fmla="val 16667" name="adj"/>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171" name="Shape 171"/>
        <p:cNvGrpSpPr/>
        <p:nvPr/>
      </p:nvGrpSpPr>
      <p:grpSpPr>
        <a:xfrm>
          <a:off x="0" y="0"/>
          <a:ext cx="0" cy="0"/>
          <a:chOff x="0" y="0"/>
          <a:chExt cx="0" cy="0"/>
        </a:xfrm>
      </p:grpSpPr>
      <p:sp>
        <p:nvSpPr>
          <p:cNvPr id="172" name="Google Shape;172;p21"/>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3" name="Google Shape;173;p21"/>
          <p:cNvGrpSpPr/>
          <p:nvPr/>
        </p:nvGrpSpPr>
        <p:grpSpPr>
          <a:xfrm>
            <a:off x="7534656" y="-581536"/>
            <a:ext cx="2363140" cy="2167014"/>
            <a:chOff x="7534656" y="-581536"/>
            <a:chExt cx="2363140" cy="2167014"/>
          </a:xfrm>
        </p:grpSpPr>
        <p:sp>
          <p:nvSpPr>
            <p:cNvPr id="174" name="Google Shape;174;p21"/>
            <p:cNvSpPr/>
            <p:nvPr/>
          </p:nvSpPr>
          <p:spPr>
            <a:xfrm flipH="1" rot="10800000">
              <a:off x="7534656" y="-581536"/>
              <a:ext cx="1983644" cy="1364510"/>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8598850" y="365625"/>
              <a:ext cx="1298946" cy="1219853"/>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76" name="Shape 176"/>
        <p:cNvGrpSpPr/>
        <p:nvPr/>
      </p:nvGrpSpPr>
      <p:grpSpPr>
        <a:xfrm>
          <a:off x="0" y="0"/>
          <a:ext cx="0" cy="0"/>
          <a:chOff x="0" y="0"/>
          <a:chExt cx="0" cy="0"/>
        </a:xfrm>
      </p:grpSpPr>
      <p:grpSp>
        <p:nvGrpSpPr>
          <p:cNvPr id="177" name="Google Shape;177;p22"/>
          <p:cNvGrpSpPr/>
          <p:nvPr/>
        </p:nvGrpSpPr>
        <p:grpSpPr>
          <a:xfrm>
            <a:off x="-69500" y="-75676"/>
            <a:ext cx="9896616" cy="5543876"/>
            <a:chOff x="-69500" y="-75676"/>
            <a:chExt cx="9896616" cy="5543876"/>
          </a:xfrm>
        </p:grpSpPr>
        <p:sp>
          <p:nvSpPr>
            <p:cNvPr id="178" name="Google Shape;178;p22"/>
            <p:cNvSpPr/>
            <p:nvPr/>
          </p:nvSpPr>
          <p:spPr>
            <a:xfrm flipH="1" rot="10800000">
              <a:off x="-69500" y="-75676"/>
              <a:ext cx="1905207" cy="1662173"/>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2"/>
            <p:cNvGrpSpPr/>
            <p:nvPr/>
          </p:nvGrpSpPr>
          <p:grpSpPr>
            <a:xfrm>
              <a:off x="7728643" y="2831135"/>
              <a:ext cx="2098473" cy="2637065"/>
              <a:chOff x="7728643" y="2831135"/>
              <a:chExt cx="2098473" cy="2637065"/>
            </a:xfrm>
          </p:grpSpPr>
          <p:sp>
            <p:nvSpPr>
              <p:cNvPr id="180" name="Google Shape;180;p22"/>
              <p:cNvSpPr/>
              <p:nvPr/>
            </p:nvSpPr>
            <p:spPr>
              <a:xfrm flipH="1" rot="5400000">
                <a:off x="7270527" y="3289252"/>
                <a:ext cx="2403116" cy="1486883"/>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8340200" y="4071823"/>
                <a:ext cx="1486916" cy="1396377"/>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22"/>
          <p:cNvSpPr txBox="1"/>
          <p:nvPr>
            <p:ph hasCustomPrompt="1" type="title"/>
          </p:nvPr>
        </p:nvSpPr>
        <p:spPr>
          <a:xfrm>
            <a:off x="4220350" y="541800"/>
            <a:ext cx="4056000" cy="816000"/>
          </a:xfrm>
          <a:prstGeom prst="rect">
            <a:avLst/>
          </a:prstGeom>
        </p:spPr>
        <p:txBody>
          <a:bodyPr anchorCtr="0" anchor="b" bIns="91425" lIns="91425" spcFirstLastPara="1" rIns="91425" wrap="square" tIns="91425">
            <a:noAutofit/>
          </a:bodyPr>
          <a:lstStyle>
            <a:lvl1pPr lvl="0" rtl="0">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a:r>
              <a:t>xx%</a:t>
            </a:r>
          </a:p>
        </p:txBody>
      </p:sp>
      <p:sp>
        <p:nvSpPr>
          <p:cNvPr id="183" name="Google Shape;183;p22"/>
          <p:cNvSpPr txBox="1"/>
          <p:nvPr>
            <p:ph idx="1" type="subTitle"/>
          </p:nvPr>
        </p:nvSpPr>
        <p:spPr>
          <a:xfrm>
            <a:off x="4220350" y="1357800"/>
            <a:ext cx="4056000" cy="4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184" name="Google Shape;184;p22"/>
          <p:cNvSpPr txBox="1"/>
          <p:nvPr>
            <p:ph hasCustomPrompt="1" idx="2" type="title"/>
          </p:nvPr>
        </p:nvSpPr>
        <p:spPr>
          <a:xfrm>
            <a:off x="4220350" y="1950450"/>
            <a:ext cx="4056000" cy="816000"/>
          </a:xfrm>
          <a:prstGeom prst="rect">
            <a:avLst/>
          </a:prstGeom>
        </p:spPr>
        <p:txBody>
          <a:bodyPr anchorCtr="0" anchor="b" bIns="91425" lIns="91425" spcFirstLastPara="1" rIns="91425" wrap="square" tIns="91425">
            <a:noAutofit/>
          </a:bodyPr>
          <a:lstStyle>
            <a:lvl1pPr lvl="0" rtl="0">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a:r>
              <a:t>xx%</a:t>
            </a:r>
          </a:p>
        </p:txBody>
      </p:sp>
      <p:sp>
        <p:nvSpPr>
          <p:cNvPr id="185" name="Google Shape;185;p22"/>
          <p:cNvSpPr txBox="1"/>
          <p:nvPr>
            <p:ph idx="3" type="subTitle"/>
          </p:nvPr>
        </p:nvSpPr>
        <p:spPr>
          <a:xfrm>
            <a:off x="4220350" y="2766450"/>
            <a:ext cx="4056000" cy="4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186" name="Google Shape;186;p22"/>
          <p:cNvSpPr txBox="1"/>
          <p:nvPr>
            <p:ph hasCustomPrompt="1" idx="4" type="title"/>
          </p:nvPr>
        </p:nvSpPr>
        <p:spPr>
          <a:xfrm>
            <a:off x="4220350" y="3359100"/>
            <a:ext cx="4056000" cy="816000"/>
          </a:xfrm>
          <a:prstGeom prst="rect">
            <a:avLst/>
          </a:prstGeom>
        </p:spPr>
        <p:txBody>
          <a:bodyPr anchorCtr="0" anchor="b" bIns="91425" lIns="91425" spcFirstLastPara="1" rIns="91425" wrap="square" tIns="91425">
            <a:noAutofit/>
          </a:bodyPr>
          <a:lstStyle>
            <a:lvl1pPr lvl="0" rtl="0">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a:r>
              <a:t>xx%</a:t>
            </a:r>
          </a:p>
        </p:txBody>
      </p:sp>
      <p:sp>
        <p:nvSpPr>
          <p:cNvPr id="187" name="Google Shape;187;p22"/>
          <p:cNvSpPr txBox="1"/>
          <p:nvPr>
            <p:ph idx="5" type="subTitle"/>
          </p:nvPr>
        </p:nvSpPr>
        <p:spPr>
          <a:xfrm>
            <a:off x="4220350" y="4175100"/>
            <a:ext cx="4056000" cy="4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188" name="Google Shape;188;p22"/>
          <p:cNvSpPr/>
          <p:nvPr>
            <p:ph idx="6" type="pic"/>
          </p:nvPr>
        </p:nvSpPr>
        <p:spPr>
          <a:xfrm>
            <a:off x="252838" y="256500"/>
            <a:ext cx="3335700" cy="4630500"/>
          </a:xfrm>
          <a:prstGeom prst="roundRect">
            <a:avLst>
              <a:gd fmla="val 16667"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89" name="Shape 189"/>
        <p:cNvGrpSpPr/>
        <p:nvPr/>
      </p:nvGrpSpPr>
      <p:grpSpPr>
        <a:xfrm>
          <a:off x="0" y="0"/>
          <a:ext cx="0" cy="0"/>
          <a:chOff x="0" y="0"/>
          <a:chExt cx="0" cy="0"/>
        </a:xfrm>
      </p:grpSpPr>
      <p:grpSp>
        <p:nvGrpSpPr>
          <p:cNvPr id="190" name="Google Shape;190;p23"/>
          <p:cNvGrpSpPr/>
          <p:nvPr/>
        </p:nvGrpSpPr>
        <p:grpSpPr>
          <a:xfrm>
            <a:off x="-630875" y="-75676"/>
            <a:ext cx="9896616" cy="5543876"/>
            <a:chOff x="-630875" y="-75676"/>
            <a:chExt cx="9896616" cy="5543876"/>
          </a:xfrm>
        </p:grpSpPr>
        <p:sp>
          <p:nvSpPr>
            <p:cNvPr id="191" name="Google Shape;191;p23"/>
            <p:cNvSpPr/>
            <p:nvPr/>
          </p:nvSpPr>
          <p:spPr>
            <a:xfrm rot="10800000">
              <a:off x="7360534" y="-75676"/>
              <a:ext cx="1905207" cy="1662173"/>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3"/>
            <p:cNvGrpSpPr/>
            <p:nvPr/>
          </p:nvGrpSpPr>
          <p:grpSpPr>
            <a:xfrm>
              <a:off x="-630875" y="2891875"/>
              <a:ext cx="1878438" cy="2576325"/>
              <a:chOff x="-630875" y="2891875"/>
              <a:chExt cx="1878438" cy="2576325"/>
            </a:xfrm>
          </p:grpSpPr>
          <p:sp>
            <p:nvSpPr>
              <p:cNvPr id="193" name="Google Shape;193;p23"/>
              <p:cNvSpPr/>
              <p:nvPr/>
            </p:nvSpPr>
            <p:spPr>
              <a:xfrm rot="-5400000">
                <a:off x="-611669" y="3329794"/>
                <a:ext cx="2297151" cy="1421313"/>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flipH="1">
                <a:off x="-630875" y="4071823"/>
                <a:ext cx="1486916" cy="1396377"/>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 name="Google Shape;195;p23"/>
          <p:cNvSpPr txBox="1"/>
          <p:nvPr>
            <p:ph type="ctrTitle"/>
          </p:nvPr>
        </p:nvSpPr>
        <p:spPr>
          <a:xfrm>
            <a:off x="1132500" y="541799"/>
            <a:ext cx="3439500" cy="102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96" name="Google Shape;196;p23"/>
          <p:cNvSpPr txBox="1"/>
          <p:nvPr>
            <p:ph idx="1" type="subTitle"/>
          </p:nvPr>
        </p:nvSpPr>
        <p:spPr>
          <a:xfrm>
            <a:off x="1132500" y="1515744"/>
            <a:ext cx="3439500" cy="88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7" name="Google Shape;197;p23"/>
          <p:cNvSpPr/>
          <p:nvPr>
            <p:ph idx="2" type="pic"/>
          </p:nvPr>
        </p:nvSpPr>
        <p:spPr>
          <a:xfrm>
            <a:off x="5555688" y="256500"/>
            <a:ext cx="3335700" cy="4630500"/>
          </a:xfrm>
          <a:prstGeom prst="roundRect">
            <a:avLst>
              <a:gd fmla="val 16667" name="adj"/>
            </a:avLst>
          </a:prstGeom>
          <a:noFill/>
          <a:ln>
            <a:noFill/>
          </a:ln>
        </p:spPr>
      </p:sp>
      <p:sp>
        <p:nvSpPr>
          <p:cNvPr id="198" name="Google Shape;198;p23"/>
          <p:cNvSpPr txBox="1"/>
          <p:nvPr/>
        </p:nvSpPr>
        <p:spPr>
          <a:xfrm>
            <a:off x="1132500" y="3986100"/>
            <a:ext cx="43290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2"/>
                </a:solidFill>
                <a:latin typeface="Lato"/>
                <a:ea typeface="Lato"/>
                <a:cs typeface="Lato"/>
                <a:sym typeface="Lato"/>
              </a:rPr>
              <a:t>CREDITS: This presentation template was created by </a:t>
            </a:r>
            <a:r>
              <a:rPr b="1" lang="en" sz="1000" u="sng">
                <a:solidFill>
                  <a:schemeClr val="dk2"/>
                </a:solidFill>
                <a:latin typeface="Lato"/>
                <a:ea typeface="Lato"/>
                <a:cs typeface="Lato"/>
                <a:sym typeface="Lato"/>
                <a:hlinkClick r:id="rId2">
                  <a:extLst>
                    <a:ext uri="{A12FA001-AC4F-418D-AE19-62706E023703}">
                      <ahyp:hlinkClr val="tx"/>
                    </a:ext>
                  </a:extLst>
                </a:hlinkClick>
              </a:rPr>
              <a:t>Slidesgo</a:t>
            </a:r>
            <a:r>
              <a:rPr lang="en" sz="1000">
                <a:solidFill>
                  <a:schemeClr val="dk2"/>
                </a:solidFill>
                <a:latin typeface="Lato"/>
                <a:ea typeface="Lato"/>
                <a:cs typeface="Lato"/>
                <a:sym typeface="Lato"/>
              </a:rPr>
              <a:t>, and includes icons by </a:t>
            </a:r>
            <a:r>
              <a:rPr b="1" lang="en" sz="1000" u="sng">
                <a:solidFill>
                  <a:schemeClr val="dk2"/>
                </a:solidFill>
                <a:latin typeface="Lato"/>
                <a:ea typeface="Lato"/>
                <a:cs typeface="Lato"/>
                <a:sym typeface="Lato"/>
                <a:hlinkClick r:id="rId3">
                  <a:extLst>
                    <a:ext uri="{A12FA001-AC4F-418D-AE19-62706E023703}">
                      <ahyp:hlinkClr val="tx"/>
                    </a:ext>
                  </a:extLst>
                </a:hlinkClick>
              </a:rPr>
              <a:t>Flaticon</a:t>
            </a:r>
            <a:r>
              <a:rPr b="1" lang="en" sz="1000" u="sng">
                <a:solidFill>
                  <a:schemeClr val="dk2"/>
                </a:solidFill>
                <a:latin typeface="Lato"/>
                <a:ea typeface="Lato"/>
                <a:cs typeface="Lato"/>
                <a:sym typeface="Lato"/>
              </a:rPr>
              <a:t> </a:t>
            </a:r>
            <a:r>
              <a:rPr lang="en" sz="1000">
                <a:solidFill>
                  <a:schemeClr val="dk2"/>
                </a:solidFill>
                <a:latin typeface="Lato"/>
                <a:ea typeface="Lato"/>
                <a:cs typeface="Lato"/>
                <a:sym typeface="Lato"/>
              </a:rPr>
              <a:t>and infographics &amp; images by </a:t>
            </a:r>
            <a:r>
              <a:rPr b="1" lang="en" sz="1000" u="sng">
                <a:solidFill>
                  <a:schemeClr val="dk2"/>
                </a:solidFill>
                <a:latin typeface="Lato"/>
                <a:ea typeface="Lato"/>
                <a:cs typeface="Lato"/>
                <a:sym typeface="Lato"/>
                <a:hlinkClick r:id="rId4">
                  <a:extLst>
                    <a:ext uri="{A12FA001-AC4F-418D-AE19-62706E023703}">
                      <ahyp:hlinkClr val="tx"/>
                    </a:ext>
                  </a:extLst>
                </a:hlinkClick>
              </a:rPr>
              <a:t>Freepik</a:t>
            </a:r>
            <a:endParaRPr b="1" sz="1000" u="sng">
              <a:solidFill>
                <a:schemeClr val="dk2"/>
              </a:solidFill>
              <a:latin typeface="Lato"/>
              <a:ea typeface="Lato"/>
              <a:cs typeface="Lato"/>
              <a:sym typeface="Lato"/>
            </a:endParaRPr>
          </a:p>
        </p:txBody>
      </p:sp>
      <p:sp>
        <p:nvSpPr>
          <p:cNvPr id="199" name="Google Shape;199;p23"/>
          <p:cNvSpPr/>
          <p:nvPr/>
        </p:nvSpPr>
        <p:spPr>
          <a:xfrm rot="9788150">
            <a:off x="-261452" y="-252895"/>
            <a:ext cx="1174304" cy="2048801"/>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200" name="Shape 200"/>
        <p:cNvGrpSpPr/>
        <p:nvPr/>
      </p:nvGrpSpPr>
      <p:grpSpPr>
        <a:xfrm>
          <a:off x="0" y="0"/>
          <a:ext cx="0" cy="0"/>
          <a:chOff x="0" y="0"/>
          <a:chExt cx="0" cy="0"/>
        </a:xfrm>
      </p:grpSpPr>
      <p:grpSp>
        <p:nvGrpSpPr>
          <p:cNvPr id="201" name="Google Shape;201;p24"/>
          <p:cNvGrpSpPr/>
          <p:nvPr/>
        </p:nvGrpSpPr>
        <p:grpSpPr>
          <a:xfrm>
            <a:off x="110575" y="-1104850"/>
            <a:ext cx="9115624" cy="6341331"/>
            <a:chOff x="110575" y="-1104850"/>
            <a:chExt cx="9115624" cy="6341331"/>
          </a:xfrm>
        </p:grpSpPr>
        <p:sp>
          <p:nvSpPr>
            <p:cNvPr id="202" name="Google Shape;202;p24"/>
            <p:cNvSpPr/>
            <p:nvPr/>
          </p:nvSpPr>
          <p:spPr>
            <a:xfrm>
              <a:off x="110575" y="-1104850"/>
              <a:ext cx="1995520" cy="1777978"/>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flipH="1">
              <a:off x="7736987" y="3937096"/>
              <a:ext cx="1489212" cy="1299385"/>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204" name="Shape 204"/>
        <p:cNvGrpSpPr/>
        <p:nvPr/>
      </p:nvGrpSpPr>
      <p:grpSpPr>
        <a:xfrm>
          <a:off x="0" y="0"/>
          <a:ext cx="0" cy="0"/>
          <a:chOff x="0" y="0"/>
          <a:chExt cx="0" cy="0"/>
        </a:xfrm>
      </p:grpSpPr>
      <p:sp>
        <p:nvSpPr>
          <p:cNvPr id="205" name="Google Shape;205;p25"/>
          <p:cNvSpPr/>
          <p:nvPr/>
        </p:nvSpPr>
        <p:spPr>
          <a:xfrm flipH="1">
            <a:off x="8555593" y="3403550"/>
            <a:ext cx="1174334" cy="2048852"/>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5"/>
          <p:cNvGrpSpPr/>
          <p:nvPr/>
        </p:nvGrpSpPr>
        <p:grpSpPr>
          <a:xfrm>
            <a:off x="-584512" y="-282800"/>
            <a:ext cx="2442004" cy="2185693"/>
            <a:chOff x="-584512" y="-282800"/>
            <a:chExt cx="2442004" cy="2185693"/>
          </a:xfrm>
        </p:grpSpPr>
        <p:sp>
          <p:nvSpPr>
            <p:cNvPr id="207" name="Google Shape;207;p25"/>
            <p:cNvSpPr/>
            <p:nvPr/>
          </p:nvSpPr>
          <p:spPr>
            <a:xfrm>
              <a:off x="-391236" y="-282800"/>
              <a:ext cx="2248728" cy="1391484"/>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584512" y="818426"/>
              <a:ext cx="1217154" cy="1084466"/>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5175" y="1152475"/>
            <a:ext cx="7713600" cy="3449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26" name="Google Shape;26;p4"/>
          <p:cNvGrpSpPr/>
          <p:nvPr/>
        </p:nvGrpSpPr>
        <p:grpSpPr>
          <a:xfrm>
            <a:off x="-68524" y="-50291"/>
            <a:ext cx="9294724" cy="5569988"/>
            <a:chOff x="-68524" y="-50291"/>
            <a:chExt cx="9294724" cy="5569988"/>
          </a:xfrm>
        </p:grpSpPr>
        <p:sp>
          <p:nvSpPr>
            <p:cNvPr id="27" name="Google Shape;27;p4"/>
            <p:cNvSpPr/>
            <p:nvPr/>
          </p:nvSpPr>
          <p:spPr>
            <a:xfrm rot="10800000">
              <a:off x="8107866" y="-50291"/>
              <a:ext cx="1118334" cy="975818"/>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68524" y="3042248"/>
              <a:ext cx="2036811" cy="2477448"/>
              <a:chOff x="-68524" y="3042248"/>
              <a:chExt cx="2036811" cy="2477448"/>
            </a:xfrm>
          </p:grpSpPr>
          <p:sp>
            <p:nvSpPr>
              <p:cNvPr id="29" name="Google Shape;29;p4"/>
              <p:cNvSpPr/>
              <p:nvPr/>
            </p:nvSpPr>
            <p:spPr>
              <a:xfrm rot="-5400000">
                <a:off x="-486758" y="3460482"/>
                <a:ext cx="2194225" cy="1357758"/>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flipH="1" rot="10800000">
                <a:off x="610550" y="4244633"/>
                <a:ext cx="1357736" cy="1275064"/>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grpSp>
        <p:nvGrpSpPr>
          <p:cNvPr id="32" name="Google Shape;32;p5"/>
          <p:cNvGrpSpPr/>
          <p:nvPr/>
        </p:nvGrpSpPr>
        <p:grpSpPr>
          <a:xfrm>
            <a:off x="6486600" y="-75559"/>
            <a:ext cx="2839598" cy="7045816"/>
            <a:chOff x="6486600" y="-75559"/>
            <a:chExt cx="2839598" cy="7045816"/>
          </a:xfrm>
        </p:grpSpPr>
        <p:sp>
          <p:nvSpPr>
            <p:cNvPr id="33" name="Google Shape;33;p5"/>
            <p:cNvSpPr/>
            <p:nvPr/>
          </p:nvSpPr>
          <p:spPr>
            <a:xfrm flipH="1" rot="10800000">
              <a:off x="6486600" y="4344775"/>
              <a:ext cx="2795714" cy="2625482"/>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7806825" y="-75559"/>
              <a:ext cx="1519373" cy="1045286"/>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p:nvPr/>
        </p:nvSpPr>
        <p:spPr>
          <a:xfrm>
            <a:off x="809302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5"/>
          <p:cNvSpPr txBox="1"/>
          <p:nvPr>
            <p:ph idx="1" type="subTitle"/>
          </p:nvPr>
        </p:nvSpPr>
        <p:spPr>
          <a:xfrm>
            <a:off x="715175" y="1799600"/>
            <a:ext cx="27957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 name="Google Shape;38;p5"/>
          <p:cNvSpPr txBox="1"/>
          <p:nvPr>
            <p:ph idx="2" type="subTitle"/>
          </p:nvPr>
        </p:nvSpPr>
        <p:spPr>
          <a:xfrm>
            <a:off x="715175" y="2329100"/>
            <a:ext cx="2795700" cy="127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9" name="Google Shape;39;p5"/>
          <p:cNvSpPr txBox="1"/>
          <p:nvPr>
            <p:ph idx="3" type="subTitle"/>
          </p:nvPr>
        </p:nvSpPr>
        <p:spPr>
          <a:xfrm>
            <a:off x="4382167" y="1799600"/>
            <a:ext cx="2795700" cy="529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0" name="Google Shape;40;p5"/>
          <p:cNvSpPr txBox="1"/>
          <p:nvPr>
            <p:ph idx="4" type="subTitle"/>
          </p:nvPr>
        </p:nvSpPr>
        <p:spPr>
          <a:xfrm>
            <a:off x="4382171" y="2329100"/>
            <a:ext cx="2795700" cy="127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43" name="Google Shape;43;p6"/>
          <p:cNvGrpSpPr/>
          <p:nvPr/>
        </p:nvGrpSpPr>
        <p:grpSpPr>
          <a:xfrm>
            <a:off x="7534656" y="-581536"/>
            <a:ext cx="2363140" cy="2167014"/>
            <a:chOff x="7534656" y="-581536"/>
            <a:chExt cx="2363140" cy="2167014"/>
          </a:xfrm>
        </p:grpSpPr>
        <p:sp>
          <p:nvSpPr>
            <p:cNvPr id="44" name="Google Shape;44;p6"/>
            <p:cNvSpPr/>
            <p:nvPr/>
          </p:nvSpPr>
          <p:spPr>
            <a:xfrm flipH="1" rot="10800000">
              <a:off x="7534656" y="-581536"/>
              <a:ext cx="1983644" cy="1364510"/>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598850" y="365625"/>
              <a:ext cx="1298946" cy="1219853"/>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grpSp>
        <p:nvGrpSpPr>
          <p:cNvPr id="47" name="Google Shape;47;p7"/>
          <p:cNvGrpSpPr/>
          <p:nvPr/>
        </p:nvGrpSpPr>
        <p:grpSpPr>
          <a:xfrm>
            <a:off x="-1009475" y="-638600"/>
            <a:ext cx="10235672" cy="5875064"/>
            <a:chOff x="-1009475" y="-638600"/>
            <a:chExt cx="10235672" cy="5875064"/>
          </a:xfrm>
        </p:grpSpPr>
        <p:grpSp>
          <p:nvGrpSpPr>
            <p:cNvPr id="48" name="Google Shape;48;p7"/>
            <p:cNvGrpSpPr/>
            <p:nvPr/>
          </p:nvGrpSpPr>
          <p:grpSpPr>
            <a:xfrm>
              <a:off x="-1009475" y="-638600"/>
              <a:ext cx="3451513" cy="2537144"/>
              <a:chOff x="-1009475" y="-638600"/>
              <a:chExt cx="3451513" cy="2537144"/>
            </a:xfrm>
          </p:grpSpPr>
          <p:sp>
            <p:nvSpPr>
              <p:cNvPr id="49" name="Google Shape;49;p7"/>
              <p:cNvSpPr/>
              <p:nvPr/>
            </p:nvSpPr>
            <p:spPr>
              <a:xfrm>
                <a:off x="-1009475" y="-476375"/>
                <a:ext cx="2665498" cy="2374919"/>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64600" y="-638600"/>
                <a:ext cx="1577438" cy="1405474"/>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p:nvPr/>
          </p:nvSpPr>
          <p:spPr>
            <a:xfrm flipH="1">
              <a:off x="6929100" y="3232250"/>
              <a:ext cx="2297097" cy="2004214"/>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15175" y="981238"/>
            <a:ext cx="3939900" cy="1085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subTitle"/>
          </p:nvPr>
        </p:nvSpPr>
        <p:spPr>
          <a:xfrm>
            <a:off x="715175" y="2066463"/>
            <a:ext cx="3939900" cy="20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200">
                <a:latin typeface="Lato"/>
                <a:ea typeface="Lato"/>
                <a:cs typeface="Lato"/>
                <a:sym typeface="Lato"/>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4" name="Google Shape;54;p7"/>
          <p:cNvSpPr/>
          <p:nvPr>
            <p:ph idx="2" type="pic"/>
          </p:nvPr>
        </p:nvSpPr>
        <p:spPr>
          <a:xfrm>
            <a:off x="5555688" y="256500"/>
            <a:ext cx="3335700" cy="46305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715175" y="1045050"/>
            <a:ext cx="6142800" cy="3053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7" name="Google Shape;57;p8"/>
          <p:cNvSpPr/>
          <p:nvPr/>
        </p:nvSpPr>
        <p:spPr>
          <a:xfrm rot="10800000">
            <a:off x="-682687" y="4344775"/>
            <a:ext cx="2795714" cy="2625482"/>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flipH="1">
            <a:off x="-317816"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type="title"/>
          </p:nvPr>
        </p:nvSpPr>
        <p:spPr>
          <a:xfrm>
            <a:off x="715175"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 name="Google Shape;61;p9"/>
          <p:cNvSpPr txBox="1"/>
          <p:nvPr>
            <p:ph idx="1" type="subTitle"/>
          </p:nvPr>
        </p:nvSpPr>
        <p:spPr>
          <a:xfrm>
            <a:off x="715175"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txBox="1"/>
          <p:nvPr>
            <p:ph idx="2" type="body"/>
          </p:nvPr>
        </p:nvSpPr>
        <p:spPr>
          <a:xfrm>
            <a:off x="4939500" y="724075"/>
            <a:ext cx="34893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3" name="Google Shape;63;p9"/>
          <p:cNvSpPr/>
          <p:nvPr/>
        </p:nvSpPr>
        <p:spPr>
          <a:xfrm>
            <a:off x="8631000" y="2655700"/>
            <a:ext cx="1647490" cy="1759265"/>
          </a:xfrm>
          <a:custGeom>
            <a:rect b="b" l="l" r="r" t="t"/>
            <a:pathLst>
              <a:path extrusionOk="0" h="56032" w="52472">
                <a:moveTo>
                  <a:pt x="23778" y="1"/>
                </a:moveTo>
                <a:cubicBezTo>
                  <a:pt x="23758" y="88"/>
                  <a:pt x="23699" y="96"/>
                  <a:pt x="23639" y="96"/>
                </a:cubicBezTo>
                <a:cubicBezTo>
                  <a:pt x="23626" y="96"/>
                  <a:pt x="23612" y="96"/>
                  <a:pt x="23599" y="96"/>
                </a:cubicBezTo>
                <a:cubicBezTo>
                  <a:pt x="22123" y="227"/>
                  <a:pt x="20742" y="644"/>
                  <a:pt x="19468" y="1370"/>
                </a:cubicBezTo>
                <a:cubicBezTo>
                  <a:pt x="18468" y="1942"/>
                  <a:pt x="17587" y="2656"/>
                  <a:pt x="16682" y="3335"/>
                </a:cubicBezTo>
                <a:cubicBezTo>
                  <a:pt x="15574" y="4168"/>
                  <a:pt x="14348" y="4751"/>
                  <a:pt x="13003" y="5156"/>
                </a:cubicBezTo>
                <a:cubicBezTo>
                  <a:pt x="11788" y="5525"/>
                  <a:pt x="10538" y="5823"/>
                  <a:pt x="9371" y="6359"/>
                </a:cubicBezTo>
                <a:cubicBezTo>
                  <a:pt x="8359" y="6823"/>
                  <a:pt x="7419" y="7395"/>
                  <a:pt x="6549" y="8085"/>
                </a:cubicBezTo>
                <a:cubicBezTo>
                  <a:pt x="4918" y="9383"/>
                  <a:pt x="3632" y="10943"/>
                  <a:pt x="2585" y="12740"/>
                </a:cubicBezTo>
                <a:cubicBezTo>
                  <a:pt x="1632" y="14395"/>
                  <a:pt x="953" y="16169"/>
                  <a:pt x="513" y="18027"/>
                </a:cubicBezTo>
                <a:cubicBezTo>
                  <a:pt x="334" y="18813"/>
                  <a:pt x="191" y="19622"/>
                  <a:pt x="132" y="20432"/>
                </a:cubicBezTo>
                <a:cubicBezTo>
                  <a:pt x="120" y="20622"/>
                  <a:pt x="84" y="20825"/>
                  <a:pt x="84" y="21015"/>
                </a:cubicBezTo>
                <a:cubicBezTo>
                  <a:pt x="84" y="21075"/>
                  <a:pt x="84" y="21146"/>
                  <a:pt x="1" y="21170"/>
                </a:cubicBezTo>
                <a:lnTo>
                  <a:pt x="1" y="23813"/>
                </a:lnTo>
                <a:cubicBezTo>
                  <a:pt x="84" y="23825"/>
                  <a:pt x="84" y="23908"/>
                  <a:pt x="84" y="23944"/>
                </a:cubicBezTo>
                <a:cubicBezTo>
                  <a:pt x="132" y="25040"/>
                  <a:pt x="275" y="26111"/>
                  <a:pt x="477" y="27183"/>
                </a:cubicBezTo>
                <a:cubicBezTo>
                  <a:pt x="692" y="28397"/>
                  <a:pt x="989" y="29600"/>
                  <a:pt x="1323" y="30814"/>
                </a:cubicBezTo>
                <a:cubicBezTo>
                  <a:pt x="1727" y="32267"/>
                  <a:pt x="2204" y="33707"/>
                  <a:pt x="2704" y="35136"/>
                </a:cubicBezTo>
                <a:cubicBezTo>
                  <a:pt x="3406" y="37136"/>
                  <a:pt x="4144" y="39113"/>
                  <a:pt x="4894" y="41077"/>
                </a:cubicBezTo>
                <a:cubicBezTo>
                  <a:pt x="5275" y="42101"/>
                  <a:pt x="5656" y="43149"/>
                  <a:pt x="6085" y="44173"/>
                </a:cubicBezTo>
                <a:cubicBezTo>
                  <a:pt x="6633" y="45471"/>
                  <a:pt x="7276" y="46721"/>
                  <a:pt x="8038" y="47911"/>
                </a:cubicBezTo>
                <a:cubicBezTo>
                  <a:pt x="8907" y="49293"/>
                  <a:pt x="9907" y="50555"/>
                  <a:pt x="11098" y="51674"/>
                </a:cubicBezTo>
                <a:cubicBezTo>
                  <a:pt x="12098" y="52602"/>
                  <a:pt x="13169" y="53400"/>
                  <a:pt x="14360" y="54055"/>
                </a:cubicBezTo>
                <a:cubicBezTo>
                  <a:pt x="15789" y="54841"/>
                  <a:pt x="17325" y="55377"/>
                  <a:pt x="18932" y="55662"/>
                </a:cubicBezTo>
                <a:cubicBezTo>
                  <a:pt x="19563" y="55781"/>
                  <a:pt x="20206" y="55853"/>
                  <a:pt x="20861" y="55901"/>
                </a:cubicBezTo>
                <a:cubicBezTo>
                  <a:pt x="21111" y="55936"/>
                  <a:pt x="21373" y="55948"/>
                  <a:pt x="21623" y="55948"/>
                </a:cubicBezTo>
                <a:cubicBezTo>
                  <a:pt x="21682" y="55948"/>
                  <a:pt x="21754" y="55948"/>
                  <a:pt x="21766" y="56031"/>
                </a:cubicBezTo>
                <a:lnTo>
                  <a:pt x="24599" y="56031"/>
                </a:lnTo>
                <a:cubicBezTo>
                  <a:pt x="24611" y="55948"/>
                  <a:pt x="24683" y="55948"/>
                  <a:pt x="24742" y="55948"/>
                </a:cubicBezTo>
                <a:cubicBezTo>
                  <a:pt x="25373" y="55901"/>
                  <a:pt x="25980" y="55877"/>
                  <a:pt x="26611" y="55817"/>
                </a:cubicBezTo>
                <a:cubicBezTo>
                  <a:pt x="27338" y="55734"/>
                  <a:pt x="28052" y="55650"/>
                  <a:pt x="28778" y="55543"/>
                </a:cubicBezTo>
                <a:cubicBezTo>
                  <a:pt x="30100" y="55353"/>
                  <a:pt x="31433" y="55127"/>
                  <a:pt x="32755" y="54865"/>
                </a:cubicBezTo>
                <a:cubicBezTo>
                  <a:pt x="34672" y="54472"/>
                  <a:pt x="36589" y="54150"/>
                  <a:pt x="38482" y="53638"/>
                </a:cubicBezTo>
                <a:cubicBezTo>
                  <a:pt x="40149" y="53198"/>
                  <a:pt x="41744" y="52579"/>
                  <a:pt x="43173" y="51614"/>
                </a:cubicBezTo>
                <a:cubicBezTo>
                  <a:pt x="44304" y="50840"/>
                  <a:pt x="45304" y="49924"/>
                  <a:pt x="46197" y="48876"/>
                </a:cubicBezTo>
                <a:cubicBezTo>
                  <a:pt x="47697" y="47138"/>
                  <a:pt x="48888" y="45185"/>
                  <a:pt x="49864" y="43101"/>
                </a:cubicBezTo>
                <a:cubicBezTo>
                  <a:pt x="50567" y="41601"/>
                  <a:pt x="51138" y="40053"/>
                  <a:pt x="51555" y="38446"/>
                </a:cubicBezTo>
                <a:cubicBezTo>
                  <a:pt x="51817" y="37398"/>
                  <a:pt x="52043" y="36351"/>
                  <a:pt x="52186" y="35279"/>
                </a:cubicBezTo>
                <a:cubicBezTo>
                  <a:pt x="52281" y="34600"/>
                  <a:pt x="52365" y="33934"/>
                  <a:pt x="52388" y="33267"/>
                </a:cubicBezTo>
                <a:cubicBezTo>
                  <a:pt x="52388" y="33195"/>
                  <a:pt x="52353" y="33100"/>
                  <a:pt x="52472" y="33076"/>
                </a:cubicBezTo>
                <a:lnTo>
                  <a:pt x="52472" y="30243"/>
                </a:lnTo>
                <a:cubicBezTo>
                  <a:pt x="52388" y="30231"/>
                  <a:pt x="52388" y="30159"/>
                  <a:pt x="52388" y="30100"/>
                </a:cubicBezTo>
                <a:cubicBezTo>
                  <a:pt x="52329" y="28969"/>
                  <a:pt x="52162" y="27849"/>
                  <a:pt x="51936" y="26742"/>
                </a:cubicBezTo>
                <a:cubicBezTo>
                  <a:pt x="51626" y="25230"/>
                  <a:pt x="51150" y="23742"/>
                  <a:pt x="50519" y="22313"/>
                </a:cubicBezTo>
                <a:cubicBezTo>
                  <a:pt x="49662" y="20337"/>
                  <a:pt x="48471" y="18551"/>
                  <a:pt x="47114" y="16884"/>
                </a:cubicBezTo>
                <a:cubicBezTo>
                  <a:pt x="46435" y="16050"/>
                  <a:pt x="45721" y="15241"/>
                  <a:pt x="44971" y="14455"/>
                </a:cubicBezTo>
                <a:cubicBezTo>
                  <a:pt x="43411" y="12788"/>
                  <a:pt x="41756" y="11205"/>
                  <a:pt x="40161" y="9573"/>
                </a:cubicBezTo>
                <a:cubicBezTo>
                  <a:pt x="38887" y="8264"/>
                  <a:pt x="37649" y="6894"/>
                  <a:pt x="36327" y="5609"/>
                </a:cubicBezTo>
                <a:cubicBezTo>
                  <a:pt x="34946" y="4275"/>
                  <a:pt x="33469" y="3025"/>
                  <a:pt x="31803" y="2037"/>
                </a:cubicBezTo>
                <a:cubicBezTo>
                  <a:pt x="30219" y="1108"/>
                  <a:pt x="28528" y="477"/>
                  <a:pt x="26707" y="179"/>
                </a:cubicBezTo>
                <a:cubicBezTo>
                  <a:pt x="26433" y="132"/>
                  <a:pt x="26135" y="120"/>
                  <a:pt x="25849" y="96"/>
                </a:cubicBezTo>
                <a:cubicBezTo>
                  <a:pt x="25790" y="72"/>
                  <a:pt x="25718" y="96"/>
                  <a:pt x="25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8550924" y="3336667"/>
            <a:ext cx="926543" cy="1956279"/>
          </a:xfrm>
          <a:custGeom>
            <a:rect b="b" l="l" r="r" t="t"/>
            <a:pathLst>
              <a:path extrusionOk="0" h="55806" w="26433">
                <a:moveTo>
                  <a:pt x="9847" y="906"/>
                </a:moveTo>
                <a:cubicBezTo>
                  <a:pt x="9859" y="906"/>
                  <a:pt x="9859" y="918"/>
                  <a:pt x="9859" y="941"/>
                </a:cubicBezTo>
                <a:cubicBezTo>
                  <a:pt x="9853" y="959"/>
                  <a:pt x="9844" y="968"/>
                  <a:pt x="9834" y="968"/>
                </a:cubicBezTo>
                <a:cubicBezTo>
                  <a:pt x="9823" y="968"/>
                  <a:pt x="9811" y="959"/>
                  <a:pt x="9800" y="941"/>
                </a:cubicBezTo>
                <a:cubicBezTo>
                  <a:pt x="9800" y="941"/>
                  <a:pt x="9823" y="918"/>
                  <a:pt x="9823" y="906"/>
                </a:cubicBezTo>
                <a:close/>
                <a:moveTo>
                  <a:pt x="9423" y="2332"/>
                </a:moveTo>
                <a:cubicBezTo>
                  <a:pt x="9593" y="2332"/>
                  <a:pt x="9784" y="2432"/>
                  <a:pt x="9907" y="2620"/>
                </a:cubicBezTo>
                <a:cubicBezTo>
                  <a:pt x="10157" y="3025"/>
                  <a:pt x="10133" y="3465"/>
                  <a:pt x="10038" y="3977"/>
                </a:cubicBezTo>
                <a:cubicBezTo>
                  <a:pt x="9835" y="3823"/>
                  <a:pt x="9859" y="3644"/>
                  <a:pt x="9788" y="3513"/>
                </a:cubicBezTo>
                <a:cubicBezTo>
                  <a:pt x="9719" y="3353"/>
                  <a:pt x="9782" y="3083"/>
                  <a:pt x="9566" y="3083"/>
                </a:cubicBezTo>
                <a:cubicBezTo>
                  <a:pt x="9557" y="3083"/>
                  <a:pt x="9548" y="3084"/>
                  <a:pt x="9538" y="3084"/>
                </a:cubicBezTo>
                <a:cubicBezTo>
                  <a:pt x="9252" y="3108"/>
                  <a:pt x="9419" y="3406"/>
                  <a:pt x="9323" y="3644"/>
                </a:cubicBezTo>
                <a:cubicBezTo>
                  <a:pt x="8966" y="3323"/>
                  <a:pt x="8930" y="2930"/>
                  <a:pt x="9085" y="2549"/>
                </a:cubicBezTo>
                <a:cubicBezTo>
                  <a:pt x="9150" y="2402"/>
                  <a:pt x="9280" y="2332"/>
                  <a:pt x="9423" y="2332"/>
                </a:cubicBezTo>
                <a:close/>
                <a:moveTo>
                  <a:pt x="3335" y="3007"/>
                </a:moveTo>
                <a:cubicBezTo>
                  <a:pt x="3379" y="3007"/>
                  <a:pt x="3426" y="3016"/>
                  <a:pt x="3477" y="3037"/>
                </a:cubicBezTo>
                <a:cubicBezTo>
                  <a:pt x="3942" y="3204"/>
                  <a:pt x="4192" y="3525"/>
                  <a:pt x="4192" y="4049"/>
                </a:cubicBezTo>
                <a:cubicBezTo>
                  <a:pt x="3930" y="4013"/>
                  <a:pt x="3835" y="3799"/>
                  <a:pt x="3668" y="3680"/>
                </a:cubicBezTo>
                <a:cubicBezTo>
                  <a:pt x="3606" y="3618"/>
                  <a:pt x="3535" y="3567"/>
                  <a:pt x="3460" y="3567"/>
                </a:cubicBezTo>
                <a:cubicBezTo>
                  <a:pt x="3419" y="3567"/>
                  <a:pt x="3377" y="3582"/>
                  <a:pt x="3334" y="3620"/>
                </a:cubicBezTo>
                <a:cubicBezTo>
                  <a:pt x="3192" y="3751"/>
                  <a:pt x="3299" y="3858"/>
                  <a:pt x="3394" y="3954"/>
                </a:cubicBezTo>
                <a:lnTo>
                  <a:pt x="3835" y="4454"/>
                </a:lnTo>
                <a:cubicBezTo>
                  <a:pt x="3784" y="4487"/>
                  <a:pt x="3740" y="4500"/>
                  <a:pt x="3699" y="4500"/>
                </a:cubicBezTo>
                <a:cubicBezTo>
                  <a:pt x="3623" y="4500"/>
                  <a:pt x="3559" y="4457"/>
                  <a:pt x="3489" y="4418"/>
                </a:cubicBezTo>
                <a:cubicBezTo>
                  <a:pt x="3096" y="4156"/>
                  <a:pt x="2894" y="3799"/>
                  <a:pt x="3013" y="3323"/>
                </a:cubicBezTo>
                <a:cubicBezTo>
                  <a:pt x="3060" y="3135"/>
                  <a:pt x="3173" y="3007"/>
                  <a:pt x="3335" y="3007"/>
                </a:cubicBezTo>
                <a:close/>
                <a:moveTo>
                  <a:pt x="3628" y="10637"/>
                </a:moveTo>
                <a:cubicBezTo>
                  <a:pt x="3796" y="10637"/>
                  <a:pt x="3949" y="10754"/>
                  <a:pt x="4085" y="10847"/>
                </a:cubicBezTo>
                <a:cubicBezTo>
                  <a:pt x="4466" y="11085"/>
                  <a:pt x="4704" y="11431"/>
                  <a:pt x="4811" y="12014"/>
                </a:cubicBezTo>
                <a:cubicBezTo>
                  <a:pt x="4561" y="11800"/>
                  <a:pt x="4418" y="11657"/>
                  <a:pt x="4251" y="11514"/>
                </a:cubicBezTo>
                <a:cubicBezTo>
                  <a:pt x="4125" y="11424"/>
                  <a:pt x="3998" y="11251"/>
                  <a:pt x="3861" y="11251"/>
                </a:cubicBezTo>
                <a:cubicBezTo>
                  <a:pt x="3818" y="11251"/>
                  <a:pt x="3773" y="11269"/>
                  <a:pt x="3727" y="11312"/>
                </a:cubicBezTo>
                <a:cubicBezTo>
                  <a:pt x="3513" y="11514"/>
                  <a:pt x="3811" y="11669"/>
                  <a:pt x="3906" y="11812"/>
                </a:cubicBezTo>
                <a:cubicBezTo>
                  <a:pt x="4108" y="12097"/>
                  <a:pt x="4323" y="12336"/>
                  <a:pt x="4585" y="12645"/>
                </a:cubicBezTo>
                <a:cubicBezTo>
                  <a:pt x="4531" y="12653"/>
                  <a:pt x="4477" y="12656"/>
                  <a:pt x="4425" y="12656"/>
                </a:cubicBezTo>
                <a:cubicBezTo>
                  <a:pt x="3739" y="12656"/>
                  <a:pt x="3210" y="12030"/>
                  <a:pt x="3132" y="11455"/>
                </a:cubicBezTo>
                <a:cubicBezTo>
                  <a:pt x="3084" y="11157"/>
                  <a:pt x="3168" y="10883"/>
                  <a:pt x="3418" y="10704"/>
                </a:cubicBezTo>
                <a:cubicBezTo>
                  <a:pt x="3490" y="10656"/>
                  <a:pt x="3560" y="10637"/>
                  <a:pt x="3628" y="10637"/>
                </a:cubicBezTo>
                <a:close/>
                <a:moveTo>
                  <a:pt x="15884" y="11545"/>
                </a:moveTo>
                <a:cubicBezTo>
                  <a:pt x="16114" y="11545"/>
                  <a:pt x="16251" y="11700"/>
                  <a:pt x="16348" y="11895"/>
                </a:cubicBezTo>
                <a:cubicBezTo>
                  <a:pt x="16574" y="12371"/>
                  <a:pt x="16443" y="12752"/>
                  <a:pt x="16038" y="13062"/>
                </a:cubicBezTo>
                <a:cubicBezTo>
                  <a:pt x="15848" y="12848"/>
                  <a:pt x="16277" y="12562"/>
                  <a:pt x="15967" y="12395"/>
                </a:cubicBezTo>
                <a:cubicBezTo>
                  <a:pt x="15917" y="12370"/>
                  <a:pt x="15875" y="12359"/>
                  <a:pt x="15840" y="12359"/>
                </a:cubicBezTo>
                <a:cubicBezTo>
                  <a:pt x="15643" y="12359"/>
                  <a:pt x="15648" y="12702"/>
                  <a:pt x="15396" y="12752"/>
                </a:cubicBezTo>
                <a:cubicBezTo>
                  <a:pt x="15419" y="12455"/>
                  <a:pt x="15396" y="12217"/>
                  <a:pt x="15443" y="11990"/>
                </a:cubicBezTo>
                <a:cubicBezTo>
                  <a:pt x="15479" y="11788"/>
                  <a:pt x="15562" y="11574"/>
                  <a:pt x="15812" y="11550"/>
                </a:cubicBezTo>
                <a:cubicBezTo>
                  <a:pt x="15837" y="11547"/>
                  <a:pt x="15861" y="11545"/>
                  <a:pt x="15884" y="11545"/>
                </a:cubicBezTo>
                <a:close/>
                <a:moveTo>
                  <a:pt x="19969" y="14373"/>
                </a:moveTo>
                <a:cubicBezTo>
                  <a:pt x="20134" y="14373"/>
                  <a:pt x="20280" y="14491"/>
                  <a:pt x="20408" y="14669"/>
                </a:cubicBezTo>
                <a:cubicBezTo>
                  <a:pt x="20813" y="15229"/>
                  <a:pt x="20610" y="16086"/>
                  <a:pt x="19920" y="16622"/>
                </a:cubicBezTo>
                <a:cubicBezTo>
                  <a:pt x="20027" y="16217"/>
                  <a:pt x="20098" y="15860"/>
                  <a:pt x="20170" y="15503"/>
                </a:cubicBezTo>
                <a:cubicBezTo>
                  <a:pt x="20206" y="15384"/>
                  <a:pt x="20265" y="15229"/>
                  <a:pt x="20087" y="15181"/>
                </a:cubicBezTo>
                <a:cubicBezTo>
                  <a:pt x="20058" y="15173"/>
                  <a:pt x="20032" y="15169"/>
                  <a:pt x="20009" y="15169"/>
                </a:cubicBezTo>
                <a:cubicBezTo>
                  <a:pt x="19865" y="15169"/>
                  <a:pt x="19842" y="15320"/>
                  <a:pt x="19801" y="15443"/>
                </a:cubicBezTo>
                <a:cubicBezTo>
                  <a:pt x="19694" y="15765"/>
                  <a:pt x="19717" y="16122"/>
                  <a:pt x="19503" y="16396"/>
                </a:cubicBezTo>
                <a:cubicBezTo>
                  <a:pt x="19146" y="15884"/>
                  <a:pt x="19194" y="14955"/>
                  <a:pt x="19610" y="14550"/>
                </a:cubicBezTo>
                <a:cubicBezTo>
                  <a:pt x="19739" y="14426"/>
                  <a:pt x="19859" y="14373"/>
                  <a:pt x="19969" y="14373"/>
                </a:cubicBezTo>
                <a:close/>
                <a:moveTo>
                  <a:pt x="4065" y="20120"/>
                </a:moveTo>
                <a:cubicBezTo>
                  <a:pt x="4249" y="20120"/>
                  <a:pt x="4377" y="20234"/>
                  <a:pt x="4489" y="20384"/>
                </a:cubicBezTo>
                <a:cubicBezTo>
                  <a:pt x="4739" y="20729"/>
                  <a:pt x="4858" y="21110"/>
                  <a:pt x="4894" y="21599"/>
                </a:cubicBezTo>
                <a:cubicBezTo>
                  <a:pt x="4585" y="21491"/>
                  <a:pt x="4525" y="21206"/>
                  <a:pt x="4358" y="21027"/>
                </a:cubicBezTo>
                <a:cubicBezTo>
                  <a:pt x="4266" y="20935"/>
                  <a:pt x="4189" y="20779"/>
                  <a:pt x="4070" y="20779"/>
                </a:cubicBezTo>
                <a:cubicBezTo>
                  <a:pt x="4035" y="20779"/>
                  <a:pt x="3997" y="20792"/>
                  <a:pt x="3954" y="20825"/>
                </a:cubicBezTo>
                <a:cubicBezTo>
                  <a:pt x="3763" y="20956"/>
                  <a:pt x="3954" y="21099"/>
                  <a:pt x="4013" y="21253"/>
                </a:cubicBezTo>
                <a:cubicBezTo>
                  <a:pt x="4061" y="21361"/>
                  <a:pt x="4120" y="21444"/>
                  <a:pt x="4168" y="21551"/>
                </a:cubicBezTo>
                <a:cubicBezTo>
                  <a:pt x="4168" y="21599"/>
                  <a:pt x="4192" y="21670"/>
                  <a:pt x="4180" y="21682"/>
                </a:cubicBezTo>
                <a:cubicBezTo>
                  <a:pt x="4164" y="21694"/>
                  <a:pt x="4151" y="21699"/>
                  <a:pt x="4138" y="21699"/>
                </a:cubicBezTo>
                <a:cubicBezTo>
                  <a:pt x="4103" y="21699"/>
                  <a:pt x="4081" y="21658"/>
                  <a:pt x="4073" y="21622"/>
                </a:cubicBezTo>
                <a:cubicBezTo>
                  <a:pt x="3751" y="21420"/>
                  <a:pt x="3632" y="21087"/>
                  <a:pt x="3585" y="20741"/>
                </a:cubicBezTo>
                <a:cubicBezTo>
                  <a:pt x="3573" y="20491"/>
                  <a:pt x="3632" y="20241"/>
                  <a:pt x="3906" y="20146"/>
                </a:cubicBezTo>
                <a:cubicBezTo>
                  <a:pt x="3964" y="20129"/>
                  <a:pt x="4016" y="20120"/>
                  <a:pt x="4065" y="20120"/>
                </a:cubicBezTo>
                <a:close/>
                <a:moveTo>
                  <a:pt x="2489" y="25055"/>
                </a:moveTo>
                <a:cubicBezTo>
                  <a:pt x="2539" y="25055"/>
                  <a:pt x="2590" y="25062"/>
                  <a:pt x="2644" y="25075"/>
                </a:cubicBezTo>
                <a:cubicBezTo>
                  <a:pt x="3108" y="25194"/>
                  <a:pt x="3394" y="25492"/>
                  <a:pt x="3477" y="26004"/>
                </a:cubicBezTo>
                <a:cubicBezTo>
                  <a:pt x="3287" y="25849"/>
                  <a:pt x="3108" y="25706"/>
                  <a:pt x="2894" y="25551"/>
                </a:cubicBezTo>
                <a:cubicBezTo>
                  <a:pt x="2841" y="25515"/>
                  <a:pt x="2786" y="25494"/>
                  <a:pt x="2734" y="25494"/>
                </a:cubicBezTo>
                <a:cubicBezTo>
                  <a:pt x="2668" y="25494"/>
                  <a:pt x="2607" y="25526"/>
                  <a:pt x="2561" y="25599"/>
                </a:cubicBezTo>
                <a:cubicBezTo>
                  <a:pt x="2465" y="25730"/>
                  <a:pt x="2596" y="25802"/>
                  <a:pt x="2680" y="25873"/>
                </a:cubicBezTo>
                <a:cubicBezTo>
                  <a:pt x="2930" y="26099"/>
                  <a:pt x="3192" y="26325"/>
                  <a:pt x="3406" y="26623"/>
                </a:cubicBezTo>
                <a:cubicBezTo>
                  <a:pt x="2799" y="26611"/>
                  <a:pt x="2382" y="26325"/>
                  <a:pt x="2061" y="25873"/>
                </a:cubicBezTo>
                <a:cubicBezTo>
                  <a:pt x="1941" y="25706"/>
                  <a:pt x="1918" y="25492"/>
                  <a:pt x="2049" y="25301"/>
                </a:cubicBezTo>
                <a:cubicBezTo>
                  <a:pt x="2169" y="25135"/>
                  <a:pt x="2317" y="25055"/>
                  <a:pt x="2489" y="25055"/>
                </a:cubicBezTo>
                <a:close/>
                <a:moveTo>
                  <a:pt x="19172" y="26917"/>
                </a:moveTo>
                <a:cubicBezTo>
                  <a:pt x="19194" y="26917"/>
                  <a:pt x="19217" y="26918"/>
                  <a:pt x="19241" y="26921"/>
                </a:cubicBezTo>
                <a:cubicBezTo>
                  <a:pt x="19491" y="26968"/>
                  <a:pt x="19694" y="27052"/>
                  <a:pt x="19789" y="27326"/>
                </a:cubicBezTo>
                <a:cubicBezTo>
                  <a:pt x="19979" y="27861"/>
                  <a:pt x="19729" y="28647"/>
                  <a:pt x="19182" y="29111"/>
                </a:cubicBezTo>
                <a:cubicBezTo>
                  <a:pt x="19075" y="28766"/>
                  <a:pt x="19265" y="28528"/>
                  <a:pt x="19301" y="28242"/>
                </a:cubicBezTo>
                <a:cubicBezTo>
                  <a:pt x="19325" y="28076"/>
                  <a:pt x="19479" y="27885"/>
                  <a:pt x="19241" y="27814"/>
                </a:cubicBezTo>
                <a:cubicBezTo>
                  <a:pt x="19206" y="27804"/>
                  <a:pt x="19175" y="27800"/>
                  <a:pt x="19147" y="27800"/>
                </a:cubicBezTo>
                <a:cubicBezTo>
                  <a:pt x="18969" y="27800"/>
                  <a:pt x="18936" y="27982"/>
                  <a:pt x="18884" y="28147"/>
                </a:cubicBezTo>
                <a:cubicBezTo>
                  <a:pt x="18836" y="28278"/>
                  <a:pt x="18777" y="28421"/>
                  <a:pt x="18670" y="28683"/>
                </a:cubicBezTo>
                <a:cubicBezTo>
                  <a:pt x="18491" y="28099"/>
                  <a:pt x="18527" y="27647"/>
                  <a:pt x="18729" y="27206"/>
                </a:cubicBezTo>
                <a:cubicBezTo>
                  <a:pt x="18826" y="27014"/>
                  <a:pt x="18970" y="26917"/>
                  <a:pt x="19172" y="26917"/>
                </a:cubicBezTo>
                <a:close/>
                <a:moveTo>
                  <a:pt x="23830" y="30034"/>
                </a:moveTo>
                <a:cubicBezTo>
                  <a:pt x="24124" y="30034"/>
                  <a:pt x="24399" y="30266"/>
                  <a:pt x="24480" y="30647"/>
                </a:cubicBezTo>
                <a:cubicBezTo>
                  <a:pt x="24633" y="31394"/>
                  <a:pt x="24101" y="32009"/>
                  <a:pt x="23262" y="32009"/>
                </a:cubicBezTo>
                <a:cubicBezTo>
                  <a:pt x="23124" y="32009"/>
                  <a:pt x="22978" y="31992"/>
                  <a:pt x="22825" y="31957"/>
                </a:cubicBezTo>
                <a:cubicBezTo>
                  <a:pt x="23135" y="31671"/>
                  <a:pt x="23468" y="31386"/>
                  <a:pt x="23789" y="31088"/>
                </a:cubicBezTo>
                <a:cubicBezTo>
                  <a:pt x="23897" y="30981"/>
                  <a:pt x="24135" y="30850"/>
                  <a:pt x="23968" y="30683"/>
                </a:cubicBezTo>
                <a:cubicBezTo>
                  <a:pt x="23919" y="30630"/>
                  <a:pt x="23872" y="30610"/>
                  <a:pt x="23827" y="30610"/>
                </a:cubicBezTo>
                <a:cubicBezTo>
                  <a:pt x="23711" y="30610"/>
                  <a:pt x="23610" y="30752"/>
                  <a:pt x="23516" y="30838"/>
                </a:cubicBezTo>
                <a:cubicBezTo>
                  <a:pt x="23242" y="31076"/>
                  <a:pt x="23039" y="31386"/>
                  <a:pt x="22658" y="31552"/>
                </a:cubicBezTo>
                <a:cubicBezTo>
                  <a:pt x="22742" y="30969"/>
                  <a:pt x="23016" y="30540"/>
                  <a:pt x="23420" y="30195"/>
                </a:cubicBezTo>
                <a:cubicBezTo>
                  <a:pt x="23549" y="30085"/>
                  <a:pt x="23692" y="30034"/>
                  <a:pt x="23830" y="30034"/>
                </a:cubicBezTo>
                <a:close/>
                <a:moveTo>
                  <a:pt x="3610" y="31361"/>
                </a:moveTo>
                <a:cubicBezTo>
                  <a:pt x="3816" y="31361"/>
                  <a:pt x="3986" y="31545"/>
                  <a:pt x="4144" y="31695"/>
                </a:cubicBezTo>
                <a:cubicBezTo>
                  <a:pt x="4382" y="31933"/>
                  <a:pt x="4537" y="32207"/>
                  <a:pt x="4537" y="32564"/>
                </a:cubicBezTo>
                <a:cubicBezTo>
                  <a:pt x="4307" y="32488"/>
                  <a:pt x="4131" y="32165"/>
                  <a:pt x="3954" y="32165"/>
                </a:cubicBezTo>
                <a:cubicBezTo>
                  <a:pt x="3910" y="32165"/>
                  <a:pt x="3867" y="32184"/>
                  <a:pt x="3823" y="32231"/>
                </a:cubicBezTo>
                <a:cubicBezTo>
                  <a:pt x="3573" y="32505"/>
                  <a:pt x="4073" y="32624"/>
                  <a:pt x="4180" y="32862"/>
                </a:cubicBezTo>
                <a:cubicBezTo>
                  <a:pt x="4216" y="32945"/>
                  <a:pt x="4347" y="33005"/>
                  <a:pt x="4323" y="33148"/>
                </a:cubicBezTo>
                <a:cubicBezTo>
                  <a:pt x="3823" y="33124"/>
                  <a:pt x="3454" y="32850"/>
                  <a:pt x="3180" y="32445"/>
                </a:cubicBezTo>
                <a:cubicBezTo>
                  <a:pt x="2953" y="32100"/>
                  <a:pt x="3025" y="31731"/>
                  <a:pt x="3323" y="31481"/>
                </a:cubicBezTo>
                <a:cubicBezTo>
                  <a:pt x="3426" y="31395"/>
                  <a:pt x="3522" y="31361"/>
                  <a:pt x="3610" y="31361"/>
                </a:cubicBezTo>
                <a:close/>
                <a:moveTo>
                  <a:pt x="4323" y="33148"/>
                </a:moveTo>
                <a:lnTo>
                  <a:pt x="4323" y="33148"/>
                </a:lnTo>
                <a:cubicBezTo>
                  <a:pt x="4358" y="33160"/>
                  <a:pt x="4370" y="33171"/>
                  <a:pt x="4406" y="33183"/>
                </a:cubicBezTo>
                <a:cubicBezTo>
                  <a:pt x="4382" y="33207"/>
                  <a:pt x="4370" y="33207"/>
                  <a:pt x="4358" y="33219"/>
                </a:cubicBezTo>
                <a:cubicBezTo>
                  <a:pt x="4347" y="33207"/>
                  <a:pt x="4347" y="33171"/>
                  <a:pt x="4323" y="33148"/>
                </a:cubicBezTo>
                <a:close/>
                <a:moveTo>
                  <a:pt x="2582" y="35500"/>
                </a:moveTo>
                <a:cubicBezTo>
                  <a:pt x="2614" y="35500"/>
                  <a:pt x="2646" y="35502"/>
                  <a:pt x="2680" y="35505"/>
                </a:cubicBezTo>
                <a:cubicBezTo>
                  <a:pt x="3132" y="35565"/>
                  <a:pt x="3525" y="35779"/>
                  <a:pt x="3954" y="36208"/>
                </a:cubicBezTo>
                <a:cubicBezTo>
                  <a:pt x="3573" y="36171"/>
                  <a:pt x="3282" y="35970"/>
                  <a:pt x="2960" y="35970"/>
                </a:cubicBezTo>
                <a:cubicBezTo>
                  <a:pt x="2859" y="35970"/>
                  <a:pt x="2755" y="35990"/>
                  <a:pt x="2644" y="36041"/>
                </a:cubicBezTo>
                <a:cubicBezTo>
                  <a:pt x="3013" y="36446"/>
                  <a:pt x="3644" y="36422"/>
                  <a:pt x="4001" y="36827"/>
                </a:cubicBezTo>
                <a:cubicBezTo>
                  <a:pt x="3719" y="36997"/>
                  <a:pt x="3413" y="37082"/>
                  <a:pt x="3117" y="37082"/>
                </a:cubicBezTo>
                <a:cubicBezTo>
                  <a:pt x="2752" y="37082"/>
                  <a:pt x="2402" y="36952"/>
                  <a:pt x="2132" y="36696"/>
                </a:cubicBezTo>
                <a:cubicBezTo>
                  <a:pt x="1930" y="36493"/>
                  <a:pt x="1763" y="36279"/>
                  <a:pt x="1918" y="35958"/>
                </a:cubicBezTo>
                <a:cubicBezTo>
                  <a:pt x="2069" y="35656"/>
                  <a:pt x="2278" y="35500"/>
                  <a:pt x="2582" y="35500"/>
                </a:cubicBezTo>
                <a:close/>
                <a:moveTo>
                  <a:pt x="8788" y="1"/>
                </a:moveTo>
                <a:cubicBezTo>
                  <a:pt x="8704" y="477"/>
                  <a:pt x="9014" y="894"/>
                  <a:pt x="8978" y="1358"/>
                </a:cubicBezTo>
                <a:cubicBezTo>
                  <a:pt x="8788" y="1334"/>
                  <a:pt x="8716" y="1215"/>
                  <a:pt x="8609" y="1144"/>
                </a:cubicBezTo>
                <a:cubicBezTo>
                  <a:pt x="8433" y="1042"/>
                  <a:pt x="8285" y="737"/>
                  <a:pt x="8111" y="737"/>
                </a:cubicBezTo>
                <a:cubicBezTo>
                  <a:pt x="8061" y="737"/>
                  <a:pt x="8009" y="762"/>
                  <a:pt x="7954" y="822"/>
                </a:cubicBezTo>
                <a:cubicBezTo>
                  <a:pt x="7752" y="1037"/>
                  <a:pt x="8145" y="1299"/>
                  <a:pt x="8347" y="1441"/>
                </a:cubicBezTo>
                <a:cubicBezTo>
                  <a:pt x="8776" y="1787"/>
                  <a:pt x="9133" y="2013"/>
                  <a:pt x="8668" y="2668"/>
                </a:cubicBezTo>
                <a:cubicBezTo>
                  <a:pt x="8347" y="3120"/>
                  <a:pt x="8799" y="4073"/>
                  <a:pt x="9478" y="4549"/>
                </a:cubicBezTo>
                <a:cubicBezTo>
                  <a:pt x="9907" y="4847"/>
                  <a:pt x="10145" y="5239"/>
                  <a:pt x="10276" y="5728"/>
                </a:cubicBezTo>
                <a:cubicBezTo>
                  <a:pt x="11228" y="9049"/>
                  <a:pt x="11526" y="12431"/>
                  <a:pt x="11026" y="15848"/>
                </a:cubicBezTo>
                <a:cubicBezTo>
                  <a:pt x="10931" y="16455"/>
                  <a:pt x="10919" y="17098"/>
                  <a:pt x="10645" y="17765"/>
                </a:cubicBezTo>
                <a:cubicBezTo>
                  <a:pt x="10573" y="17562"/>
                  <a:pt x="10526" y="17443"/>
                  <a:pt x="10490" y="17324"/>
                </a:cubicBezTo>
                <a:cubicBezTo>
                  <a:pt x="9252" y="13336"/>
                  <a:pt x="7692" y="9490"/>
                  <a:pt x="5525" y="5906"/>
                </a:cubicBezTo>
                <a:cubicBezTo>
                  <a:pt x="5192" y="5359"/>
                  <a:pt x="4966" y="4775"/>
                  <a:pt x="4835" y="4132"/>
                </a:cubicBezTo>
                <a:cubicBezTo>
                  <a:pt x="4751" y="3763"/>
                  <a:pt x="4716" y="3299"/>
                  <a:pt x="4382" y="3120"/>
                </a:cubicBezTo>
                <a:cubicBezTo>
                  <a:pt x="3620" y="2703"/>
                  <a:pt x="3680" y="2144"/>
                  <a:pt x="3894" y="1489"/>
                </a:cubicBezTo>
                <a:cubicBezTo>
                  <a:pt x="3918" y="1394"/>
                  <a:pt x="3918" y="1299"/>
                  <a:pt x="3918" y="1203"/>
                </a:cubicBezTo>
                <a:cubicBezTo>
                  <a:pt x="3918" y="1096"/>
                  <a:pt x="3966" y="965"/>
                  <a:pt x="3799" y="941"/>
                </a:cubicBezTo>
                <a:cubicBezTo>
                  <a:pt x="3787" y="939"/>
                  <a:pt x="3777" y="938"/>
                  <a:pt x="3766" y="938"/>
                </a:cubicBezTo>
                <a:cubicBezTo>
                  <a:pt x="3660" y="938"/>
                  <a:pt x="3617" y="1046"/>
                  <a:pt x="3585" y="1144"/>
                </a:cubicBezTo>
                <a:cubicBezTo>
                  <a:pt x="3477" y="1382"/>
                  <a:pt x="3561" y="1691"/>
                  <a:pt x="3287" y="1918"/>
                </a:cubicBezTo>
                <a:cubicBezTo>
                  <a:pt x="3227" y="1656"/>
                  <a:pt x="3192" y="1429"/>
                  <a:pt x="3132" y="1215"/>
                </a:cubicBezTo>
                <a:cubicBezTo>
                  <a:pt x="3076" y="1036"/>
                  <a:pt x="3125" y="711"/>
                  <a:pt x="2885" y="711"/>
                </a:cubicBezTo>
                <a:cubicBezTo>
                  <a:pt x="2870" y="711"/>
                  <a:pt x="2853" y="712"/>
                  <a:pt x="2834" y="715"/>
                </a:cubicBezTo>
                <a:cubicBezTo>
                  <a:pt x="2572" y="739"/>
                  <a:pt x="2727" y="1060"/>
                  <a:pt x="2727" y="1251"/>
                </a:cubicBezTo>
                <a:cubicBezTo>
                  <a:pt x="2727" y="1429"/>
                  <a:pt x="2834" y="1608"/>
                  <a:pt x="2692" y="1870"/>
                </a:cubicBezTo>
                <a:cubicBezTo>
                  <a:pt x="2465" y="1620"/>
                  <a:pt x="2251" y="1382"/>
                  <a:pt x="2037" y="1156"/>
                </a:cubicBezTo>
                <a:cubicBezTo>
                  <a:pt x="1967" y="1094"/>
                  <a:pt x="1887" y="1027"/>
                  <a:pt x="1797" y="1027"/>
                </a:cubicBezTo>
                <a:cubicBezTo>
                  <a:pt x="1749" y="1027"/>
                  <a:pt x="1698" y="1046"/>
                  <a:pt x="1644" y="1096"/>
                </a:cubicBezTo>
                <a:cubicBezTo>
                  <a:pt x="1501" y="1251"/>
                  <a:pt x="1656" y="1334"/>
                  <a:pt x="1739" y="1429"/>
                </a:cubicBezTo>
                <a:cubicBezTo>
                  <a:pt x="1977" y="1727"/>
                  <a:pt x="2239" y="2025"/>
                  <a:pt x="2537" y="2382"/>
                </a:cubicBezTo>
                <a:cubicBezTo>
                  <a:pt x="2522" y="2383"/>
                  <a:pt x="2507" y="2383"/>
                  <a:pt x="2492" y="2383"/>
                </a:cubicBezTo>
                <a:cubicBezTo>
                  <a:pt x="1987" y="2383"/>
                  <a:pt x="1600" y="2061"/>
                  <a:pt x="1161" y="2061"/>
                </a:cubicBezTo>
                <a:cubicBezTo>
                  <a:pt x="1082" y="2061"/>
                  <a:pt x="1001" y="2071"/>
                  <a:pt x="918" y="2096"/>
                </a:cubicBezTo>
                <a:cubicBezTo>
                  <a:pt x="965" y="2168"/>
                  <a:pt x="977" y="2251"/>
                  <a:pt x="1025" y="2263"/>
                </a:cubicBezTo>
                <a:cubicBezTo>
                  <a:pt x="1406" y="2453"/>
                  <a:pt x="1799" y="2644"/>
                  <a:pt x="2191" y="2811"/>
                </a:cubicBezTo>
                <a:cubicBezTo>
                  <a:pt x="2465" y="2918"/>
                  <a:pt x="2632" y="3049"/>
                  <a:pt x="2608" y="3382"/>
                </a:cubicBezTo>
                <a:cubicBezTo>
                  <a:pt x="2572" y="4299"/>
                  <a:pt x="2989" y="4882"/>
                  <a:pt x="3918" y="5025"/>
                </a:cubicBezTo>
                <a:cubicBezTo>
                  <a:pt x="4501" y="5132"/>
                  <a:pt x="4811" y="5418"/>
                  <a:pt x="5085" y="5894"/>
                </a:cubicBezTo>
                <a:cubicBezTo>
                  <a:pt x="7752" y="10490"/>
                  <a:pt x="9657" y="15384"/>
                  <a:pt x="10907" y="20539"/>
                </a:cubicBezTo>
                <a:cubicBezTo>
                  <a:pt x="10943" y="20706"/>
                  <a:pt x="11026" y="20884"/>
                  <a:pt x="10919" y="21039"/>
                </a:cubicBezTo>
                <a:cubicBezTo>
                  <a:pt x="10693" y="21003"/>
                  <a:pt x="10669" y="20837"/>
                  <a:pt x="10573" y="20718"/>
                </a:cubicBezTo>
                <a:cubicBezTo>
                  <a:pt x="9002" y="18598"/>
                  <a:pt x="7633" y="16360"/>
                  <a:pt x="6287" y="14074"/>
                </a:cubicBezTo>
                <a:cubicBezTo>
                  <a:pt x="5906" y="13407"/>
                  <a:pt x="5585" y="12728"/>
                  <a:pt x="5394" y="11966"/>
                </a:cubicBezTo>
                <a:cubicBezTo>
                  <a:pt x="5192" y="11121"/>
                  <a:pt x="4692" y="10466"/>
                  <a:pt x="3739" y="10323"/>
                </a:cubicBezTo>
                <a:cubicBezTo>
                  <a:pt x="3501" y="10300"/>
                  <a:pt x="3430" y="10169"/>
                  <a:pt x="3406" y="9954"/>
                </a:cubicBezTo>
                <a:cubicBezTo>
                  <a:pt x="3370" y="9752"/>
                  <a:pt x="3370" y="9538"/>
                  <a:pt x="3346" y="9335"/>
                </a:cubicBezTo>
                <a:cubicBezTo>
                  <a:pt x="3311" y="9180"/>
                  <a:pt x="3358" y="8978"/>
                  <a:pt x="3144" y="8978"/>
                </a:cubicBezTo>
                <a:cubicBezTo>
                  <a:pt x="3132" y="8977"/>
                  <a:pt x="3121" y="8976"/>
                  <a:pt x="3111" y="8976"/>
                </a:cubicBezTo>
                <a:cubicBezTo>
                  <a:pt x="2909" y="8976"/>
                  <a:pt x="2941" y="9189"/>
                  <a:pt x="2930" y="9347"/>
                </a:cubicBezTo>
                <a:cubicBezTo>
                  <a:pt x="2930" y="9419"/>
                  <a:pt x="2965" y="9538"/>
                  <a:pt x="2846" y="9573"/>
                </a:cubicBezTo>
                <a:cubicBezTo>
                  <a:pt x="2674" y="9526"/>
                  <a:pt x="2579" y="9225"/>
                  <a:pt x="2400" y="9225"/>
                </a:cubicBezTo>
                <a:cubicBezTo>
                  <a:pt x="2356" y="9225"/>
                  <a:pt x="2307" y="9243"/>
                  <a:pt x="2251" y="9288"/>
                </a:cubicBezTo>
                <a:cubicBezTo>
                  <a:pt x="1953" y="9514"/>
                  <a:pt x="2394" y="9669"/>
                  <a:pt x="2418" y="9895"/>
                </a:cubicBezTo>
                <a:cubicBezTo>
                  <a:pt x="2418" y="9942"/>
                  <a:pt x="2430" y="9966"/>
                  <a:pt x="2453" y="10014"/>
                </a:cubicBezTo>
                <a:cubicBezTo>
                  <a:pt x="2406" y="10014"/>
                  <a:pt x="2358" y="10002"/>
                  <a:pt x="2322" y="10002"/>
                </a:cubicBezTo>
                <a:cubicBezTo>
                  <a:pt x="2203" y="9954"/>
                  <a:pt x="2084" y="9895"/>
                  <a:pt x="1965" y="9847"/>
                </a:cubicBezTo>
                <a:cubicBezTo>
                  <a:pt x="1894" y="9829"/>
                  <a:pt x="1810" y="9806"/>
                  <a:pt x="1736" y="9806"/>
                </a:cubicBezTo>
                <a:cubicBezTo>
                  <a:pt x="1662" y="9806"/>
                  <a:pt x="1596" y="9829"/>
                  <a:pt x="1560" y="9907"/>
                </a:cubicBezTo>
                <a:cubicBezTo>
                  <a:pt x="1489" y="10061"/>
                  <a:pt x="1680" y="10121"/>
                  <a:pt x="1763" y="10192"/>
                </a:cubicBezTo>
                <a:cubicBezTo>
                  <a:pt x="1882" y="10288"/>
                  <a:pt x="2072" y="10312"/>
                  <a:pt x="2108" y="10490"/>
                </a:cubicBezTo>
                <a:cubicBezTo>
                  <a:pt x="1918" y="10657"/>
                  <a:pt x="1572" y="10442"/>
                  <a:pt x="1501" y="10788"/>
                </a:cubicBezTo>
                <a:cubicBezTo>
                  <a:pt x="1694" y="10895"/>
                  <a:pt x="1897" y="10944"/>
                  <a:pt x="2100" y="10944"/>
                </a:cubicBezTo>
                <a:cubicBezTo>
                  <a:pt x="2123" y="10944"/>
                  <a:pt x="2145" y="10944"/>
                  <a:pt x="2168" y="10943"/>
                </a:cubicBezTo>
                <a:cubicBezTo>
                  <a:pt x="2218" y="10936"/>
                  <a:pt x="2264" y="10933"/>
                  <a:pt x="2307" y="10933"/>
                </a:cubicBezTo>
                <a:cubicBezTo>
                  <a:pt x="2580" y="10933"/>
                  <a:pt x="2713" y="11071"/>
                  <a:pt x="2775" y="11431"/>
                </a:cubicBezTo>
                <a:cubicBezTo>
                  <a:pt x="2965" y="12490"/>
                  <a:pt x="3477" y="12990"/>
                  <a:pt x="4549" y="13109"/>
                </a:cubicBezTo>
                <a:cubicBezTo>
                  <a:pt x="5204" y="13181"/>
                  <a:pt x="5549" y="13502"/>
                  <a:pt x="5847" y="14038"/>
                </a:cubicBezTo>
                <a:cubicBezTo>
                  <a:pt x="7406" y="16812"/>
                  <a:pt x="9085" y="19515"/>
                  <a:pt x="11109" y="21980"/>
                </a:cubicBezTo>
                <a:cubicBezTo>
                  <a:pt x="11300" y="22230"/>
                  <a:pt x="11383" y="22515"/>
                  <a:pt x="11443" y="22813"/>
                </a:cubicBezTo>
                <a:cubicBezTo>
                  <a:pt x="12205" y="26718"/>
                  <a:pt x="12228" y="30647"/>
                  <a:pt x="12145" y="34588"/>
                </a:cubicBezTo>
                <a:cubicBezTo>
                  <a:pt x="12121" y="34672"/>
                  <a:pt x="12145" y="34779"/>
                  <a:pt x="11955" y="34815"/>
                </a:cubicBezTo>
                <a:cubicBezTo>
                  <a:pt x="10919" y="32576"/>
                  <a:pt x="9300" y="30671"/>
                  <a:pt x="8109" y="28528"/>
                </a:cubicBezTo>
                <a:cubicBezTo>
                  <a:pt x="6835" y="26254"/>
                  <a:pt x="5347" y="24016"/>
                  <a:pt x="5394" y="21218"/>
                </a:cubicBezTo>
                <a:cubicBezTo>
                  <a:pt x="5406" y="20718"/>
                  <a:pt x="5168" y="20170"/>
                  <a:pt x="4680" y="19884"/>
                </a:cubicBezTo>
                <a:cubicBezTo>
                  <a:pt x="4335" y="19694"/>
                  <a:pt x="4251" y="19432"/>
                  <a:pt x="4263" y="19098"/>
                </a:cubicBezTo>
                <a:cubicBezTo>
                  <a:pt x="4263" y="18896"/>
                  <a:pt x="4323" y="18634"/>
                  <a:pt x="4061" y="18574"/>
                </a:cubicBezTo>
                <a:cubicBezTo>
                  <a:pt x="4033" y="18569"/>
                  <a:pt x="4009" y="18566"/>
                  <a:pt x="3988" y="18566"/>
                </a:cubicBezTo>
                <a:cubicBezTo>
                  <a:pt x="3753" y="18566"/>
                  <a:pt x="3879" y="18904"/>
                  <a:pt x="3715" y="18991"/>
                </a:cubicBezTo>
                <a:cubicBezTo>
                  <a:pt x="3515" y="18961"/>
                  <a:pt x="3450" y="18644"/>
                  <a:pt x="3256" y="18644"/>
                </a:cubicBezTo>
                <a:cubicBezTo>
                  <a:pt x="3220" y="18644"/>
                  <a:pt x="3179" y="18655"/>
                  <a:pt x="3132" y="18682"/>
                </a:cubicBezTo>
                <a:cubicBezTo>
                  <a:pt x="2834" y="18836"/>
                  <a:pt x="3287" y="19075"/>
                  <a:pt x="3120" y="19277"/>
                </a:cubicBezTo>
                <a:cubicBezTo>
                  <a:pt x="3109" y="19279"/>
                  <a:pt x="3097" y="19279"/>
                  <a:pt x="3085" y="19279"/>
                </a:cubicBezTo>
                <a:cubicBezTo>
                  <a:pt x="2931" y="19279"/>
                  <a:pt x="2742" y="19149"/>
                  <a:pt x="2598" y="19149"/>
                </a:cubicBezTo>
                <a:cubicBezTo>
                  <a:pt x="2521" y="19149"/>
                  <a:pt x="2457" y="19186"/>
                  <a:pt x="2418" y="19301"/>
                </a:cubicBezTo>
                <a:cubicBezTo>
                  <a:pt x="2334" y="19527"/>
                  <a:pt x="2751" y="19586"/>
                  <a:pt x="2930" y="19753"/>
                </a:cubicBezTo>
                <a:cubicBezTo>
                  <a:pt x="2953" y="19777"/>
                  <a:pt x="2989" y="19837"/>
                  <a:pt x="3013" y="19872"/>
                </a:cubicBezTo>
                <a:cubicBezTo>
                  <a:pt x="2977" y="19956"/>
                  <a:pt x="2894" y="19956"/>
                  <a:pt x="2823" y="19967"/>
                </a:cubicBezTo>
                <a:cubicBezTo>
                  <a:pt x="2790" y="19974"/>
                  <a:pt x="2754" y="19976"/>
                  <a:pt x="2716" y="19976"/>
                </a:cubicBezTo>
                <a:cubicBezTo>
                  <a:pt x="2686" y="19976"/>
                  <a:pt x="2654" y="19975"/>
                  <a:pt x="2624" y="19975"/>
                </a:cubicBezTo>
                <a:cubicBezTo>
                  <a:pt x="2497" y="19975"/>
                  <a:pt x="2382" y="19992"/>
                  <a:pt x="2382" y="20170"/>
                </a:cubicBezTo>
                <a:cubicBezTo>
                  <a:pt x="2382" y="20339"/>
                  <a:pt x="2580" y="20349"/>
                  <a:pt x="2732" y="20349"/>
                </a:cubicBezTo>
                <a:cubicBezTo>
                  <a:pt x="2751" y="20349"/>
                  <a:pt x="2770" y="20348"/>
                  <a:pt x="2787" y="20348"/>
                </a:cubicBezTo>
                <a:cubicBezTo>
                  <a:pt x="3049" y="20360"/>
                  <a:pt x="3168" y="20444"/>
                  <a:pt x="3180" y="20718"/>
                </a:cubicBezTo>
                <a:cubicBezTo>
                  <a:pt x="3215" y="21491"/>
                  <a:pt x="3620" y="22027"/>
                  <a:pt x="4251" y="22408"/>
                </a:cubicBezTo>
                <a:cubicBezTo>
                  <a:pt x="4775" y="22742"/>
                  <a:pt x="5097" y="23170"/>
                  <a:pt x="5311" y="23754"/>
                </a:cubicBezTo>
                <a:cubicBezTo>
                  <a:pt x="6144" y="26087"/>
                  <a:pt x="7275" y="28278"/>
                  <a:pt x="8692" y="30314"/>
                </a:cubicBezTo>
                <a:cubicBezTo>
                  <a:pt x="8728" y="30374"/>
                  <a:pt x="8823" y="30445"/>
                  <a:pt x="8716" y="30588"/>
                </a:cubicBezTo>
                <a:cubicBezTo>
                  <a:pt x="8359" y="30493"/>
                  <a:pt x="8097" y="30243"/>
                  <a:pt x="7835" y="30016"/>
                </a:cubicBezTo>
                <a:cubicBezTo>
                  <a:pt x="6430" y="28766"/>
                  <a:pt x="4823" y="27683"/>
                  <a:pt x="4120" y="25790"/>
                </a:cubicBezTo>
                <a:cubicBezTo>
                  <a:pt x="3942" y="25325"/>
                  <a:pt x="3596" y="24885"/>
                  <a:pt x="3073" y="24825"/>
                </a:cubicBezTo>
                <a:cubicBezTo>
                  <a:pt x="2453" y="24766"/>
                  <a:pt x="2418" y="24420"/>
                  <a:pt x="2442" y="23944"/>
                </a:cubicBezTo>
                <a:cubicBezTo>
                  <a:pt x="2453" y="23706"/>
                  <a:pt x="2620" y="23301"/>
                  <a:pt x="2299" y="23242"/>
                </a:cubicBezTo>
                <a:cubicBezTo>
                  <a:pt x="2272" y="23237"/>
                  <a:pt x="2248" y="23235"/>
                  <a:pt x="2226" y="23235"/>
                </a:cubicBezTo>
                <a:cubicBezTo>
                  <a:pt x="1909" y="23235"/>
                  <a:pt x="2096" y="23695"/>
                  <a:pt x="1918" y="23885"/>
                </a:cubicBezTo>
                <a:cubicBezTo>
                  <a:pt x="1858" y="23837"/>
                  <a:pt x="1799" y="23801"/>
                  <a:pt x="1751" y="23742"/>
                </a:cubicBezTo>
                <a:cubicBezTo>
                  <a:pt x="1656" y="23618"/>
                  <a:pt x="1584" y="23442"/>
                  <a:pt x="1444" y="23442"/>
                </a:cubicBezTo>
                <a:cubicBezTo>
                  <a:pt x="1408" y="23442"/>
                  <a:pt x="1368" y="23453"/>
                  <a:pt x="1322" y="23480"/>
                </a:cubicBezTo>
                <a:cubicBezTo>
                  <a:pt x="1072" y="23635"/>
                  <a:pt x="1322" y="23801"/>
                  <a:pt x="1370" y="23956"/>
                </a:cubicBezTo>
                <a:cubicBezTo>
                  <a:pt x="1429" y="24170"/>
                  <a:pt x="1632" y="24349"/>
                  <a:pt x="1608" y="24599"/>
                </a:cubicBezTo>
                <a:cubicBezTo>
                  <a:pt x="1569" y="24607"/>
                  <a:pt x="1532" y="24611"/>
                  <a:pt x="1496" y="24611"/>
                </a:cubicBezTo>
                <a:cubicBezTo>
                  <a:pt x="1279" y="24611"/>
                  <a:pt x="1112" y="24478"/>
                  <a:pt x="918" y="24468"/>
                </a:cubicBezTo>
                <a:cubicBezTo>
                  <a:pt x="900" y="24466"/>
                  <a:pt x="883" y="24465"/>
                  <a:pt x="866" y="24465"/>
                </a:cubicBezTo>
                <a:cubicBezTo>
                  <a:pt x="766" y="24465"/>
                  <a:pt x="676" y="24499"/>
                  <a:pt x="656" y="24611"/>
                </a:cubicBezTo>
                <a:cubicBezTo>
                  <a:pt x="632" y="24718"/>
                  <a:pt x="727" y="24766"/>
                  <a:pt x="810" y="24813"/>
                </a:cubicBezTo>
                <a:cubicBezTo>
                  <a:pt x="1013" y="24909"/>
                  <a:pt x="1251" y="24897"/>
                  <a:pt x="1394" y="25123"/>
                </a:cubicBezTo>
                <a:cubicBezTo>
                  <a:pt x="1168" y="25409"/>
                  <a:pt x="691" y="25278"/>
                  <a:pt x="513" y="25682"/>
                </a:cubicBezTo>
                <a:cubicBezTo>
                  <a:pt x="608" y="25682"/>
                  <a:pt x="682" y="25698"/>
                  <a:pt x="746" y="25698"/>
                </a:cubicBezTo>
                <a:cubicBezTo>
                  <a:pt x="777" y="25698"/>
                  <a:pt x="806" y="25694"/>
                  <a:pt x="834" y="25682"/>
                </a:cubicBezTo>
                <a:cubicBezTo>
                  <a:pt x="961" y="25624"/>
                  <a:pt x="1069" y="25597"/>
                  <a:pt x="1163" y="25597"/>
                </a:cubicBezTo>
                <a:cubicBezTo>
                  <a:pt x="1397" y="25597"/>
                  <a:pt x="1547" y="25767"/>
                  <a:pt x="1691" y="26063"/>
                </a:cubicBezTo>
                <a:cubicBezTo>
                  <a:pt x="1997" y="26674"/>
                  <a:pt x="2580" y="27088"/>
                  <a:pt x="3258" y="27088"/>
                </a:cubicBezTo>
                <a:cubicBezTo>
                  <a:pt x="3268" y="27088"/>
                  <a:pt x="3277" y="27088"/>
                  <a:pt x="3287" y="27087"/>
                </a:cubicBezTo>
                <a:cubicBezTo>
                  <a:pt x="3298" y="27087"/>
                  <a:pt x="3309" y="27087"/>
                  <a:pt x="3320" y="27087"/>
                </a:cubicBezTo>
                <a:cubicBezTo>
                  <a:pt x="4193" y="27087"/>
                  <a:pt x="4710" y="27559"/>
                  <a:pt x="5204" y="28159"/>
                </a:cubicBezTo>
                <a:cubicBezTo>
                  <a:pt x="5359" y="28338"/>
                  <a:pt x="5513" y="28480"/>
                  <a:pt x="5680" y="28647"/>
                </a:cubicBezTo>
                <a:cubicBezTo>
                  <a:pt x="6740" y="29659"/>
                  <a:pt x="7740" y="30766"/>
                  <a:pt x="9180" y="31266"/>
                </a:cubicBezTo>
                <a:cubicBezTo>
                  <a:pt x="9300" y="31314"/>
                  <a:pt x="9419" y="31457"/>
                  <a:pt x="9490" y="31576"/>
                </a:cubicBezTo>
                <a:cubicBezTo>
                  <a:pt x="10038" y="32457"/>
                  <a:pt x="10621" y="33314"/>
                  <a:pt x="11109" y="34231"/>
                </a:cubicBezTo>
                <a:cubicBezTo>
                  <a:pt x="11645" y="35255"/>
                  <a:pt x="12050" y="36339"/>
                  <a:pt x="12002" y="37517"/>
                </a:cubicBezTo>
                <a:cubicBezTo>
                  <a:pt x="11943" y="38898"/>
                  <a:pt x="11824" y="40268"/>
                  <a:pt x="11693" y="41637"/>
                </a:cubicBezTo>
                <a:cubicBezTo>
                  <a:pt x="11586" y="42637"/>
                  <a:pt x="11455" y="43649"/>
                  <a:pt x="11097" y="44756"/>
                </a:cubicBezTo>
                <a:cubicBezTo>
                  <a:pt x="11026" y="44459"/>
                  <a:pt x="10978" y="44304"/>
                  <a:pt x="10954" y="44137"/>
                </a:cubicBezTo>
                <a:cubicBezTo>
                  <a:pt x="10597" y="41875"/>
                  <a:pt x="9704" y="39851"/>
                  <a:pt x="8395" y="37993"/>
                </a:cubicBezTo>
                <a:cubicBezTo>
                  <a:pt x="7692" y="36993"/>
                  <a:pt x="6990" y="35981"/>
                  <a:pt x="6263" y="35005"/>
                </a:cubicBezTo>
                <a:cubicBezTo>
                  <a:pt x="5775" y="34338"/>
                  <a:pt x="5382" y="33660"/>
                  <a:pt x="5251" y="32826"/>
                </a:cubicBezTo>
                <a:cubicBezTo>
                  <a:pt x="5144" y="32124"/>
                  <a:pt x="4847" y="31433"/>
                  <a:pt x="4120" y="31171"/>
                </a:cubicBezTo>
                <a:cubicBezTo>
                  <a:pt x="3608" y="31005"/>
                  <a:pt x="3454" y="30719"/>
                  <a:pt x="3430" y="30243"/>
                </a:cubicBezTo>
                <a:cubicBezTo>
                  <a:pt x="3430" y="30088"/>
                  <a:pt x="3370" y="29945"/>
                  <a:pt x="3346" y="29790"/>
                </a:cubicBezTo>
                <a:cubicBezTo>
                  <a:pt x="3335" y="29664"/>
                  <a:pt x="3302" y="29527"/>
                  <a:pt x="3141" y="29527"/>
                </a:cubicBezTo>
                <a:cubicBezTo>
                  <a:pt x="3134" y="29527"/>
                  <a:pt x="3127" y="29528"/>
                  <a:pt x="3120" y="29528"/>
                </a:cubicBezTo>
                <a:cubicBezTo>
                  <a:pt x="2953" y="29528"/>
                  <a:pt x="2930" y="29671"/>
                  <a:pt x="2918" y="29814"/>
                </a:cubicBezTo>
                <a:cubicBezTo>
                  <a:pt x="2894" y="29909"/>
                  <a:pt x="2953" y="30028"/>
                  <a:pt x="2823" y="30112"/>
                </a:cubicBezTo>
                <a:cubicBezTo>
                  <a:pt x="2644" y="30064"/>
                  <a:pt x="2584" y="29873"/>
                  <a:pt x="2465" y="29766"/>
                </a:cubicBezTo>
                <a:cubicBezTo>
                  <a:pt x="2386" y="29696"/>
                  <a:pt x="2319" y="29592"/>
                  <a:pt x="2217" y="29592"/>
                </a:cubicBezTo>
                <a:cubicBezTo>
                  <a:pt x="2182" y="29592"/>
                  <a:pt x="2142" y="29605"/>
                  <a:pt x="2096" y="29635"/>
                </a:cubicBezTo>
                <a:cubicBezTo>
                  <a:pt x="1906" y="29778"/>
                  <a:pt x="2061" y="29897"/>
                  <a:pt x="2144" y="30016"/>
                </a:cubicBezTo>
                <a:cubicBezTo>
                  <a:pt x="2263" y="30231"/>
                  <a:pt x="2465" y="30409"/>
                  <a:pt x="2525" y="30671"/>
                </a:cubicBezTo>
                <a:cubicBezTo>
                  <a:pt x="2483" y="30683"/>
                  <a:pt x="2443" y="30688"/>
                  <a:pt x="2405" y="30688"/>
                </a:cubicBezTo>
                <a:cubicBezTo>
                  <a:pt x="2209" y="30688"/>
                  <a:pt x="2067" y="30552"/>
                  <a:pt x="1918" y="30493"/>
                </a:cubicBezTo>
                <a:cubicBezTo>
                  <a:pt x="1773" y="30444"/>
                  <a:pt x="1640" y="30358"/>
                  <a:pt x="1495" y="30358"/>
                </a:cubicBezTo>
                <a:cubicBezTo>
                  <a:pt x="1425" y="30358"/>
                  <a:pt x="1352" y="30379"/>
                  <a:pt x="1275" y="30433"/>
                </a:cubicBezTo>
                <a:cubicBezTo>
                  <a:pt x="1346" y="30683"/>
                  <a:pt x="1584" y="30731"/>
                  <a:pt x="1763" y="30850"/>
                </a:cubicBezTo>
                <a:cubicBezTo>
                  <a:pt x="1930" y="30969"/>
                  <a:pt x="2168" y="31005"/>
                  <a:pt x="2275" y="31243"/>
                </a:cubicBezTo>
                <a:cubicBezTo>
                  <a:pt x="1977" y="31338"/>
                  <a:pt x="1668" y="31278"/>
                  <a:pt x="1429" y="31552"/>
                </a:cubicBezTo>
                <a:cubicBezTo>
                  <a:pt x="1703" y="31624"/>
                  <a:pt x="2001" y="31624"/>
                  <a:pt x="2287" y="31624"/>
                </a:cubicBezTo>
                <a:cubicBezTo>
                  <a:pt x="2477" y="31624"/>
                  <a:pt x="2632" y="31659"/>
                  <a:pt x="2656" y="31921"/>
                </a:cubicBezTo>
                <a:cubicBezTo>
                  <a:pt x="2751" y="32886"/>
                  <a:pt x="3168" y="33398"/>
                  <a:pt x="4085" y="33600"/>
                </a:cubicBezTo>
                <a:cubicBezTo>
                  <a:pt x="4704" y="33743"/>
                  <a:pt x="5132" y="34064"/>
                  <a:pt x="5478" y="34576"/>
                </a:cubicBezTo>
                <a:cubicBezTo>
                  <a:pt x="6347" y="35850"/>
                  <a:pt x="7240" y="37112"/>
                  <a:pt x="8121" y="38386"/>
                </a:cubicBezTo>
                <a:cubicBezTo>
                  <a:pt x="8311" y="38660"/>
                  <a:pt x="8478" y="38958"/>
                  <a:pt x="8657" y="39256"/>
                </a:cubicBezTo>
                <a:cubicBezTo>
                  <a:pt x="8609" y="39291"/>
                  <a:pt x="8585" y="39339"/>
                  <a:pt x="8538" y="39363"/>
                </a:cubicBezTo>
                <a:cubicBezTo>
                  <a:pt x="7216" y="38410"/>
                  <a:pt x="5799" y="37553"/>
                  <a:pt x="4704" y="36315"/>
                </a:cubicBezTo>
                <a:cubicBezTo>
                  <a:pt x="4144" y="35708"/>
                  <a:pt x="3549" y="35255"/>
                  <a:pt x="2739" y="35243"/>
                </a:cubicBezTo>
                <a:cubicBezTo>
                  <a:pt x="2215" y="35231"/>
                  <a:pt x="1941" y="35029"/>
                  <a:pt x="1739" y="34588"/>
                </a:cubicBezTo>
                <a:cubicBezTo>
                  <a:pt x="1642" y="34384"/>
                  <a:pt x="1574" y="34004"/>
                  <a:pt x="1315" y="34004"/>
                </a:cubicBezTo>
                <a:cubicBezTo>
                  <a:pt x="1288" y="34004"/>
                  <a:pt x="1259" y="34008"/>
                  <a:pt x="1227" y="34017"/>
                </a:cubicBezTo>
                <a:cubicBezTo>
                  <a:pt x="798" y="34160"/>
                  <a:pt x="1334" y="34481"/>
                  <a:pt x="1203" y="34779"/>
                </a:cubicBezTo>
                <a:lnTo>
                  <a:pt x="441" y="34338"/>
                </a:lnTo>
                <a:cubicBezTo>
                  <a:pt x="403" y="34311"/>
                  <a:pt x="360" y="34296"/>
                  <a:pt x="319" y="34296"/>
                </a:cubicBezTo>
                <a:cubicBezTo>
                  <a:pt x="270" y="34296"/>
                  <a:pt x="223" y="34317"/>
                  <a:pt x="191" y="34362"/>
                </a:cubicBezTo>
                <a:cubicBezTo>
                  <a:pt x="120" y="34457"/>
                  <a:pt x="179" y="34541"/>
                  <a:pt x="251" y="34600"/>
                </a:cubicBezTo>
                <a:lnTo>
                  <a:pt x="834" y="35088"/>
                </a:lnTo>
                <a:cubicBezTo>
                  <a:pt x="620" y="35291"/>
                  <a:pt x="322" y="35065"/>
                  <a:pt x="203" y="35350"/>
                </a:cubicBezTo>
                <a:cubicBezTo>
                  <a:pt x="441" y="35648"/>
                  <a:pt x="894" y="35434"/>
                  <a:pt x="1191" y="35743"/>
                </a:cubicBezTo>
                <a:cubicBezTo>
                  <a:pt x="870" y="35803"/>
                  <a:pt x="596" y="35862"/>
                  <a:pt x="322" y="35946"/>
                </a:cubicBezTo>
                <a:cubicBezTo>
                  <a:pt x="251" y="35969"/>
                  <a:pt x="1" y="35922"/>
                  <a:pt x="144" y="36160"/>
                </a:cubicBezTo>
                <a:cubicBezTo>
                  <a:pt x="319" y="36138"/>
                  <a:pt x="493" y="36119"/>
                  <a:pt x="659" y="36119"/>
                </a:cubicBezTo>
                <a:cubicBezTo>
                  <a:pt x="1126" y="36119"/>
                  <a:pt x="1528" y="36266"/>
                  <a:pt x="1703" y="36898"/>
                </a:cubicBezTo>
                <a:cubicBezTo>
                  <a:pt x="1739" y="36981"/>
                  <a:pt x="1858" y="37041"/>
                  <a:pt x="1965" y="37101"/>
                </a:cubicBezTo>
                <a:cubicBezTo>
                  <a:pt x="2379" y="37340"/>
                  <a:pt x="2818" y="37486"/>
                  <a:pt x="3263" y="37486"/>
                </a:cubicBezTo>
                <a:cubicBezTo>
                  <a:pt x="3549" y="37486"/>
                  <a:pt x="3836" y="37426"/>
                  <a:pt x="4120" y="37291"/>
                </a:cubicBezTo>
                <a:cubicBezTo>
                  <a:pt x="4313" y="37205"/>
                  <a:pt x="4483" y="37164"/>
                  <a:pt x="4641" y="37164"/>
                </a:cubicBezTo>
                <a:cubicBezTo>
                  <a:pt x="4921" y="37164"/>
                  <a:pt x="5163" y="37293"/>
                  <a:pt x="5430" y="37529"/>
                </a:cubicBezTo>
                <a:cubicBezTo>
                  <a:pt x="6204" y="38220"/>
                  <a:pt x="6990" y="38934"/>
                  <a:pt x="7918" y="39375"/>
                </a:cubicBezTo>
                <a:cubicBezTo>
                  <a:pt x="9169" y="39970"/>
                  <a:pt x="9716" y="41006"/>
                  <a:pt x="10038" y="42232"/>
                </a:cubicBezTo>
                <a:cubicBezTo>
                  <a:pt x="10097" y="42470"/>
                  <a:pt x="10157" y="42696"/>
                  <a:pt x="10240" y="42935"/>
                </a:cubicBezTo>
                <a:cubicBezTo>
                  <a:pt x="10931" y="45018"/>
                  <a:pt x="10740" y="46995"/>
                  <a:pt x="9704" y="48959"/>
                </a:cubicBezTo>
                <a:cubicBezTo>
                  <a:pt x="8597" y="51031"/>
                  <a:pt x="7335" y="53031"/>
                  <a:pt x="6323" y="55138"/>
                </a:cubicBezTo>
                <a:cubicBezTo>
                  <a:pt x="6216" y="55353"/>
                  <a:pt x="6085" y="55543"/>
                  <a:pt x="6144" y="55781"/>
                </a:cubicBezTo>
                <a:cubicBezTo>
                  <a:pt x="6252" y="55781"/>
                  <a:pt x="6371" y="55781"/>
                  <a:pt x="6502" y="55805"/>
                </a:cubicBezTo>
                <a:cubicBezTo>
                  <a:pt x="7204" y="54305"/>
                  <a:pt x="8073" y="52888"/>
                  <a:pt x="8895" y="51459"/>
                </a:cubicBezTo>
                <a:cubicBezTo>
                  <a:pt x="9954" y="49602"/>
                  <a:pt x="10907" y="47709"/>
                  <a:pt x="11383" y="45613"/>
                </a:cubicBezTo>
                <a:cubicBezTo>
                  <a:pt x="11586" y="44697"/>
                  <a:pt x="12026" y="43935"/>
                  <a:pt x="12633" y="43244"/>
                </a:cubicBezTo>
                <a:cubicBezTo>
                  <a:pt x="14002" y="41720"/>
                  <a:pt x="15205" y="40053"/>
                  <a:pt x="16050" y="38160"/>
                </a:cubicBezTo>
                <a:cubicBezTo>
                  <a:pt x="16288" y="37624"/>
                  <a:pt x="16634" y="37267"/>
                  <a:pt x="17122" y="36970"/>
                </a:cubicBezTo>
                <a:cubicBezTo>
                  <a:pt x="18896" y="35898"/>
                  <a:pt x="20515" y="34636"/>
                  <a:pt x="21884" y="33088"/>
                </a:cubicBezTo>
                <a:cubicBezTo>
                  <a:pt x="22218" y="32731"/>
                  <a:pt x="22539" y="32552"/>
                  <a:pt x="23051" y="32529"/>
                </a:cubicBezTo>
                <a:cubicBezTo>
                  <a:pt x="23837" y="32505"/>
                  <a:pt x="24766" y="32290"/>
                  <a:pt x="24861" y="31421"/>
                </a:cubicBezTo>
                <a:cubicBezTo>
                  <a:pt x="24995" y="30425"/>
                  <a:pt x="25477" y="30228"/>
                  <a:pt x="26228" y="30228"/>
                </a:cubicBezTo>
                <a:cubicBezTo>
                  <a:pt x="26275" y="30228"/>
                  <a:pt x="26324" y="30229"/>
                  <a:pt x="26373" y="30231"/>
                </a:cubicBezTo>
                <a:cubicBezTo>
                  <a:pt x="26377" y="30235"/>
                  <a:pt x="26382" y="30236"/>
                  <a:pt x="26389" y="30236"/>
                </a:cubicBezTo>
                <a:cubicBezTo>
                  <a:pt x="26401" y="30236"/>
                  <a:pt x="26417" y="30231"/>
                  <a:pt x="26433" y="30231"/>
                </a:cubicBezTo>
                <a:lnTo>
                  <a:pt x="26433" y="30004"/>
                </a:lnTo>
                <a:cubicBezTo>
                  <a:pt x="26296" y="29921"/>
                  <a:pt x="26141" y="29918"/>
                  <a:pt x="25986" y="29918"/>
                </a:cubicBezTo>
                <a:cubicBezTo>
                  <a:pt x="25974" y="29918"/>
                  <a:pt x="25962" y="29918"/>
                  <a:pt x="25950" y="29918"/>
                </a:cubicBezTo>
                <a:cubicBezTo>
                  <a:pt x="25808" y="29918"/>
                  <a:pt x="25666" y="29916"/>
                  <a:pt x="25540" y="29850"/>
                </a:cubicBezTo>
                <a:cubicBezTo>
                  <a:pt x="25623" y="29552"/>
                  <a:pt x="26075" y="29552"/>
                  <a:pt x="25980" y="29278"/>
                </a:cubicBezTo>
                <a:cubicBezTo>
                  <a:pt x="25944" y="29172"/>
                  <a:pt x="25889" y="29139"/>
                  <a:pt x="25825" y="29139"/>
                </a:cubicBezTo>
                <a:cubicBezTo>
                  <a:pt x="25719" y="29139"/>
                  <a:pt x="25587" y="29228"/>
                  <a:pt x="25465" y="29228"/>
                </a:cubicBezTo>
                <a:cubicBezTo>
                  <a:pt x="25421" y="29228"/>
                  <a:pt x="25377" y="29216"/>
                  <a:pt x="25337" y="29183"/>
                </a:cubicBezTo>
                <a:cubicBezTo>
                  <a:pt x="25337" y="29004"/>
                  <a:pt x="25540" y="28814"/>
                  <a:pt x="25313" y="28683"/>
                </a:cubicBezTo>
                <a:cubicBezTo>
                  <a:pt x="25268" y="28657"/>
                  <a:pt x="25228" y="28647"/>
                  <a:pt x="25194" y="28647"/>
                </a:cubicBezTo>
                <a:cubicBezTo>
                  <a:pt x="25067" y="28647"/>
                  <a:pt x="25005" y="28792"/>
                  <a:pt x="24921" y="28885"/>
                </a:cubicBezTo>
                <a:cubicBezTo>
                  <a:pt x="24887" y="28930"/>
                  <a:pt x="24857" y="28948"/>
                  <a:pt x="24825" y="28948"/>
                </a:cubicBezTo>
                <a:cubicBezTo>
                  <a:pt x="24789" y="28948"/>
                  <a:pt x="24751" y="28923"/>
                  <a:pt x="24706" y="28885"/>
                </a:cubicBezTo>
                <a:cubicBezTo>
                  <a:pt x="24595" y="28785"/>
                  <a:pt x="24519" y="28745"/>
                  <a:pt x="24465" y="28745"/>
                </a:cubicBezTo>
                <a:cubicBezTo>
                  <a:pt x="24346" y="28745"/>
                  <a:pt x="24331" y="28939"/>
                  <a:pt x="24266" y="29111"/>
                </a:cubicBezTo>
                <a:cubicBezTo>
                  <a:pt x="24194" y="29314"/>
                  <a:pt x="24325" y="29671"/>
                  <a:pt x="23968" y="29707"/>
                </a:cubicBezTo>
                <a:cubicBezTo>
                  <a:pt x="22718" y="29826"/>
                  <a:pt x="22361" y="30766"/>
                  <a:pt x="22146" y="31755"/>
                </a:cubicBezTo>
                <a:cubicBezTo>
                  <a:pt x="22027" y="32326"/>
                  <a:pt x="21765" y="32767"/>
                  <a:pt x="21384" y="33171"/>
                </a:cubicBezTo>
                <a:cubicBezTo>
                  <a:pt x="20087" y="34493"/>
                  <a:pt x="18610" y="35612"/>
                  <a:pt x="17086" y="36636"/>
                </a:cubicBezTo>
                <a:cubicBezTo>
                  <a:pt x="17044" y="36670"/>
                  <a:pt x="16989" y="36729"/>
                  <a:pt x="16918" y="36729"/>
                </a:cubicBezTo>
                <a:cubicBezTo>
                  <a:pt x="16889" y="36729"/>
                  <a:pt x="16858" y="36719"/>
                  <a:pt x="16824" y="36696"/>
                </a:cubicBezTo>
                <a:cubicBezTo>
                  <a:pt x="16824" y="36660"/>
                  <a:pt x="16812" y="36600"/>
                  <a:pt x="16824" y="36553"/>
                </a:cubicBezTo>
                <a:cubicBezTo>
                  <a:pt x="17622" y="34434"/>
                  <a:pt x="18253" y="32267"/>
                  <a:pt x="18694" y="30052"/>
                </a:cubicBezTo>
                <a:cubicBezTo>
                  <a:pt x="18729" y="29826"/>
                  <a:pt x="18848" y="29635"/>
                  <a:pt x="19110" y="29552"/>
                </a:cubicBezTo>
                <a:cubicBezTo>
                  <a:pt x="20027" y="29254"/>
                  <a:pt x="20491" y="28540"/>
                  <a:pt x="20372" y="27611"/>
                </a:cubicBezTo>
                <a:cubicBezTo>
                  <a:pt x="20265" y="26778"/>
                  <a:pt x="20265" y="26778"/>
                  <a:pt x="20908" y="26206"/>
                </a:cubicBezTo>
                <a:cubicBezTo>
                  <a:pt x="20991" y="26123"/>
                  <a:pt x="21087" y="26063"/>
                  <a:pt x="21015" y="25921"/>
                </a:cubicBezTo>
                <a:cubicBezTo>
                  <a:pt x="20960" y="25857"/>
                  <a:pt x="20899" y="25836"/>
                  <a:pt x="20829" y="25836"/>
                </a:cubicBezTo>
                <a:cubicBezTo>
                  <a:pt x="20794" y="25836"/>
                  <a:pt x="20757" y="25841"/>
                  <a:pt x="20718" y="25849"/>
                </a:cubicBezTo>
                <a:cubicBezTo>
                  <a:pt x="20591" y="25885"/>
                  <a:pt x="20484" y="26012"/>
                  <a:pt x="20341" y="26012"/>
                </a:cubicBezTo>
                <a:cubicBezTo>
                  <a:pt x="20296" y="26012"/>
                  <a:pt x="20248" y="25999"/>
                  <a:pt x="20194" y="25968"/>
                </a:cubicBezTo>
                <a:cubicBezTo>
                  <a:pt x="20241" y="25885"/>
                  <a:pt x="20277" y="25790"/>
                  <a:pt x="20325" y="25718"/>
                </a:cubicBezTo>
                <a:cubicBezTo>
                  <a:pt x="20396" y="25599"/>
                  <a:pt x="20563" y="25480"/>
                  <a:pt x="20396" y="25325"/>
                </a:cubicBezTo>
                <a:cubicBezTo>
                  <a:pt x="20346" y="25282"/>
                  <a:pt x="20300" y="25265"/>
                  <a:pt x="20258" y="25265"/>
                </a:cubicBezTo>
                <a:cubicBezTo>
                  <a:pt x="20150" y="25265"/>
                  <a:pt x="20065" y="25376"/>
                  <a:pt x="19979" y="25444"/>
                </a:cubicBezTo>
                <a:cubicBezTo>
                  <a:pt x="19866" y="25558"/>
                  <a:pt x="19807" y="25768"/>
                  <a:pt x="19597" y="25768"/>
                </a:cubicBezTo>
                <a:cubicBezTo>
                  <a:pt x="19586" y="25768"/>
                  <a:pt x="19574" y="25767"/>
                  <a:pt x="19563" y="25766"/>
                </a:cubicBezTo>
                <a:lnTo>
                  <a:pt x="19563" y="24956"/>
                </a:lnTo>
                <a:cubicBezTo>
                  <a:pt x="19551" y="24831"/>
                  <a:pt x="19496" y="24705"/>
                  <a:pt x="19345" y="24705"/>
                </a:cubicBezTo>
                <a:cubicBezTo>
                  <a:pt x="19339" y="24705"/>
                  <a:pt x="19332" y="24706"/>
                  <a:pt x="19325" y="24706"/>
                </a:cubicBezTo>
                <a:cubicBezTo>
                  <a:pt x="19182" y="24706"/>
                  <a:pt x="19170" y="24825"/>
                  <a:pt x="19134" y="24944"/>
                </a:cubicBezTo>
                <a:cubicBezTo>
                  <a:pt x="19086" y="25182"/>
                  <a:pt x="19182" y="25444"/>
                  <a:pt x="19015" y="25742"/>
                </a:cubicBezTo>
                <a:cubicBezTo>
                  <a:pt x="18896" y="25563"/>
                  <a:pt x="18836" y="25432"/>
                  <a:pt x="18753" y="25313"/>
                </a:cubicBezTo>
                <a:cubicBezTo>
                  <a:pt x="18689" y="25231"/>
                  <a:pt x="18626" y="25142"/>
                  <a:pt x="18530" y="25142"/>
                </a:cubicBezTo>
                <a:cubicBezTo>
                  <a:pt x="18500" y="25142"/>
                  <a:pt x="18468" y="25151"/>
                  <a:pt x="18432" y="25170"/>
                </a:cubicBezTo>
                <a:cubicBezTo>
                  <a:pt x="18277" y="25254"/>
                  <a:pt x="18396" y="25409"/>
                  <a:pt x="18432" y="25504"/>
                </a:cubicBezTo>
                <a:cubicBezTo>
                  <a:pt x="18539" y="25766"/>
                  <a:pt x="18670" y="26016"/>
                  <a:pt x="18789" y="26266"/>
                </a:cubicBezTo>
                <a:cubicBezTo>
                  <a:pt x="18872" y="26397"/>
                  <a:pt x="18944" y="26552"/>
                  <a:pt x="18777" y="26671"/>
                </a:cubicBezTo>
                <a:cubicBezTo>
                  <a:pt x="17955" y="27290"/>
                  <a:pt x="18182" y="28159"/>
                  <a:pt x="18301" y="28957"/>
                </a:cubicBezTo>
                <a:cubicBezTo>
                  <a:pt x="18360" y="29361"/>
                  <a:pt x="18396" y="29754"/>
                  <a:pt x="18301" y="30135"/>
                </a:cubicBezTo>
                <a:cubicBezTo>
                  <a:pt x="18063" y="31136"/>
                  <a:pt x="17824" y="32148"/>
                  <a:pt x="17539" y="33148"/>
                </a:cubicBezTo>
                <a:cubicBezTo>
                  <a:pt x="16527" y="36720"/>
                  <a:pt x="15038" y="40029"/>
                  <a:pt x="12526" y="42827"/>
                </a:cubicBezTo>
                <a:cubicBezTo>
                  <a:pt x="12395" y="42982"/>
                  <a:pt x="12324" y="43208"/>
                  <a:pt x="12086" y="43220"/>
                </a:cubicBezTo>
                <a:cubicBezTo>
                  <a:pt x="12062" y="43173"/>
                  <a:pt x="12050" y="43125"/>
                  <a:pt x="12050" y="43101"/>
                </a:cubicBezTo>
                <a:cubicBezTo>
                  <a:pt x="12455" y="39839"/>
                  <a:pt x="12574" y="36565"/>
                  <a:pt x="12586" y="33279"/>
                </a:cubicBezTo>
                <a:cubicBezTo>
                  <a:pt x="12586" y="32707"/>
                  <a:pt x="12740" y="32159"/>
                  <a:pt x="12955" y="31636"/>
                </a:cubicBezTo>
                <a:cubicBezTo>
                  <a:pt x="13764" y="29778"/>
                  <a:pt x="14622" y="27933"/>
                  <a:pt x="15134" y="25956"/>
                </a:cubicBezTo>
                <a:cubicBezTo>
                  <a:pt x="15181" y="25778"/>
                  <a:pt x="15265" y="25611"/>
                  <a:pt x="15396" y="25480"/>
                </a:cubicBezTo>
                <a:cubicBezTo>
                  <a:pt x="16765" y="24135"/>
                  <a:pt x="17717" y="22515"/>
                  <a:pt x="18634" y="20860"/>
                </a:cubicBezTo>
                <a:cubicBezTo>
                  <a:pt x="19063" y="20063"/>
                  <a:pt x="19444" y="19217"/>
                  <a:pt x="19658" y="18301"/>
                </a:cubicBezTo>
                <a:cubicBezTo>
                  <a:pt x="19777" y="17729"/>
                  <a:pt x="20027" y="17277"/>
                  <a:pt x="20503" y="16908"/>
                </a:cubicBezTo>
                <a:cubicBezTo>
                  <a:pt x="21253" y="16324"/>
                  <a:pt x="21372" y="15229"/>
                  <a:pt x="20813" y="14431"/>
                </a:cubicBezTo>
                <a:cubicBezTo>
                  <a:pt x="20670" y="14193"/>
                  <a:pt x="20670" y="14038"/>
                  <a:pt x="20837" y="13824"/>
                </a:cubicBezTo>
                <a:cubicBezTo>
                  <a:pt x="21111" y="13467"/>
                  <a:pt x="21384" y="13098"/>
                  <a:pt x="21646" y="12740"/>
                </a:cubicBezTo>
                <a:cubicBezTo>
                  <a:pt x="21730" y="12633"/>
                  <a:pt x="21873" y="12526"/>
                  <a:pt x="21742" y="12395"/>
                </a:cubicBezTo>
                <a:cubicBezTo>
                  <a:pt x="21697" y="12358"/>
                  <a:pt x="21656" y="12343"/>
                  <a:pt x="21618" y="12343"/>
                </a:cubicBezTo>
                <a:cubicBezTo>
                  <a:pt x="21521" y="12343"/>
                  <a:pt x="21441" y="12438"/>
                  <a:pt x="21372" y="12514"/>
                </a:cubicBezTo>
                <a:cubicBezTo>
                  <a:pt x="21206" y="12669"/>
                  <a:pt x="21099" y="12871"/>
                  <a:pt x="20860" y="12979"/>
                </a:cubicBezTo>
                <a:cubicBezTo>
                  <a:pt x="20789" y="12764"/>
                  <a:pt x="20896" y="12609"/>
                  <a:pt x="20908" y="12431"/>
                </a:cubicBezTo>
                <a:cubicBezTo>
                  <a:pt x="20908" y="12228"/>
                  <a:pt x="21075" y="11955"/>
                  <a:pt x="20753" y="11907"/>
                </a:cubicBezTo>
                <a:cubicBezTo>
                  <a:pt x="20734" y="11903"/>
                  <a:pt x="20717" y="11902"/>
                  <a:pt x="20702" y="11902"/>
                </a:cubicBezTo>
                <a:cubicBezTo>
                  <a:pt x="20508" y="11902"/>
                  <a:pt x="20535" y="12158"/>
                  <a:pt x="20479" y="12312"/>
                </a:cubicBezTo>
                <a:cubicBezTo>
                  <a:pt x="20372" y="12586"/>
                  <a:pt x="20396" y="12919"/>
                  <a:pt x="20182" y="13240"/>
                </a:cubicBezTo>
                <a:cubicBezTo>
                  <a:pt x="20027" y="12871"/>
                  <a:pt x="19920" y="12574"/>
                  <a:pt x="19801" y="12276"/>
                </a:cubicBezTo>
                <a:cubicBezTo>
                  <a:pt x="19770" y="12153"/>
                  <a:pt x="19721" y="12002"/>
                  <a:pt x="19578" y="12002"/>
                </a:cubicBezTo>
                <a:cubicBezTo>
                  <a:pt x="19555" y="12002"/>
                  <a:pt x="19531" y="12006"/>
                  <a:pt x="19503" y="12014"/>
                </a:cubicBezTo>
                <a:cubicBezTo>
                  <a:pt x="19301" y="12074"/>
                  <a:pt x="19372" y="12252"/>
                  <a:pt x="19408" y="12395"/>
                </a:cubicBezTo>
                <a:cubicBezTo>
                  <a:pt x="19432" y="12550"/>
                  <a:pt x="19646" y="12800"/>
                  <a:pt x="19265" y="12800"/>
                </a:cubicBezTo>
                <a:cubicBezTo>
                  <a:pt x="18884" y="12800"/>
                  <a:pt x="19027" y="13002"/>
                  <a:pt x="19122" y="13157"/>
                </a:cubicBezTo>
                <a:cubicBezTo>
                  <a:pt x="19253" y="13383"/>
                  <a:pt x="19408" y="13598"/>
                  <a:pt x="19563" y="13812"/>
                </a:cubicBezTo>
                <a:cubicBezTo>
                  <a:pt x="19682" y="13979"/>
                  <a:pt x="19706" y="14110"/>
                  <a:pt x="19527" y="14241"/>
                </a:cubicBezTo>
                <a:cubicBezTo>
                  <a:pt x="18634" y="14943"/>
                  <a:pt x="18765" y="15884"/>
                  <a:pt x="19110" y="16753"/>
                </a:cubicBezTo>
                <a:cubicBezTo>
                  <a:pt x="19348" y="17384"/>
                  <a:pt x="19360" y="17943"/>
                  <a:pt x="19134" y="18563"/>
                </a:cubicBezTo>
                <a:cubicBezTo>
                  <a:pt x="18360" y="20741"/>
                  <a:pt x="17146" y="22682"/>
                  <a:pt x="15729" y="24516"/>
                </a:cubicBezTo>
                <a:cubicBezTo>
                  <a:pt x="15676" y="24579"/>
                  <a:pt x="15633" y="24651"/>
                  <a:pt x="15534" y="24651"/>
                </a:cubicBezTo>
                <a:cubicBezTo>
                  <a:pt x="15521" y="24651"/>
                  <a:pt x="15506" y="24649"/>
                  <a:pt x="15491" y="24647"/>
                </a:cubicBezTo>
                <a:cubicBezTo>
                  <a:pt x="15396" y="24456"/>
                  <a:pt x="15455" y="24242"/>
                  <a:pt x="15503" y="24051"/>
                </a:cubicBezTo>
                <a:cubicBezTo>
                  <a:pt x="15681" y="23170"/>
                  <a:pt x="15753" y="22289"/>
                  <a:pt x="15836" y="21420"/>
                </a:cubicBezTo>
                <a:cubicBezTo>
                  <a:pt x="16015" y="19122"/>
                  <a:pt x="15872" y="16812"/>
                  <a:pt x="15812" y="14526"/>
                </a:cubicBezTo>
                <a:cubicBezTo>
                  <a:pt x="15800" y="14014"/>
                  <a:pt x="15907" y="13681"/>
                  <a:pt x="16384" y="13407"/>
                </a:cubicBezTo>
                <a:cubicBezTo>
                  <a:pt x="16884" y="13121"/>
                  <a:pt x="17205" y="12431"/>
                  <a:pt x="16943" y="11990"/>
                </a:cubicBezTo>
                <a:cubicBezTo>
                  <a:pt x="16574" y="11335"/>
                  <a:pt x="16967" y="11038"/>
                  <a:pt x="17348" y="10681"/>
                </a:cubicBezTo>
                <a:cubicBezTo>
                  <a:pt x="17622" y="10431"/>
                  <a:pt x="17991" y="10264"/>
                  <a:pt x="18134" y="9871"/>
                </a:cubicBezTo>
                <a:cubicBezTo>
                  <a:pt x="18079" y="9851"/>
                  <a:pt x="18030" y="9843"/>
                  <a:pt x="17984" y="9843"/>
                </a:cubicBezTo>
                <a:cubicBezTo>
                  <a:pt x="17752" y="9843"/>
                  <a:pt x="17623" y="10059"/>
                  <a:pt x="17443" y="10109"/>
                </a:cubicBezTo>
                <a:cubicBezTo>
                  <a:pt x="17396" y="10150"/>
                  <a:pt x="17353" y="10171"/>
                  <a:pt x="17311" y="10171"/>
                </a:cubicBezTo>
                <a:cubicBezTo>
                  <a:pt x="17279" y="10171"/>
                  <a:pt x="17248" y="10159"/>
                  <a:pt x="17217" y="10133"/>
                </a:cubicBezTo>
                <a:cubicBezTo>
                  <a:pt x="17217" y="10133"/>
                  <a:pt x="17277" y="10050"/>
                  <a:pt x="17301" y="9990"/>
                </a:cubicBezTo>
                <a:cubicBezTo>
                  <a:pt x="17348" y="9907"/>
                  <a:pt x="17384" y="9823"/>
                  <a:pt x="17420" y="9728"/>
                </a:cubicBezTo>
                <a:cubicBezTo>
                  <a:pt x="17479" y="9597"/>
                  <a:pt x="17622" y="9430"/>
                  <a:pt x="17455" y="9335"/>
                </a:cubicBezTo>
                <a:cubicBezTo>
                  <a:pt x="17419" y="9312"/>
                  <a:pt x="17387" y="9302"/>
                  <a:pt x="17358" y="9302"/>
                </a:cubicBezTo>
                <a:cubicBezTo>
                  <a:pt x="17252" y="9302"/>
                  <a:pt x="17185" y="9432"/>
                  <a:pt x="17110" y="9526"/>
                </a:cubicBezTo>
                <a:cubicBezTo>
                  <a:pt x="16991" y="9704"/>
                  <a:pt x="16872" y="9883"/>
                  <a:pt x="16681" y="10145"/>
                </a:cubicBezTo>
                <a:cubicBezTo>
                  <a:pt x="16610" y="9716"/>
                  <a:pt x="16669" y="9430"/>
                  <a:pt x="16693" y="9133"/>
                </a:cubicBezTo>
                <a:cubicBezTo>
                  <a:pt x="16705" y="8990"/>
                  <a:pt x="16705" y="8811"/>
                  <a:pt x="16503" y="8799"/>
                </a:cubicBezTo>
                <a:cubicBezTo>
                  <a:pt x="16336" y="8799"/>
                  <a:pt x="16312" y="8942"/>
                  <a:pt x="16288" y="9073"/>
                </a:cubicBezTo>
                <a:cubicBezTo>
                  <a:pt x="16253" y="9359"/>
                  <a:pt x="16205" y="9633"/>
                  <a:pt x="16146" y="9966"/>
                </a:cubicBezTo>
                <a:cubicBezTo>
                  <a:pt x="15896" y="9716"/>
                  <a:pt x="15931" y="9454"/>
                  <a:pt x="15848" y="9228"/>
                </a:cubicBezTo>
                <a:cubicBezTo>
                  <a:pt x="15805" y="9111"/>
                  <a:pt x="15763" y="8984"/>
                  <a:pt x="15644" y="8984"/>
                </a:cubicBezTo>
                <a:cubicBezTo>
                  <a:pt x="15630" y="8984"/>
                  <a:pt x="15614" y="8986"/>
                  <a:pt x="15598" y="8990"/>
                </a:cubicBezTo>
                <a:cubicBezTo>
                  <a:pt x="15431" y="9014"/>
                  <a:pt x="15443" y="9169"/>
                  <a:pt x="15455" y="9299"/>
                </a:cubicBezTo>
                <a:cubicBezTo>
                  <a:pt x="15526" y="9811"/>
                  <a:pt x="15634" y="10312"/>
                  <a:pt x="15800" y="10788"/>
                </a:cubicBezTo>
                <a:cubicBezTo>
                  <a:pt x="15860" y="10954"/>
                  <a:pt x="15919" y="11097"/>
                  <a:pt x="15681" y="11252"/>
                </a:cubicBezTo>
                <a:cubicBezTo>
                  <a:pt x="15038" y="11669"/>
                  <a:pt x="14884" y="12133"/>
                  <a:pt x="15038" y="12883"/>
                </a:cubicBezTo>
                <a:cubicBezTo>
                  <a:pt x="15098" y="13181"/>
                  <a:pt x="15205" y="13467"/>
                  <a:pt x="15265" y="13764"/>
                </a:cubicBezTo>
                <a:cubicBezTo>
                  <a:pt x="15550" y="15253"/>
                  <a:pt x="15443" y="16777"/>
                  <a:pt x="15479" y="18277"/>
                </a:cubicBezTo>
                <a:cubicBezTo>
                  <a:pt x="15550" y="22349"/>
                  <a:pt x="14919" y="26302"/>
                  <a:pt x="13133" y="30016"/>
                </a:cubicBezTo>
                <a:cubicBezTo>
                  <a:pt x="12990" y="30302"/>
                  <a:pt x="12895" y="30624"/>
                  <a:pt x="12574" y="30885"/>
                </a:cubicBezTo>
                <a:cubicBezTo>
                  <a:pt x="12550" y="30659"/>
                  <a:pt x="12538" y="30540"/>
                  <a:pt x="12538" y="30409"/>
                </a:cubicBezTo>
                <a:cubicBezTo>
                  <a:pt x="12574" y="26956"/>
                  <a:pt x="12121" y="23563"/>
                  <a:pt x="11276" y="20229"/>
                </a:cubicBezTo>
                <a:cubicBezTo>
                  <a:pt x="11145" y="19706"/>
                  <a:pt x="10990" y="19194"/>
                  <a:pt x="11062" y="18658"/>
                </a:cubicBezTo>
                <a:cubicBezTo>
                  <a:pt x="11205" y="17753"/>
                  <a:pt x="11300" y="16836"/>
                  <a:pt x="11455" y="15919"/>
                </a:cubicBezTo>
                <a:cubicBezTo>
                  <a:pt x="12050" y="12431"/>
                  <a:pt x="11657" y="8990"/>
                  <a:pt x="10681" y="5597"/>
                </a:cubicBezTo>
                <a:cubicBezTo>
                  <a:pt x="10526" y="5132"/>
                  <a:pt x="10514" y="4716"/>
                  <a:pt x="10573" y="4227"/>
                </a:cubicBezTo>
                <a:cubicBezTo>
                  <a:pt x="10681" y="3418"/>
                  <a:pt x="10871" y="2525"/>
                  <a:pt x="9919" y="2025"/>
                </a:cubicBezTo>
                <a:cubicBezTo>
                  <a:pt x="9776" y="1930"/>
                  <a:pt x="9859" y="1834"/>
                  <a:pt x="9919" y="1739"/>
                </a:cubicBezTo>
                <a:cubicBezTo>
                  <a:pt x="10038" y="1572"/>
                  <a:pt x="10169" y="1418"/>
                  <a:pt x="10276" y="1239"/>
                </a:cubicBezTo>
                <a:cubicBezTo>
                  <a:pt x="10407" y="1001"/>
                  <a:pt x="10847" y="775"/>
                  <a:pt x="10669" y="560"/>
                </a:cubicBezTo>
                <a:cubicBezTo>
                  <a:pt x="10610" y="497"/>
                  <a:pt x="10559" y="471"/>
                  <a:pt x="10512" y="471"/>
                </a:cubicBezTo>
                <a:cubicBezTo>
                  <a:pt x="10332" y="471"/>
                  <a:pt x="10222" y="849"/>
                  <a:pt x="10014" y="858"/>
                </a:cubicBezTo>
                <a:cubicBezTo>
                  <a:pt x="9978" y="858"/>
                  <a:pt x="9966" y="846"/>
                  <a:pt x="9919" y="846"/>
                </a:cubicBezTo>
                <a:cubicBezTo>
                  <a:pt x="9800" y="548"/>
                  <a:pt x="10073" y="298"/>
                  <a:pt x="10038" y="1"/>
                </a:cubicBezTo>
                <a:lnTo>
                  <a:pt x="9692" y="1"/>
                </a:lnTo>
                <a:cubicBezTo>
                  <a:pt x="9609" y="191"/>
                  <a:pt x="9502" y="382"/>
                  <a:pt x="9395" y="608"/>
                </a:cubicBezTo>
                <a:cubicBezTo>
                  <a:pt x="9204" y="417"/>
                  <a:pt x="9157" y="227"/>
                  <a:pt x="9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 type="body"/>
          </p:nvPr>
        </p:nvSpPr>
        <p:spPr>
          <a:xfrm>
            <a:off x="715175" y="399660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grpSp>
        <p:nvGrpSpPr>
          <p:cNvPr id="67" name="Google Shape;67;p10"/>
          <p:cNvGrpSpPr/>
          <p:nvPr/>
        </p:nvGrpSpPr>
        <p:grpSpPr>
          <a:xfrm>
            <a:off x="7808875" y="-95652"/>
            <a:ext cx="1991134" cy="2194225"/>
            <a:chOff x="7808875" y="-95652"/>
            <a:chExt cx="1991134" cy="2194225"/>
          </a:xfrm>
        </p:grpSpPr>
        <p:sp>
          <p:nvSpPr>
            <p:cNvPr id="68" name="Google Shape;68;p10"/>
            <p:cNvSpPr/>
            <p:nvPr/>
          </p:nvSpPr>
          <p:spPr>
            <a:xfrm rot="5400000">
              <a:off x="7390642" y="322582"/>
              <a:ext cx="2194225" cy="1357758"/>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flipH="1">
              <a:off x="8442273" y="30800"/>
              <a:ext cx="1357736" cy="1275064"/>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75" y="445025"/>
            <a:ext cx="7713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1pPr>
            <a:lvl2pPr lvl="1">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2pPr>
            <a:lvl3pPr lvl="2">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3pPr>
            <a:lvl4pPr lvl="3">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4pPr>
            <a:lvl5pPr lvl="4">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5pPr>
            <a:lvl6pPr lvl="5">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6pPr>
            <a:lvl7pPr lvl="6">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7pPr>
            <a:lvl8pPr lvl="7">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8pPr>
            <a:lvl9pPr lvl="8">
              <a:spcBef>
                <a:spcPts val="0"/>
              </a:spcBef>
              <a:spcAft>
                <a:spcPts val="0"/>
              </a:spcAft>
              <a:buClr>
                <a:schemeClr val="dk1"/>
              </a:buClr>
              <a:buSzPts val="3000"/>
              <a:buFont typeface="Andika"/>
              <a:buNone/>
              <a:defRPr b="1" sz="3000">
                <a:solidFill>
                  <a:schemeClr val="dk1"/>
                </a:solidFill>
                <a:latin typeface="Andika"/>
                <a:ea typeface="Andika"/>
                <a:cs typeface="Andika"/>
                <a:sym typeface="Andika"/>
              </a:defRPr>
            </a:lvl9pPr>
          </a:lstStyle>
          <a:p/>
        </p:txBody>
      </p:sp>
      <p:sp>
        <p:nvSpPr>
          <p:cNvPr id="7" name="Google Shape;7;p1"/>
          <p:cNvSpPr txBox="1"/>
          <p:nvPr>
            <p:ph idx="1" type="body"/>
          </p:nvPr>
        </p:nvSpPr>
        <p:spPr>
          <a:xfrm>
            <a:off x="715175" y="1152475"/>
            <a:ext cx="7713600" cy="34491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i.org/10.54216/FPA.080104" TargetMode="External"/><Relationship Id="rId4" Type="http://schemas.openxmlformats.org/officeDocument/2006/relationships/hyperlink" Target="https://doi.org/10.1155/2020/247917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12" name="Shape 212"/>
        <p:cNvGrpSpPr/>
        <p:nvPr/>
      </p:nvGrpSpPr>
      <p:grpSpPr>
        <a:xfrm>
          <a:off x="0" y="0"/>
          <a:ext cx="0" cy="0"/>
          <a:chOff x="0" y="0"/>
          <a:chExt cx="0" cy="0"/>
        </a:xfrm>
      </p:grpSpPr>
      <p:pic>
        <p:nvPicPr>
          <p:cNvPr id="213" name="Google Shape;213;p26"/>
          <p:cNvPicPr preferRelativeResize="0"/>
          <p:nvPr>
            <p:ph idx="2" type="pic"/>
          </p:nvPr>
        </p:nvPicPr>
        <p:blipFill rotWithShape="1">
          <a:blip r:embed="rId3">
            <a:alphaModFix amt="22000"/>
          </a:blip>
          <a:srcRect b="3746" l="0" r="0" t="3737"/>
          <a:stretch/>
        </p:blipFill>
        <p:spPr>
          <a:xfrm>
            <a:off x="5555688" y="256500"/>
            <a:ext cx="3335700" cy="4630500"/>
          </a:xfrm>
          <a:prstGeom prst="roundRect">
            <a:avLst>
              <a:gd fmla="val 16667" name="adj"/>
            </a:avLst>
          </a:prstGeom>
        </p:spPr>
      </p:pic>
      <p:sp>
        <p:nvSpPr>
          <p:cNvPr id="214" name="Google Shape;214;p26"/>
          <p:cNvSpPr txBox="1"/>
          <p:nvPr>
            <p:ph idx="1" type="subTitle"/>
          </p:nvPr>
        </p:nvSpPr>
        <p:spPr>
          <a:xfrm>
            <a:off x="3239425" y="3849911"/>
            <a:ext cx="2091000" cy="741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CSE - 713</a:t>
            </a:r>
            <a:endParaRPr/>
          </a:p>
          <a:p>
            <a:pPr indent="0" lvl="0" marL="0" rtl="0" algn="r">
              <a:spcBef>
                <a:spcPts val="0"/>
              </a:spcBef>
              <a:spcAft>
                <a:spcPts val="0"/>
              </a:spcAft>
              <a:buNone/>
            </a:pPr>
            <a:r>
              <a:rPr lang="en"/>
              <a:t>Task -03</a:t>
            </a:r>
            <a:endParaRPr/>
          </a:p>
          <a:p>
            <a:pPr indent="0" lvl="0" marL="0" rtl="0" algn="r">
              <a:spcBef>
                <a:spcPts val="0"/>
              </a:spcBef>
              <a:spcAft>
                <a:spcPts val="0"/>
              </a:spcAft>
              <a:buNone/>
            </a:pPr>
            <a:r>
              <a:rPr lang="en"/>
              <a:t>Team - 07</a:t>
            </a:r>
            <a:endParaRPr/>
          </a:p>
        </p:txBody>
      </p:sp>
      <p:sp>
        <p:nvSpPr>
          <p:cNvPr id="215" name="Google Shape;215;p26"/>
          <p:cNvSpPr txBox="1"/>
          <p:nvPr>
            <p:ph type="ctrTitle"/>
          </p:nvPr>
        </p:nvSpPr>
        <p:spPr>
          <a:xfrm>
            <a:off x="409350" y="732175"/>
            <a:ext cx="8325300" cy="22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Plant Disease Identification through Leaf Pattern by Multimodal Data Fusion and Explainable AI</a:t>
            </a:r>
            <a:endParaRPr b="1" i="1" sz="2700"/>
          </a:p>
        </p:txBody>
      </p:sp>
      <p:sp>
        <p:nvSpPr>
          <p:cNvPr id="216" name="Google Shape;216;p26"/>
          <p:cNvSpPr/>
          <p:nvPr/>
        </p:nvSpPr>
        <p:spPr>
          <a:xfrm>
            <a:off x="-248712" y="3189875"/>
            <a:ext cx="1174334" cy="2048852"/>
          </a:xfrm>
          <a:custGeom>
            <a:rect b="b" l="l" r="r" t="t"/>
            <a:pathLst>
              <a:path extrusionOk="0" h="56877" w="32600">
                <a:moveTo>
                  <a:pt x="15160" y="938"/>
                </a:moveTo>
                <a:cubicBezTo>
                  <a:pt x="15251" y="938"/>
                  <a:pt x="15305" y="1044"/>
                  <a:pt x="15359" y="1120"/>
                </a:cubicBezTo>
                <a:cubicBezTo>
                  <a:pt x="15979" y="1918"/>
                  <a:pt x="16324" y="2858"/>
                  <a:pt x="16586" y="3823"/>
                </a:cubicBezTo>
                <a:cubicBezTo>
                  <a:pt x="16693" y="4180"/>
                  <a:pt x="16764" y="4525"/>
                  <a:pt x="16764" y="4942"/>
                </a:cubicBezTo>
                <a:cubicBezTo>
                  <a:pt x="15609" y="4287"/>
                  <a:pt x="14764" y="2370"/>
                  <a:pt x="15014" y="1144"/>
                </a:cubicBezTo>
                <a:cubicBezTo>
                  <a:pt x="15026" y="1049"/>
                  <a:pt x="15026" y="953"/>
                  <a:pt x="15133" y="941"/>
                </a:cubicBezTo>
                <a:cubicBezTo>
                  <a:pt x="15143" y="939"/>
                  <a:pt x="15152" y="938"/>
                  <a:pt x="15160" y="938"/>
                </a:cubicBezTo>
                <a:close/>
                <a:moveTo>
                  <a:pt x="14324" y="3989"/>
                </a:moveTo>
                <a:lnTo>
                  <a:pt x="14324" y="3989"/>
                </a:lnTo>
                <a:cubicBezTo>
                  <a:pt x="14955" y="4192"/>
                  <a:pt x="15490" y="4573"/>
                  <a:pt x="15931" y="5061"/>
                </a:cubicBezTo>
                <a:cubicBezTo>
                  <a:pt x="15240" y="4954"/>
                  <a:pt x="14681" y="4632"/>
                  <a:pt x="14324" y="3989"/>
                </a:cubicBezTo>
                <a:close/>
                <a:moveTo>
                  <a:pt x="18050" y="584"/>
                </a:moveTo>
                <a:cubicBezTo>
                  <a:pt x="18586" y="2144"/>
                  <a:pt x="18431" y="4108"/>
                  <a:pt x="17360" y="5180"/>
                </a:cubicBezTo>
                <a:cubicBezTo>
                  <a:pt x="17062" y="3525"/>
                  <a:pt x="17324" y="2049"/>
                  <a:pt x="18050" y="584"/>
                </a:cubicBezTo>
                <a:close/>
                <a:moveTo>
                  <a:pt x="21443" y="2513"/>
                </a:moveTo>
                <a:lnTo>
                  <a:pt x="21443" y="2513"/>
                </a:lnTo>
                <a:cubicBezTo>
                  <a:pt x="21372" y="3882"/>
                  <a:pt x="19741" y="5240"/>
                  <a:pt x="17979" y="5406"/>
                </a:cubicBezTo>
                <a:cubicBezTo>
                  <a:pt x="18669" y="4061"/>
                  <a:pt x="20253" y="2763"/>
                  <a:pt x="21443" y="2513"/>
                </a:cubicBezTo>
                <a:close/>
                <a:moveTo>
                  <a:pt x="17169" y="5767"/>
                </a:moveTo>
                <a:cubicBezTo>
                  <a:pt x="17196" y="5767"/>
                  <a:pt x="17227" y="5773"/>
                  <a:pt x="17264" y="5787"/>
                </a:cubicBezTo>
                <a:cubicBezTo>
                  <a:pt x="17443" y="5859"/>
                  <a:pt x="17681" y="5823"/>
                  <a:pt x="17812" y="6002"/>
                </a:cubicBezTo>
                <a:cubicBezTo>
                  <a:pt x="17700" y="6260"/>
                  <a:pt x="17502" y="6360"/>
                  <a:pt x="17299" y="6360"/>
                </a:cubicBezTo>
                <a:cubicBezTo>
                  <a:pt x="17288" y="6360"/>
                  <a:pt x="17276" y="6359"/>
                  <a:pt x="17264" y="6359"/>
                </a:cubicBezTo>
                <a:cubicBezTo>
                  <a:pt x="17258" y="6359"/>
                  <a:pt x="17251" y="6359"/>
                  <a:pt x="17245" y="6359"/>
                </a:cubicBezTo>
                <a:cubicBezTo>
                  <a:pt x="17036" y="6359"/>
                  <a:pt x="17003" y="6174"/>
                  <a:pt x="17026" y="5978"/>
                </a:cubicBezTo>
                <a:cubicBezTo>
                  <a:pt x="17036" y="5872"/>
                  <a:pt x="17061" y="5767"/>
                  <a:pt x="17169" y="5767"/>
                </a:cubicBezTo>
                <a:close/>
                <a:moveTo>
                  <a:pt x="21037" y="5237"/>
                </a:moveTo>
                <a:cubicBezTo>
                  <a:pt x="21186" y="5237"/>
                  <a:pt x="21338" y="5245"/>
                  <a:pt x="21491" y="5263"/>
                </a:cubicBezTo>
                <a:cubicBezTo>
                  <a:pt x="21634" y="5287"/>
                  <a:pt x="21789" y="5299"/>
                  <a:pt x="21920" y="5347"/>
                </a:cubicBezTo>
                <a:cubicBezTo>
                  <a:pt x="22158" y="5418"/>
                  <a:pt x="22146" y="5561"/>
                  <a:pt x="21967" y="5680"/>
                </a:cubicBezTo>
                <a:cubicBezTo>
                  <a:pt x="21221" y="6155"/>
                  <a:pt x="20436" y="6440"/>
                  <a:pt x="19585" y="6440"/>
                </a:cubicBezTo>
                <a:cubicBezTo>
                  <a:pt x="19390" y="6440"/>
                  <a:pt x="19192" y="6426"/>
                  <a:pt x="18991" y="6394"/>
                </a:cubicBezTo>
                <a:cubicBezTo>
                  <a:pt x="18753" y="6371"/>
                  <a:pt x="18550" y="6180"/>
                  <a:pt x="18395" y="5906"/>
                </a:cubicBezTo>
                <a:cubicBezTo>
                  <a:pt x="19266" y="5558"/>
                  <a:pt x="20118" y="5237"/>
                  <a:pt x="21037" y="5237"/>
                </a:cubicBezTo>
                <a:close/>
                <a:moveTo>
                  <a:pt x="17827" y="9748"/>
                </a:moveTo>
                <a:cubicBezTo>
                  <a:pt x="17876" y="9748"/>
                  <a:pt x="17901" y="9799"/>
                  <a:pt x="17919" y="9835"/>
                </a:cubicBezTo>
                <a:cubicBezTo>
                  <a:pt x="17979" y="10050"/>
                  <a:pt x="17860" y="10145"/>
                  <a:pt x="17681" y="10300"/>
                </a:cubicBezTo>
                <a:cubicBezTo>
                  <a:pt x="17622" y="10050"/>
                  <a:pt x="17622" y="9883"/>
                  <a:pt x="17776" y="9764"/>
                </a:cubicBezTo>
                <a:cubicBezTo>
                  <a:pt x="17796" y="9753"/>
                  <a:pt x="17813" y="9748"/>
                  <a:pt x="17827" y="9748"/>
                </a:cubicBezTo>
                <a:close/>
                <a:moveTo>
                  <a:pt x="21314" y="8931"/>
                </a:moveTo>
                <a:cubicBezTo>
                  <a:pt x="21484" y="8931"/>
                  <a:pt x="21651" y="9176"/>
                  <a:pt x="21789" y="9335"/>
                </a:cubicBezTo>
                <a:cubicBezTo>
                  <a:pt x="22336" y="9966"/>
                  <a:pt x="22646" y="10716"/>
                  <a:pt x="22753" y="11574"/>
                </a:cubicBezTo>
                <a:cubicBezTo>
                  <a:pt x="22738" y="11704"/>
                  <a:pt x="22695" y="11747"/>
                  <a:pt x="22643" y="11747"/>
                </a:cubicBezTo>
                <a:cubicBezTo>
                  <a:pt x="22577" y="11747"/>
                  <a:pt x="22497" y="11675"/>
                  <a:pt x="22444" y="11621"/>
                </a:cubicBezTo>
                <a:cubicBezTo>
                  <a:pt x="21729" y="11133"/>
                  <a:pt x="21348" y="10419"/>
                  <a:pt x="21217" y="9573"/>
                </a:cubicBezTo>
                <a:cubicBezTo>
                  <a:pt x="21193" y="9359"/>
                  <a:pt x="21027" y="9050"/>
                  <a:pt x="21253" y="8942"/>
                </a:cubicBezTo>
                <a:cubicBezTo>
                  <a:pt x="21273" y="8935"/>
                  <a:pt x="21294" y="8931"/>
                  <a:pt x="21314" y="8931"/>
                </a:cubicBezTo>
                <a:close/>
                <a:moveTo>
                  <a:pt x="6394" y="8157"/>
                </a:moveTo>
                <a:cubicBezTo>
                  <a:pt x="6882" y="8692"/>
                  <a:pt x="7263" y="9240"/>
                  <a:pt x="7573" y="9835"/>
                </a:cubicBezTo>
                <a:cubicBezTo>
                  <a:pt x="7882" y="10431"/>
                  <a:pt x="8216" y="11026"/>
                  <a:pt x="8228" y="11728"/>
                </a:cubicBezTo>
                <a:cubicBezTo>
                  <a:pt x="8239" y="11728"/>
                  <a:pt x="8275" y="11728"/>
                  <a:pt x="8287" y="11752"/>
                </a:cubicBezTo>
                <a:cubicBezTo>
                  <a:pt x="8287" y="11752"/>
                  <a:pt x="8275" y="11776"/>
                  <a:pt x="8275" y="11788"/>
                </a:cubicBezTo>
                <a:cubicBezTo>
                  <a:pt x="8251" y="11776"/>
                  <a:pt x="8239" y="11740"/>
                  <a:pt x="8228" y="11728"/>
                </a:cubicBezTo>
                <a:cubicBezTo>
                  <a:pt x="7692" y="11443"/>
                  <a:pt x="7358" y="10966"/>
                  <a:pt x="7061" y="10490"/>
                </a:cubicBezTo>
                <a:cubicBezTo>
                  <a:pt x="6668" y="9835"/>
                  <a:pt x="6406" y="8931"/>
                  <a:pt x="6394" y="8157"/>
                </a:cubicBezTo>
                <a:close/>
                <a:moveTo>
                  <a:pt x="23837" y="8216"/>
                </a:moveTo>
                <a:lnTo>
                  <a:pt x="23837" y="8216"/>
                </a:lnTo>
                <a:cubicBezTo>
                  <a:pt x="24408" y="9716"/>
                  <a:pt x="24206" y="11181"/>
                  <a:pt x="23408" y="11859"/>
                </a:cubicBezTo>
                <a:cubicBezTo>
                  <a:pt x="22932" y="10562"/>
                  <a:pt x="23289" y="9395"/>
                  <a:pt x="23837" y="8216"/>
                </a:cubicBezTo>
                <a:close/>
                <a:moveTo>
                  <a:pt x="26526" y="9701"/>
                </a:moveTo>
                <a:cubicBezTo>
                  <a:pt x="26647" y="9701"/>
                  <a:pt x="26662" y="9808"/>
                  <a:pt x="26635" y="9966"/>
                </a:cubicBezTo>
                <a:cubicBezTo>
                  <a:pt x="26516" y="10895"/>
                  <a:pt x="25361" y="11955"/>
                  <a:pt x="24372" y="11978"/>
                </a:cubicBezTo>
                <a:cubicBezTo>
                  <a:pt x="24337" y="11986"/>
                  <a:pt x="24306" y="11990"/>
                  <a:pt x="24279" y="11990"/>
                </a:cubicBezTo>
                <a:cubicBezTo>
                  <a:pt x="24138" y="11990"/>
                  <a:pt x="24125" y="11885"/>
                  <a:pt x="24206" y="11705"/>
                </a:cubicBezTo>
                <a:cubicBezTo>
                  <a:pt x="24658" y="10740"/>
                  <a:pt x="25420" y="10121"/>
                  <a:pt x="26396" y="9728"/>
                </a:cubicBezTo>
                <a:cubicBezTo>
                  <a:pt x="26449" y="9710"/>
                  <a:pt x="26492" y="9701"/>
                  <a:pt x="26526" y="9701"/>
                </a:cubicBezTo>
                <a:close/>
                <a:moveTo>
                  <a:pt x="8990" y="7287"/>
                </a:moveTo>
                <a:cubicBezTo>
                  <a:pt x="9121" y="7287"/>
                  <a:pt x="9144" y="7442"/>
                  <a:pt x="9192" y="7537"/>
                </a:cubicBezTo>
                <a:cubicBezTo>
                  <a:pt x="9561" y="8645"/>
                  <a:pt x="9728" y="9764"/>
                  <a:pt x="9525" y="10919"/>
                </a:cubicBezTo>
                <a:cubicBezTo>
                  <a:pt x="9442" y="11336"/>
                  <a:pt x="9263" y="11728"/>
                  <a:pt x="8930" y="12050"/>
                </a:cubicBezTo>
                <a:cubicBezTo>
                  <a:pt x="8763" y="11574"/>
                  <a:pt x="8716" y="11097"/>
                  <a:pt x="8668" y="10621"/>
                </a:cubicBezTo>
                <a:cubicBezTo>
                  <a:pt x="8597" y="9609"/>
                  <a:pt x="8609" y="8585"/>
                  <a:pt x="8823" y="7585"/>
                </a:cubicBezTo>
                <a:cubicBezTo>
                  <a:pt x="8847" y="7478"/>
                  <a:pt x="8799" y="7299"/>
                  <a:pt x="8990" y="7287"/>
                </a:cubicBezTo>
                <a:close/>
                <a:moveTo>
                  <a:pt x="20015" y="11264"/>
                </a:moveTo>
                <a:lnTo>
                  <a:pt x="20015" y="11264"/>
                </a:lnTo>
                <a:cubicBezTo>
                  <a:pt x="20693" y="11419"/>
                  <a:pt x="21217" y="11633"/>
                  <a:pt x="21765" y="12074"/>
                </a:cubicBezTo>
                <a:cubicBezTo>
                  <a:pt x="21734" y="12075"/>
                  <a:pt x="21703" y="12075"/>
                  <a:pt x="21673" y="12075"/>
                </a:cubicBezTo>
                <a:cubicBezTo>
                  <a:pt x="20972" y="12075"/>
                  <a:pt x="20483" y="11812"/>
                  <a:pt x="20015" y="11264"/>
                </a:cubicBezTo>
                <a:close/>
                <a:moveTo>
                  <a:pt x="12122" y="8563"/>
                </a:moveTo>
                <a:cubicBezTo>
                  <a:pt x="12148" y="8563"/>
                  <a:pt x="12176" y="8569"/>
                  <a:pt x="12204" y="8585"/>
                </a:cubicBezTo>
                <a:cubicBezTo>
                  <a:pt x="12288" y="8645"/>
                  <a:pt x="12264" y="8764"/>
                  <a:pt x="12264" y="8871"/>
                </a:cubicBezTo>
                <a:cubicBezTo>
                  <a:pt x="12264" y="9288"/>
                  <a:pt x="12121" y="9669"/>
                  <a:pt x="11930" y="10026"/>
                </a:cubicBezTo>
                <a:cubicBezTo>
                  <a:pt x="11407" y="10978"/>
                  <a:pt x="10668" y="11669"/>
                  <a:pt x="9668" y="12098"/>
                </a:cubicBezTo>
                <a:cubicBezTo>
                  <a:pt x="9966" y="10645"/>
                  <a:pt x="10752" y="9526"/>
                  <a:pt x="11930" y="8657"/>
                </a:cubicBezTo>
                <a:cubicBezTo>
                  <a:pt x="11983" y="8613"/>
                  <a:pt x="12048" y="8563"/>
                  <a:pt x="12122" y="8563"/>
                </a:cubicBezTo>
                <a:close/>
                <a:moveTo>
                  <a:pt x="6156" y="11490"/>
                </a:moveTo>
                <a:cubicBezTo>
                  <a:pt x="6787" y="11609"/>
                  <a:pt x="7358" y="11812"/>
                  <a:pt x="7954" y="12336"/>
                </a:cubicBezTo>
                <a:cubicBezTo>
                  <a:pt x="7915" y="12337"/>
                  <a:pt x="7878" y="12338"/>
                  <a:pt x="7841" y="12338"/>
                </a:cubicBezTo>
                <a:cubicBezTo>
                  <a:pt x="7073" y="12338"/>
                  <a:pt x="6587" y="11990"/>
                  <a:pt x="6156" y="11490"/>
                </a:cubicBezTo>
                <a:close/>
                <a:moveTo>
                  <a:pt x="25071" y="12308"/>
                </a:moveTo>
                <a:cubicBezTo>
                  <a:pt x="25550" y="12308"/>
                  <a:pt x="25931" y="12411"/>
                  <a:pt x="26325" y="12621"/>
                </a:cubicBezTo>
                <a:cubicBezTo>
                  <a:pt x="25853" y="12679"/>
                  <a:pt x="25416" y="12780"/>
                  <a:pt x="24991" y="12780"/>
                </a:cubicBezTo>
                <a:cubicBezTo>
                  <a:pt x="24622" y="12780"/>
                  <a:pt x="24261" y="12704"/>
                  <a:pt x="23896" y="12455"/>
                </a:cubicBezTo>
                <a:cubicBezTo>
                  <a:pt x="24360" y="12357"/>
                  <a:pt x="24739" y="12308"/>
                  <a:pt x="25071" y="12308"/>
                </a:cubicBezTo>
                <a:close/>
                <a:moveTo>
                  <a:pt x="23105" y="12318"/>
                </a:moveTo>
                <a:cubicBezTo>
                  <a:pt x="23153" y="12318"/>
                  <a:pt x="23198" y="12344"/>
                  <a:pt x="23229" y="12407"/>
                </a:cubicBezTo>
                <a:cubicBezTo>
                  <a:pt x="23313" y="12621"/>
                  <a:pt x="23122" y="12705"/>
                  <a:pt x="22991" y="12871"/>
                </a:cubicBezTo>
                <a:cubicBezTo>
                  <a:pt x="22872" y="12681"/>
                  <a:pt x="22801" y="12514"/>
                  <a:pt x="22979" y="12371"/>
                </a:cubicBezTo>
                <a:cubicBezTo>
                  <a:pt x="23018" y="12338"/>
                  <a:pt x="23063" y="12318"/>
                  <a:pt x="23105" y="12318"/>
                </a:cubicBezTo>
                <a:close/>
                <a:moveTo>
                  <a:pt x="12964" y="11182"/>
                </a:moveTo>
                <a:cubicBezTo>
                  <a:pt x="13144" y="11182"/>
                  <a:pt x="13323" y="11207"/>
                  <a:pt x="13502" y="11276"/>
                </a:cubicBezTo>
                <a:cubicBezTo>
                  <a:pt x="13693" y="11359"/>
                  <a:pt x="13788" y="11478"/>
                  <a:pt x="13609" y="11633"/>
                </a:cubicBezTo>
                <a:cubicBezTo>
                  <a:pt x="12823" y="12395"/>
                  <a:pt x="11966" y="12979"/>
                  <a:pt x="10799" y="13050"/>
                </a:cubicBezTo>
                <a:cubicBezTo>
                  <a:pt x="10692" y="13026"/>
                  <a:pt x="10549" y="13026"/>
                  <a:pt x="10430" y="12979"/>
                </a:cubicBezTo>
                <a:cubicBezTo>
                  <a:pt x="10252" y="12931"/>
                  <a:pt x="10097" y="12812"/>
                  <a:pt x="10073" y="12633"/>
                </a:cubicBezTo>
                <a:cubicBezTo>
                  <a:pt x="10037" y="12443"/>
                  <a:pt x="10252" y="12431"/>
                  <a:pt x="10347" y="12348"/>
                </a:cubicBezTo>
                <a:cubicBezTo>
                  <a:pt x="11014" y="11919"/>
                  <a:pt x="11585" y="11371"/>
                  <a:pt x="12395" y="11240"/>
                </a:cubicBezTo>
                <a:cubicBezTo>
                  <a:pt x="12585" y="11210"/>
                  <a:pt x="12775" y="11182"/>
                  <a:pt x="12964" y="11182"/>
                </a:cubicBezTo>
                <a:close/>
                <a:moveTo>
                  <a:pt x="8990" y="12467"/>
                </a:moveTo>
                <a:cubicBezTo>
                  <a:pt x="9287" y="12502"/>
                  <a:pt x="9585" y="12574"/>
                  <a:pt x="9597" y="12919"/>
                </a:cubicBezTo>
                <a:cubicBezTo>
                  <a:pt x="9597" y="13126"/>
                  <a:pt x="9388" y="13342"/>
                  <a:pt x="9189" y="13342"/>
                </a:cubicBezTo>
                <a:cubicBezTo>
                  <a:pt x="9170" y="13342"/>
                  <a:pt x="9151" y="13340"/>
                  <a:pt x="9132" y="13336"/>
                </a:cubicBezTo>
                <a:cubicBezTo>
                  <a:pt x="8847" y="13264"/>
                  <a:pt x="8763" y="12919"/>
                  <a:pt x="8704" y="12645"/>
                </a:cubicBezTo>
                <a:cubicBezTo>
                  <a:pt x="8668" y="12495"/>
                  <a:pt x="8740" y="12478"/>
                  <a:pt x="8826" y="12478"/>
                </a:cubicBezTo>
                <a:cubicBezTo>
                  <a:pt x="8851" y="12478"/>
                  <a:pt x="8878" y="12480"/>
                  <a:pt x="8903" y="12480"/>
                </a:cubicBezTo>
                <a:cubicBezTo>
                  <a:pt x="8935" y="12480"/>
                  <a:pt x="8966" y="12477"/>
                  <a:pt x="8990" y="12467"/>
                </a:cubicBezTo>
                <a:close/>
                <a:moveTo>
                  <a:pt x="19063" y="13927"/>
                </a:moveTo>
                <a:cubicBezTo>
                  <a:pt x="19084" y="13927"/>
                  <a:pt x="19107" y="13932"/>
                  <a:pt x="19134" y="13943"/>
                </a:cubicBezTo>
                <a:cubicBezTo>
                  <a:pt x="19253" y="13991"/>
                  <a:pt x="19288" y="14110"/>
                  <a:pt x="19265" y="14229"/>
                </a:cubicBezTo>
                <a:cubicBezTo>
                  <a:pt x="19229" y="14586"/>
                  <a:pt x="19015" y="14848"/>
                  <a:pt x="18717" y="15086"/>
                </a:cubicBezTo>
                <a:cubicBezTo>
                  <a:pt x="18646" y="14705"/>
                  <a:pt x="18765" y="14407"/>
                  <a:pt x="18884" y="14110"/>
                </a:cubicBezTo>
                <a:cubicBezTo>
                  <a:pt x="18922" y="14022"/>
                  <a:pt x="18969" y="13927"/>
                  <a:pt x="19063" y="13927"/>
                </a:cubicBezTo>
                <a:close/>
                <a:moveTo>
                  <a:pt x="24491" y="15479"/>
                </a:moveTo>
                <a:lnTo>
                  <a:pt x="24491" y="15479"/>
                </a:lnTo>
                <a:cubicBezTo>
                  <a:pt x="24587" y="15848"/>
                  <a:pt x="24349" y="16003"/>
                  <a:pt x="24063" y="16241"/>
                </a:cubicBezTo>
                <a:cubicBezTo>
                  <a:pt x="24075" y="15836"/>
                  <a:pt x="24230" y="15646"/>
                  <a:pt x="24491" y="15479"/>
                </a:cubicBezTo>
                <a:close/>
                <a:moveTo>
                  <a:pt x="5596" y="15848"/>
                </a:moveTo>
                <a:lnTo>
                  <a:pt x="5596" y="15848"/>
                </a:lnTo>
                <a:cubicBezTo>
                  <a:pt x="5727" y="16122"/>
                  <a:pt x="5668" y="16336"/>
                  <a:pt x="5572" y="16574"/>
                </a:cubicBezTo>
                <a:cubicBezTo>
                  <a:pt x="5358" y="16324"/>
                  <a:pt x="5441" y="16098"/>
                  <a:pt x="5596" y="15848"/>
                </a:cubicBezTo>
                <a:close/>
                <a:moveTo>
                  <a:pt x="11680" y="16931"/>
                </a:moveTo>
                <a:lnTo>
                  <a:pt x="11680" y="16931"/>
                </a:lnTo>
                <a:cubicBezTo>
                  <a:pt x="11918" y="17336"/>
                  <a:pt x="11871" y="17622"/>
                  <a:pt x="11502" y="17932"/>
                </a:cubicBezTo>
                <a:cubicBezTo>
                  <a:pt x="11454" y="17551"/>
                  <a:pt x="11561" y="17277"/>
                  <a:pt x="11680" y="16931"/>
                </a:cubicBezTo>
                <a:close/>
                <a:moveTo>
                  <a:pt x="3846" y="18455"/>
                </a:moveTo>
                <a:lnTo>
                  <a:pt x="3846" y="18455"/>
                </a:lnTo>
                <a:cubicBezTo>
                  <a:pt x="4013" y="18586"/>
                  <a:pt x="4060" y="18741"/>
                  <a:pt x="4048" y="18956"/>
                </a:cubicBezTo>
                <a:cubicBezTo>
                  <a:pt x="3763" y="18860"/>
                  <a:pt x="3751" y="18694"/>
                  <a:pt x="3846" y="18455"/>
                </a:cubicBezTo>
                <a:close/>
                <a:moveTo>
                  <a:pt x="13312" y="19587"/>
                </a:moveTo>
                <a:lnTo>
                  <a:pt x="13312" y="19694"/>
                </a:lnTo>
                <a:cubicBezTo>
                  <a:pt x="13276" y="19908"/>
                  <a:pt x="13133" y="20051"/>
                  <a:pt x="12931" y="20087"/>
                </a:cubicBezTo>
                <a:cubicBezTo>
                  <a:pt x="12919" y="20110"/>
                  <a:pt x="12895" y="20122"/>
                  <a:pt x="12883" y="20146"/>
                </a:cubicBezTo>
                <a:cubicBezTo>
                  <a:pt x="12835" y="20099"/>
                  <a:pt x="12859" y="20075"/>
                  <a:pt x="12883" y="20039"/>
                </a:cubicBezTo>
                <a:cubicBezTo>
                  <a:pt x="12942" y="19837"/>
                  <a:pt x="13061" y="19682"/>
                  <a:pt x="13276" y="19646"/>
                </a:cubicBezTo>
                <a:cubicBezTo>
                  <a:pt x="13288" y="19610"/>
                  <a:pt x="13300" y="19598"/>
                  <a:pt x="13312" y="19587"/>
                </a:cubicBezTo>
                <a:close/>
                <a:moveTo>
                  <a:pt x="18025" y="22262"/>
                </a:moveTo>
                <a:cubicBezTo>
                  <a:pt x="18053" y="22262"/>
                  <a:pt x="18080" y="22271"/>
                  <a:pt x="18098" y="22289"/>
                </a:cubicBezTo>
                <a:cubicBezTo>
                  <a:pt x="18241" y="22504"/>
                  <a:pt x="18134" y="22694"/>
                  <a:pt x="17991" y="22920"/>
                </a:cubicBezTo>
                <a:cubicBezTo>
                  <a:pt x="17824" y="22670"/>
                  <a:pt x="17753" y="22492"/>
                  <a:pt x="17943" y="22289"/>
                </a:cubicBezTo>
                <a:cubicBezTo>
                  <a:pt x="17967" y="22271"/>
                  <a:pt x="17997" y="22262"/>
                  <a:pt x="18025" y="22262"/>
                </a:cubicBezTo>
                <a:close/>
                <a:moveTo>
                  <a:pt x="24551" y="19015"/>
                </a:moveTo>
                <a:cubicBezTo>
                  <a:pt x="25420" y="20360"/>
                  <a:pt x="26051" y="21718"/>
                  <a:pt x="26682" y="23099"/>
                </a:cubicBezTo>
                <a:cubicBezTo>
                  <a:pt x="25694" y="23063"/>
                  <a:pt x="24265" y="21158"/>
                  <a:pt x="24551" y="19015"/>
                </a:cubicBezTo>
                <a:close/>
                <a:moveTo>
                  <a:pt x="27623" y="18765"/>
                </a:moveTo>
                <a:cubicBezTo>
                  <a:pt x="28194" y="19587"/>
                  <a:pt x="27980" y="22051"/>
                  <a:pt x="27218" y="23123"/>
                </a:cubicBezTo>
                <a:cubicBezTo>
                  <a:pt x="26932" y="21599"/>
                  <a:pt x="27099" y="20182"/>
                  <a:pt x="27623" y="18765"/>
                </a:cubicBezTo>
                <a:close/>
                <a:moveTo>
                  <a:pt x="30302" y="19872"/>
                </a:moveTo>
                <a:lnTo>
                  <a:pt x="30302" y="19872"/>
                </a:lnTo>
                <a:cubicBezTo>
                  <a:pt x="30457" y="20777"/>
                  <a:pt x="29123" y="22861"/>
                  <a:pt x="27873" y="23301"/>
                </a:cubicBezTo>
                <a:cubicBezTo>
                  <a:pt x="28337" y="21861"/>
                  <a:pt x="29111" y="20741"/>
                  <a:pt x="30302" y="19872"/>
                </a:cubicBezTo>
                <a:close/>
                <a:moveTo>
                  <a:pt x="23456" y="22456"/>
                </a:moveTo>
                <a:cubicBezTo>
                  <a:pt x="24468" y="22766"/>
                  <a:pt x="25432" y="23087"/>
                  <a:pt x="26337" y="23694"/>
                </a:cubicBezTo>
                <a:cubicBezTo>
                  <a:pt x="26168" y="23727"/>
                  <a:pt x="25995" y="23743"/>
                  <a:pt x="25821" y="23743"/>
                </a:cubicBezTo>
                <a:cubicBezTo>
                  <a:pt x="24812" y="23743"/>
                  <a:pt x="23791" y="23208"/>
                  <a:pt x="23456" y="22456"/>
                </a:cubicBezTo>
                <a:close/>
                <a:moveTo>
                  <a:pt x="31865" y="22142"/>
                </a:moveTo>
                <a:cubicBezTo>
                  <a:pt x="31969" y="22142"/>
                  <a:pt x="32064" y="22158"/>
                  <a:pt x="32111" y="22254"/>
                </a:cubicBezTo>
                <a:cubicBezTo>
                  <a:pt x="32183" y="22396"/>
                  <a:pt x="32004" y="22492"/>
                  <a:pt x="31921" y="22587"/>
                </a:cubicBezTo>
                <a:cubicBezTo>
                  <a:pt x="31254" y="23420"/>
                  <a:pt x="30361" y="23754"/>
                  <a:pt x="29325" y="23813"/>
                </a:cubicBezTo>
                <a:cubicBezTo>
                  <a:pt x="29194" y="23817"/>
                  <a:pt x="29062" y="23819"/>
                  <a:pt x="28929" y="23819"/>
                </a:cubicBezTo>
                <a:cubicBezTo>
                  <a:pt x="28663" y="23819"/>
                  <a:pt x="28393" y="23813"/>
                  <a:pt x="28123" y="23813"/>
                </a:cubicBezTo>
                <a:cubicBezTo>
                  <a:pt x="28111" y="23778"/>
                  <a:pt x="28099" y="23742"/>
                  <a:pt x="28075" y="23706"/>
                </a:cubicBezTo>
                <a:cubicBezTo>
                  <a:pt x="29206" y="23170"/>
                  <a:pt x="30195" y="22313"/>
                  <a:pt x="31480" y="22158"/>
                </a:cubicBezTo>
                <a:cubicBezTo>
                  <a:pt x="31564" y="22158"/>
                  <a:pt x="31635" y="22146"/>
                  <a:pt x="31707" y="22146"/>
                </a:cubicBezTo>
                <a:cubicBezTo>
                  <a:pt x="31758" y="22146"/>
                  <a:pt x="31812" y="22142"/>
                  <a:pt x="31865" y="22142"/>
                </a:cubicBezTo>
                <a:close/>
                <a:moveTo>
                  <a:pt x="27099" y="24135"/>
                </a:moveTo>
                <a:cubicBezTo>
                  <a:pt x="27325" y="24159"/>
                  <a:pt x="27528" y="24170"/>
                  <a:pt x="27528" y="24409"/>
                </a:cubicBezTo>
                <a:cubicBezTo>
                  <a:pt x="27516" y="24635"/>
                  <a:pt x="27444" y="24932"/>
                  <a:pt x="27182" y="24944"/>
                </a:cubicBezTo>
                <a:cubicBezTo>
                  <a:pt x="27177" y="24945"/>
                  <a:pt x="27172" y="24945"/>
                  <a:pt x="27168" y="24945"/>
                </a:cubicBezTo>
                <a:cubicBezTo>
                  <a:pt x="26910" y="24945"/>
                  <a:pt x="26944" y="24631"/>
                  <a:pt x="26908" y="24432"/>
                </a:cubicBezTo>
                <a:cubicBezTo>
                  <a:pt x="26861" y="24254"/>
                  <a:pt x="26944" y="24135"/>
                  <a:pt x="27099" y="24135"/>
                </a:cubicBezTo>
                <a:close/>
                <a:moveTo>
                  <a:pt x="5128" y="24289"/>
                </a:moveTo>
                <a:cubicBezTo>
                  <a:pt x="5133" y="24289"/>
                  <a:pt x="5139" y="24289"/>
                  <a:pt x="5144" y="24290"/>
                </a:cubicBezTo>
                <a:cubicBezTo>
                  <a:pt x="5453" y="24301"/>
                  <a:pt x="5418" y="24694"/>
                  <a:pt x="5477" y="24932"/>
                </a:cubicBezTo>
                <a:cubicBezTo>
                  <a:pt x="5787" y="26159"/>
                  <a:pt x="5572" y="27314"/>
                  <a:pt x="4846" y="28361"/>
                </a:cubicBezTo>
                <a:cubicBezTo>
                  <a:pt x="4608" y="27230"/>
                  <a:pt x="4406" y="26087"/>
                  <a:pt x="4679" y="24932"/>
                </a:cubicBezTo>
                <a:cubicBezTo>
                  <a:pt x="4738" y="24674"/>
                  <a:pt x="4785" y="24289"/>
                  <a:pt x="5128" y="24289"/>
                </a:cubicBezTo>
                <a:close/>
                <a:moveTo>
                  <a:pt x="7239" y="26123"/>
                </a:moveTo>
                <a:cubicBezTo>
                  <a:pt x="7239" y="27147"/>
                  <a:pt x="6465" y="28230"/>
                  <a:pt x="5501" y="28528"/>
                </a:cubicBezTo>
                <a:cubicBezTo>
                  <a:pt x="5834" y="27528"/>
                  <a:pt x="6406" y="26754"/>
                  <a:pt x="7239" y="26123"/>
                </a:cubicBezTo>
                <a:close/>
                <a:moveTo>
                  <a:pt x="2772" y="25099"/>
                </a:moveTo>
                <a:cubicBezTo>
                  <a:pt x="3067" y="25099"/>
                  <a:pt x="3271" y="25522"/>
                  <a:pt x="3465" y="25778"/>
                </a:cubicBezTo>
                <a:cubicBezTo>
                  <a:pt x="4072" y="26599"/>
                  <a:pt x="4322" y="27504"/>
                  <a:pt x="4191" y="28600"/>
                </a:cubicBezTo>
                <a:cubicBezTo>
                  <a:pt x="3394" y="27909"/>
                  <a:pt x="2632" y="27278"/>
                  <a:pt x="2453" y="26254"/>
                </a:cubicBezTo>
                <a:cubicBezTo>
                  <a:pt x="2382" y="25861"/>
                  <a:pt x="2227" y="25313"/>
                  <a:pt x="2620" y="25135"/>
                </a:cubicBezTo>
                <a:cubicBezTo>
                  <a:pt x="2673" y="25110"/>
                  <a:pt x="2724" y="25099"/>
                  <a:pt x="2772" y="25099"/>
                </a:cubicBezTo>
                <a:close/>
                <a:moveTo>
                  <a:pt x="429" y="27171"/>
                </a:moveTo>
                <a:lnTo>
                  <a:pt x="429" y="27171"/>
                </a:lnTo>
                <a:cubicBezTo>
                  <a:pt x="1250" y="27230"/>
                  <a:pt x="1870" y="27528"/>
                  <a:pt x="2417" y="27933"/>
                </a:cubicBezTo>
                <a:cubicBezTo>
                  <a:pt x="2882" y="28230"/>
                  <a:pt x="3310" y="28588"/>
                  <a:pt x="3751" y="28921"/>
                </a:cubicBezTo>
                <a:cubicBezTo>
                  <a:pt x="3846" y="28992"/>
                  <a:pt x="3989" y="29064"/>
                  <a:pt x="3941" y="29231"/>
                </a:cubicBezTo>
                <a:cubicBezTo>
                  <a:pt x="3908" y="29347"/>
                  <a:pt x="3816" y="29365"/>
                  <a:pt x="3723" y="29365"/>
                </a:cubicBezTo>
                <a:cubicBezTo>
                  <a:pt x="3684" y="29365"/>
                  <a:pt x="3644" y="29362"/>
                  <a:pt x="3608" y="29362"/>
                </a:cubicBezTo>
                <a:cubicBezTo>
                  <a:pt x="3577" y="29362"/>
                  <a:pt x="3546" y="29363"/>
                  <a:pt x="3516" y="29363"/>
                </a:cubicBezTo>
                <a:cubicBezTo>
                  <a:pt x="3049" y="29363"/>
                  <a:pt x="2604" y="29276"/>
                  <a:pt x="2179" y="29064"/>
                </a:cubicBezTo>
                <a:cubicBezTo>
                  <a:pt x="1393" y="28659"/>
                  <a:pt x="893" y="27992"/>
                  <a:pt x="429" y="27171"/>
                </a:cubicBezTo>
                <a:close/>
                <a:moveTo>
                  <a:pt x="3497" y="29851"/>
                </a:moveTo>
                <a:cubicBezTo>
                  <a:pt x="3621" y="29851"/>
                  <a:pt x="3749" y="29859"/>
                  <a:pt x="3882" y="29874"/>
                </a:cubicBezTo>
                <a:cubicBezTo>
                  <a:pt x="3179" y="30433"/>
                  <a:pt x="2453" y="30731"/>
                  <a:pt x="1691" y="30921"/>
                </a:cubicBezTo>
                <a:cubicBezTo>
                  <a:pt x="1666" y="30930"/>
                  <a:pt x="1641" y="30935"/>
                  <a:pt x="1617" y="30935"/>
                </a:cubicBezTo>
                <a:cubicBezTo>
                  <a:pt x="1573" y="30935"/>
                  <a:pt x="1532" y="30916"/>
                  <a:pt x="1501" y="30862"/>
                </a:cubicBezTo>
                <a:cubicBezTo>
                  <a:pt x="1429" y="30743"/>
                  <a:pt x="1524" y="30671"/>
                  <a:pt x="1608" y="30612"/>
                </a:cubicBezTo>
                <a:cubicBezTo>
                  <a:pt x="2130" y="30130"/>
                  <a:pt x="2732" y="29851"/>
                  <a:pt x="3497" y="29851"/>
                </a:cubicBezTo>
                <a:close/>
                <a:moveTo>
                  <a:pt x="23158" y="25647"/>
                </a:moveTo>
                <a:cubicBezTo>
                  <a:pt x="23968" y="27576"/>
                  <a:pt x="24718" y="29409"/>
                  <a:pt x="25015" y="31421"/>
                </a:cubicBezTo>
                <a:cubicBezTo>
                  <a:pt x="24777" y="31362"/>
                  <a:pt x="24777" y="31183"/>
                  <a:pt x="24730" y="31064"/>
                </a:cubicBezTo>
                <a:cubicBezTo>
                  <a:pt x="24384" y="30231"/>
                  <a:pt x="24075" y="29373"/>
                  <a:pt x="23837" y="28516"/>
                </a:cubicBezTo>
                <a:cubicBezTo>
                  <a:pt x="23792" y="28404"/>
                  <a:pt x="23779" y="28228"/>
                  <a:pt x="23658" y="28228"/>
                </a:cubicBezTo>
                <a:cubicBezTo>
                  <a:pt x="23650" y="28228"/>
                  <a:pt x="23642" y="28229"/>
                  <a:pt x="23634" y="28230"/>
                </a:cubicBezTo>
                <a:cubicBezTo>
                  <a:pt x="23420" y="28266"/>
                  <a:pt x="23515" y="28457"/>
                  <a:pt x="23539" y="28588"/>
                </a:cubicBezTo>
                <a:cubicBezTo>
                  <a:pt x="23599" y="28862"/>
                  <a:pt x="23646" y="29112"/>
                  <a:pt x="23706" y="29373"/>
                </a:cubicBezTo>
                <a:cubicBezTo>
                  <a:pt x="23194" y="28219"/>
                  <a:pt x="23039" y="27016"/>
                  <a:pt x="23158" y="25647"/>
                </a:cubicBezTo>
                <a:close/>
                <a:moveTo>
                  <a:pt x="30957" y="26195"/>
                </a:moveTo>
                <a:cubicBezTo>
                  <a:pt x="30933" y="26587"/>
                  <a:pt x="30814" y="26849"/>
                  <a:pt x="30718" y="27111"/>
                </a:cubicBezTo>
                <a:cubicBezTo>
                  <a:pt x="29921" y="28992"/>
                  <a:pt x="28790" y="30624"/>
                  <a:pt x="27337" y="32029"/>
                </a:cubicBezTo>
                <a:cubicBezTo>
                  <a:pt x="27087" y="32279"/>
                  <a:pt x="26801" y="32517"/>
                  <a:pt x="26456" y="32648"/>
                </a:cubicBezTo>
                <a:cubicBezTo>
                  <a:pt x="26432" y="32672"/>
                  <a:pt x="26396" y="32683"/>
                  <a:pt x="26373" y="32683"/>
                </a:cubicBezTo>
                <a:cubicBezTo>
                  <a:pt x="26373" y="32636"/>
                  <a:pt x="26385" y="32612"/>
                  <a:pt x="26385" y="32576"/>
                </a:cubicBezTo>
                <a:cubicBezTo>
                  <a:pt x="27278" y="31540"/>
                  <a:pt x="28159" y="30481"/>
                  <a:pt x="29052" y="29421"/>
                </a:cubicBezTo>
                <a:cubicBezTo>
                  <a:pt x="29135" y="29314"/>
                  <a:pt x="29325" y="29219"/>
                  <a:pt x="29171" y="29064"/>
                </a:cubicBezTo>
                <a:cubicBezTo>
                  <a:pt x="29119" y="29015"/>
                  <a:pt x="29072" y="28996"/>
                  <a:pt x="29029" y="28996"/>
                </a:cubicBezTo>
                <a:cubicBezTo>
                  <a:pt x="28925" y="28996"/>
                  <a:pt x="28845" y="29110"/>
                  <a:pt x="28778" y="29195"/>
                </a:cubicBezTo>
                <a:cubicBezTo>
                  <a:pt x="28075" y="30088"/>
                  <a:pt x="27325" y="30933"/>
                  <a:pt x="26575" y="31790"/>
                </a:cubicBezTo>
                <a:cubicBezTo>
                  <a:pt x="26468" y="31910"/>
                  <a:pt x="26396" y="32052"/>
                  <a:pt x="26135" y="32124"/>
                </a:cubicBezTo>
                <a:cubicBezTo>
                  <a:pt x="27385" y="29826"/>
                  <a:pt x="29004" y="27933"/>
                  <a:pt x="30957" y="26195"/>
                </a:cubicBezTo>
                <a:close/>
                <a:moveTo>
                  <a:pt x="1048" y="33803"/>
                </a:moveTo>
                <a:lnTo>
                  <a:pt x="1096" y="33838"/>
                </a:lnTo>
                <a:cubicBezTo>
                  <a:pt x="1393" y="33838"/>
                  <a:pt x="1643" y="34017"/>
                  <a:pt x="1905" y="34184"/>
                </a:cubicBezTo>
                <a:cubicBezTo>
                  <a:pt x="3584" y="35208"/>
                  <a:pt x="5084" y="36470"/>
                  <a:pt x="6382" y="37958"/>
                </a:cubicBezTo>
                <a:cubicBezTo>
                  <a:pt x="6525" y="38148"/>
                  <a:pt x="6704" y="38315"/>
                  <a:pt x="6751" y="38577"/>
                </a:cubicBezTo>
                <a:cubicBezTo>
                  <a:pt x="6751" y="38577"/>
                  <a:pt x="6751" y="38577"/>
                  <a:pt x="6752" y="38577"/>
                </a:cubicBezTo>
                <a:lnTo>
                  <a:pt x="6752" y="38577"/>
                </a:lnTo>
                <a:cubicBezTo>
                  <a:pt x="6730" y="38579"/>
                  <a:pt x="6706" y="38582"/>
                  <a:pt x="6683" y="38582"/>
                </a:cubicBezTo>
                <a:cubicBezTo>
                  <a:pt x="6669" y="38582"/>
                  <a:pt x="6656" y="38581"/>
                  <a:pt x="6644" y="38577"/>
                </a:cubicBezTo>
                <a:cubicBezTo>
                  <a:pt x="5441" y="37553"/>
                  <a:pt x="3989" y="36863"/>
                  <a:pt x="2929" y="35660"/>
                </a:cubicBezTo>
                <a:cubicBezTo>
                  <a:pt x="2857" y="35588"/>
                  <a:pt x="2792" y="35516"/>
                  <a:pt x="2713" y="35516"/>
                </a:cubicBezTo>
                <a:cubicBezTo>
                  <a:pt x="2688" y="35516"/>
                  <a:pt x="2661" y="35523"/>
                  <a:pt x="2632" y="35541"/>
                </a:cubicBezTo>
                <a:cubicBezTo>
                  <a:pt x="2465" y="35648"/>
                  <a:pt x="2584" y="35767"/>
                  <a:pt x="2655" y="35862"/>
                </a:cubicBezTo>
                <a:cubicBezTo>
                  <a:pt x="2977" y="36303"/>
                  <a:pt x="3370" y="36624"/>
                  <a:pt x="3787" y="36934"/>
                </a:cubicBezTo>
                <a:cubicBezTo>
                  <a:pt x="4346" y="37339"/>
                  <a:pt x="4918" y="37744"/>
                  <a:pt x="5477" y="38160"/>
                </a:cubicBezTo>
                <a:cubicBezTo>
                  <a:pt x="5572" y="38232"/>
                  <a:pt x="5739" y="38279"/>
                  <a:pt x="5751" y="38458"/>
                </a:cubicBezTo>
                <a:cubicBezTo>
                  <a:pt x="5719" y="38469"/>
                  <a:pt x="5689" y="38473"/>
                  <a:pt x="5660" y="38473"/>
                </a:cubicBezTo>
                <a:cubicBezTo>
                  <a:pt x="5526" y="38473"/>
                  <a:pt x="5418" y="38376"/>
                  <a:pt x="5311" y="38327"/>
                </a:cubicBezTo>
                <a:cubicBezTo>
                  <a:pt x="4001" y="37684"/>
                  <a:pt x="3001" y="36684"/>
                  <a:pt x="2143" y="35541"/>
                </a:cubicBezTo>
                <a:cubicBezTo>
                  <a:pt x="1751" y="35017"/>
                  <a:pt x="1334" y="34481"/>
                  <a:pt x="1072" y="33874"/>
                </a:cubicBezTo>
                <a:lnTo>
                  <a:pt x="1024" y="33826"/>
                </a:lnTo>
                <a:lnTo>
                  <a:pt x="1048" y="33803"/>
                </a:lnTo>
                <a:close/>
                <a:moveTo>
                  <a:pt x="6767" y="38587"/>
                </a:moveTo>
                <a:cubicBezTo>
                  <a:pt x="6782" y="38596"/>
                  <a:pt x="6802" y="38604"/>
                  <a:pt x="6811" y="38613"/>
                </a:cubicBezTo>
                <a:cubicBezTo>
                  <a:pt x="6811" y="38613"/>
                  <a:pt x="6799" y="38637"/>
                  <a:pt x="6787" y="38637"/>
                </a:cubicBezTo>
                <a:cubicBezTo>
                  <a:pt x="6787" y="38618"/>
                  <a:pt x="6773" y="38600"/>
                  <a:pt x="6767" y="38587"/>
                </a:cubicBezTo>
                <a:close/>
                <a:moveTo>
                  <a:pt x="8847" y="31933"/>
                </a:moveTo>
                <a:cubicBezTo>
                  <a:pt x="9597" y="33636"/>
                  <a:pt x="9371" y="37875"/>
                  <a:pt x="8454" y="39172"/>
                </a:cubicBezTo>
                <a:cubicBezTo>
                  <a:pt x="8370" y="38803"/>
                  <a:pt x="8489" y="38506"/>
                  <a:pt x="8537" y="38184"/>
                </a:cubicBezTo>
                <a:cubicBezTo>
                  <a:pt x="8716" y="37113"/>
                  <a:pt x="8942" y="36065"/>
                  <a:pt x="9013" y="34969"/>
                </a:cubicBezTo>
                <a:cubicBezTo>
                  <a:pt x="9013" y="34850"/>
                  <a:pt x="9121" y="34648"/>
                  <a:pt x="8906" y="34612"/>
                </a:cubicBezTo>
                <a:cubicBezTo>
                  <a:pt x="8896" y="34611"/>
                  <a:pt x="8886" y="34610"/>
                  <a:pt x="8876" y="34610"/>
                </a:cubicBezTo>
                <a:cubicBezTo>
                  <a:pt x="8692" y="34610"/>
                  <a:pt x="8691" y="34822"/>
                  <a:pt x="8668" y="34958"/>
                </a:cubicBezTo>
                <a:cubicBezTo>
                  <a:pt x="8537" y="36041"/>
                  <a:pt x="8335" y="37136"/>
                  <a:pt x="8132" y="38220"/>
                </a:cubicBezTo>
                <a:cubicBezTo>
                  <a:pt x="8120" y="38303"/>
                  <a:pt x="8132" y="38398"/>
                  <a:pt x="8013" y="38482"/>
                </a:cubicBezTo>
                <a:cubicBezTo>
                  <a:pt x="7656" y="36684"/>
                  <a:pt x="8156" y="34196"/>
                  <a:pt x="8847" y="31933"/>
                </a:cubicBezTo>
                <a:close/>
                <a:moveTo>
                  <a:pt x="29540" y="33945"/>
                </a:moveTo>
                <a:lnTo>
                  <a:pt x="29540" y="33945"/>
                </a:lnTo>
                <a:cubicBezTo>
                  <a:pt x="29468" y="34934"/>
                  <a:pt x="25730" y="38756"/>
                  <a:pt x="24670" y="38898"/>
                </a:cubicBezTo>
                <a:cubicBezTo>
                  <a:pt x="25444" y="38291"/>
                  <a:pt x="26170" y="37732"/>
                  <a:pt x="26849" y="37089"/>
                </a:cubicBezTo>
                <a:lnTo>
                  <a:pt x="27742" y="36196"/>
                </a:lnTo>
                <a:cubicBezTo>
                  <a:pt x="27825" y="36089"/>
                  <a:pt x="28040" y="36017"/>
                  <a:pt x="27861" y="35850"/>
                </a:cubicBezTo>
                <a:cubicBezTo>
                  <a:pt x="27812" y="35804"/>
                  <a:pt x="27769" y="35787"/>
                  <a:pt x="27730" y="35787"/>
                </a:cubicBezTo>
                <a:cubicBezTo>
                  <a:pt x="27631" y="35787"/>
                  <a:pt x="27564" y="35909"/>
                  <a:pt x="27504" y="35970"/>
                </a:cubicBezTo>
                <a:cubicBezTo>
                  <a:pt x="26396" y="37113"/>
                  <a:pt x="25146" y="38101"/>
                  <a:pt x="23884" y="39041"/>
                </a:cubicBezTo>
                <a:cubicBezTo>
                  <a:pt x="23772" y="39113"/>
                  <a:pt x="23669" y="39244"/>
                  <a:pt x="23501" y="39244"/>
                </a:cubicBezTo>
                <a:cubicBezTo>
                  <a:pt x="23472" y="39244"/>
                  <a:pt x="23441" y="39241"/>
                  <a:pt x="23408" y="39232"/>
                </a:cubicBezTo>
                <a:cubicBezTo>
                  <a:pt x="25087" y="37041"/>
                  <a:pt x="27218" y="35386"/>
                  <a:pt x="29540" y="33945"/>
                </a:cubicBezTo>
                <a:close/>
                <a:moveTo>
                  <a:pt x="22122" y="31671"/>
                </a:moveTo>
                <a:cubicBezTo>
                  <a:pt x="22896" y="34410"/>
                  <a:pt x="22872" y="37148"/>
                  <a:pt x="22122" y="39875"/>
                </a:cubicBezTo>
                <a:lnTo>
                  <a:pt x="22003" y="39875"/>
                </a:lnTo>
                <a:cubicBezTo>
                  <a:pt x="22110" y="38232"/>
                  <a:pt x="22217" y="36601"/>
                  <a:pt x="22289" y="34969"/>
                </a:cubicBezTo>
                <a:cubicBezTo>
                  <a:pt x="22301" y="34755"/>
                  <a:pt x="22503" y="34374"/>
                  <a:pt x="22205" y="34338"/>
                </a:cubicBezTo>
                <a:cubicBezTo>
                  <a:pt x="22186" y="34336"/>
                  <a:pt x="22169" y="34335"/>
                  <a:pt x="22152" y="34335"/>
                </a:cubicBezTo>
                <a:cubicBezTo>
                  <a:pt x="21862" y="34335"/>
                  <a:pt x="21979" y="34718"/>
                  <a:pt x="21967" y="34910"/>
                </a:cubicBezTo>
                <a:cubicBezTo>
                  <a:pt x="21824" y="36446"/>
                  <a:pt x="21729" y="37970"/>
                  <a:pt x="21563" y="39494"/>
                </a:cubicBezTo>
                <a:cubicBezTo>
                  <a:pt x="21098" y="36851"/>
                  <a:pt x="21515" y="34255"/>
                  <a:pt x="22122" y="31671"/>
                </a:cubicBezTo>
                <a:close/>
                <a:moveTo>
                  <a:pt x="18943" y="38386"/>
                </a:moveTo>
                <a:cubicBezTo>
                  <a:pt x="19169" y="40196"/>
                  <a:pt x="19146" y="41958"/>
                  <a:pt x="19015" y="43709"/>
                </a:cubicBezTo>
                <a:cubicBezTo>
                  <a:pt x="18824" y="43054"/>
                  <a:pt x="18824" y="42375"/>
                  <a:pt x="18765" y="41696"/>
                </a:cubicBezTo>
                <a:cubicBezTo>
                  <a:pt x="18729" y="41446"/>
                  <a:pt x="18884" y="41018"/>
                  <a:pt x="18550" y="41018"/>
                </a:cubicBezTo>
                <a:cubicBezTo>
                  <a:pt x="18288" y="41030"/>
                  <a:pt x="18455" y="41458"/>
                  <a:pt x="18431" y="41696"/>
                </a:cubicBezTo>
                <a:cubicBezTo>
                  <a:pt x="18395" y="42316"/>
                  <a:pt x="18574" y="42923"/>
                  <a:pt x="18491" y="43530"/>
                </a:cubicBezTo>
                <a:cubicBezTo>
                  <a:pt x="18014" y="42911"/>
                  <a:pt x="18276" y="39244"/>
                  <a:pt x="18943" y="38386"/>
                </a:cubicBezTo>
                <a:close/>
                <a:moveTo>
                  <a:pt x="3167" y="41756"/>
                </a:moveTo>
                <a:cubicBezTo>
                  <a:pt x="5096" y="42494"/>
                  <a:pt x="6965" y="43411"/>
                  <a:pt x="8728" y="44494"/>
                </a:cubicBezTo>
                <a:cubicBezTo>
                  <a:pt x="8835" y="44554"/>
                  <a:pt x="8954" y="44602"/>
                  <a:pt x="9025" y="44721"/>
                </a:cubicBezTo>
                <a:cubicBezTo>
                  <a:pt x="9085" y="44733"/>
                  <a:pt x="9168" y="44768"/>
                  <a:pt x="9132" y="44828"/>
                </a:cubicBezTo>
                <a:cubicBezTo>
                  <a:pt x="9113" y="44856"/>
                  <a:pt x="9093" y="44866"/>
                  <a:pt x="9073" y="44866"/>
                </a:cubicBezTo>
                <a:cubicBezTo>
                  <a:pt x="9033" y="44866"/>
                  <a:pt x="8994" y="44824"/>
                  <a:pt x="8954" y="44792"/>
                </a:cubicBezTo>
                <a:cubicBezTo>
                  <a:pt x="8847" y="44721"/>
                  <a:pt x="8751" y="44661"/>
                  <a:pt x="8656" y="44578"/>
                </a:cubicBezTo>
                <a:cubicBezTo>
                  <a:pt x="7704" y="44113"/>
                  <a:pt x="6751" y="43661"/>
                  <a:pt x="5799" y="43209"/>
                </a:cubicBezTo>
                <a:cubicBezTo>
                  <a:pt x="5692" y="43161"/>
                  <a:pt x="5608" y="43113"/>
                  <a:pt x="5513" y="43089"/>
                </a:cubicBezTo>
                <a:cubicBezTo>
                  <a:pt x="5473" y="43072"/>
                  <a:pt x="5424" y="43052"/>
                  <a:pt x="5379" y="43052"/>
                </a:cubicBezTo>
                <a:cubicBezTo>
                  <a:pt x="5331" y="43052"/>
                  <a:pt x="5288" y="43075"/>
                  <a:pt x="5263" y="43149"/>
                </a:cubicBezTo>
                <a:cubicBezTo>
                  <a:pt x="5239" y="43244"/>
                  <a:pt x="5334" y="43292"/>
                  <a:pt x="5418" y="43328"/>
                </a:cubicBezTo>
                <a:cubicBezTo>
                  <a:pt x="6132" y="43697"/>
                  <a:pt x="6846" y="44042"/>
                  <a:pt x="7561" y="44399"/>
                </a:cubicBezTo>
                <a:cubicBezTo>
                  <a:pt x="7823" y="44530"/>
                  <a:pt x="8108" y="44637"/>
                  <a:pt x="8335" y="44887"/>
                </a:cubicBezTo>
                <a:cubicBezTo>
                  <a:pt x="7025" y="44673"/>
                  <a:pt x="4191" y="42982"/>
                  <a:pt x="3167" y="41756"/>
                </a:cubicBezTo>
                <a:close/>
                <a:moveTo>
                  <a:pt x="11073" y="39470"/>
                </a:moveTo>
                <a:cubicBezTo>
                  <a:pt x="11347" y="41184"/>
                  <a:pt x="11407" y="42887"/>
                  <a:pt x="11311" y="44613"/>
                </a:cubicBezTo>
                <a:lnTo>
                  <a:pt x="11192" y="44613"/>
                </a:lnTo>
                <a:cubicBezTo>
                  <a:pt x="11192" y="44066"/>
                  <a:pt x="11204" y="43530"/>
                  <a:pt x="11204" y="42982"/>
                </a:cubicBezTo>
                <a:cubicBezTo>
                  <a:pt x="11192" y="42851"/>
                  <a:pt x="11287" y="42613"/>
                  <a:pt x="11049" y="42613"/>
                </a:cubicBezTo>
                <a:cubicBezTo>
                  <a:pt x="10859" y="42613"/>
                  <a:pt x="10871" y="42851"/>
                  <a:pt x="10871" y="42994"/>
                </a:cubicBezTo>
                <a:cubicBezTo>
                  <a:pt x="10859" y="43625"/>
                  <a:pt x="10859" y="44244"/>
                  <a:pt x="10859" y="44875"/>
                </a:cubicBezTo>
                <a:cubicBezTo>
                  <a:pt x="10859" y="44947"/>
                  <a:pt x="10847" y="45006"/>
                  <a:pt x="10799" y="45078"/>
                </a:cubicBezTo>
                <a:cubicBezTo>
                  <a:pt x="10549" y="43185"/>
                  <a:pt x="10585" y="41327"/>
                  <a:pt x="11073" y="39470"/>
                </a:cubicBezTo>
                <a:close/>
                <a:moveTo>
                  <a:pt x="13633" y="44161"/>
                </a:moveTo>
                <a:cubicBezTo>
                  <a:pt x="13943" y="45328"/>
                  <a:pt x="13954" y="46542"/>
                  <a:pt x="13883" y="47816"/>
                </a:cubicBezTo>
                <a:cubicBezTo>
                  <a:pt x="13752" y="47566"/>
                  <a:pt x="13812" y="47376"/>
                  <a:pt x="13788" y="47197"/>
                </a:cubicBezTo>
                <a:cubicBezTo>
                  <a:pt x="13776" y="47078"/>
                  <a:pt x="13800" y="46911"/>
                  <a:pt x="13669" y="46899"/>
                </a:cubicBezTo>
                <a:cubicBezTo>
                  <a:pt x="13288" y="46864"/>
                  <a:pt x="13395" y="46578"/>
                  <a:pt x="13371" y="46364"/>
                </a:cubicBezTo>
                <a:cubicBezTo>
                  <a:pt x="13347" y="45614"/>
                  <a:pt x="13490" y="44887"/>
                  <a:pt x="13633" y="44161"/>
                </a:cubicBezTo>
                <a:close/>
                <a:moveTo>
                  <a:pt x="25218" y="44530"/>
                </a:moveTo>
                <a:cubicBezTo>
                  <a:pt x="24349" y="46126"/>
                  <a:pt x="22086" y="47888"/>
                  <a:pt x="20253" y="48459"/>
                </a:cubicBezTo>
                <a:cubicBezTo>
                  <a:pt x="20241" y="48292"/>
                  <a:pt x="20384" y="48281"/>
                  <a:pt x="20455" y="48221"/>
                </a:cubicBezTo>
                <a:cubicBezTo>
                  <a:pt x="21396" y="47566"/>
                  <a:pt x="22336" y="46935"/>
                  <a:pt x="23253" y="46280"/>
                </a:cubicBezTo>
                <a:cubicBezTo>
                  <a:pt x="23348" y="46209"/>
                  <a:pt x="23599" y="46185"/>
                  <a:pt x="23468" y="45983"/>
                </a:cubicBezTo>
                <a:cubicBezTo>
                  <a:pt x="23433" y="45936"/>
                  <a:pt x="23392" y="45919"/>
                  <a:pt x="23348" y="45919"/>
                </a:cubicBezTo>
                <a:cubicBezTo>
                  <a:pt x="23257" y="45919"/>
                  <a:pt x="23155" y="45994"/>
                  <a:pt x="23075" y="46042"/>
                </a:cubicBezTo>
                <a:cubicBezTo>
                  <a:pt x="21884" y="46828"/>
                  <a:pt x="20681" y="47638"/>
                  <a:pt x="19491" y="48423"/>
                </a:cubicBezTo>
                <a:cubicBezTo>
                  <a:pt x="19360" y="48519"/>
                  <a:pt x="19229" y="48638"/>
                  <a:pt x="18931" y="48685"/>
                </a:cubicBezTo>
                <a:cubicBezTo>
                  <a:pt x="20693" y="46721"/>
                  <a:pt x="22753" y="45375"/>
                  <a:pt x="25218" y="44530"/>
                </a:cubicBezTo>
                <a:close/>
                <a:moveTo>
                  <a:pt x="6167" y="47873"/>
                </a:moveTo>
                <a:cubicBezTo>
                  <a:pt x="7794" y="47873"/>
                  <a:pt x="10531" y="48360"/>
                  <a:pt x="11026" y="48804"/>
                </a:cubicBezTo>
                <a:cubicBezTo>
                  <a:pt x="10134" y="48703"/>
                  <a:pt x="9268" y="48498"/>
                  <a:pt x="8391" y="48498"/>
                </a:cubicBezTo>
                <a:cubicBezTo>
                  <a:pt x="8238" y="48498"/>
                  <a:pt x="8084" y="48505"/>
                  <a:pt x="7930" y="48519"/>
                </a:cubicBezTo>
                <a:cubicBezTo>
                  <a:pt x="7918" y="48519"/>
                  <a:pt x="7894" y="48578"/>
                  <a:pt x="7870" y="48662"/>
                </a:cubicBezTo>
                <a:cubicBezTo>
                  <a:pt x="9430" y="48924"/>
                  <a:pt x="11026" y="48947"/>
                  <a:pt x="12502" y="49578"/>
                </a:cubicBezTo>
                <a:cubicBezTo>
                  <a:pt x="10037" y="49471"/>
                  <a:pt x="7656" y="49054"/>
                  <a:pt x="5418" y="47923"/>
                </a:cubicBezTo>
                <a:cubicBezTo>
                  <a:pt x="5619" y="47889"/>
                  <a:pt x="5875" y="47873"/>
                  <a:pt x="6167" y="47873"/>
                </a:cubicBezTo>
                <a:close/>
                <a:moveTo>
                  <a:pt x="17788" y="1"/>
                </a:moveTo>
                <a:cubicBezTo>
                  <a:pt x="17169" y="906"/>
                  <a:pt x="17002" y="1989"/>
                  <a:pt x="16741" y="3061"/>
                </a:cubicBezTo>
                <a:cubicBezTo>
                  <a:pt x="16562" y="2954"/>
                  <a:pt x="16538" y="2799"/>
                  <a:pt x="16479" y="2644"/>
                </a:cubicBezTo>
                <a:cubicBezTo>
                  <a:pt x="16217" y="1942"/>
                  <a:pt x="15848" y="1287"/>
                  <a:pt x="15371" y="691"/>
                </a:cubicBezTo>
                <a:cubicBezTo>
                  <a:pt x="15243" y="543"/>
                  <a:pt x="15123" y="412"/>
                  <a:pt x="14936" y="412"/>
                </a:cubicBezTo>
                <a:cubicBezTo>
                  <a:pt x="14898" y="412"/>
                  <a:pt x="14856" y="417"/>
                  <a:pt x="14812" y="429"/>
                </a:cubicBezTo>
                <a:cubicBezTo>
                  <a:pt x="14550" y="501"/>
                  <a:pt x="14514" y="739"/>
                  <a:pt x="14490" y="977"/>
                </a:cubicBezTo>
                <a:cubicBezTo>
                  <a:pt x="14383" y="1942"/>
                  <a:pt x="14597" y="2835"/>
                  <a:pt x="15038" y="3704"/>
                </a:cubicBezTo>
                <a:cubicBezTo>
                  <a:pt x="15097" y="3811"/>
                  <a:pt x="15217" y="3894"/>
                  <a:pt x="15109" y="4085"/>
                </a:cubicBezTo>
                <a:cubicBezTo>
                  <a:pt x="14752" y="3870"/>
                  <a:pt x="14383" y="3632"/>
                  <a:pt x="14026" y="3406"/>
                </a:cubicBezTo>
                <a:cubicBezTo>
                  <a:pt x="13942" y="3360"/>
                  <a:pt x="13848" y="3300"/>
                  <a:pt x="13754" y="3300"/>
                </a:cubicBezTo>
                <a:cubicBezTo>
                  <a:pt x="13702" y="3300"/>
                  <a:pt x="13649" y="3319"/>
                  <a:pt x="13597" y="3370"/>
                </a:cubicBezTo>
                <a:cubicBezTo>
                  <a:pt x="13466" y="3513"/>
                  <a:pt x="13550" y="3644"/>
                  <a:pt x="13609" y="3775"/>
                </a:cubicBezTo>
                <a:cubicBezTo>
                  <a:pt x="13883" y="4359"/>
                  <a:pt x="14264" y="4799"/>
                  <a:pt x="14836" y="5097"/>
                </a:cubicBezTo>
                <a:cubicBezTo>
                  <a:pt x="15252" y="5323"/>
                  <a:pt x="15705" y="5478"/>
                  <a:pt x="16169" y="5597"/>
                </a:cubicBezTo>
                <a:cubicBezTo>
                  <a:pt x="16324" y="5632"/>
                  <a:pt x="16479" y="5680"/>
                  <a:pt x="16479" y="5894"/>
                </a:cubicBezTo>
                <a:cubicBezTo>
                  <a:pt x="16502" y="6406"/>
                  <a:pt x="16562" y="6942"/>
                  <a:pt x="16443" y="7478"/>
                </a:cubicBezTo>
                <a:cubicBezTo>
                  <a:pt x="15514" y="11526"/>
                  <a:pt x="14824" y="15610"/>
                  <a:pt x="14502" y="19765"/>
                </a:cubicBezTo>
                <a:cubicBezTo>
                  <a:pt x="14121" y="24944"/>
                  <a:pt x="14443" y="30088"/>
                  <a:pt x="15157" y="35219"/>
                </a:cubicBezTo>
                <a:cubicBezTo>
                  <a:pt x="15514" y="37720"/>
                  <a:pt x="15621" y="40220"/>
                  <a:pt x="15502" y="42744"/>
                </a:cubicBezTo>
                <a:cubicBezTo>
                  <a:pt x="15502" y="42863"/>
                  <a:pt x="15550" y="43018"/>
                  <a:pt x="15371" y="43161"/>
                </a:cubicBezTo>
                <a:cubicBezTo>
                  <a:pt x="15133" y="42601"/>
                  <a:pt x="14895" y="42101"/>
                  <a:pt x="14657" y="41589"/>
                </a:cubicBezTo>
                <a:cubicBezTo>
                  <a:pt x="12645" y="37291"/>
                  <a:pt x="10787" y="32933"/>
                  <a:pt x="10275" y="28135"/>
                </a:cubicBezTo>
                <a:cubicBezTo>
                  <a:pt x="10144" y="26968"/>
                  <a:pt x="9775" y="25814"/>
                  <a:pt x="10144" y="24611"/>
                </a:cubicBezTo>
                <a:cubicBezTo>
                  <a:pt x="10454" y="23647"/>
                  <a:pt x="10680" y="22658"/>
                  <a:pt x="11442" y="21908"/>
                </a:cubicBezTo>
                <a:cubicBezTo>
                  <a:pt x="11645" y="21694"/>
                  <a:pt x="11823" y="21468"/>
                  <a:pt x="12002" y="21230"/>
                </a:cubicBezTo>
                <a:cubicBezTo>
                  <a:pt x="12204" y="20968"/>
                  <a:pt x="12442" y="20753"/>
                  <a:pt x="12752" y="20658"/>
                </a:cubicBezTo>
                <a:cubicBezTo>
                  <a:pt x="13097" y="20515"/>
                  <a:pt x="13371" y="20301"/>
                  <a:pt x="13609" y="20015"/>
                </a:cubicBezTo>
                <a:cubicBezTo>
                  <a:pt x="13716" y="19884"/>
                  <a:pt x="13776" y="19729"/>
                  <a:pt x="13693" y="19563"/>
                </a:cubicBezTo>
                <a:cubicBezTo>
                  <a:pt x="13597" y="19420"/>
                  <a:pt x="13478" y="19348"/>
                  <a:pt x="13300" y="19325"/>
                </a:cubicBezTo>
                <a:cubicBezTo>
                  <a:pt x="13289" y="19324"/>
                  <a:pt x="13278" y="19324"/>
                  <a:pt x="13267" y="19324"/>
                </a:cubicBezTo>
                <a:cubicBezTo>
                  <a:pt x="12915" y="19324"/>
                  <a:pt x="12663" y="19512"/>
                  <a:pt x="12478" y="19801"/>
                </a:cubicBezTo>
                <a:cubicBezTo>
                  <a:pt x="12240" y="20194"/>
                  <a:pt x="12002" y="20599"/>
                  <a:pt x="11752" y="20980"/>
                </a:cubicBezTo>
                <a:cubicBezTo>
                  <a:pt x="11621" y="21194"/>
                  <a:pt x="11490" y="21444"/>
                  <a:pt x="11156" y="21587"/>
                </a:cubicBezTo>
                <a:cubicBezTo>
                  <a:pt x="11347" y="20670"/>
                  <a:pt x="11347" y="19789"/>
                  <a:pt x="11395" y="18932"/>
                </a:cubicBezTo>
                <a:cubicBezTo>
                  <a:pt x="11407" y="18634"/>
                  <a:pt x="11573" y="18420"/>
                  <a:pt x="11788" y="18217"/>
                </a:cubicBezTo>
                <a:cubicBezTo>
                  <a:pt x="12109" y="17884"/>
                  <a:pt x="12264" y="17479"/>
                  <a:pt x="12097" y="17027"/>
                </a:cubicBezTo>
                <a:cubicBezTo>
                  <a:pt x="11993" y="16795"/>
                  <a:pt x="11866" y="16586"/>
                  <a:pt x="11585" y="16586"/>
                </a:cubicBezTo>
                <a:cubicBezTo>
                  <a:pt x="11577" y="16586"/>
                  <a:pt x="11569" y="16586"/>
                  <a:pt x="11561" y="16586"/>
                </a:cubicBezTo>
                <a:cubicBezTo>
                  <a:pt x="11276" y="16610"/>
                  <a:pt x="11216" y="16824"/>
                  <a:pt x="11156" y="17039"/>
                </a:cubicBezTo>
                <a:cubicBezTo>
                  <a:pt x="10978" y="17705"/>
                  <a:pt x="10871" y="18408"/>
                  <a:pt x="10930" y="19110"/>
                </a:cubicBezTo>
                <a:cubicBezTo>
                  <a:pt x="11085" y="20896"/>
                  <a:pt x="10502" y="22516"/>
                  <a:pt x="9918" y="24135"/>
                </a:cubicBezTo>
                <a:cubicBezTo>
                  <a:pt x="9906" y="24170"/>
                  <a:pt x="9859" y="24182"/>
                  <a:pt x="9775" y="24242"/>
                </a:cubicBezTo>
                <a:cubicBezTo>
                  <a:pt x="9668" y="23575"/>
                  <a:pt x="9597" y="22956"/>
                  <a:pt x="9502" y="22349"/>
                </a:cubicBezTo>
                <a:cubicBezTo>
                  <a:pt x="9132" y="19670"/>
                  <a:pt x="8942" y="16991"/>
                  <a:pt x="8894" y="14288"/>
                </a:cubicBezTo>
                <a:cubicBezTo>
                  <a:pt x="8894" y="14086"/>
                  <a:pt x="8882" y="13872"/>
                  <a:pt x="9073" y="13776"/>
                </a:cubicBezTo>
                <a:cubicBezTo>
                  <a:pt x="9453" y="13596"/>
                  <a:pt x="9765" y="13218"/>
                  <a:pt x="10202" y="13218"/>
                </a:cubicBezTo>
                <a:cubicBezTo>
                  <a:pt x="10313" y="13218"/>
                  <a:pt x="10431" y="13242"/>
                  <a:pt x="10561" y="13300"/>
                </a:cubicBezTo>
                <a:cubicBezTo>
                  <a:pt x="10587" y="13315"/>
                  <a:pt x="10612" y="13320"/>
                  <a:pt x="10638" y="13320"/>
                </a:cubicBezTo>
                <a:cubicBezTo>
                  <a:pt x="10672" y="13320"/>
                  <a:pt x="10706" y="13312"/>
                  <a:pt x="10740" y="13312"/>
                </a:cubicBezTo>
                <a:cubicBezTo>
                  <a:pt x="10814" y="13317"/>
                  <a:pt x="10887" y="13320"/>
                  <a:pt x="10959" y="13320"/>
                </a:cubicBezTo>
                <a:cubicBezTo>
                  <a:pt x="12030" y="13320"/>
                  <a:pt x="12853" y="12756"/>
                  <a:pt x="13645" y="12109"/>
                </a:cubicBezTo>
                <a:cubicBezTo>
                  <a:pt x="13871" y="11931"/>
                  <a:pt x="14145" y="11752"/>
                  <a:pt x="14074" y="11431"/>
                </a:cubicBezTo>
                <a:cubicBezTo>
                  <a:pt x="14002" y="11097"/>
                  <a:pt x="13645" y="11074"/>
                  <a:pt x="13371" y="10978"/>
                </a:cubicBezTo>
                <a:cubicBezTo>
                  <a:pt x="13300" y="10955"/>
                  <a:pt x="13216" y="10955"/>
                  <a:pt x="13121" y="10931"/>
                </a:cubicBezTo>
                <a:cubicBezTo>
                  <a:pt x="13022" y="10911"/>
                  <a:pt x="12923" y="10904"/>
                  <a:pt x="12824" y="10904"/>
                </a:cubicBezTo>
                <a:cubicBezTo>
                  <a:pt x="12497" y="10904"/>
                  <a:pt x="12168" y="10989"/>
                  <a:pt x="11811" y="11026"/>
                </a:cubicBezTo>
                <a:cubicBezTo>
                  <a:pt x="11859" y="10931"/>
                  <a:pt x="11883" y="10859"/>
                  <a:pt x="11918" y="10800"/>
                </a:cubicBezTo>
                <a:cubicBezTo>
                  <a:pt x="12264" y="10216"/>
                  <a:pt x="12597" y="9621"/>
                  <a:pt x="12680" y="8931"/>
                </a:cubicBezTo>
                <a:cubicBezTo>
                  <a:pt x="12692" y="8669"/>
                  <a:pt x="12704" y="8395"/>
                  <a:pt x="12466" y="8216"/>
                </a:cubicBezTo>
                <a:cubicBezTo>
                  <a:pt x="12379" y="8154"/>
                  <a:pt x="12291" y="8129"/>
                  <a:pt x="12205" y="8129"/>
                </a:cubicBezTo>
                <a:cubicBezTo>
                  <a:pt x="12044" y="8129"/>
                  <a:pt x="11887" y="8214"/>
                  <a:pt x="11740" y="8299"/>
                </a:cubicBezTo>
                <a:cubicBezTo>
                  <a:pt x="11168" y="8609"/>
                  <a:pt x="10740" y="9073"/>
                  <a:pt x="10335" y="9585"/>
                </a:cubicBezTo>
                <a:cubicBezTo>
                  <a:pt x="10280" y="9663"/>
                  <a:pt x="10245" y="9802"/>
                  <a:pt x="10125" y="9802"/>
                </a:cubicBezTo>
                <a:cubicBezTo>
                  <a:pt x="10116" y="9802"/>
                  <a:pt x="10107" y="9801"/>
                  <a:pt x="10097" y="9800"/>
                </a:cubicBezTo>
                <a:cubicBezTo>
                  <a:pt x="9954" y="9776"/>
                  <a:pt x="10002" y="9609"/>
                  <a:pt x="9978" y="9502"/>
                </a:cubicBezTo>
                <a:cubicBezTo>
                  <a:pt x="9894" y="8931"/>
                  <a:pt x="9835" y="8335"/>
                  <a:pt x="9644" y="7764"/>
                </a:cubicBezTo>
                <a:cubicBezTo>
                  <a:pt x="9561" y="7514"/>
                  <a:pt x="9478" y="7276"/>
                  <a:pt x="9299" y="7061"/>
                </a:cubicBezTo>
                <a:cubicBezTo>
                  <a:pt x="9170" y="6932"/>
                  <a:pt x="9040" y="6835"/>
                  <a:pt x="8869" y="6835"/>
                </a:cubicBezTo>
                <a:cubicBezTo>
                  <a:pt x="8835" y="6835"/>
                  <a:pt x="8800" y="6839"/>
                  <a:pt x="8763" y="6847"/>
                </a:cubicBezTo>
                <a:cubicBezTo>
                  <a:pt x="8537" y="6883"/>
                  <a:pt x="8466" y="7049"/>
                  <a:pt x="8418" y="7240"/>
                </a:cubicBezTo>
                <a:cubicBezTo>
                  <a:pt x="8359" y="7561"/>
                  <a:pt x="8299" y="7871"/>
                  <a:pt x="8251" y="8180"/>
                </a:cubicBezTo>
                <a:cubicBezTo>
                  <a:pt x="8192" y="8692"/>
                  <a:pt x="8156" y="9204"/>
                  <a:pt x="8108" y="9740"/>
                </a:cubicBezTo>
                <a:cubicBezTo>
                  <a:pt x="7858" y="9657"/>
                  <a:pt x="7799" y="9466"/>
                  <a:pt x="7692" y="9311"/>
                </a:cubicBezTo>
                <a:cubicBezTo>
                  <a:pt x="7323" y="8752"/>
                  <a:pt x="6965" y="8180"/>
                  <a:pt x="6525" y="7680"/>
                </a:cubicBezTo>
                <a:cubicBezTo>
                  <a:pt x="6409" y="7545"/>
                  <a:pt x="6301" y="7362"/>
                  <a:pt x="6111" y="7362"/>
                </a:cubicBezTo>
                <a:cubicBezTo>
                  <a:pt x="6067" y="7362"/>
                  <a:pt x="6019" y="7372"/>
                  <a:pt x="5965" y="7395"/>
                </a:cubicBezTo>
                <a:cubicBezTo>
                  <a:pt x="5727" y="7478"/>
                  <a:pt x="5799" y="7740"/>
                  <a:pt x="5799" y="7930"/>
                </a:cubicBezTo>
                <a:cubicBezTo>
                  <a:pt x="5799" y="8097"/>
                  <a:pt x="5811" y="8240"/>
                  <a:pt x="5846" y="8407"/>
                </a:cubicBezTo>
                <a:cubicBezTo>
                  <a:pt x="6013" y="9311"/>
                  <a:pt x="6311" y="10181"/>
                  <a:pt x="6811" y="10955"/>
                </a:cubicBezTo>
                <a:cubicBezTo>
                  <a:pt x="6870" y="11038"/>
                  <a:pt x="6989" y="11145"/>
                  <a:pt x="6918" y="11252"/>
                </a:cubicBezTo>
                <a:cubicBezTo>
                  <a:pt x="6884" y="11286"/>
                  <a:pt x="6845" y="11299"/>
                  <a:pt x="6804" y="11299"/>
                </a:cubicBezTo>
                <a:cubicBezTo>
                  <a:pt x="6731" y="11299"/>
                  <a:pt x="6653" y="11259"/>
                  <a:pt x="6584" y="11228"/>
                </a:cubicBezTo>
                <a:lnTo>
                  <a:pt x="5299" y="10740"/>
                </a:lnTo>
                <a:cubicBezTo>
                  <a:pt x="5241" y="10727"/>
                  <a:pt x="5180" y="10704"/>
                  <a:pt x="5120" y="10704"/>
                </a:cubicBezTo>
                <a:cubicBezTo>
                  <a:pt x="5070" y="10704"/>
                  <a:pt x="5021" y="10721"/>
                  <a:pt x="4977" y="10776"/>
                </a:cubicBezTo>
                <a:cubicBezTo>
                  <a:pt x="4906" y="10859"/>
                  <a:pt x="4977" y="10966"/>
                  <a:pt x="5037" y="11038"/>
                </a:cubicBezTo>
                <a:cubicBezTo>
                  <a:pt x="5715" y="11848"/>
                  <a:pt x="6489" y="12514"/>
                  <a:pt x="7573" y="12681"/>
                </a:cubicBezTo>
                <a:cubicBezTo>
                  <a:pt x="8228" y="12776"/>
                  <a:pt x="8513" y="13062"/>
                  <a:pt x="8537" y="13753"/>
                </a:cubicBezTo>
                <a:cubicBezTo>
                  <a:pt x="8549" y="14169"/>
                  <a:pt x="8537" y="14598"/>
                  <a:pt x="8537" y="15015"/>
                </a:cubicBezTo>
                <a:cubicBezTo>
                  <a:pt x="8585" y="17765"/>
                  <a:pt x="8847" y="20491"/>
                  <a:pt x="9240" y="23218"/>
                </a:cubicBezTo>
                <a:cubicBezTo>
                  <a:pt x="9263" y="23373"/>
                  <a:pt x="9347" y="23551"/>
                  <a:pt x="9132" y="23718"/>
                </a:cubicBezTo>
                <a:cubicBezTo>
                  <a:pt x="8275" y="22456"/>
                  <a:pt x="7275" y="21313"/>
                  <a:pt x="6573" y="19968"/>
                </a:cubicBezTo>
                <a:cubicBezTo>
                  <a:pt x="6275" y="19408"/>
                  <a:pt x="6037" y="18813"/>
                  <a:pt x="5870" y="18194"/>
                </a:cubicBezTo>
                <a:cubicBezTo>
                  <a:pt x="5739" y="17705"/>
                  <a:pt x="5727" y="17229"/>
                  <a:pt x="5930" y="16753"/>
                </a:cubicBezTo>
                <a:cubicBezTo>
                  <a:pt x="6073" y="16431"/>
                  <a:pt x="6073" y="16098"/>
                  <a:pt x="5977" y="15777"/>
                </a:cubicBezTo>
                <a:cubicBezTo>
                  <a:pt x="5930" y="15598"/>
                  <a:pt x="5846" y="15419"/>
                  <a:pt x="5620" y="15384"/>
                </a:cubicBezTo>
                <a:cubicBezTo>
                  <a:pt x="5600" y="15382"/>
                  <a:pt x="5581" y="15381"/>
                  <a:pt x="5563" y="15381"/>
                </a:cubicBezTo>
                <a:cubicBezTo>
                  <a:pt x="5350" y="15381"/>
                  <a:pt x="5231" y="15506"/>
                  <a:pt x="5132" y="15681"/>
                </a:cubicBezTo>
                <a:cubicBezTo>
                  <a:pt x="5001" y="15919"/>
                  <a:pt x="4941" y="16193"/>
                  <a:pt x="4977" y="16467"/>
                </a:cubicBezTo>
                <a:cubicBezTo>
                  <a:pt x="5060" y="16908"/>
                  <a:pt x="5311" y="17277"/>
                  <a:pt x="5382" y="17705"/>
                </a:cubicBezTo>
                <a:cubicBezTo>
                  <a:pt x="5549" y="18598"/>
                  <a:pt x="5870" y="19432"/>
                  <a:pt x="6287" y="20241"/>
                </a:cubicBezTo>
                <a:cubicBezTo>
                  <a:pt x="6346" y="20360"/>
                  <a:pt x="6489" y="20456"/>
                  <a:pt x="6382" y="20634"/>
                </a:cubicBezTo>
                <a:cubicBezTo>
                  <a:pt x="5846" y="20480"/>
                  <a:pt x="5382" y="20182"/>
                  <a:pt x="4918" y="19884"/>
                </a:cubicBezTo>
                <a:cubicBezTo>
                  <a:pt x="4656" y="19706"/>
                  <a:pt x="4489" y="19479"/>
                  <a:pt x="4477" y="19134"/>
                </a:cubicBezTo>
                <a:cubicBezTo>
                  <a:pt x="4465" y="18813"/>
                  <a:pt x="4370" y="18515"/>
                  <a:pt x="4144" y="18253"/>
                </a:cubicBezTo>
                <a:cubicBezTo>
                  <a:pt x="4043" y="18129"/>
                  <a:pt x="3913" y="18066"/>
                  <a:pt x="3768" y="18066"/>
                </a:cubicBezTo>
                <a:cubicBezTo>
                  <a:pt x="3690" y="18066"/>
                  <a:pt x="3608" y="18085"/>
                  <a:pt x="3525" y="18122"/>
                </a:cubicBezTo>
                <a:cubicBezTo>
                  <a:pt x="3298" y="18229"/>
                  <a:pt x="3286" y="18432"/>
                  <a:pt x="3298" y="18646"/>
                </a:cubicBezTo>
                <a:cubicBezTo>
                  <a:pt x="3310" y="18908"/>
                  <a:pt x="3477" y="19087"/>
                  <a:pt x="3656" y="19265"/>
                </a:cubicBezTo>
                <a:cubicBezTo>
                  <a:pt x="4429" y="20027"/>
                  <a:pt x="5370" y="20539"/>
                  <a:pt x="6346" y="20992"/>
                </a:cubicBezTo>
                <a:cubicBezTo>
                  <a:pt x="6644" y="21146"/>
                  <a:pt x="6930" y="21277"/>
                  <a:pt x="7120" y="21551"/>
                </a:cubicBezTo>
                <a:cubicBezTo>
                  <a:pt x="7704" y="22385"/>
                  <a:pt x="8299" y="23194"/>
                  <a:pt x="8882" y="24028"/>
                </a:cubicBezTo>
                <a:cubicBezTo>
                  <a:pt x="9204" y="24504"/>
                  <a:pt x="9466" y="25040"/>
                  <a:pt x="9549" y="25623"/>
                </a:cubicBezTo>
                <a:cubicBezTo>
                  <a:pt x="9656" y="26325"/>
                  <a:pt x="9728" y="27040"/>
                  <a:pt x="9835" y="27742"/>
                </a:cubicBezTo>
                <a:cubicBezTo>
                  <a:pt x="10180" y="30159"/>
                  <a:pt x="10621" y="32576"/>
                  <a:pt x="11442" y="34898"/>
                </a:cubicBezTo>
                <a:cubicBezTo>
                  <a:pt x="12442" y="37696"/>
                  <a:pt x="13716" y="40387"/>
                  <a:pt x="14919" y="43101"/>
                </a:cubicBezTo>
                <a:cubicBezTo>
                  <a:pt x="15252" y="43828"/>
                  <a:pt x="15538" y="44554"/>
                  <a:pt x="15609" y="45375"/>
                </a:cubicBezTo>
                <a:cubicBezTo>
                  <a:pt x="15740" y="47054"/>
                  <a:pt x="15919" y="48721"/>
                  <a:pt x="16169" y="50388"/>
                </a:cubicBezTo>
                <a:cubicBezTo>
                  <a:pt x="16288" y="51150"/>
                  <a:pt x="16407" y="51924"/>
                  <a:pt x="16526" y="52698"/>
                </a:cubicBezTo>
                <a:cubicBezTo>
                  <a:pt x="16512" y="52699"/>
                  <a:pt x="16499" y="52700"/>
                  <a:pt x="16487" y="52700"/>
                </a:cubicBezTo>
                <a:cubicBezTo>
                  <a:pt x="16281" y="52700"/>
                  <a:pt x="16224" y="52525"/>
                  <a:pt x="16145" y="52424"/>
                </a:cubicBezTo>
                <a:cubicBezTo>
                  <a:pt x="15633" y="51829"/>
                  <a:pt x="15157" y="51174"/>
                  <a:pt x="14597" y="50614"/>
                </a:cubicBezTo>
                <a:cubicBezTo>
                  <a:pt x="14109" y="50126"/>
                  <a:pt x="13895" y="49686"/>
                  <a:pt x="14085" y="48947"/>
                </a:cubicBezTo>
                <a:cubicBezTo>
                  <a:pt x="14490" y="47340"/>
                  <a:pt x="14312" y="45685"/>
                  <a:pt x="14062" y="44066"/>
                </a:cubicBezTo>
                <a:cubicBezTo>
                  <a:pt x="13990" y="43613"/>
                  <a:pt x="13907" y="43185"/>
                  <a:pt x="13823" y="42744"/>
                </a:cubicBezTo>
                <a:cubicBezTo>
                  <a:pt x="13789" y="42607"/>
                  <a:pt x="13755" y="42458"/>
                  <a:pt x="13571" y="42458"/>
                </a:cubicBezTo>
                <a:cubicBezTo>
                  <a:pt x="13564" y="42458"/>
                  <a:pt x="13557" y="42458"/>
                  <a:pt x="13550" y="42458"/>
                </a:cubicBezTo>
                <a:cubicBezTo>
                  <a:pt x="13359" y="42470"/>
                  <a:pt x="13347" y="42625"/>
                  <a:pt x="13312" y="42768"/>
                </a:cubicBezTo>
                <a:cubicBezTo>
                  <a:pt x="13288" y="42923"/>
                  <a:pt x="13276" y="43054"/>
                  <a:pt x="13252" y="43197"/>
                </a:cubicBezTo>
                <a:cubicBezTo>
                  <a:pt x="13038" y="44828"/>
                  <a:pt x="12835" y="46447"/>
                  <a:pt x="13050" y="48102"/>
                </a:cubicBezTo>
                <a:cubicBezTo>
                  <a:pt x="13073" y="48352"/>
                  <a:pt x="13192" y="48614"/>
                  <a:pt x="13073" y="48959"/>
                </a:cubicBezTo>
                <a:cubicBezTo>
                  <a:pt x="12776" y="48638"/>
                  <a:pt x="12538" y="48352"/>
                  <a:pt x="12276" y="48078"/>
                </a:cubicBezTo>
                <a:cubicBezTo>
                  <a:pt x="11668" y="47471"/>
                  <a:pt x="11216" y="46852"/>
                  <a:pt x="11609" y="45935"/>
                </a:cubicBezTo>
                <a:cubicBezTo>
                  <a:pt x="11621" y="45911"/>
                  <a:pt x="11621" y="45876"/>
                  <a:pt x="11621" y="45852"/>
                </a:cubicBezTo>
                <a:cubicBezTo>
                  <a:pt x="11788" y="43185"/>
                  <a:pt x="11680" y="40518"/>
                  <a:pt x="11216" y="37875"/>
                </a:cubicBezTo>
                <a:cubicBezTo>
                  <a:pt x="11204" y="37720"/>
                  <a:pt x="11168" y="37577"/>
                  <a:pt x="10978" y="37577"/>
                </a:cubicBezTo>
                <a:cubicBezTo>
                  <a:pt x="10799" y="37577"/>
                  <a:pt x="10787" y="37720"/>
                  <a:pt x="10775" y="37863"/>
                </a:cubicBezTo>
                <a:cubicBezTo>
                  <a:pt x="10478" y="40184"/>
                  <a:pt x="10002" y="42506"/>
                  <a:pt x="10252" y="44863"/>
                </a:cubicBezTo>
                <a:cubicBezTo>
                  <a:pt x="10264" y="44983"/>
                  <a:pt x="10335" y="45149"/>
                  <a:pt x="10144" y="45256"/>
                </a:cubicBezTo>
                <a:lnTo>
                  <a:pt x="10013" y="45078"/>
                </a:lnTo>
                <a:cubicBezTo>
                  <a:pt x="9240" y="43947"/>
                  <a:pt x="8787" y="42685"/>
                  <a:pt x="8394" y="41387"/>
                </a:cubicBezTo>
                <a:cubicBezTo>
                  <a:pt x="8192" y="40744"/>
                  <a:pt x="8251" y="40161"/>
                  <a:pt x="8609" y="39601"/>
                </a:cubicBezTo>
                <a:cubicBezTo>
                  <a:pt x="9180" y="38696"/>
                  <a:pt x="9490" y="37684"/>
                  <a:pt x="9585" y="36612"/>
                </a:cubicBezTo>
                <a:cubicBezTo>
                  <a:pt x="9704" y="35160"/>
                  <a:pt x="9478" y="33731"/>
                  <a:pt x="9347" y="32302"/>
                </a:cubicBezTo>
                <a:cubicBezTo>
                  <a:pt x="9299" y="31826"/>
                  <a:pt x="9204" y="31350"/>
                  <a:pt x="9073" y="30897"/>
                </a:cubicBezTo>
                <a:cubicBezTo>
                  <a:pt x="9027" y="30750"/>
                  <a:pt x="8960" y="30635"/>
                  <a:pt x="8799" y="30635"/>
                </a:cubicBezTo>
                <a:cubicBezTo>
                  <a:pt x="8792" y="30635"/>
                  <a:pt x="8783" y="30635"/>
                  <a:pt x="8775" y="30636"/>
                </a:cubicBezTo>
                <a:cubicBezTo>
                  <a:pt x="8597" y="30659"/>
                  <a:pt x="8597" y="30802"/>
                  <a:pt x="8573" y="30921"/>
                </a:cubicBezTo>
                <a:cubicBezTo>
                  <a:pt x="8537" y="31100"/>
                  <a:pt x="8513" y="31278"/>
                  <a:pt x="8478" y="31445"/>
                </a:cubicBezTo>
                <a:cubicBezTo>
                  <a:pt x="8192" y="32922"/>
                  <a:pt x="7704" y="34326"/>
                  <a:pt x="7525" y="35815"/>
                </a:cubicBezTo>
                <a:cubicBezTo>
                  <a:pt x="7466" y="36327"/>
                  <a:pt x="7466" y="36827"/>
                  <a:pt x="7442" y="37351"/>
                </a:cubicBezTo>
                <a:cubicBezTo>
                  <a:pt x="7287" y="37327"/>
                  <a:pt x="7287" y="37220"/>
                  <a:pt x="7263" y="37148"/>
                </a:cubicBezTo>
                <a:cubicBezTo>
                  <a:pt x="6584" y="34898"/>
                  <a:pt x="5918" y="32648"/>
                  <a:pt x="5263" y="30386"/>
                </a:cubicBezTo>
                <a:cubicBezTo>
                  <a:pt x="5072" y="29743"/>
                  <a:pt x="5334" y="29183"/>
                  <a:pt x="5918" y="28838"/>
                </a:cubicBezTo>
                <a:cubicBezTo>
                  <a:pt x="6918" y="28242"/>
                  <a:pt x="7561" y="27421"/>
                  <a:pt x="7656" y="26230"/>
                </a:cubicBezTo>
                <a:cubicBezTo>
                  <a:pt x="7680" y="26040"/>
                  <a:pt x="7751" y="25814"/>
                  <a:pt x="7525" y="25683"/>
                </a:cubicBezTo>
                <a:cubicBezTo>
                  <a:pt x="7466" y="25645"/>
                  <a:pt x="7409" y="25630"/>
                  <a:pt x="7355" y="25630"/>
                </a:cubicBezTo>
                <a:cubicBezTo>
                  <a:pt x="7201" y="25630"/>
                  <a:pt x="7065" y="25753"/>
                  <a:pt x="6942" y="25849"/>
                </a:cubicBezTo>
                <a:cubicBezTo>
                  <a:pt x="6644" y="26087"/>
                  <a:pt x="6370" y="26337"/>
                  <a:pt x="6037" y="26611"/>
                </a:cubicBezTo>
                <a:cubicBezTo>
                  <a:pt x="5953" y="26385"/>
                  <a:pt x="5977" y="26206"/>
                  <a:pt x="5977" y="26040"/>
                </a:cubicBezTo>
                <a:cubicBezTo>
                  <a:pt x="5965" y="25480"/>
                  <a:pt x="5918" y="24909"/>
                  <a:pt x="5680" y="24385"/>
                </a:cubicBezTo>
                <a:cubicBezTo>
                  <a:pt x="5548" y="24090"/>
                  <a:pt x="5327" y="23939"/>
                  <a:pt x="5092" y="23939"/>
                </a:cubicBezTo>
                <a:cubicBezTo>
                  <a:pt x="4902" y="23939"/>
                  <a:pt x="4702" y="24039"/>
                  <a:pt x="4537" y="24242"/>
                </a:cubicBezTo>
                <a:cubicBezTo>
                  <a:pt x="4322" y="24492"/>
                  <a:pt x="4239" y="24790"/>
                  <a:pt x="4168" y="25099"/>
                </a:cubicBezTo>
                <a:cubicBezTo>
                  <a:pt x="4108" y="25373"/>
                  <a:pt x="4168" y="25671"/>
                  <a:pt x="3989" y="25933"/>
                </a:cubicBezTo>
                <a:cubicBezTo>
                  <a:pt x="3656" y="25623"/>
                  <a:pt x="3453" y="25218"/>
                  <a:pt x="3072" y="24980"/>
                </a:cubicBezTo>
                <a:cubicBezTo>
                  <a:pt x="2900" y="24872"/>
                  <a:pt x="2739" y="24819"/>
                  <a:pt x="2595" y="24819"/>
                </a:cubicBezTo>
                <a:cubicBezTo>
                  <a:pt x="2311" y="24819"/>
                  <a:pt x="2095" y="25025"/>
                  <a:pt x="2001" y="25421"/>
                </a:cubicBezTo>
                <a:cubicBezTo>
                  <a:pt x="1917" y="25802"/>
                  <a:pt x="1929" y="26206"/>
                  <a:pt x="2060" y="26576"/>
                </a:cubicBezTo>
                <a:cubicBezTo>
                  <a:pt x="2155" y="26861"/>
                  <a:pt x="2274" y="27123"/>
                  <a:pt x="2405" y="27480"/>
                </a:cubicBezTo>
                <a:cubicBezTo>
                  <a:pt x="1941" y="27326"/>
                  <a:pt x="1560" y="27159"/>
                  <a:pt x="1167" y="27040"/>
                </a:cubicBezTo>
                <a:cubicBezTo>
                  <a:pt x="930" y="26966"/>
                  <a:pt x="688" y="26887"/>
                  <a:pt x="444" y="26887"/>
                </a:cubicBezTo>
                <a:cubicBezTo>
                  <a:pt x="297" y="26887"/>
                  <a:pt x="149" y="26916"/>
                  <a:pt x="0" y="26992"/>
                </a:cubicBezTo>
                <a:lnTo>
                  <a:pt x="0" y="27421"/>
                </a:lnTo>
                <a:cubicBezTo>
                  <a:pt x="191" y="27528"/>
                  <a:pt x="238" y="27742"/>
                  <a:pt x="358" y="27897"/>
                </a:cubicBezTo>
                <a:cubicBezTo>
                  <a:pt x="858" y="28647"/>
                  <a:pt x="1489" y="29231"/>
                  <a:pt x="2358" y="29493"/>
                </a:cubicBezTo>
                <a:cubicBezTo>
                  <a:pt x="2405" y="29504"/>
                  <a:pt x="2465" y="29540"/>
                  <a:pt x="2513" y="29564"/>
                </a:cubicBezTo>
                <a:cubicBezTo>
                  <a:pt x="2513" y="29588"/>
                  <a:pt x="2513" y="29600"/>
                  <a:pt x="2524" y="29647"/>
                </a:cubicBezTo>
                <a:cubicBezTo>
                  <a:pt x="2179" y="29885"/>
                  <a:pt x="1762" y="29969"/>
                  <a:pt x="1453" y="30255"/>
                </a:cubicBezTo>
                <a:cubicBezTo>
                  <a:pt x="1227" y="30457"/>
                  <a:pt x="846" y="30636"/>
                  <a:pt x="1024" y="31017"/>
                </a:cubicBezTo>
                <a:cubicBezTo>
                  <a:pt x="1121" y="31216"/>
                  <a:pt x="1284" y="31277"/>
                  <a:pt x="1462" y="31277"/>
                </a:cubicBezTo>
                <a:cubicBezTo>
                  <a:pt x="1613" y="31277"/>
                  <a:pt x="1775" y="31233"/>
                  <a:pt x="1917" y="31195"/>
                </a:cubicBezTo>
                <a:cubicBezTo>
                  <a:pt x="2715" y="30969"/>
                  <a:pt x="3513" y="30671"/>
                  <a:pt x="4179" y="30135"/>
                </a:cubicBezTo>
                <a:cubicBezTo>
                  <a:pt x="4274" y="30052"/>
                  <a:pt x="4350" y="30013"/>
                  <a:pt x="4422" y="30013"/>
                </a:cubicBezTo>
                <a:cubicBezTo>
                  <a:pt x="4503" y="30013"/>
                  <a:pt x="4579" y="30064"/>
                  <a:pt x="4668" y="30159"/>
                </a:cubicBezTo>
                <a:cubicBezTo>
                  <a:pt x="4834" y="30362"/>
                  <a:pt x="4965" y="30564"/>
                  <a:pt x="5025" y="30802"/>
                </a:cubicBezTo>
                <a:cubicBezTo>
                  <a:pt x="5668" y="33195"/>
                  <a:pt x="6406" y="35565"/>
                  <a:pt x="7096" y="37946"/>
                </a:cubicBezTo>
                <a:cubicBezTo>
                  <a:pt x="7120" y="38017"/>
                  <a:pt x="7156" y="38101"/>
                  <a:pt x="7096" y="38184"/>
                </a:cubicBezTo>
                <a:cubicBezTo>
                  <a:pt x="6942" y="38160"/>
                  <a:pt x="6870" y="38017"/>
                  <a:pt x="6787" y="37922"/>
                </a:cubicBezTo>
                <a:cubicBezTo>
                  <a:pt x="5311" y="36136"/>
                  <a:pt x="3477" y="34767"/>
                  <a:pt x="1465" y="33612"/>
                </a:cubicBezTo>
                <a:cubicBezTo>
                  <a:pt x="1227" y="33493"/>
                  <a:pt x="1000" y="33362"/>
                  <a:pt x="786" y="33231"/>
                </a:cubicBezTo>
                <a:cubicBezTo>
                  <a:pt x="715" y="33195"/>
                  <a:pt x="643" y="33172"/>
                  <a:pt x="575" y="33172"/>
                </a:cubicBezTo>
                <a:cubicBezTo>
                  <a:pt x="506" y="33172"/>
                  <a:pt x="441" y="33195"/>
                  <a:pt x="381" y="33255"/>
                </a:cubicBezTo>
                <a:cubicBezTo>
                  <a:pt x="262" y="33386"/>
                  <a:pt x="274" y="33529"/>
                  <a:pt x="346" y="33660"/>
                </a:cubicBezTo>
                <a:cubicBezTo>
                  <a:pt x="1774" y="36005"/>
                  <a:pt x="3417" y="38089"/>
                  <a:pt x="6108" y="39113"/>
                </a:cubicBezTo>
                <a:cubicBezTo>
                  <a:pt x="7894" y="39791"/>
                  <a:pt x="7466" y="39470"/>
                  <a:pt x="7942" y="41149"/>
                </a:cubicBezTo>
                <a:cubicBezTo>
                  <a:pt x="8239" y="42173"/>
                  <a:pt x="8537" y="43173"/>
                  <a:pt x="9013" y="44125"/>
                </a:cubicBezTo>
                <a:cubicBezTo>
                  <a:pt x="8968" y="44157"/>
                  <a:pt x="8929" y="44169"/>
                  <a:pt x="8893" y="44169"/>
                </a:cubicBezTo>
                <a:cubicBezTo>
                  <a:pt x="8809" y="44169"/>
                  <a:pt x="8747" y="44099"/>
                  <a:pt x="8680" y="44066"/>
                </a:cubicBezTo>
                <a:cubicBezTo>
                  <a:pt x="6406" y="42851"/>
                  <a:pt x="4025" y="41804"/>
                  <a:pt x="1691" y="40672"/>
                </a:cubicBezTo>
                <a:cubicBezTo>
                  <a:pt x="1620" y="40625"/>
                  <a:pt x="1536" y="40601"/>
                  <a:pt x="1453" y="40589"/>
                </a:cubicBezTo>
                <a:cubicBezTo>
                  <a:pt x="1414" y="40581"/>
                  <a:pt x="1376" y="40574"/>
                  <a:pt x="1340" y="40574"/>
                </a:cubicBezTo>
                <a:cubicBezTo>
                  <a:pt x="1275" y="40574"/>
                  <a:pt x="1217" y="40596"/>
                  <a:pt x="1179" y="40672"/>
                </a:cubicBezTo>
                <a:cubicBezTo>
                  <a:pt x="1143" y="40768"/>
                  <a:pt x="1227" y="40839"/>
                  <a:pt x="1286" y="40887"/>
                </a:cubicBezTo>
                <a:cubicBezTo>
                  <a:pt x="3441" y="42637"/>
                  <a:pt x="5525" y="44554"/>
                  <a:pt x="8299" y="45375"/>
                </a:cubicBezTo>
                <a:cubicBezTo>
                  <a:pt x="8668" y="45483"/>
                  <a:pt x="9025" y="45625"/>
                  <a:pt x="9394" y="45768"/>
                </a:cubicBezTo>
                <a:cubicBezTo>
                  <a:pt x="9990" y="45983"/>
                  <a:pt x="10490" y="46316"/>
                  <a:pt x="10847" y="46876"/>
                </a:cubicBezTo>
                <a:cubicBezTo>
                  <a:pt x="11168" y="47400"/>
                  <a:pt x="11645" y="47828"/>
                  <a:pt x="12049" y="48304"/>
                </a:cubicBezTo>
                <a:cubicBezTo>
                  <a:pt x="12145" y="48412"/>
                  <a:pt x="12264" y="48519"/>
                  <a:pt x="12288" y="48662"/>
                </a:cubicBezTo>
                <a:cubicBezTo>
                  <a:pt x="12236" y="48689"/>
                  <a:pt x="12188" y="48700"/>
                  <a:pt x="12143" y="48700"/>
                </a:cubicBezTo>
                <a:cubicBezTo>
                  <a:pt x="12031" y="48700"/>
                  <a:pt x="11933" y="48636"/>
                  <a:pt x="11823" y="48602"/>
                </a:cubicBezTo>
                <a:cubicBezTo>
                  <a:pt x="9730" y="47960"/>
                  <a:pt x="7593" y="47574"/>
                  <a:pt x="5404" y="47574"/>
                </a:cubicBezTo>
                <a:cubicBezTo>
                  <a:pt x="5278" y="47574"/>
                  <a:pt x="5151" y="47576"/>
                  <a:pt x="5025" y="47578"/>
                </a:cubicBezTo>
                <a:cubicBezTo>
                  <a:pt x="4993" y="47578"/>
                  <a:pt x="4961" y="47573"/>
                  <a:pt x="4933" y="47573"/>
                </a:cubicBezTo>
                <a:cubicBezTo>
                  <a:pt x="4919" y="47573"/>
                  <a:pt x="4906" y="47574"/>
                  <a:pt x="4894" y="47578"/>
                </a:cubicBezTo>
                <a:cubicBezTo>
                  <a:pt x="4857" y="47587"/>
                  <a:pt x="4817" y="47590"/>
                  <a:pt x="4775" y="47590"/>
                </a:cubicBezTo>
                <a:cubicBezTo>
                  <a:pt x="4724" y="47590"/>
                  <a:pt x="4671" y="47586"/>
                  <a:pt x="4620" y="47586"/>
                </a:cubicBezTo>
                <a:cubicBezTo>
                  <a:pt x="4501" y="47586"/>
                  <a:pt x="4397" y="47608"/>
                  <a:pt x="4370" y="47757"/>
                </a:cubicBezTo>
                <a:cubicBezTo>
                  <a:pt x="4346" y="47983"/>
                  <a:pt x="4608" y="48031"/>
                  <a:pt x="4775" y="48102"/>
                </a:cubicBezTo>
                <a:cubicBezTo>
                  <a:pt x="7323" y="49352"/>
                  <a:pt x="10025" y="49876"/>
                  <a:pt x="12835" y="49995"/>
                </a:cubicBezTo>
                <a:cubicBezTo>
                  <a:pt x="13371" y="50019"/>
                  <a:pt x="13776" y="50197"/>
                  <a:pt x="14133" y="50602"/>
                </a:cubicBezTo>
                <a:cubicBezTo>
                  <a:pt x="14943" y="51507"/>
                  <a:pt x="15693" y="52460"/>
                  <a:pt x="16455" y="53412"/>
                </a:cubicBezTo>
                <a:cubicBezTo>
                  <a:pt x="16669" y="53662"/>
                  <a:pt x="16752" y="53984"/>
                  <a:pt x="16800" y="54293"/>
                </a:cubicBezTo>
                <a:cubicBezTo>
                  <a:pt x="16907" y="55150"/>
                  <a:pt x="16991" y="56020"/>
                  <a:pt x="17086" y="56877"/>
                </a:cubicBezTo>
                <a:lnTo>
                  <a:pt x="17348" y="56877"/>
                </a:lnTo>
                <a:cubicBezTo>
                  <a:pt x="17455" y="56222"/>
                  <a:pt x="17300" y="55567"/>
                  <a:pt x="17229" y="54936"/>
                </a:cubicBezTo>
                <a:cubicBezTo>
                  <a:pt x="17098" y="53829"/>
                  <a:pt x="17169" y="52757"/>
                  <a:pt x="17622" y="51733"/>
                </a:cubicBezTo>
                <a:cubicBezTo>
                  <a:pt x="17741" y="51448"/>
                  <a:pt x="17884" y="51150"/>
                  <a:pt x="17943" y="50840"/>
                </a:cubicBezTo>
                <a:cubicBezTo>
                  <a:pt x="18157" y="49876"/>
                  <a:pt x="18765" y="49316"/>
                  <a:pt x="19681" y="49043"/>
                </a:cubicBezTo>
                <a:cubicBezTo>
                  <a:pt x="20908" y="48650"/>
                  <a:pt x="22027" y="48066"/>
                  <a:pt x="23063" y="47352"/>
                </a:cubicBezTo>
                <a:cubicBezTo>
                  <a:pt x="24134" y="46614"/>
                  <a:pt x="25099" y="45780"/>
                  <a:pt x="25730" y="44602"/>
                </a:cubicBezTo>
                <a:cubicBezTo>
                  <a:pt x="25813" y="44423"/>
                  <a:pt x="26027" y="44256"/>
                  <a:pt x="25849" y="44054"/>
                </a:cubicBezTo>
                <a:cubicBezTo>
                  <a:pt x="25783" y="43984"/>
                  <a:pt x="25713" y="43959"/>
                  <a:pt x="25641" y="43959"/>
                </a:cubicBezTo>
                <a:cubicBezTo>
                  <a:pt x="25517" y="43959"/>
                  <a:pt x="25390" y="44033"/>
                  <a:pt x="25277" y="44078"/>
                </a:cubicBezTo>
                <a:cubicBezTo>
                  <a:pt x="23134" y="44899"/>
                  <a:pt x="21158" y="45983"/>
                  <a:pt x="19491" y="47590"/>
                </a:cubicBezTo>
                <a:cubicBezTo>
                  <a:pt x="19467" y="47626"/>
                  <a:pt x="19419" y="47638"/>
                  <a:pt x="19372" y="47650"/>
                </a:cubicBezTo>
                <a:cubicBezTo>
                  <a:pt x="19360" y="47650"/>
                  <a:pt x="19324" y="47673"/>
                  <a:pt x="19312" y="47685"/>
                </a:cubicBezTo>
                <a:cubicBezTo>
                  <a:pt x="19312" y="47650"/>
                  <a:pt x="19300" y="47614"/>
                  <a:pt x="19300" y="47578"/>
                </a:cubicBezTo>
                <a:cubicBezTo>
                  <a:pt x="20217" y="45244"/>
                  <a:pt x="21289" y="42982"/>
                  <a:pt x="22420" y="40744"/>
                </a:cubicBezTo>
                <a:cubicBezTo>
                  <a:pt x="22539" y="40494"/>
                  <a:pt x="22753" y="40363"/>
                  <a:pt x="23003" y="40256"/>
                </a:cubicBezTo>
                <a:cubicBezTo>
                  <a:pt x="25932" y="39101"/>
                  <a:pt x="28063" y="36970"/>
                  <a:pt x="29837" y="34457"/>
                </a:cubicBezTo>
                <a:cubicBezTo>
                  <a:pt x="29980" y="34231"/>
                  <a:pt x="30099" y="33981"/>
                  <a:pt x="30218" y="33719"/>
                </a:cubicBezTo>
                <a:cubicBezTo>
                  <a:pt x="30302" y="33564"/>
                  <a:pt x="30385" y="33398"/>
                  <a:pt x="30195" y="33243"/>
                </a:cubicBezTo>
                <a:cubicBezTo>
                  <a:pt x="30136" y="33200"/>
                  <a:pt x="30080" y="33183"/>
                  <a:pt x="30026" y="33183"/>
                </a:cubicBezTo>
                <a:cubicBezTo>
                  <a:pt x="29915" y="33183"/>
                  <a:pt x="29814" y="33254"/>
                  <a:pt x="29718" y="33326"/>
                </a:cubicBezTo>
                <a:cubicBezTo>
                  <a:pt x="28516" y="34136"/>
                  <a:pt x="27289" y="34958"/>
                  <a:pt x="26158" y="35898"/>
                </a:cubicBezTo>
                <a:cubicBezTo>
                  <a:pt x="25480" y="36458"/>
                  <a:pt x="24825" y="37053"/>
                  <a:pt x="24206" y="37696"/>
                </a:cubicBezTo>
                <a:cubicBezTo>
                  <a:pt x="24146" y="37746"/>
                  <a:pt x="24103" y="37838"/>
                  <a:pt x="24013" y="37838"/>
                </a:cubicBezTo>
                <a:cubicBezTo>
                  <a:pt x="23996" y="37838"/>
                  <a:pt x="23977" y="37835"/>
                  <a:pt x="23956" y="37827"/>
                </a:cubicBezTo>
                <a:cubicBezTo>
                  <a:pt x="23884" y="37696"/>
                  <a:pt x="23991" y="37589"/>
                  <a:pt x="24027" y="37470"/>
                </a:cubicBezTo>
                <a:cubicBezTo>
                  <a:pt x="24480" y="36422"/>
                  <a:pt x="24896" y="35350"/>
                  <a:pt x="25206" y="34243"/>
                </a:cubicBezTo>
                <a:cubicBezTo>
                  <a:pt x="25313" y="33874"/>
                  <a:pt x="25551" y="33648"/>
                  <a:pt x="25861" y="33469"/>
                </a:cubicBezTo>
                <a:cubicBezTo>
                  <a:pt x="28516" y="31957"/>
                  <a:pt x="30099" y="29588"/>
                  <a:pt x="31219" y="26837"/>
                </a:cubicBezTo>
                <a:cubicBezTo>
                  <a:pt x="31326" y="26564"/>
                  <a:pt x="31397" y="26254"/>
                  <a:pt x="31492" y="25968"/>
                </a:cubicBezTo>
                <a:cubicBezTo>
                  <a:pt x="31552" y="25778"/>
                  <a:pt x="31564" y="25611"/>
                  <a:pt x="31373" y="25504"/>
                </a:cubicBezTo>
                <a:cubicBezTo>
                  <a:pt x="31334" y="25485"/>
                  <a:pt x="31297" y="25478"/>
                  <a:pt x="31263" y="25478"/>
                </a:cubicBezTo>
                <a:cubicBezTo>
                  <a:pt x="31142" y="25478"/>
                  <a:pt x="31049" y="25575"/>
                  <a:pt x="30957" y="25659"/>
                </a:cubicBezTo>
                <a:cubicBezTo>
                  <a:pt x="29206" y="27218"/>
                  <a:pt x="27623" y="28933"/>
                  <a:pt x="26349" y="30909"/>
                </a:cubicBezTo>
                <a:cubicBezTo>
                  <a:pt x="26289" y="31017"/>
                  <a:pt x="26266" y="31159"/>
                  <a:pt x="26087" y="31219"/>
                </a:cubicBezTo>
                <a:cubicBezTo>
                  <a:pt x="26015" y="31088"/>
                  <a:pt x="26051" y="30957"/>
                  <a:pt x="26087" y="30826"/>
                </a:cubicBezTo>
                <a:cubicBezTo>
                  <a:pt x="26396" y="29195"/>
                  <a:pt x="26730" y="27576"/>
                  <a:pt x="26968" y="25944"/>
                </a:cubicBezTo>
                <a:cubicBezTo>
                  <a:pt x="27004" y="25671"/>
                  <a:pt x="27087" y="25468"/>
                  <a:pt x="27385" y="25349"/>
                </a:cubicBezTo>
                <a:cubicBezTo>
                  <a:pt x="27682" y="25230"/>
                  <a:pt x="27813" y="24909"/>
                  <a:pt x="27873" y="24611"/>
                </a:cubicBezTo>
                <a:cubicBezTo>
                  <a:pt x="27944" y="24230"/>
                  <a:pt x="28159" y="24135"/>
                  <a:pt x="28516" y="24135"/>
                </a:cubicBezTo>
                <a:cubicBezTo>
                  <a:pt x="28956" y="24135"/>
                  <a:pt x="29409" y="24075"/>
                  <a:pt x="29849" y="24051"/>
                </a:cubicBezTo>
                <a:cubicBezTo>
                  <a:pt x="31040" y="23956"/>
                  <a:pt x="31885" y="23325"/>
                  <a:pt x="32600" y="22432"/>
                </a:cubicBezTo>
                <a:lnTo>
                  <a:pt x="32600" y="22087"/>
                </a:lnTo>
                <a:cubicBezTo>
                  <a:pt x="32281" y="21912"/>
                  <a:pt x="31969" y="21846"/>
                  <a:pt x="31659" y="21846"/>
                </a:cubicBezTo>
                <a:cubicBezTo>
                  <a:pt x="31042" y="21846"/>
                  <a:pt x="30432" y="22107"/>
                  <a:pt x="29790" y="22289"/>
                </a:cubicBezTo>
                <a:cubicBezTo>
                  <a:pt x="29956" y="22027"/>
                  <a:pt x="30076" y="21837"/>
                  <a:pt x="30183" y="21658"/>
                </a:cubicBezTo>
                <a:cubicBezTo>
                  <a:pt x="30504" y="21122"/>
                  <a:pt x="30754" y="20551"/>
                  <a:pt x="30814" y="19908"/>
                </a:cubicBezTo>
                <a:cubicBezTo>
                  <a:pt x="30838" y="19729"/>
                  <a:pt x="30838" y="19575"/>
                  <a:pt x="30659" y="19456"/>
                </a:cubicBezTo>
                <a:cubicBezTo>
                  <a:pt x="30598" y="19416"/>
                  <a:pt x="30541" y="19401"/>
                  <a:pt x="30487" y="19401"/>
                </a:cubicBezTo>
                <a:cubicBezTo>
                  <a:pt x="30393" y="19401"/>
                  <a:pt x="30304" y="19446"/>
                  <a:pt x="30206" y="19491"/>
                </a:cubicBezTo>
                <a:cubicBezTo>
                  <a:pt x="29564" y="19825"/>
                  <a:pt x="29075" y="20301"/>
                  <a:pt x="28671" y="20884"/>
                </a:cubicBezTo>
                <a:cubicBezTo>
                  <a:pt x="28599" y="21003"/>
                  <a:pt x="28552" y="21146"/>
                  <a:pt x="28361" y="21194"/>
                </a:cubicBezTo>
                <a:lnTo>
                  <a:pt x="28361" y="20634"/>
                </a:lnTo>
                <a:cubicBezTo>
                  <a:pt x="28385" y="19920"/>
                  <a:pt x="28337" y="19206"/>
                  <a:pt x="28123" y="18527"/>
                </a:cubicBezTo>
                <a:cubicBezTo>
                  <a:pt x="28051" y="18301"/>
                  <a:pt x="27944" y="18110"/>
                  <a:pt x="27694" y="18098"/>
                </a:cubicBezTo>
                <a:cubicBezTo>
                  <a:pt x="27681" y="18097"/>
                  <a:pt x="27669" y="18096"/>
                  <a:pt x="27657" y="18096"/>
                </a:cubicBezTo>
                <a:cubicBezTo>
                  <a:pt x="27436" y="18096"/>
                  <a:pt x="27357" y="18299"/>
                  <a:pt x="27278" y="18479"/>
                </a:cubicBezTo>
                <a:cubicBezTo>
                  <a:pt x="26849" y="19372"/>
                  <a:pt x="26730" y="20325"/>
                  <a:pt x="26682" y="21313"/>
                </a:cubicBezTo>
                <a:cubicBezTo>
                  <a:pt x="26670" y="21492"/>
                  <a:pt x="26742" y="21682"/>
                  <a:pt x="26575" y="21825"/>
                </a:cubicBezTo>
                <a:cubicBezTo>
                  <a:pt x="26408" y="21742"/>
                  <a:pt x="26385" y="21587"/>
                  <a:pt x="26325" y="21456"/>
                </a:cubicBezTo>
                <a:cubicBezTo>
                  <a:pt x="25896" y="20587"/>
                  <a:pt x="25444" y="19706"/>
                  <a:pt x="24896" y="18884"/>
                </a:cubicBezTo>
                <a:cubicBezTo>
                  <a:pt x="24759" y="18684"/>
                  <a:pt x="24678" y="18380"/>
                  <a:pt x="24421" y="18380"/>
                </a:cubicBezTo>
                <a:cubicBezTo>
                  <a:pt x="24388" y="18380"/>
                  <a:pt x="24352" y="18385"/>
                  <a:pt x="24313" y="18396"/>
                </a:cubicBezTo>
                <a:cubicBezTo>
                  <a:pt x="23956" y="18479"/>
                  <a:pt x="24075" y="18872"/>
                  <a:pt x="24027" y="19134"/>
                </a:cubicBezTo>
                <a:cubicBezTo>
                  <a:pt x="24015" y="19194"/>
                  <a:pt x="24027" y="19253"/>
                  <a:pt x="24027" y="19313"/>
                </a:cubicBezTo>
                <a:cubicBezTo>
                  <a:pt x="24051" y="20563"/>
                  <a:pt x="24408" y="21718"/>
                  <a:pt x="25253" y="22670"/>
                </a:cubicBezTo>
                <a:cubicBezTo>
                  <a:pt x="25265" y="22694"/>
                  <a:pt x="25265" y="22730"/>
                  <a:pt x="25182" y="22837"/>
                </a:cubicBezTo>
                <a:cubicBezTo>
                  <a:pt x="25146" y="22825"/>
                  <a:pt x="25099" y="22825"/>
                  <a:pt x="25075" y="22825"/>
                </a:cubicBezTo>
                <a:cubicBezTo>
                  <a:pt x="24480" y="22587"/>
                  <a:pt x="23896" y="22349"/>
                  <a:pt x="23301" y="22111"/>
                </a:cubicBezTo>
                <a:cubicBezTo>
                  <a:pt x="23229" y="22081"/>
                  <a:pt x="23152" y="22054"/>
                  <a:pt x="23076" y="22054"/>
                </a:cubicBezTo>
                <a:cubicBezTo>
                  <a:pt x="23000" y="22054"/>
                  <a:pt x="22926" y="22081"/>
                  <a:pt x="22860" y="22158"/>
                </a:cubicBezTo>
                <a:cubicBezTo>
                  <a:pt x="22753" y="22289"/>
                  <a:pt x="22801" y="22420"/>
                  <a:pt x="22860" y="22563"/>
                </a:cubicBezTo>
                <a:cubicBezTo>
                  <a:pt x="23075" y="23123"/>
                  <a:pt x="23515" y="23492"/>
                  <a:pt x="24075" y="23718"/>
                </a:cubicBezTo>
                <a:cubicBezTo>
                  <a:pt x="24670" y="23944"/>
                  <a:pt x="25301" y="24051"/>
                  <a:pt x="25932" y="24111"/>
                </a:cubicBezTo>
                <a:cubicBezTo>
                  <a:pt x="26099" y="24123"/>
                  <a:pt x="26277" y="24111"/>
                  <a:pt x="26325" y="24313"/>
                </a:cubicBezTo>
                <a:cubicBezTo>
                  <a:pt x="26456" y="24944"/>
                  <a:pt x="26623" y="25552"/>
                  <a:pt x="26492" y="26206"/>
                </a:cubicBezTo>
                <a:cubicBezTo>
                  <a:pt x="26194" y="27683"/>
                  <a:pt x="25920" y="29171"/>
                  <a:pt x="25623" y="30636"/>
                </a:cubicBezTo>
                <a:cubicBezTo>
                  <a:pt x="25551" y="30957"/>
                  <a:pt x="25575" y="31290"/>
                  <a:pt x="25325" y="31612"/>
                </a:cubicBezTo>
                <a:cubicBezTo>
                  <a:pt x="25194" y="30790"/>
                  <a:pt x="25015" y="30016"/>
                  <a:pt x="24777" y="29254"/>
                </a:cubicBezTo>
                <a:cubicBezTo>
                  <a:pt x="24325" y="27802"/>
                  <a:pt x="23765" y="26385"/>
                  <a:pt x="23218" y="24968"/>
                </a:cubicBezTo>
                <a:cubicBezTo>
                  <a:pt x="23143" y="24809"/>
                  <a:pt x="23078" y="24639"/>
                  <a:pt x="22895" y="24639"/>
                </a:cubicBezTo>
                <a:cubicBezTo>
                  <a:pt x="22873" y="24639"/>
                  <a:pt x="22850" y="24642"/>
                  <a:pt x="22825" y="24647"/>
                </a:cubicBezTo>
                <a:cubicBezTo>
                  <a:pt x="22575" y="24682"/>
                  <a:pt x="22586" y="24897"/>
                  <a:pt x="22586" y="25087"/>
                </a:cubicBezTo>
                <a:cubicBezTo>
                  <a:pt x="22563" y="25849"/>
                  <a:pt x="22575" y="26587"/>
                  <a:pt x="22646" y="27349"/>
                </a:cubicBezTo>
                <a:cubicBezTo>
                  <a:pt x="22860" y="29350"/>
                  <a:pt x="23610" y="31136"/>
                  <a:pt x="24742" y="32767"/>
                </a:cubicBezTo>
                <a:cubicBezTo>
                  <a:pt x="24956" y="33076"/>
                  <a:pt x="25003" y="33374"/>
                  <a:pt x="24896" y="33755"/>
                </a:cubicBezTo>
                <a:cubicBezTo>
                  <a:pt x="24384" y="35505"/>
                  <a:pt x="23718" y="37208"/>
                  <a:pt x="22896" y="38839"/>
                </a:cubicBezTo>
                <a:cubicBezTo>
                  <a:pt x="22864" y="38903"/>
                  <a:pt x="22842" y="39023"/>
                  <a:pt x="22736" y="39023"/>
                </a:cubicBezTo>
                <a:cubicBezTo>
                  <a:pt x="22723" y="39023"/>
                  <a:pt x="22709" y="39021"/>
                  <a:pt x="22694" y="39018"/>
                </a:cubicBezTo>
                <a:cubicBezTo>
                  <a:pt x="22694" y="38910"/>
                  <a:pt x="22682" y="38815"/>
                  <a:pt x="22694" y="38720"/>
                </a:cubicBezTo>
                <a:cubicBezTo>
                  <a:pt x="22860" y="37863"/>
                  <a:pt x="22944" y="36982"/>
                  <a:pt x="22956" y="36089"/>
                </a:cubicBezTo>
                <a:cubicBezTo>
                  <a:pt x="23003" y="34386"/>
                  <a:pt x="22765" y="32719"/>
                  <a:pt x="22301" y="31100"/>
                </a:cubicBezTo>
                <a:cubicBezTo>
                  <a:pt x="22265" y="30921"/>
                  <a:pt x="22229" y="30671"/>
                  <a:pt x="21967" y="30671"/>
                </a:cubicBezTo>
                <a:cubicBezTo>
                  <a:pt x="21646" y="30683"/>
                  <a:pt x="21682" y="30969"/>
                  <a:pt x="21634" y="31159"/>
                </a:cubicBezTo>
                <a:cubicBezTo>
                  <a:pt x="21527" y="31564"/>
                  <a:pt x="21491" y="31981"/>
                  <a:pt x="21396" y="32398"/>
                </a:cubicBezTo>
                <a:cubicBezTo>
                  <a:pt x="20979" y="34493"/>
                  <a:pt x="20670" y="36612"/>
                  <a:pt x="20920" y="38756"/>
                </a:cubicBezTo>
                <a:cubicBezTo>
                  <a:pt x="21027" y="39601"/>
                  <a:pt x="20991" y="40494"/>
                  <a:pt x="21491" y="41268"/>
                </a:cubicBezTo>
                <a:cubicBezTo>
                  <a:pt x="21586" y="41446"/>
                  <a:pt x="21491" y="41613"/>
                  <a:pt x="21408" y="41756"/>
                </a:cubicBezTo>
                <a:cubicBezTo>
                  <a:pt x="20789" y="43018"/>
                  <a:pt x="20193" y="44316"/>
                  <a:pt x="19610" y="45614"/>
                </a:cubicBezTo>
                <a:cubicBezTo>
                  <a:pt x="19554" y="45692"/>
                  <a:pt x="19551" y="45854"/>
                  <a:pt x="19413" y="45854"/>
                </a:cubicBezTo>
                <a:cubicBezTo>
                  <a:pt x="19404" y="45854"/>
                  <a:pt x="19394" y="45853"/>
                  <a:pt x="19384" y="45852"/>
                </a:cubicBezTo>
                <a:lnTo>
                  <a:pt x="19384" y="42577"/>
                </a:lnTo>
                <a:cubicBezTo>
                  <a:pt x="19384" y="41030"/>
                  <a:pt x="19360" y="39482"/>
                  <a:pt x="19146" y="37934"/>
                </a:cubicBezTo>
                <a:cubicBezTo>
                  <a:pt x="19122" y="37744"/>
                  <a:pt x="19122" y="37482"/>
                  <a:pt x="18848" y="37458"/>
                </a:cubicBezTo>
                <a:cubicBezTo>
                  <a:pt x="18824" y="37454"/>
                  <a:pt x="18802" y="37452"/>
                  <a:pt x="18781" y="37452"/>
                </a:cubicBezTo>
                <a:cubicBezTo>
                  <a:pt x="18566" y="37452"/>
                  <a:pt x="18521" y="37665"/>
                  <a:pt x="18467" y="37839"/>
                </a:cubicBezTo>
                <a:cubicBezTo>
                  <a:pt x="18038" y="39029"/>
                  <a:pt x="17741" y="40256"/>
                  <a:pt x="17705" y="41530"/>
                </a:cubicBezTo>
                <a:cubicBezTo>
                  <a:pt x="17657" y="43066"/>
                  <a:pt x="17991" y="44542"/>
                  <a:pt x="18586" y="45935"/>
                </a:cubicBezTo>
                <a:cubicBezTo>
                  <a:pt x="18896" y="46673"/>
                  <a:pt x="18896" y="47352"/>
                  <a:pt x="18562" y="48078"/>
                </a:cubicBezTo>
                <a:cubicBezTo>
                  <a:pt x="18181" y="48947"/>
                  <a:pt x="17836" y="49828"/>
                  <a:pt x="17491" y="50698"/>
                </a:cubicBezTo>
                <a:cubicBezTo>
                  <a:pt x="17276" y="51257"/>
                  <a:pt x="17074" y="51817"/>
                  <a:pt x="16871" y="52388"/>
                </a:cubicBezTo>
                <a:cubicBezTo>
                  <a:pt x="16657" y="52222"/>
                  <a:pt x="16693" y="52007"/>
                  <a:pt x="16657" y="51829"/>
                </a:cubicBezTo>
                <a:cubicBezTo>
                  <a:pt x="16145" y="48435"/>
                  <a:pt x="15681" y="45042"/>
                  <a:pt x="15848" y="41613"/>
                </a:cubicBezTo>
                <a:cubicBezTo>
                  <a:pt x="15871" y="40994"/>
                  <a:pt x="15943" y="40434"/>
                  <a:pt x="16240" y="39839"/>
                </a:cubicBezTo>
                <a:cubicBezTo>
                  <a:pt x="17169" y="38006"/>
                  <a:pt x="17895" y="36101"/>
                  <a:pt x="18479" y="34136"/>
                </a:cubicBezTo>
                <a:cubicBezTo>
                  <a:pt x="19550" y="30493"/>
                  <a:pt x="20277" y="26754"/>
                  <a:pt x="21062" y="23051"/>
                </a:cubicBezTo>
                <a:cubicBezTo>
                  <a:pt x="21527" y="20872"/>
                  <a:pt x="22122" y="18813"/>
                  <a:pt x="23599" y="17086"/>
                </a:cubicBezTo>
                <a:cubicBezTo>
                  <a:pt x="23777" y="16872"/>
                  <a:pt x="23920" y="16681"/>
                  <a:pt x="24194" y="16586"/>
                </a:cubicBezTo>
                <a:cubicBezTo>
                  <a:pt x="24563" y="16467"/>
                  <a:pt x="24730" y="16146"/>
                  <a:pt x="24837" y="15812"/>
                </a:cubicBezTo>
                <a:cubicBezTo>
                  <a:pt x="24896" y="15622"/>
                  <a:pt x="24849" y="15431"/>
                  <a:pt x="24682" y="15300"/>
                </a:cubicBezTo>
                <a:cubicBezTo>
                  <a:pt x="24582" y="15207"/>
                  <a:pt x="24473" y="15166"/>
                  <a:pt x="24358" y="15166"/>
                </a:cubicBezTo>
                <a:cubicBezTo>
                  <a:pt x="24282" y="15166"/>
                  <a:pt x="24203" y="15184"/>
                  <a:pt x="24122" y="15217"/>
                </a:cubicBezTo>
                <a:cubicBezTo>
                  <a:pt x="23777" y="15372"/>
                  <a:pt x="23575" y="15669"/>
                  <a:pt x="23539" y="16027"/>
                </a:cubicBezTo>
                <a:cubicBezTo>
                  <a:pt x="23432" y="17039"/>
                  <a:pt x="22706" y="17682"/>
                  <a:pt x="22170" y="18467"/>
                </a:cubicBezTo>
                <a:cubicBezTo>
                  <a:pt x="22063" y="18229"/>
                  <a:pt x="22134" y="18039"/>
                  <a:pt x="22170" y="17860"/>
                </a:cubicBezTo>
                <a:cubicBezTo>
                  <a:pt x="22372" y="16574"/>
                  <a:pt x="22634" y="15300"/>
                  <a:pt x="22825" y="14003"/>
                </a:cubicBezTo>
                <a:cubicBezTo>
                  <a:pt x="22884" y="13586"/>
                  <a:pt x="23075" y="13276"/>
                  <a:pt x="23372" y="13002"/>
                </a:cubicBezTo>
                <a:cubicBezTo>
                  <a:pt x="23448" y="12943"/>
                  <a:pt x="23512" y="12885"/>
                  <a:pt x="23598" y="12885"/>
                </a:cubicBezTo>
                <a:cubicBezTo>
                  <a:pt x="23633" y="12885"/>
                  <a:pt x="23672" y="12895"/>
                  <a:pt x="23718" y="12919"/>
                </a:cubicBezTo>
                <a:cubicBezTo>
                  <a:pt x="24114" y="13098"/>
                  <a:pt x="24511" y="13154"/>
                  <a:pt x="24909" y="13154"/>
                </a:cubicBezTo>
                <a:cubicBezTo>
                  <a:pt x="25515" y="13154"/>
                  <a:pt x="26121" y="13024"/>
                  <a:pt x="26718" y="13002"/>
                </a:cubicBezTo>
                <a:cubicBezTo>
                  <a:pt x="26825" y="13002"/>
                  <a:pt x="26932" y="12979"/>
                  <a:pt x="26956" y="12860"/>
                </a:cubicBezTo>
                <a:cubicBezTo>
                  <a:pt x="26992" y="12740"/>
                  <a:pt x="26920" y="12657"/>
                  <a:pt x="26825" y="12598"/>
                </a:cubicBezTo>
                <a:cubicBezTo>
                  <a:pt x="26575" y="12419"/>
                  <a:pt x="26289" y="12288"/>
                  <a:pt x="25980" y="12181"/>
                </a:cubicBezTo>
                <a:cubicBezTo>
                  <a:pt x="25861" y="12157"/>
                  <a:pt x="25670" y="12181"/>
                  <a:pt x="25634" y="12050"/>
                </a:cubicBezTo>
                <a:cubicBezTo>
                  <a:pt x="25599" y="11883"/>
                  <a:pt x="25789" y="11824"/>
                  <a:pt x="25896" y="11752"/>
                </a:cubicBezTo>
                <a:cubicBezTo>
                  <a:pt x="26516" y="11276"/>
                  <a:pt x="26920" y="10681"/>
                  <a:pt x="27028" y="9907"/>
                </a:cubicBezTo>
                <a:cubicBezTo>
                  <a:pt x="27077" y="9543"/>
                  <a:pt x="26939" y="9358"/>
                  <a:pt x="26642" y="9358"/>
                </a:cubicBezTo>
                <a:cubicBezTo>
                  <a:pt x="26579" y="9358"/>
                  <a:pt x="26509" y="9366"/>
                  <a:pt x="26432" y="9383"/>
                </a:cubicBezTo>
                <a:cubicBezTo>
                  <a:pt x="25837" y="9526"/>
                  <a:pt x="25313" y="9800"/>
                  <a:pt x="24849" y="10193"/>
                </a:cubicBezTo>
                <a:cubicBezTo>
                  <a:pt x="24775" y="10256"/>
                  <a:pt x="24701" y="10365"/>
                  <a:pt x="24603" y="10365"/>
                </a:cubicBezTo>
                <a:cubicBezTo>
                  <a:pt x="24590" y="10365"/>
                  <a:pt x="24577" y="10363"/>
                  <a:pt x="24563" y="10359"/>
                </a:cubicBezTo>
                <a:cubicBezTo>
                  <a:pt x="24408" y="10300"/>
                  <a:pt x="24480" y="10133"/>
                  <a:pt x="24480" y="10014"/>
                </a:cubicBezTo>
                <a:cubicBezTo>
                  <a:pt x="24480" y="9311"/>
                  <a:pt x="24408" y="8633"/>
                  <a:pt x="24170" y="7954"/>
                </a:cubicBezTo>
                <a:cubicBezTo>
                  <a:pt x="24087" y="7752"/>
                  <a:pt x="23968" y="7597"/>
                  <a:pt x="23729" y="7585"/>
                </a:cubicBezTo>
                <a:cubicBezTo>
                  <a:pt x="23491" y="7585"/>
                  <a:pt x="23420" y="7752"/>
                  <a:pt x="23325" y="7930"/>
                </a:cubicBezTo>
                <a:cubicBezTo>
                  <a:pt x="23063" y="8514"/>
                  <a:pt x="22884" y="9121"/>
                  <a:pt x="22753" y="9740"/>
                </a:cubicBezTo>
                <a:cubicBezTo>
                  <a:pt x="22729" y="9847"/>
                  <a:pt x="22729" y="9966"/>
                  <a:pt x="22622" y="9978"/>
                </a:cubicBezTo>
                <a:cubicBezTo>
                  <a:pt x="22613" y="9981"/>
                  <a:pt x="22604" y="9982"/>
                  <a:pt x="22596" y="9982"/>
                </a:cubicBezTo>
                <a:cubicBezTo>
                  <a:pt x="22518" y="9982"/>
                  <a:pt x="22475" y="9888"/>
                  <a:pt x="22432" y="9823"/>
                </a:cubicBezTo>
                <a:cubicBezTo>
                  <a:pt x="22075" y="9323"/>
                  <a:pt x="21694" y="8847"/>
                  <a:pt x="21217" y="8466"/>
                </a:cubicBezTo>
                <a:cubicBezTo>
                  <a:pt x="21109" y="8388"/>
                  <a:pt x="20993" y="8285"/>
                  <a:pt x="20868" y="8285"/>
                </a:cubicBezTo>
                <a:cubicBezTo>
                  <a:pt x="20842" y="8285"/>
                  <a:pt x="20816" y="8289"/>
                  <a:pt x="20789" y="8299"/>
                </a:cubicBezTo>
                <a:cubicBezTo>
                  <a:pt x="20574" y="8371"/>
                  <a:pt x="20598" y="8585"/>
                  <a:pt x="20598" y="8752"/>
                </a:cubicBezTo>
                <a:cubicBezTo>
                  <a:pt x="20562" y="9597"/>
                  <a:pt x="20801" y="10371"/>
                  <a:pt x="21241" y="11097"/>
                </a:cubicBezTo>
                <a:cubicBezTo>
                  <a:pt x="21324" y="11216"/>
                  <a:pt x="21455" y="11324"/>
                  <a:pt x="21455" y="11502"/>
                </a:cubicBezTo>
                <a:cubicBezTo>
                  <a:pt x="21432" y="11505"/>
                  <a:pt x="21410" y="11506"/>
                  <a:pt x="21389" y="11506"/>
                </a:cubicBezTo>
                <a:cubicBezTo>
                  <a:pt x="21215" y="11506"/>
                  <a:pt x="21107" y="11424"/>
                  <a:pt x="20979" y="11371"/>
                </a:cubicBezTo>
                <a:cubicBezTo>
                  <a:pt x="20562" y="11205"/>
                  <a:pt x="20146" y="11026"/>
                  <a:pt x="19729" y="10871"/>
                </a:cubicBezTo>
                <a:cubicBezTo>
                  <a:pt x="19641" y="10837"/>
                  <a:pt x="19541" y="10784"/>
                  <a:pt x="19450" y="10784"/>
                </a:cubicBezTo>
                <a:cubicBezTo>
                  <a:pt x="19380" y="10784"/>
                  <a:pt x="19316" y="10815"/>
                  <a:pt x="19265" y="10907"/>
                </a:cubicBezTo>
                <a:cubicBezTo>
                  <a:pt x="19181" y="11086"/>
                  <a:pt x="19336" y="11228"/>
                  <a:pt x="19443" y="11371"/>
                </a:cubicBezTo>
                <a:cubicBezTo>
                  <a:pt x="20039" y="12038"/>
                  <a:pt x="20801" y="12395"/>
                  <a:pt x="21694" y="12455"/>
                </a:cubicBezTo>
                <a:cubicBezTo>
                  <a:pt x="22313" y="12502"/>
                  <a:pt x="22432" y="12586"/>
                  <a:pt x="22491" y="13217"/>
                </a:cubicBezTo>
                <a:cubicBezTo>
                  <a:pt x="22515" y="13419"/>
                  <a:pt x="22515" y="13633"/>
                  <a:pt x="22479" y="13824"/>
                </a:cubicBezTo>
                <a:cubicBezTo>
                  <a:pt x="22277" y="15062"/>
                  <a:pt x="22098" y="16289"/>
                  <a:pt x="21836" y="17515"/>
                </a:cubicBezTo>
                <a:cubicBezTo>
                  <a:pt x="21039" y="21384"/>
                  <a:pt x="20205" y="25254"/>
                  <a:pt x="19372" y="29123"/>
                </a:cubicBezTo>
                <a:cubicBezTo>
                  <a:pt x="19324" y="29290"/>
                  <a:pt x="19312" y="29469"/>
                  <a:pt x="19134" y="29647"/>
                </a:cubicBezTo>
                <a:cubicBezTo>
                  <a:pt x="19086" y="29266"/>
                  <a:pt x="19050" y="28957"/>
                  <a:pt x="19015" y="28647"/>
                </a:cubicBezTo>
                <a:cubicBezTo>
                  <a:pt x="18860" y="27111"/>
                  <a:pt x="18741" y="25575"/>
                  <a:pt x="18241" y="24111"/>
                </a:cubicBezTo>
                <a:cubicBezTo>
                  <a:pt x="18122" y="23754"/>
                  <a:pt x="18074" y="23420"/>
                  <a:pt x="18312" y="23075"/>
                </a:cubicBezTo>
                <a:cubicBezTo>
                  <a:pt x="18407" y="22944"/>
                  <a:pt x="18443" y="22754"/>
                  <a:pt x="18467" y="22587"/>
                </a:cubicBezTo>
                <a:cubicBezTo>
                  <a:pt x="18490" y="22236"/>
                  <a:pt x="18193" y="21932"/>
                  <a:pt x="17866" y="21932"/>
                </a:cubicBezTo>
                <a:cubicBezTo>
                  <a:pt x="17860" y="21932"/>
                  <a:pt x="17854" y="21932"/>
                  <a:pt x="17848" y="21932"/>
                </a:cubicBezTo>
                <a:cubicBezTo>
                  <a:pt x="17538" y="21932"/>
                  <a:pt x="17336" y="22182"/>
                  <a:pt x="17348" y="22563"/>
                </a:cubicBezTo>
                <a:cubicBezTo>
                  <a:pt x="17348" y="22777"/>
                  <a:pt x="17419" y="22980"/>
                  <a:pt x="17514" y="23182"/>
                </a:cubicBezTo>
                <a:cubicBezTo>
                  <a:pt x="17705" y="23658"/>
                  <a:pt x="17884" y="24135"/>
                  <a:pt x="18003" y="24623"/>
                </a:cubicBezTo>
                <a:cubicBezTo>
                  <a:pt x="18193" y="25444"/>
                  <a:pt x="18360" y="26278"/>
                  <a:pt x="18360" y="27147"/>
                </a:cubicBezTo>
                <a:cubicBezTo>
                  <a:pt x="18074" y="26790"/>
                  <a:pt x="17884" y="26373"/>
                  <a:pt x="17491" y="26135"/>
                </a:cubicBezTo>
                <a:cubicBezTo>
                  <a:pt x="17181" y="25933"/>
                  <a:pt x="17038" y="25718"/>
                  <a:pt x="17098" y="25337"/>
                </a:cubicBezTo>
                <a:cubicBezTo>
                  <a:pt x="17122" y="25123"/>
                  <a:pt x="17062" y="24897"/>
                  <a:pt x="16883" y="24742"/>
                </a:cubicBezTo>
                <a:cubicBezTo>
                  <a:pt x="16765" y="24631"/>
                  <a:pt x="16628" y="24557"/>
                  <a:pt x="16484" y="24557"/>
                </a:cubicBezTo>
                <a:cubicBezTo>
                  <a:pt x="16396" y="24557"/>
                  <a:pt x="16307" y="24584"/>
                  <a:pt x="16217" y="24647"/>
                </a:cubicBezTo>
                <a:cubicBezTo>
                  <a:pt x="15967" y="24801"/>
                  <a:pt x="16026" y="25040"/>
                  <a:pt x="16121" y="25266"/>
                </a:cubicBezTo>
                <a:cubicBezTo>
                  <a:pt x="16264" y="25599"/>
                  <a:pt x="16514" y="25837"/>
                  <a:pt x="16812" y="26028"/>
                </a:cubicBezTo>
                <a:cubicBezTo>
                  <a:pt x="17431" y="26409"/>
                  <a:pt x="17895" y="26945"/>
                  <a:pt x="18181" y="27623"/>
                </a:cubicBezTo>
                <a:cubicBezTo>
                  <a:pt x="18812" y="29147"/>
                  <a:pt x="18955" y="30743"/>
                  <a:pt x="18562" y="32326"/>
                </a:cubicBezTo>
                <a:cubicBezTo>
                  <a:pt x="17991" y="34672"/>
                  <a:pt x="17181" y="36946"/>
                  <a:pt x="16181" y="39172"/>
                </a:cubicBezTo>
                <a:cubicBezTo>
                  <a:pt x="16157" y="39244"/>
                  <a:pt x="16133" y="39363"/>
                  <a:pt x="15943" y="39375"/>
                </a:cubicBezTo>
                <a:cubicBezTo>
                  <a:pt x="15919" y="39172"/>
                  <a:pt x="15883" y="38958"/>
                  <a:pt x="15871" y="38756"/>
                </a:cubicBezTo>
                <a:cubicBezTo>
                  <a:pt x="15800" y="36946"/>
                  <a:pt x="15514" y="35148"/>
                  <a:pt x="15312" y="33350"/>
                </a:cubicBezTo>
                <a:cubicBezTo>
                  <a:pt x="14943" y="30183"/>
                  <a:pt x="14681" y="26992"/>
                  <a:pt x="14728" y="23789"/>
                </a:cubicBezTo>
                <a:cubicBezTo>
                  <a:pt x="14728" y="23611"/>
                  <a:pt x="14728" y="23432"/>
                  <a:pt x="14836" y="23289"/>
                </a:cubicBezTo>
                <a:cubicBezTo>
                  <a:pt x="15217" y="22742"/>
                  <a:pt x="15514" y="22146"/>
                  <a:pt x="15812" y="21551"/>
                </a:cubicBezTo>
                <a:cubicBezTo>
                  <a:pt x="16038" y="21111"/>
                  <a:pt x="16336" y="20801"/>
                  <a:pt x="16764" y="20575"/>
                </a:cubicBezTo>
                <a:cubicBezTo>
                  <a:pt x="17229" y="20337"/>
                  <a:pt x="17657" y="20027"/>
                  <a:pt x="18003" y="19622"/>
                </a:cubicBezTo>
                <a:cubicBezTo>
                  <a:pt x="18336" y="19229"/>
                  <a:pt x="18693" y="18848"/>
                  <a:pt x="19193" y="18646"/>
                </a:cubicBezTo>
                <a:cubicBezTo>
                  <a:pt x="19360" y="18575"/>
                  <a:pt x="19479" y="18432"/>
                  <a:pt x="19562" y="18289"/>
                </a:cubicBezTo>
                <a:cubicBezTo>
                  <a:pt x="19717" y="18051"/>
                  <a:pt x="19789" y="17801"/>
                  <a:pt x="19527" y="17586"/>
                </a:cubicBezTo>
                <a:cubicBezTo>
                  <a:pt x="19417" y="17505"/>
                  <a:pt x="19311" y="17468"/>
                  <a:pt x="19209" y="17468"/>
                </a:cubicBezTo>
                <a:cubicBezTo>
                  <a:pt x="19058" y="17468"/>
                  <a:pt x="18917" y="17551"/>
                  <a:pt x="18788" y="17693"/>
                </a:cubicBezTo>
                <a:cubicBezTo>
                  <a:pt x="18574" y="17944"/>
                  <a:pt x="18431" y="18253"/>
                  <a:pt x="18300" y="18551"/>
                </a:cubicBezTo>
                <a:cubicBezTo>
                  <a:pt x="17991" y="19229"/>
                  <a:pt x="17514" y="19729"/>
                  <a:pt x="16907" y="20134"/>
                </a:cubicBezTo>
                <a:cubicBezTo>
                  <a:pt x="16846" y="20165"/>
                  <a:pt x="16795" y="20210"/>
                  <a:pt x="16734" y="20210"/>
                </a:cubicBezTo>
                <a:cubicBezTo>
                  <a:pt x="16700" y="20210"/>
                  <a:pt x="16664" y="20196"/>
                  <a:pt x="16621" y="20158"/>
                </a:cubicBezTo>
                <a:cubicBezTo>
                  <a:pt x="16669" y="20075"/>
                  <a:pt x="16693" y="19979"/>
                  <a:pt x="16741" y="19896"/>
                </a:cubicBezTo>
                <a:cubicBezTo>
                  <a:pt x="17288" y="18789"/>
                  <a:pt x="17943" y="17717"/>
                  <a:pt x="18276" y="16527"/>
                </a:cubicBezTo>
                <a:cubicBezTo>
                  <a:pt x="18407" y="16027"/>
                  <a:pt x="18646" y="15598"/>
                  <a:pt x="19050" y="15253"/>
                </a:cubicBezTo>
                <a:cubicBezTo>
                  <a:pt x="19312" y="15026"/>
                  <a:pt x="19491" y="14729"/>
                  <a:pt x="19503" y="14384"/>
                </a:cubicBezTo>
                <a:cubicBezTo>
                  <a:pt x="19538" y="14026"/>
                  <a:pt x="19372" y="13764"/>
                  <a:pt x="19015" y="13657"/>
                </a:cubicBezTo>
                <a:cubicBezTo>
                  <a:pt x="18955" y="13639"/>
                  <a:pt x="18901" y="13631"/>
                  <a:pt x="18851" y="13631"/>
                </a:cubicBezTo>
                <a:cubicBezTo>
                  <a:pt x="18603" y="13631"/>
                  <a:pt x="18471" y="13838"/>
                  <a:pt x="18372" y="14086"/>
                </a:cubicBezTo>
                <a:cubicBezTo>
                  <a:pt x="18241" y="14431"/>
                  <a:pt x="18157" y="14788"/>
                  <a:pt x="18122" y="15146"/>
                </a:cubicBezTo>
                <a:cubicBezTo>
                  <a:pt x="18050" y="15991"/>
                  <a:pt x="17824" y="16801"/>
                  <a:pt x="17467" y="17574"/>
                </a:cubicBezTo>
                <a:cubicBezTo>
                  <a:pt x="16741" y="19194"/>
                  <a:pt x="15848" y="20718"/>
                  <a:pt x="15014" y="22277"/>
                </a:cubicBezTo>
                <a:cubicBezTo>
                  <a:pt x="14969" y="22357"/>
                  <a:pt x="14945" y="22469"/>
                  <a:pt x="14788" y="22469"/>
                </a:cubicBezTo>
                <a:cubicBezTo>
                  <a:pt x="14780" y="22469"/>
                  <a:pt x="14772" y="22468"/>
                  <a:pt x="14764" y="22468"/>
                </a:cubicBezTo>
                <a:cubicBezTo>
                  <a:pt x="14764" y="22337"/>
                  <a:pt x="14740" y="22206"/>
                  <a:pt x="14740" y="22063"/>
                </a:cubicBezTo>
                <a:cubicBezTo>
                  <a:pt x="14800" y="20384"/>
                  <a:pt x="14955" y="18729"/>
                  <a:pt x="15097" y="17062"/>
                </a:cubicBezTo>
                <a:cubicBezTo>
                  <a:pt x="15217" y="15634"/>
                  <a:pt x="15574" y="14312"/>
                  <a:pt x="16431" y="13121"/>
                </a:cubicBezTo>
                <a:cubicBezTo>
                  <a:pt x="16669" y="12800"/>
                  <a:pt x="16824" y="12407"/>
                  <a:pt x="16991" y="12038"/>
                </a:cubicBezTo>
                <a:cubicBezTo>
                  <a:pt x="17241" y="11490"/>
                  <a:pt x="17360" y="10895"/>
                  <a:pt x="17943" y="10538"/>
                </a:cubicBezTo>
                <a:cubicBezTo>
                  <a:pt x="18181" y="10383"/>
                  <a:pt x="18312" y="10073"/>
                  <a:pt x="18157" y="9764"/>
                </a:cubicBezTo>
                <a:cubicBezTo>
                  <a:pt x="18035" y="9560"/>
                  <a:pt x="17870" y="9418"/>
                  <a:pt x="17653" y="9418"/>
                </a:cubicBezTo>
                <a:cubicBezTo>
                  <a:pt x="17616" y="9418"/>
                  <a:pt x="17578" y="9422"/>
                  <a:pt x="17538" y="9431"/>
                </a:cubicBezTo>
                <a:cubicBezTo>
                  <a:pt x="17181" y="9502"/>
                  <a:pt x="17110" y="9823"/>
                  <a:pt x="17098" y="10121"/>
                </a:cubicBezTo>
                <a:cubicBezTo>
                  <a:pt x="16991" y="11407"/>
                  <a:pt x="16360" y="12479"/>
                  <a:pt x="15728" y="13550"/>
                </a:cubicBezTo>
                <a:cubicBezTo>
                  <a:pt x="15728" y="13550"/>
                  <a:pt x="15681" y="13538"/>
                  <a:pt x="15633" y="13538"/>
                </a:cubicBezTo>
                <a:cubicBezTo>
                  <a:pt x="15633" y="13479"/>
                  <a:pt x="15621" y="13431"/>
                  <a:pt x="15633" y="13372"/>
                </a:cubicBezTo>
                <a:cubicBezTo>
                  <a:pt x="15979" y="11455"/>
                  <a:pt x="16324" y="9550"/>
                  <a:pt x="16717" y="7645"/>
                </a:cubicBezTo>
                <a:cubicBezTo>
                  <a:pt x="16824" y="7145"/>
                  <a:pt x="16943" y="6680"/>
                  <a:pt x="17586" y="6633"/>
                </a:cubicBezTo>
                <a:cubicBezTo>
                  <a:pt x="17669" y="6621"/>
                  <a:pt x="17764" y="6549"/>
                  <a:pt x="17836" y="6490"/>
                </a:cubicBezTo>
                <a:cubicBezTo>
                  <a:pt x="17927" y="6405"/>
                  <a:pt x="18012" y="6366"/>
                  <a:pt x="18097" y="6366"/>
                </a:cubicBezTo>
                <a:cubicBezTo>
                  <a:pt x="18179" y="6366"/>
                  <a:pt x="18260" y="6402"/>
                  <a:pt x="18348" y="6466"/>
                </a:cubicBezTo>
                <a:cubicBezTo>
                  <a:pt x="18669" y="6715"/>
                  <a:pt x="19027" y="6792"/>
                  <a:pt x="19405" y="6792"/>
                </a:cubicBezTo>
                <a:cubicBezTo>
                  <a:pt x="19461" y="6792"/>
                  <a:pt x="19518" y="6790"/>
                  <a:pt x="19574" y="6787"/>
                </a:cubicBezTo>
                <a:cubicBezTo>
                  <a:pt x="20348" y="6740"/>
                  <a:pt x="21086" y="6561"/>
                  <a:pt x="21753" y="6204"/>
                </a:cubicBezTo>
                <a:cubicBezTo>
                  <a:pt x="22039" y="6049"/>
                  <a:pt x="22467" y="5930"/>
                  <a:pt x="22396" y="5537"/>
                </a:cubicBezTo>
                <a:cubicBezTo>
                  <a:pt x="22313" y="5132"/>
                  <a:pt x="21884" y="5121"/>
                  <a:pt x="21563" y="5025"/>
                </a:cubicBezTo>
                <a:cubicBezTo>
                  <a:pt x="21182" y="4918"/>
                  <a:pt x="20801" y="4978"/>
                  <a:pt x="20384" y="4918"/>
                </a:cubicBezTo>
                <a:cubicBezTo>
                  <a:pt x="20622" y="4656"/>
                  <a:pt x="20812" y="4430"/>
                  <a:pt x="21003" y="4192"/>
                </a:cubicBezTo>
                <a:cubicBezTo>
                  <a:pt x="21384" y="3716"/>
                  <a:pt x="21717" y="3227"/>
                  <a:pt x="21801" y="2620"/>
                </a:cubicBezTo>
                <a:cubicBezTo>
                  <a:pt x="21844" y="2256"/>
                  <a:pt x="21767" y="2087"/>
                  <a:pt x="21543" y="2087"/>
                </a:cubicBezTo>
                <a:cubicBezTo>
                  <a:pt x="21459" y="2087"/>
                  <a:pt x="21355" y="2111"/>
                  <a:pt x="21229" y="2156"/>
                </a:cubicBezTo>
                <a:cubicBezTo>
                  <a:pt x="20396" y="2442"/>
                  <a:pt x="19610" y="2858"/>
                  <a:pt x="18955" y="3466"/>
                </a:cubicBezTo>
                <a:cubicBezTo>
                  <a:pt x="18875" y="3526"/>
                  <a:pt x="18820" y="3646"/>
                  <a:pt x="18726" y="3646"/>
                </a:cubicBezTo>
                <a:cubicBezTo>
                  <a:pt x="18708" y="3646"/>
                  <a:pt x="18690" y="3642"/>
                  <a:pt x="18669" y="3632"/>
                </a:cubicBezTo>
                <a:cubicBezTo>
                  <a:pt x="18503" y="3573"/>
                  <a:pt x="18646" y="3430"/>
                  <a:pt x="18646" y="3335"/>
                </a:cubicBezTo>
                <a:cubicBezTo>
                  <a:pt x="18705" y="2180"/>
                  <a:pt x="18681" y="1049"/>
                  <a:pt x="18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ctrTitle"/>
          </p:nvPr>
        </p:nvSpPr>
        <p:spPr>
          <a:xfrm>
            <a:off x="1844450" y="1446449"/>
            <a:ext cx="3439500" cy="102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800"/>
              <a:t>Thanks!</a:t>
            </a:r>
            <a:endParaRPr sz="6800"/>
          </a:p>
        </p:txBody>
      </p:sp>
      <p:sp>
        <p:nvSpPr>
          <p:cNvPr id="274" name="Google Shape;274;p35"/>
          <p:cNvSpPr txBox="1"/>
          <p:nvPr>
            <p:ph idx="1" type="subTitle"/>
          </p:nvPr>
        </p:nvSpPr>
        <p:spPr>
          <a:xfrm>
            <a:off x="1970700" y="2430144"/>
            <a:ext cx="34395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Do you have any questions?</a:t>
            </a:r>
            <a:endParaRPr b="1" sz="1900"/>
          </a:p>
          <a:p>
            <a:pPr indent="0" lvl="0" marL="0" rtl="0" algn="l">
              <a:spcBef>
                <a:spcPts val="0"/>
              </a:spcBef>
              <a:spcAft>
                <a:spcPts val="0"/>
              </a:spcAft>
              <a:buNone/>
            </a:pPr>
            <a:r>
              <a:t/>
            </a:r>
            <a:endParaRPr sz="1900"/>
          </a:p>
        </p:txBody>
      </p:sp>
      <p:pic>
        <p:nvPicPr>
          <p:cNvPr id="275" name="Google Shape;275;p35"/>
          <p:cNvPicPr preferRelativeResize="0"/>
          <p:nvPr>
            <p:ph idx="2" type="pic"/>
          </p:nvPr>
        </p:nvPicPr>
        <p:blipFill rotWithShape="1">
          <a:blip r:embed="rId3">
            <a:alphaModFix/>
          </a:blip>
          <a:srcRect b="3489" l="6436" r="9" t="9930"/>
          <a:stretch/>
        </p:blipFill>
        <p:spPr>
          <a:xfrm>
            <a:off x="5555688" y="256500"/>
            <a:ext cx="3335700" cy="4630500"/>
          </a:xfrm>
          <a:prstGeom prst="roundRect">
            <a:avLst>
              <a:gd fmla="val 16667" name="adj"/>
            </a:avLst>
          </a:prstGeom>
        </p:spPr>
      </p:pic>
      <p:pic>
        <p:nvPicPr>
          <p:cNvPr id="276" name="Google Shape;276;p35"/>
          <p:cNvPicPr preferRelativeResize="0"/>
          <p:nvPr/>
        </p:nvPicPr>
        <p:blipFill>
          <a:blip r:embed="rId4">
            <a:alphaModFix/>
          </a:blip>
          <a:stretch>
            <a:fillRect/>
          </a:stretch>
        </p:blipFill>
        <p:spPr>
          <a:xfrm>
            <a:off x="1227600" y="3647925"/>
            <a:ext cx="3756075"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20" name="Shape 220"/>
        <p:cNvGrpSpPr/>
        <p:nvPr/>
      </p:nvGrpSpPr>
      <p:grpSpPr>
        <a:xfrm>
          <a:off x="0" y="0"/>
          <a:ext cx="0" cy="0"/>
          <a:chOff x="0" y="0"/>
          <a:chExt cx="0" cy="0"/>
        </a:xfrm>
      </p:grpSpPr>
      <p:sp>
        <p:nvSpPr>
          <p:cNvPr id="221" name="Google Shape;221;p27"/>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Information</a:t>
            </a:r>
            <a:endParaRPr/>
          </a:p>
        </p:txBody>
      </p:sp>
      <p:sp>
        <p:nvSpPr>
          <p:cNvPr id="222" name="Google Shape;222;p27"/>
          <p:cNvSpPr txBox="1"/>
          <p:nvPr/>
        </p:nvSpPr>
        <p:spPr>
          <a:xfrm>
            <a:off x="5637500" y="973500"/>
            <a:ext cx="3196500" cy="31965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800">
                <a:solidFill>
                  <a:srgbClr val="050505"/>
                </a:solidFill>
                <a:highlight>
                  <a:srgbClr val="F0F0F0"/>
                </a:highlight>
              </a:rPr>
              <a:t>                                                                                                        Mosa. </a:t>
            </a:r>
            <a:r>
              <a:rPr lang="en" sz="1800">
                <a:solidFill>
                  <a:srgbClr val="050505"/>
                </a:solidFill>
                <a:highlight>
                  <a:srgbClr val="F0F0F0"/>
                </a:highlight>
              </a:rPr>
              <a:t>Rabeya</a:t>
            </a:r>
            <a:endParaRPr sz="1800">
              <a:solidFill>
                <a:srgbClr val="050505"/>
              </a:solidFill>
              <a:highlight>
                <a:srgbClr val="F0F0F0"/>
              </a:highlight>
            </a:endParaRPr>
          </a:p>
          <a:p>
            <a:pPr indent="0" lvl="0" marL="457200" rtl="0" algn="l">
              <a:spcBef>
                <a:spcPts val="0"/>
              </a:spcBef>
              <a:spcAft>
                <a:spcPts val="0"/>
              </a:spcAft>
              <a:buNone/>
            </a:pPr>
            <a:r>
              <a:rPr lang="en" sz="1800">
                <a:solidFill>
                  <a:srgbClr val="050505"/>
                </a:solidFill>
                <a:highlight>
                  <a:srgbClr val="F0F0F0"/>
                </a:highlight>
              </a:rPr>
              <a:t>ID: 23266013</a:t>
            </a:r>
            <a:endParaRPr sz="1800">
              <a:solidFill>
                <a:srgbClr val="050505"/>
              </a:solidFill>
              <a:highlight>
                <a:srgbClr val="F0F0F0"/>
              </a:highlight>
            </a:endParaRPr>
          </a:p>
          <a:p>
            <a:pPr indent="0" lvl="0" marL="457200" rtl="0" algn="l">
              <a:spcBef>
                <a:spcPts val="0"/>
              </a:spcBef>
              <a:spcAft>
                <a:spcPts val="0"/>
              </a:spcAft>
              <a:buNone/>
            </a:pPr>
            <a:r>
              <a:t/>
            </a:r>
            <a:endParaRPr sz="1800">
              <a:solidFill>
                <a:srgbClr val="050505"/>
              </a:solidFill>
              <a:highlight>
                <a:srgbClr val="F0F0F0"/>
              </a:highlight>
            </a:endParaRPr>
          </a:p>
          <a:p>
            <a:pPr indent="0" lvl="0" marL="457200" rtl="0" algn="l">
              <a:spcBef>
                <a:spcPts val="0"/>
              </a:spcBef>
              <a:spcAft>
                <a:spcPts val="0"/>
              </a:spcAft>
              <a:buClr>
                <a:schemeClr val="dk2"/>
              </a:buClr>
              <a:buSzPts val="1100"/>
              <a:buFont typeface="Arial"/>
              <a:buNone/>
            </a:pPr>
            <a:r>
              <a:rPr lang="en" sz="1800">
                <a:solidFill>
                  <a:srgbClr val="050505"/>
                </a:solidFill>
                <a:highlight>
                  <a:srgbClr val="F0F0F0"/>
                </a:highlight>
              </a:rPr>
              <a:t>Ishrat Jahan Easha</a:t>
            </a:r>
            <a:endParaRPr sz="1800">
              <a:solidFill>
                <a:srgbClr val="050505"/>
              </a:solidFill>
              <a:highlight>
                <a:srgbClr val="F0F0F0"/>
              </a:highlight>
            </a:endParaRPr>
          </a:p>
          <a:p>
            <a:pPr indent="0" lvl="0" marL="457200" rtl="0" algn="l">
              <a:spcBef>
                <a:spcPts val="0"/>
              </a:spcBef>
              <a:spcAft>
                <a:spcPts val="0"/>
              </a:spcAft>
              <a:buClr>
                <a:schemeClr val="dk2"/>
              </a:buClr>
              <a:buSzPts val="1100"/>
              <a:buFont typeface="Arial"/>
              <a:buNone/>
            </a:pPr>
            <a:r>
              <a:rPr lang="en" sz="1800">
                <a:solidFill>
                  <a:srgbClr val="050505"/>
                </a:solidFill>
                <a:highlight>
                  <a:srgbClr val="F0F0F0"/>
                </a:highlight>
              </a:rPr>
              <a:t>ID: 23266038</a:t>
            </a:r>
            <a:endParaRPr sz="1800">
              <a:solidFill>
                <a:srgbClr val="050505"/>
              </a:solidFill>
              <a:highlight>
                <a:srgbClr val="F0F0F0"/>
              </a:highlight>
            </a:endParaRPr>
          </a:p>
          <a:p>
            <a:pPr indent="0" lvl="0" marL="0" rtl="0" algn="l">
              <a:spcBef>
                <a:spcPts val="0"/>
              </a:spcBef>
              <a:spcAft>
                <a:spcPts val="0"/>
              </a:spcAft>
              <a:buNone/>
            </a:pPr>
            <a:r>
              <a:rPr b="1" lang="en" sz="2400">
                <a:solidFill>
                  <a:srgbClr val="050505"/>
                </a:solidFill>
                <a:highlight>
                  <a:srgbClr val="F0F0F0"/>
                </a:highlight>
              </a:rPr>
              <a:t>	</a:t>
            </a:r>
            <a:endParaRPr b="1" sz="2400">
              <a:solidFill>
                <a:srgbClr val="050505"/>
              </a:solidFill>
              <a:highlight>
                <a:srgbClr val="F0F0F0"/>
              </a:highlight>
            </a:endParaRPr>
          </a:p>
          <a:p>
            <a:pPr indent="0" lvl="0" marL="0" rtl="0" algn="l">
              <a:spcBef>
                <a:spcPts val="0"/>
              </a:spcBef>
              <a:spcAft>
                <a:spcPts val="0"/>
              </a:spcAft>
              <a:buNone/>
            </a:pPr>
            <a:r>
              <a:rPr b="1" lang="en" sz="2400">
                <a:solidFill>
                  <a:srgbClr val="050505"/>
                </a:solidFill>
                <a:highlight>
                  <a:srgbClr val="F0F0F0"/>
                </a:highlight>
              </a:rPr>
              <a:t>	</a:t>
            </a:r>
            <a:r>
              <a:rPr lang="en" sz="1800">
                <a:solidFill>
                  <a:schemeClr val="dk2"/>
                </a:solidFill>
                <a:latin typeface="Lato"/>
                <a:ea typeface="Lato"/>
                <a:cs typeface="Lato"/>
                <a:sym typeface="Lato"/>
              </a:rPr>
              <a:t>Alvi Anowar </a:t>
            </a:r>
            <a:endParaRPr sz="1800">
              <a:solidFill>
                <a:schemeClr val="dk2"/>
              </a:solidFill>
              <a:latin typeface="Lato"/>
              <a:ea typeface="Lato"/>
              <a:cs typeface="Lato"/>
              <a:sym typeface="Lato"/>
            </a:endParaRPr>
          </a:p>
          <a:p>
            <a:pPr indent="0" lvl="0" marL="457200" rtl="0" algn="l">
              <a:spcBef>
                <a:spcPts val="0"/>
              </a:spcBef>
              <a:spcAft>
                <a:spcPts val="0"/>
              </a:spcAft>
              <a:buNone/>
            </a:pPr>
            <a:r>
              <a:rPr lang="en" sz="1800">
                <a:solidFill>
                  <a:schemeClr val="dk2"/>
                </a:solidFill>
                <a:latin typeface="Lato"/>
                <a:ea typeface="Lato"/>
                <a:cs typeface="Lato"/>
                <a:sym typeface="Lato"/>
              </a:rPr>
              <a:t>ID: 23366031</a:t>
            </a:r>
            <a:endParaRPr sz="1800">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457200" rtl="0" algn="l">
              <a:spcBef>
                <a:spcPts val="0"/>
              </a:spcBef>
              <a:spcAft>
                <a:spcPts val="0"/>
              </a:spcAft>
              <a:buNone/>
            </a:pPr>
            <a:r>
              <a:rPr lang="en" sz="1800">
                <a:solidFill>
                  <a:srgbClr val="050505"/>
                </a:solidFill>
                <a:highlight>
                  <a:srgbClr val="F0F0F0"/>
                </a:highlight>
              </a:rPr>
              <a:t>Md Alkawser </a:t>
            </a:r>
            <a:r>
              <a:rPr lang="en" sz="1800">
                <a:solidFill>
                  <a:srgbClr val="050505"/>
                </a:solidFill>
                <a:highlight>
                  <a:srgbClr val="F0F0F0"/>
                </a:highlight>
              </a:rPr>
              <a:t>Rahman </a:t>
            </a:r>
            <a:r>
              <a:rPr lang="en" sz="1800">
                <a:solidFill>
                  <a:srgbClr val="050505"/>
                </a:solidFill>
                <a:highlight>
                  <a:srgbClr val="F0F0F0"/>
                </a:highlight>
              </a:rPr>
              <a:t>ID: 23366049</a:t>
            </a:r>
            <a:endParaRPr sz="1800">
              <a:solidFill>
                <a:schemeClr val="dk2"/>
              </a:solidFill>
              <a:latin typeface="Lato"/>
              <a:ea typeface="Lato"/>
              <a:cs typeface="Lato"/>
              <a:sym typeface="Lato"/>
            </a:endParaRPr>
          </a:p>
        </p:txBody>
      </p:sp>
      <p:cxnSp>
        <p:nvCxnSpPr>
          <p:cNvPr id="223" name="Google Shape;223;p27"/>
          <p:cNvCxnSpPr/>
          <p:nvPr/>
        </p:nvCxnSpPr>
        <p:spPr>
          <a:xfrm>
            <a:off x="5230950" y="1511575"/>
            <a:ext cx="13200" cy="2878200"/>
          </a:xfrm>
          <a:prstGeom prst="straightConnector1">
            <a:avLst/>
          </a:prstGeom>
          <a:noFill/>
          <a:ln cap="flat" cmpd="sng" w="9525">
            <a:solidFill>
              <a:schemeClr val="dk2"/>
            </a:solidFill>
            <a:prstDash val="solid"/>
            <a:round/>
            <a:headEnd len="med" w="med" type="none"/>
            <a:tailEnd len="med" w="med" type="none"/>
          </a:ln>
        </p:spPr>
      </p:cxnSp>
      <p:sp>
        <p:nvSpPr>
          <p:cNvPr id="224" name="Google Shape;224;p27"/>
          <p:cNvSpPr txBox="1"/>
          <p:nvPr/>
        </p:nvSpPr>
        <p:spPr>
          <a:xfrm>
            <a:off x="1816200" y="2488000"/>
            <a:ext cx="2658900" cy="82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2"/>
              </a:buClr>
              <a:buSzPts val="1100"/>
              <a:buFont typeface="Arial"/>
              <a:buNone/>
            </a:pPr>
            <a:r>
              <a:rPr b="1" lang="en" sz="2400">
                <a:solidFill>
                  <a:srgbClr val="050505"/>
                </a:solidFill>
                <a:highlight>
                  <a:srgbClr val="F0F0F0"/>
                </a:highlight>
              </a:rPr>
              <a:t>Team - 07</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73100" y="319800"/>
            <a:ext cx="4282200" cy="59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0" name="Google Shape;230;p28"/>
          <p:cNvSpPr txBox="1"/>
          <p:nvPr>
            <p:ph idx="1" type="subTitle"/>
          </p:nvPr>
        </p:nvSpPr>
        <p:spPr>
          <a:xfrm>
            <a:off x="373100" y="1199250"/>
            <a:ext cx="5090100" cy="3944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highlight>
                  <a:srgbClr val="F0F0F0"/>
                </a:highlight>
                <a:latin typeface="Arial"/>
                <a:ea typeface="Arial"/>
                <a:cs typeface="Arial"/>
                <a:sym typeface="Arial"/>
              </a:rPr>
              <a:t>Plant diseases hinder global food production due to inefficient traditional detection methods.</a:t>
            </a:r>
            <a:endParaRPr sz="1800">
              <a:solidFill>
                <a:srgbClr val="050505"/>
              </a:solidFill>
              <a:highlight>
                <a:srgbClr val="F0F0F0"/>
              </a:highlight>
              <a:latin typeface="Arial"/>
              <a:ea typeface="Arial"/>
              <a:cs typeface="Arial"/>
              <a:sym typeface="Arial"/>
            </a:endParaRPr>
          </a:p>
          <a:p>
            <a:pPr indent="0" lvl="0" marL="457200" rtl="0" algn="just">
              <a:lnSpc>
                <a:spcPct val="115000"/>
              </a:lnSpc>
              <a:spcBef>
                <a:spcPts val="0"/>
              </a:spcBef>
              <a:spcAft>
                <a:spcPts val="0"/>
              </a:spcAft>
              <a:buNone/>
            </a:pPr>
            <a:r>
              <a:t/>
            </a:r>
            <a:endParaRPr sz="1800">
              <a:solidFill>
                <a:srgbClr val="050505"/>
              </a:solidFill>
              <a:highlight>
                <a:srgbClr val="F0F0F0"/>
              </a:highlight>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highlight>
                  <a:srgbClr val="F0F0F0"/>
                </a:highlight>
                <a:latin typeface="Arial"/>
                <a:ea typeface="Arial"/>
                <a:cs typeface="Arial"/>
                <a:sym typeface="Arial"/>
              </a:rPr>
              <a:t>The project explores multimodal data fusion and Explainable AI for improved disease detection.</a:t>
            </a:r>
            <a:endParaRPr sz="1800">
              <a:solidFill>
                <a:srgbClr val="050505"/>
              </a:solidFill>
              <a:highlight>
                <a:srgbClr val="F0F0F0"/>
              </a:highlight>
              <a:latin typeface="Arial"/>
              <a:ea typeface="Arial"/>
              <a:cs typeface="Arial"/>
              <a:sym typeface="Arial"/>
            </a:endParaRPr>
          </a:p>
          <a:p>
            <a:pPr indent="0" lvl="0" marL="457200" rtl="0" algn="just">
              <a:lnSpc>
                <a:spcPct val="115000"/>
              </a:lnSpc>
              <a:spcBef>
                <a:spcPts val="0"/>
              </a:spcBef>
              <a:spcAft>
                <a:spcPts val="0"/>
              </a:spcAft>
              <a:buNone/>
            </a:pPr>
            <a:r>
              <a:t/>
            </a:r>
            <a:endParaRPr sz="1800">
              <a:solidFill>
                <a:srgbClr val="050505"/>
              </a:solidFill>
              <a:highlight>
                <a:srgbClr val="F0F0F0"/>
              </a:highlight>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highlight>
                  <a:srgbClr val="F0F0F0"/>
                </a:highlight>
                <a:latin typeface="Arial"/>
                <a:ea typeface="Arial"/>
                <a:cs typeface="Arial"/>
                <a:sym typeface="Arial"/>
              </a:rPr>
              <a:t>The goal is to create an AI system for early, precise identification of plant diseases through leaf pattern analysis.</a:t>
            </a:r>
            <a:endParaRPr sz="1800">
              <a:latin typeface="Arial"/>
              <a:ea typeface="Arial"/>
              <a:cs typeface="Arial"/>
              <a:sym typeface="Arial"/>
            </a:endParaRPr>
          </a:p>
        </p:txBody>
      </p:sp>
      <p:pic>
        <p:nvPicPr>
          <p:cNvPr id="231" name="Google Shape;231;p28"/>
          <p:cNvPicPr preferRelativeResize="0"/>
          <p:nvPr>
            <p:ph idx="2" type="pic"/>
          </p:nvPr>
        </p:nvPicPr>
        <p:blipFill rotWithShape="1">
          <a:blip r:embed="rId3">
            <a:alphaModFix/>
          </a:blip>
          <a:srcRect b="0" l="21403" r="21397" t="0"/>
          <a:stretch/>
        </p:blipFill>
        <p:spPr>
          <a:xfrm>
            <a:off x="5555688" y="256500"/>
            <a:ext cx="3335700" cy="4630500"/>
          </a:xfrm>
          <a:prstGeom prst="roundRect">
            <a:avLst>
              <a:gd fmla="val 16667" name="adj"/>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endParaRPr/>
          </a:p>
        </p:txBody>
      </p:sp>
      <p:graphicFrame>
        <p:nvGraphicFramePr>
          <p:cNvPr id="237" name="Google Shape;237;p29"/>
          <p:cNvGraphicFramePr/>
          <p:nvPr/>
        </p:nvGraphicFramePr>
        <p:xfrm>
          <a:off x="584013" y="1237750"/>
          <a:ext cx="3000000" cy="3000000"/>
        </p:xfrm>
        <a:graphic>
          <a:graphicData uri="http://schemas.openxmlformats.org/drawingml/2006/table">
            <a:tbl>
              <a:tblPr>
                <a:noFill/>
                <a:tableStyleId>{B40C1DA0-9617-408D-9F1B-7E9352C5C4D7}</a:tableStyleId>
              </a:tblPr>
              <a:tblGrid>
                <a:gridCol w="1769775"/>
                <a:gridCol w="1796425"/>
                <a:gridCol w="1370025"/>
                <a:gridCol w="3039750"/>
              </a:tblGrid>
              <a:tr h="413825">
                <a:tc>
                  <a:txBody>
                    <a:bodyPr/>
                    <a:lstStyle/>
                    <a:p>
                      <a:pPr indent="0" lvl="0" marL="0" rtl="0" algn="l">
                        <a:spcBef>
                          <a:spcPts val="0"/>
                        </a:spcBef>
                        <a:spcAft>
                          <a:spcPts val="0"/>
                        </a:spcAft>
                        <a:buNone/>
                      </a:pPr>
                      <a:r>
                        <a:rPr lang="en"/>
                        <a:t>    </a:t>
                      </a:r>
                      <a:r>
                        <a:rPr lang="en" sz="1800"/>
                        <a:t> </a:t>
                      </a:r>
                      <a:r>
                        <a:rPr b="1" lang="en" sz="1800"/>
                        <a:t>References</a:t>
                      </a:r>
                      <a:endParaRPr b="1" sz="1800"/>
                    </a:p>
                  </a:txBody>
                  <a:tcPr marT="91425" marB="91425" marR="91425" marL="91425"/>
                </a:tc>
                <a:tc>
                  <a:txBody>
                    <a:bodyPr/>
                    <a:lstStyle/>
                    <a:p>
                      <a:pPr indent="0" lvl="0" marL="0" rtl="0" algn="l">
                        <a:spcBef>
                          <a:spcPts val="0"/>
                        </a:spcBef>
                        <a:spcAft>
                          <a:spcPts val="0"/>
                        </a:spcAft>
                        <a:buNone/>
                      </a:pPr>
                      <a:r>
                        <a:rPr b="1" lang="en" sz="1800"/>
                        <a:t>Data Collection</a:t>
                      </a:r>
                      <a:endParaRPr b="1" sz="1800"/>
                    </a:p>
                  </a:txBody>
                  <a:tcPr marT="91425" marB="91425" marR="91425" marL="91425"/>
                </a:tc>
                <a:tc>
                  <a:txBody>
                    <a:bodyPr/>
                    <a:lstStyle/>
                    <a:p>
                      <a:pPr indent="0" lvl="0" marL="0" rtl="0" algn="l">
                        <a:spcBef>
                          <a:spcPts val="0"/>
                        </a:spcBef>
                        <a:spcAft>
                          <a:spcPts val="0"/>
                        </a:spcAft>
                        <a:buNone/>
                      </a:pPr>
                      <a:r>
                        <a:rPr b="1" lang="en" sz="1800"/>
                        <a:t>Proposed            Model</a:t>
                      </a:r>
                      <a:endParaRPr b="1" sz="1800"/>
                    </a:p>
                  </a:txBody>
                  <a:tcPr marT="91425" marB="91425" marR="91425" marL="91425"/>
                </a:tc>
                <a:tc>
                  <a:txBody>
                    <a:bodyPr/>
                    <a:lstStyle/>
                    <a:p>
                      <a:pPr indent="0" lvl="0" marL="0" rtl="0" algn="l">
                        <a:spcBef>
                          <a:spcPts val="0"/>
                        </a:spcBef>
                        <a:spcAft>
                          <a:spcPts val="0"/>
                        </a:spcAft>
                        <a:buNone/>
                      </a:pPr>
                      <a:r>
                        <a:rPr lang="en"/>
                        <a:t>  </a:t>
                      </a:r>
                      <a:r>
                        <a:rPr lang="en"/>
                        <a:t>        </a:t>
                      </a:r>
                      <a:r>
                        <a:rPr b="1" lang="en" sz="1800"/>
                        <a:t>Best accuracy</a:t>
                      </a:r>
                      <a:endParaRPr b="1" sz="1800"/>
                    </a:p>
                  </a:txBody>
                  <a:tcPr marT="91425" marB="91425" marR="91425" marL="91425"/>
                </a:tc>
              </a:tr>
              <a:tr h="413825">
                <a:tc>
                  <a:txBody>
                    <a:bodyPr/>
                    <a:lstStyle/>
                    <a:p>
                      <a:pPr indent="0" lvl="0" marL="0" rtl="0" algn="l">
                        <a:spcBef>
                          <a:spcPts val="0"/>
                        </a:spcBef>
                        <a:spcAft>
                          <a:spcPts val="0"/>
                        </a:spcAft>
                        <a:buNone/>
                      </a:pPr>
                      <a:r>
                        <a:rPr lang="en">
                          <a:solidFill>
                            <a:schemeClr val="dk2"/>
                          </a:solidFill>
                        </a:rPr>
                        <a:t>Cherra et al. (2022)</a:t>
                      </a:r>
                      <a:r>
                        <a:rPr lang="en" sz="1600">
                          <a:solidFill>
                            <a:schemeClr val="dk2"/>
                          </a:solidFill>
                        </a:rPr>
                        <a:t> </a:t>
                      </a:r>
                      <a:endParaRPr/>
                    </a:p>
                  </a:txBody>
                  <a:tcPr marT="91425" marB="91425" marR="91425" marL="91425"/>
                </a:tc>
                <a:tc>
                  <a:txBody>
                    <a:bodyPr/>
                    <a:lstStyle/>
                    <a:p>
                      <a:pPr indent="0" lvl="0" marL="0" rtl="0" algn="l">
                        <a:spcBef>
                          <a:spcPts val="0"/>
                        </a:spcBef>
                        <a:spcAft>
                          <a:spcPts val="0"/>
                        </a:spcAft>
                        <a:buNone/>
                      </a:pPr>
                      <a:r>
                        <a:rPr lang="en"/>
                        <a:t>    20,639 images</a:t>
                      </a:r>
                      <a:endParaRPr/>
                    </a:p>
                  </a:txBody>
                  <a:tcPr marT="91425" marB="91425" marR="91425" marL="91425"/>
                </a:tc>
                <a:tc>
                  <a:txBody>
                    <a:bodyPr/>
                    <a:lstStyle/>
                    <a:p>
                      <a:pPr indent="0" lvl="0" marL="0" rtl="0" algn="l">
                        <a:spcBef>
                          <a:spcPts val="0"/>
                        </a:spcBef>
                        <a:spcAft>
                          <a:spcPts val="0"/>
                        </a:spcAft>
                        <a:buNone/>
                      </a:pPr>
                      <a:r>
                        <a:rPr lang="en"/>
                        <a:t>        CNN</a:t>
                      </a:r>
                      <a:endParaRPr/>
                    </a:p>
                  </a:txBody>
                  <a:tcPr marT="91425" marB="91425" marR="91425" marL="91425"/>
                </a:tc>
                <a:tc>
                  <a:txBody>
                    <a:bodyPr/>
                    <a:lstStyle/>
                    <a:p>
                      <a:pPr indent="0" lvl="0" marL="0" rtl="0" algn="l">
                        <a:spcBef>
                          <a:spcPts val="0"/>
                        </a:spcBef>
                        <a:spcAft>
                          <a:spcPts val="0"/>
                        </a:spcAft>
                        <a:buNone/>
                      </a:pPr>
                      <a:r>
                        <a:rPr lang="en"/>
                        <a:t>                     97.70%</a:t>
                      </a:r>
                      <a:endParaRPr/>
                    </a:p>
                  </a:txBody>
                  <a:tcPr marT="91425" marB="91425" marR="91425" marL="91425"/>
                </a:tc>
              </a:tr>
              <a:tr h="397925">
                <a:tc>
                  <a:txBody>
                    <a:bodyPr/>
                    <a:lstStyle/>
                    <a:p>
                      <a:pPr indent="0" lvl="0" marL="0" rtl="0" algn="l">
                        <a:spcBef>
                          <a:spcPts val="0"/>
                        </a:spcBef>
                        <a:spcAft>
                          <a:spcPts val="0"/>
                        </a:spcAft>
                        <a:buNone/>
                      </a:pPr>
                      <a:r>
                        <a:rPr lang="en">
                          <a:solidFill>
                            <a:schemeClr val="dk2"/>
                          </a:solidFill>
                        </a:rPr>
                        <a:t>Suresh et al. (2020) </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    54,305 images</a:t>
                      </a:r>
                      <a:endParaRPr/>
                    </a:p>
                  </a:txBody>
                  <a:tcPr marT="91425" marB="91425" marR="91425" marL="91425"/>
                </a:tc>
                <a:tc>
                  <a:txBody>
                    <a:bodyPr/>
                    <a:lstStyle/>
                    <a:p>
                      <a:pPr indent="0" lvl="0" marL="0" rtl="0" algn="l">
                        <a:spcBef>
                          <a:spcPts val="0"/>
                        </a:spcBef>
                        <a:spcAft>
                          <a:spcPts val="0"/>
                        </a:spcAft>
                        <a:buNone/>
                      </a:pPr>
                      <a:r>
                        <a:rPr lang="en"/>
                        <a:t>Faster R-CNN</a:t>
                      </a:r>
                      <a:endParaRPr/>
                    </a:p>
                  </a:txBody>
                  <a:tcPr marT="91425" marB="91425" marR="91425" marL="91425"/>
                </a:tc>
                <a:tc>
                  <a:txBody>
                    <a:bodyPr/>
                    <a:lstStyle/>
                    <a:p>
                      <a:pPr indent="0" lvl="0" marL="0" rtl="0" algn="l">
                        <a:spcBef>
                          <a:spcPts val="0"/>
                        </a:spcBef>
                        <a:spcAft>
                          <a:spcPts val="0"/>
                        </a:spcAft>
                        <a:buNone/>
                      </a:pPr>
                      <a:r>
                        <a:rPr lang="en" sz="1600">
                          <a:solidFill>
                            <a:schemeClr val="dk2"/>
                          </a:solidFill>
                        </a:rPr>
                        <a:t>         70.82% (scab), </a:t>
                      </a:r>
                      <a:endParaRPr sz="1600">
                        <a:solidFill>
                          <a:schemeClr val="dk2"/>
                        </a:solidFill>
                      </a:endParaRPr>
                    </a:p>
                    <a:p>
                      <a:pPr indent="0" lvl="0" marL="0" rtl="0" algn="l">
                        <a:spcBef>
                          <a:spcPts val="0"/>
                        </a:spcBef>
                        <a:spcAft>
                          <a:spcPts val="0"/>
                        </a:spcAft>
                        <a:buNone/>
                      </a:pPr>
                      <a:r>
                        <a:rPr lang="en" sz="1600">
                          <a:solidFill>
                            <a:schemeClr val="dk2"/>
                          </a:solidFill>
                        </a:rPr>
                        <a:t>94.97% (cedar apple rust)</a:t>
                      </a:r>
                      <a:endParaRPr/>
                    </a:p>
                  </a:txBody>
                  <a:tcPr marT="91425" marB="91425" marR="91425" marL="91425"/>
                </a:tc>
              </a:tr>
              <a:tr h="397925">
                <a:tc>
                  <a:txBody>
                    <a:bodyPr/>
                    <a:lstStyle/>
                    <a:p>
                      <a:pPr indent="0" lvl="0" marL="0" rtl="0" algn="l">
                        <a:spcBef>
                          <a:spcPts val="0"/>
                        </a:spcBef>
                        <a:spcAft>
                          <a:spcPts val="0"/>
                        </a:spcAft>
                        <a:buNone/>
                      </a:pPr>
                      <a:r>
                        <a:rPr lang="en">
                          <a:solidFill>
                            <a:schemeClr val="dk2"/>
                          </a:solidFill>
                        </a:rPr>
                        <a:t>Chohan et al.(2020) </a:t>
                      </a:r>
                      <a:endParaRPr/>
                    </a:p>
                  </a:txBody>
                  <a:tcPr marT="91425" marB="91425" marR="91425" marL="91425"/>
                </a:tc>
                <a:tc>
                  <a:txBody>
                    <a:bodyPr/>
                    <a:lstStyle/>
                    <a:p>
                      <a:pPr indent="0" lvl="0" marL="0" rtl="0" algn="l">
                        <a:spcBef>
                          <a:spcPts val="0"/>
                        </a:spcBef>
                        <a:spcAft>
                          <a:spcPts val="0"/>
                        </a:spcAft>
                        <a:buNone/>
                      </a:pPr>
                      <a:r>
                        <a:rPr lang="en"/>
                        <a:t>          Online</a:t>
                      </a:r>
                      <a:endParaRPr/>
                    </a:p>
                  </a:txBody>
                  <a:tcPr marT="91425" marB="91425" marR="91425" marL="91425"/>
                </a:tc>
                <a:tc>
                  <a:txBody>
                    <a:bodyPr/>
                    <a:lstStyle/>
                    <a:p>
                      <a:pPr indent="0" lvl="0" marL="0" rtl="0" algn="l">
                        <a:spcBef>
                          <a:spcPts val="0"/>
                        </a:spcBef>
                        <a:spcAft>
                          <a:spcPts val="0"/>
                        </a:spcAft>
                        <a:buNone/>
                      </a:pPr>
                      <a:r>
                        <a:rPr lang="en"/>
                        <a:t>        CNN</a:t>
                      </a:r>
                      <a:endParaRPr/>
                    </a:p>
                  </a:txBody>
                  <a:tcPr marT="91425" marB="91425" marR="91425" marL="91425"/>
                </a:tc>
                <a:tc>
                  <a:txBody>
                    <a:bodyPr/>
                    <a:lstStyle/>
                    <a:p>
                      <a:pPr indent="0" lvl="0" marL="0" rtl="0" algn="l">
                        <a:spcBef>
                          <a:spcPts val="0"/>
                        </a:spcBef>
                        <a:spcAft>
                          <a:spcPts val="0"/>
                        </a:spcAft>
                        <a:buNone/>
                      </a:pPr>
                      <a:r>
                        <a:rPr lang="en"/>
                        <a:t>                   98.3%</a:t>
                      </a:r>
                      <a:endParaRPr/>
                    </a:p>
                  </a:txBody>
                  <a:tcPr marT="91425" marB="91425" marR="91425" marL="91425"/>
                </a:tc>
              </a:tr>
              <a:tr h="397925">
                <a:tc>
                  <a:txBody>
                    <a:bodyPr/>
                    <a:lstStyle/>
                    <a:p>
                      <a:pPr indent="0" lvl="0" marL="0" rtl="0" algn="l">
                        <a:spcBef>
                          <a:spcPts val="0"/>
                        </a:spcBef>
                        <a:spcAft>
                          <a:spcPts val="0"/>
                        </a:spcAft>
                        <a:buNone/>
                      </a:pPr>
                      <a:r>
                        <a:rPr lang="en">
                          <a:solidFill>
                            <a:schemeClr val="dk2"/>
                          </a:solidFill>
                        </a:rPr>
                        <a:t>Guo et al. (2020)</a:t>
                      </a:r>
                      <a:r>
                        <a:rPr lang="en" sz="1600">
                          <a:solidFill>
                            <a:schemeClr val="dk2"/>
                          </a:solidFill>
                        </a:rPr>
                        <a:t>  </a:t>
                      </a:r>
                      <a:endParaRPr/>
                    </a:p>
                  </a:txBody>
                  <a:tcPr marT="91425" marB="91425" marR="91425" marL="91425"/>
                </a:tc>
                <a:tc>
                  <a:txBody>
                    <a:bodyPr/>
                    <a:lstStyle/>
                    <a:p>
                      <a:pPr indent="0" lvl="0" marL="0" rtl="0" algn="l">
                        <a:spcBef>
                          <a:spcPts val="0"/>
                        </a:spcBef>
                        <a:spcAft>
                          <a:spcPts val="0"/>
                        </a:spcAft>
                        <a:buNone/>
                      </a:pPr>
                      <a:r>
                        <a:rPr lang="en"/>
                        <a:t>          Online</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RPN, Chan-Vese</a:t>
                      </a:r>
                      <a:endParaRPr/>
                    </a:p>
                  </a:txBody>
                  <a:tcPr marT="91425" marB="91425" marR="91425" marL="91425"/>
                </a:tc>
                <a:tc>
                  <a:txBody>
                    <a:bodyPr/>
                    <a:lstStyle/>
                    <a:p>
                      <a:pPr indent="0" lvl="0" marL="0" rtl="0" algn="l">
                        <a:spcBef>
                          <a:spcPts val="0"/>
                        </a:spcBef>
                        <a:spcAft>
                          <a:spcPts val="0"/>
                        </a:spcAft>
                        <a:buNone/>
                      </a:pPr>
                      <a:r>
                        <a:rPr lang="en"/>
                        <a:t>                   83.57%</a:t>
                      </a:r>
                      <a:endParaRPr/>
                    </a:p>
                  </a:txBody>
                  <a:tcPr marT="91425" marB="91425" marR="91425" marL="91425"/>
                </a:tc>
              </a:tr>
              <a:tr h="397925">
                <a:tc>
                  <a:txBody>
                    <a:bodyPr/>
                    <a:lstStyle/>
                    <a:p>
                      <a:pPr indent="0" lvl="0" marL="0" rtl="0" algn="l">
                        <a:spcBef>
                          <a:spcPts val="0"/>
                        </a:spcBef>
                        <a:spcAft>
                          <a:spcPts val="0"/>
                        </a:spcAft>
                        <a:buNone/>
                      </a:pPr>
                      <a:r>
                        <a:rPr lang="en">
                          <a:solidFill>
                            <a:schemeClr val="dk2"/>
                          </a:solidFill>
                        </a:rPr>
                        <a:t>Ramesh et al.(2018) </a:t>
                      </a:r>
                      <a:endParaRPr/>
                    </a:p>
                  </a:txBody>
                  <a:tcPr marT="91425" marB="91425" marR="91425" marL="91425"/>
                </a:tc>
                <a:tc>
                  <a:txBody>
                    <a:bodyPr/>
                    <a:lstStyle/>
                    <a:p>
                      <a:pPr indent="0" lvl="0" marL="0" rtl="0" algn="l">
                        <a:spcBef>
                          <a:spcPts val="0"/>
                        </a:spcBef>
                        <a:spcAft>
                          <a:spcPts val="0"/>
                        </a:spcAft>
                        <a:buNone/>
                      </a:pPr>
                      <a:r>
                        <a:rPr lang="en"/>
                        <a:t>          Online</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                   70.14%</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646750" y="215975"/>
            <a:ext cx="7904100" cy="108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System </a:t>
            </a:r>
            <a:r>
              <a:rPr lang="en" sz="3000"/>
              <a:t>Evaluation</a:t>
            </a:r>
            <a:endParaRPr sz="3000"/>
          </a:p>
        </p:txBody>
      </p:sp>
      <p:sp>
        <p:nvSpPr>
          <p:cNvPr id="243" name="Google Shape;243;p30"/>
          <p:cNvSpPr txBox="1"/>
          <p:nvPr>
            <p:ph idx="1" type="subTitle"/>
          </p:nvPr>
        </p:nvSpPr>
        <p:spPr>
          <a:xfrm>
            <a:off x="770025" y="1382075"/>
            <a:ext cx="5492700" cy="33183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Arial"/>
              <a:buChar char="●"/>
            </a:pPr>
            <a:r>
              <a:rPr lang="en" sz="1800">
                <a:latin typeface="Arial"/>
                <a:ea typeface="Arial"/>
                <a:cs typeface="Arial"/>
                <a:sym typeface="Arial"/>
              </a:rPr>
              <a:t>To gauge the effectiveness of the proposed multimodal data fusion and XAI system, we will assess the disease identification model's accuracy, precision, recall, and F1 score. </a:t>
            </a:r>
            <a:endParaRPr sz="1800">
              <a:latin typeface="Arial"/>
              <a:ea typeface="Arial"/>
              <a:cs typeface="Arial"/>
              <a:sym typeface="Arial"/>
            </a:endParaRPr>
          </a:p>
          <a:p>
            <a:pPr indent="0" lvl="0" marL="457200" rtl="0" algn="just">
              <a:lnSpc>
                <a:spcPct val="115000"/>
              </a:lnSpc>
              <a:spcBef>
                <a:spcPts val="0"/>
              </a:spcBef>
              <a:spcAft>
                <a:spcPts val="0"/>
              </a:spcAft>
              <a:buNone/>
            </a:pPr>
            <a:r>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 sz="1800">
                <a:latin typeface="Arial"/>
                <a:ea typeface="Arial"/>
                <a:cs typeface="Arial"/>
                <a:sym typeface="Arial"/>
              </a:rPr>
              <a:t>We will evaluate the explainability of the AI model through appropriate metrics, ensuring the accuracy and meaningfulness of XAI. </a:t>
            </a:r>
            <a:endParaRPr sz="1800"/>
          </a:p>
        </p:txBody>
      </p:sp>
      <p:pic>
        <p:nvPicPr>
          <p:cNvPr id="244" name="Google Shape;244;p30"/>
          <p:cNvPicPr preferRelativeResize="0"/>
          <p:nvPr>
            <p:ph idx="2" type="pic"/>
          </p:nvPr>
        </p:nvPicPr>
        <p:blipFill rotWithShape="1">
          <a:blip r:embed="rId3">
            <a:alphaModFix/>
          </a:blip>
          <a:srcRect b="3729" l="0" r="0" t="3720"/>
          <a:stretch/>
        </p:blipFill>
        <p:spPr>
          <a:xfrm>
            <a:off x="6454750" y="1237075"/>
            <a:ext cx="2494800" cy="3463200"/>
          </a:xfrm>
          <a:prstGeom prst="roundRect">
            <a:avLst>
              <a:gd fmla="val 16667" name="adj"/>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Challenges</a:t>
            </a:r>
            <a:endParaRPr/>
          </a:p>
        </p:txBody>
      </p:sp>
      <p:sp>
        <p:nvSpPr>
          <p:cNvPr id="250" name="Google Shape;250;p31"/>
          <p:cNvSpPr txBox="1"/>
          <p:nvPr/>
        </p:nvSpPr>
        <p:spPr>
          <a:xfrm>
            <a:off x="857250" y="1220500"/>
            <a:ext cx="7293900" cy="3630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2"/>
              </a:buClr>
              <a:buSzPts val="1400"/>
              <a:buChar char="●"/>
            </a:pPr>
            <a:r>
              <a:rPr lang="en">
                <a:solidFill>
                  <a:schemeClr val="dk2"/>
                </a:solidFill>
              </a:rPr>
              <a:t>Balancing model complexity with the need for explainability poses a challenge, especially with sophisticated Explainable AI techniques.</a:t>
            </a:r>
            <a:endParaRPr>
              <a:solidFill>
                <a:schemeClr val="dk2"/>
              </a:solidFill>
            </a:endParaRPr>
          </a:p>
          <a:p>
            <a:pPr indent="0" lvl="0" marL="457200" rtl="0" algn="just">
              <a:lnSpc>
                <a:spcPct val="115000"/>
              </a:lnSpc>
              <a:spcBef>
                <a:spcPts val="0"/>
              </a:spcBef>
              <a:spcAft>
                <a:spcPts val="0"/>
              </a:spcAft>
              <a:buNone/>
            </a:pPr>
            <a:r>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en">
                <a:solidFill>
                  <a:schemeClr val="dk2"/>
                </a:solidFill>
              </a:rPr>
              <a:t>Ensuring the model's generalization in real-world agricultural settings is a significant challenge, given the variability in conditions.</a:t>
            </a:r>
            <a:endParaRPr>
              <a:solidFill>
                <a:schemeClr val="dk2"/>
              </a:solidFill>
            </a:endParaRPr>
          </a:p>
          <a:p>
            <a:pPr indent="0" lvl="0" marL="457200" rtl="0" algn="just">
              <a:lnSpc>
                <a:spcPct val="115000"/>
              </a:lnSpc>
              <a:spcBef>
                <a:spcPts val="0"/>
              </a:spcBef>
              <a:spcAft>
                <a:spcPts val="0"/>
              </a:spcAft>
              <a:buNone/>
            </a:pPr>
            <a:r>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en">
                <a:solidFill>
                  <a:schemeClr val="dk2"/>
                </a:solidFill>
              </a:rPr>
              <a:t>Overcoming potential resistance to technology adoption and ensuring user understanding, particularly among farmers, is a critical challenge.</a:t>
            </a:r>
            <a:endParaRPr>
              <a:solidFill>
                <a:schemeClr val="dk2"/>
              </a:solidFill>
            </a:endParaRPr>
          </a:p>
          <a:p>
            <a:pPr indent="0" lvl="0" marL="457200" rtl="0" algn="just">
              <a:lnSpc>
                <a:spcPct val="115000"/>
              </a:lnSpc>
              <a:spcBef>
                <a:spcPts val="0"/>
              </a:spcBef>
              <a:spcAft>
                <a:spcPts val="0"/>
              </a:spcAft>
              <a:buNone/>
            </a:pPr>
            <a:r>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en">
                <a:solidFill>
                  <a:schemeClr val="dk2"/>
                </a:solidFill>
              </a:rPr>
              <a:t>Adapting the system to function effectively in resource-constrained agricultural environments presents a practical challenge.</a:t>
            </a:r>
            <a:endParaRPr>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Statement</a:t>
            </a:r>
            <a:endParaRPr/>
          </a:p>
        </p:txBody>
      </p:sp>
      <p:sp>
        <p:nvSpPr>
          <p:cNvPr id="256" name="Google Shape;256;p32"/>
          <p:cNvSpPr txBox="1"/>
          <p:nvPr>
            <p:ph idx="2" type="subTitle"/>
          </p:nvPr>
        </p:nvSpPr>
        <p:spPr>
          <a:xfrm>
            <a:off x="787825" y="1094075"/>
            <a:ext cx="7713600" cy="32766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May be u</a:t>
            </a:r>
            <a:r>
              <a:rPr lang="en" sz="1800"/>
              <a:t>se more combinational model.</a:t>
            </a:r>
            <a:endParaRPr sz="1800"/>
          </a:p>
          <a:p>
            <a:pPr indent="0" lvl="0" marL="457200" rtl="0" algn="just">
              <a:lnSpc>
                <a:spcPct val="115000"/>
              </a:lnSpc>
              <a:spcBef>
                <a:spcPts val="0"/>
              </a:spcBef>
              <a:spcAft>
                <a:spcPts val="0"/>
              </a:spcAft>
              <a:buNone/>
            </a:pPr>
            <a:r>
              <a:t/>
            </a:r>
            <a:endParaRPr sz="1800"/>
          </a:p>
          <a:p>
            <a:pPr indent="-342900" lvl="0" marL="457200" rtl="0" algn="just">
              <a:lnSpc>
                <a:spcPct val="115000"/>
              </a:lnSpc>
              <a:spcBef>
                <a:spcPts val="0"/>
              </a:spcBef>
              <a:spcAft>
                <a:spcPts val="0"/>
              </a:spcAft>
              <a:buSzPts val="1800"/>
              <a:buChar char="●"/>
            </a:pPr>
            <a:r>
              <a:rPr lang="en" sz="1800"/>
              <a:t>Could be use more classes and data.</a:t>
            </a:r>
            <a:endParaRPr sz="1800"/>
          </a:p>
          <a:p>
            <a:pPr indent="0" lvl="0" marL="457200" rtl="0" algn="just">
              <a:lnSpc>
                <a:spcPct val="115000"/>
              </a:lnSpc>
              <a:spcBef>
                <a:spcPts val="0"/>
              </a:spcBef>
              <a:spcAft>
                <a:spcPts val="0"/>
              </a:spcAft>
              <a:buNone/>
            </a:pPr>
            <a:r>
              <a:t/>
            </a:r>
            <a:endParaRPr sz="1800"/>
          </a:p>
          <a:p>
            <a:pPr indent="-342900" lvl="0" marL="457200" rtl="0" algn="just">
              <a:lnSpc>
                <a:spcPct val="115000"/>
              </a:lnSpc>
              <a:spcBef>
                <a:spcPts val="0"/>
              </a:spcBef>
              <a:spcAft>
                <a:spcPts val="0"/>
              </a:spcAft>
              <a:buSzPts val="1800"/>
              <a:buChar char="●"/>
            </a:pPr>
            <a:r>
              <a:rPr lang="en" sz="1800"/>
              <a:t>Could be explore integrating real time m</a:t>
            </a:r>
            <a:r>
              <a:rPr lang="en" sz="1800"/>
              <a:t>onitoring capabilities through IoT devices for proactive and timely disease identification.</a:t>
            </a:r>
            <a:endParaRPr sz="1800"/>
          </a:p>
          <a:p>
            <a:pPr indent="0" lvl="0" marL="457200" rtl="0" algn="just">
              <a:lnSpc>
                <a:spcPct val="115000"/>
              </a:lnSpc>
              <a:spcBef>
                <a:spcPts val="0"/>
              </a:spcBef>
              <a:spcAft>
                <a:spcPts val="0"/>
              </a:spcAft>
              <a:buNone/>
            </a:pPr>
            <a:r>
              <a:t/>
            </a:r>
            <a:endParaRPr sz="1800"/>
          </a:p>
          <a:p>
            <a:pPr indent="-342900" lvl="0" marL="457200" rtl="0" algn="just">
              <a:lnSpc>
                <a:spcPct val="115000"/>
              </a:lnSpc>
              <a:spcBef>
                <a:spcPts val="0"/>
              </a:spcBef>
              <a:spcAft>
                <a:spcPts val="0"/>
              </a:spcAft>
              <a:buSzPts val="1800"/>
              <a:buChar char="●"/>
            </a:pPr>
            <a:r>
              <a:rPr lang="en" sz="1800"/>
              <a:t>May be collaborate globally to access datasets so that to increase the model ability to identify plant disease.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57250" y="445025"/>
            <a:ext cx="757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2" name="Google Shape;262;p33"/>
          <p:cNvSpPr txBox="1"/>
          <p:nvPr/>
        </p:nvSpPr>
        <p:spPr>
          <a:xfrm>
            <a:off x="857250" y="1220500"/>
            <a:ext cx="7293900" cy="363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050505"/>
                </a:solidFill>
                <a:highlight>
                  <a:srgbClr val="F0F0F0"/>
                </a:highlight>
              </a:rPr>
              <a:t>In conclusion, we will use the dataset from Kaggle to train our model, while leveraging a diverse range of classes for heightened accuracy. By incorporating Multimodal Data Fusion and explainable Artificial Intelligence (XAI) features into our deep learning algorithm, we aim to enhance the model's prediction. This multifaceted approach sets the stage for a robust and insightful plant disease identification system.</a:t>
            </a:r>
            <a:endParaRPr sz="1800">
              <a:solidFill>
                <a:srgbClr val="050505"/>
              </a:solidFill>
              <a:highlight>
                <a:srgbClr val="F0F0F0"/>
              </a:highlight>
            </a:endParaRPr>
          </a:p>
          <a:p>
            <a:pPr indent="0" lvl="0" marL="0" rtl="0" algn="l">
              <a:lnSpc>
                <a:spcPct val="115000"/>
              </a:lnSpc>
              <a:spcBef>
                <a:spcPts val="1200"/>
              </a:spcBef>
              <a:spcAft>
                <a:spcPts val="0"/>
              </a:spcAft>
              <a:buClr>
                <a:schemeClr val="dk2"/>
              </a:buClr>
              <a:buSzPts val="1100"/>
              <a:buFont typeface="Arial"/>
              <a:buNone/>
            </a:pPr>
            <a:r>
              <a:t/>
            </a:r>
            <a:endParaRPr sz="1800">
              <a:solidFill>
                <a:srgbClr val="050505"/>
              </a:solidFill>
              <a:highlight>
                <a:srgbClr val="F0F0F0"/>
              </a:highlight>
            </a:endParaRPr>
          </a:p>
          <a:p>
            <a:pPr indent="0" lvl="0" marL="0" rtl="0" algn="just">
              <a:lnSpc>
                <a:spcPct val="115000"/>
              </a:lnSpc>
              <a:spcBef>
                <a:spcPts val="1200"/>
              </a:spcBef>
              <a:spcAft>
                <a:spcPts val="0"/>
              </a:spcAft>
              <a:buNone/>
            </a:pPr>
            <a:r>
              <a:t/>
            </a:r>
            <a:endParaRPr sz="1800">
              <a:solidFill>
                <a:srgbClr val="050505"/>
              </a:solidFill>
              <a:highlight>
                <a:srgbClr val="F0F0F0"/>
              </a:highlight>
            </a:endParaRPr>
          </a:p>
          <a:p>
            <a:pPr indent="0" lvl="0" marL="0" rtl="0" algn="just">
              <a:lnSpc>
                <a:spcPct val="115000"/>
              </a:lnSpc>
              <a:spcBef>
                <a:spcPts val="0"/>
              </a:spcBef>
              <a:spcAft>
                <a:spcPts val="0"/>
              </a:spcAft>
              <a:buNone/>
            </a:pPr>
            <a:r>
              <a:t/>
            </a:r>
            <a:endParaRPr sz="1800">
              <a:solidFill>
                <a:srgbClr val="050505"/>
              </a:solidFill>
              <a:highlight>
                <a:srgbClr val="F0F0F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68" name="Google Shape;268;p34"/>
          <p:cNvSpPr txBox="1"/>
          <p:nvPr/>
        </p:nvSpPr>
        <p:spPr>
          <a:xfrm>
            <a:off x="857250" y="1220500"/>
            <a:ext cx="7293900" cy="3630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solidFill>
                  <a:schemeClr val="dk2"/>
                </a:solidFill>
              </a:rPr>
              <a:t>El Mehdi Cherrat,Amine Saddik, Machine Learning Data Fusion for Plant Disease Detection and Classification, Fusion: Practice and Applications, Vol. 8 , No. 1 , (2022) : 39-49 (Doi   :  </a:t>
            </a:r>
            <a:r>
              <a:rPr lang="en" u="sng">
                <a:solidFill>
                  <a:schemeClr val="hlink"/>
                </a:solidFill>
                <a:hlinkClick r:id="rId3"/>
              </a:rPr>
              <a:t>https://doi.org/10.54216/FPA.080104</a:t>
            </a:r>
            <a:r>
              <a:rPr lang="en">
                <a:solidFill>
                  <a:schemeClr val="dk2"/>
                </a:solidFill>
              </a:rPr>
              <a:t>)</a:t>
            </a:r>
            <a:endParaRPr>
              <a:solidFill>
                <a:schemeClr val="dk2"/>
              </a:solidFill>
            </a:endParaRPr>
          </a:p>
          <a:p>
            <a:pPr indent="0" lvl="0" marL="457200" rtl="0" algn="just">
              <a:lnSpc>
                <a:spcPct val="115000"/>
              </a:lnSpc>
              <a:spcBef>
                <a:spcPts val="0"/>
              </a:spcBef>
              <a:spcAft>
                <a:spcPts val="0"/>
              </a:spcAft>
              <a:buNone/>
            </a:pPr>
            <a:r>
              <a:t/>
            </a:r>
            <a:endParaRPr>
              <a:solidFill>
                <a:schemeClr val="dk2"/>
              </a:solidFill>
            </a:endParaRPr>
          </a:p>
          <a:p>
            <a:pPr indent="-317500" lvl="0" marL="457200" rtl="0" algn="just">
              <a:lnSpc>
                <a:spcPct val="115000"/>
              </a:lnSpc>
              <a:spcBef>
                <a:spcPts val="0"/>
              </a:spcBef>
              <a:spcAft>
                <a:spcPts val="0"/>
              </a:spcAft>
              <a:buSzPts val="1400"/>
              <a:buChar char="●"/>
            </a:pPr>
            <a:r>
              <a:rPr lang="en">
                <a:solidFill>
                  <a:schemeClr val="dk2"/>
                </a:solidFill>
                <a:highlight>
                  <a:srgbClr val="F5F5F5"/>
                </a:highlight>
              </a:rPr>
              <a:t>Yan Guo, Jin Zhang, Chengxin Yin, Xiaonan Hu, Yu Zou, Zhipeng Xue, Wei Wang, "Plant Disease Identification Based on Deep Learning Algorithm in Smart Farming", </a:t>
            </a:r>
            <a:r>
              <a:rPr i="1" lang="en">
                <a:solidFill>
                  <a:schemeClr val="dk2"/>
                </a:solidFill>
              </a:rPr>
              <a:t>Discrete Dynamics in Nature and Society</a:t>
            </a:r>
            <a:r>
              <a:rPr lang="en">
                <a:solidFill>
                  <a:schemeClr val="dk2"/>
                </a:solidFill>
                <a:highlight>
                  <a:srgbClr val="F5F5F5"/>
                </a:highlight>
              </a:rPr>
              <a:t>, vol. 2020, Article ID 2479172, 11 pages, 2020. </a:t>
            </a:r>
            <a:r>
              <a:rPr lang="en" u="sng">
                <a:solidFill>
                  <a:schemeClr val="hlink"/>
                </a:solidFill>
                <a:highlight>
                  <a:srgbClr val="F5F5F5"/>
                </a:highlight>
                <a:hlinkClick r:id="rId4"/>
              </a:rPr>
              <a:t>https://doi.org/10.1155/2020/2479172</a:t>
            </a:r>
            <a:endParaRPr>
              <a:solidFill>
                <a:schemeClr val="dk2"/>
              </a:solidFill>
              <a:highlight>
                <a:srgbClr val="F5F5F5"/>
              </a:highlight>
            </a:endParaRPr>
          </a:p>
          <a:p>
            <a:pPr indent="0" lvl="0" marL="457200" rtl="0" algn="just">
              <a:lnSpc>
                <a:spcPct val="115000"/>
              </a:lnSpc>
              <a:spcBef>
                <a:spcPts val="0"/>
              </a:spcBef>
              <a:spcAft>
                <a:spcPts val="0"/>
              </a:spcAft>
              <a:buNone/>
            </a:pPr>
            <a:r>
              <a:t/>
            </a:r>
            <a:endParaRPr>
              <a:solidFill>
                <a:schemeClr val="dk2"/>
              </a:solidFill>
              <a:highlight>
                <a:srgbClr val="F5F5F5"/>
              </a:highlight>
            </a:endParaRPr>
          </a:p>
          <a:p>
            <a:pPr indent="-317500" lvl="0" marL="457200" rtl="0" algn="just">
              <a:lnSpc>
                <a:spcPct val="115000"/>
              </a:lnSpc>
              <a:spcBef>
                <a:spcPts val="0"/>
              </a:spcBef>
              <a:spcAft>
                <a:spcPts val="0"/>
              </a:spcAft>
              <a:buClr>
                <a:schemeClr val="dk2"/>
              </a:buClr>
              <a:buSzPts val="1400"/>
              <a:buChar char="●"/>
            </a:pPr>
            <a:r>
              <a:rPr lang="en">
                <a:solidFill>
                  <a:schemeClr val="dk2"/>
                </a:solidFill>
                <a:highlight>
                  <a:srgbClr val="F5F5F5"/>
                </a:highlight>
              </a:rPr>
              <a:t>S. Ramesh et al., "Plant Disease Detection Using Machine Learning," 2018 International Conference on Design Innovations for 3Cs Compute Communicate Control (ICDI3C), Bangalore, India, 2018, pp. 41-45, doi: 10.1109/ICDI3C.2018.00017.</a:t>
            </a:r>
            <a:endParaRPr>
              <a:solidFill>
                <a:schemeClr val="dk2"/>
              </a:solidFill>
              <a:highlight>
                <a:srgbClr val="F5F5F5"/>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tural Remedies Breakthrough by Slidesgo">
  <a:themeElements>
    <a:clrScheme name="Simple Light">
      <a:dk1>
        <a:srgbClr val="2C3C28"/>
      </a:dk1>
      <a:lt1>
        <a:srgbClr val="F5F5F5"/>
      </a:lt1>
      <a:dk2>
        <a:srgbClr val="000000"/>
      </a:dk2>
      <a:lt2>
        <a:srgbClr val="40513B"/>
      </a:lt2>
      <a:accent1>
        <a:srgbClr val="D0E2C2"/>
      </a:accent1>
      <a:accent2>
        <a:srgbClr val="E6F5D9"/>
      </a:accent2>
      <a:accent3>
        <a:srgbClr val="F8F0E5"/>
      </a:accent3>
      <a:accent4>
        <a:srgbClr val="EADBC8"/>
      </a:accent4>
      <a:accent5>
        <a:srgbClr val="997D5A"/>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