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24000"/>
            <a:ext cx="8183880" cy="2362200"/>
          </a:xfrm>
        </p:spPr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	 </a:t>
            </a:r>
            <a:r>
              <a:rPr lang="en-US" sz="4400" u="sng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Double-Ended </a:t>
            </a:r>
            <a:r>
              <a:rPr lang="en-US" sz="4400" u="sng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Queue</a:t>
            </a:r>
            <a:r>
              <a:rPr lang="en-US" sz="4400" dirty="0" smtClean="0">
                <a:latin typeface="Algerian" pitchFamily="82" charset="0"/>
              </a:rPr>
              <a:t/>
            </a:r>
            <a:br>
              <a:rPr lang="en-US" sz="4400" dirty="0" smtClean="0">
                <a:latin typeface="Algerian" pitchFamily="82" charset="0"/>
              </a:rPr>
            </a:br>
            <a:endParaRPr lang="en-US" sz="44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3. Delete from the Front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operation deletes an element from the front.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Check 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empty.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empty (i.e. front = -1), deletion cannot be performed (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underflow condition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has only one element (i.e. front = rear), set front = -1 and rear = -1.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if front is at the end (i.e. front = n - 1), set go to the front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front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400" dirty="0" smtClean="0"/>
              <a:t>Else, front = front + 1.</a:t>
            </a:r>
            <a:br>
              <a:rPr lang="en-US" sz="2400" dirty="0" smtClean="0"/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25602" name="Picture 2" descr="increase the index of fro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733800"/>
            <a:ext cx="3590925" cy="1590675"/>
          </a:xfrm>
          <a:prstGeom prst="rect">
            <a:avLst/>
          </a:prstGeom>
          <a:noFill/>
        </p:spPr>
      </p:pic>
      <p:pic>
        <p:nvPicPr>
          <p:cNvPr id="25604" name="Picture 4" descr="check if deque is emp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143000"/>
            <a:ext cx="359092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32766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empty (i.e. front = -1), deletion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cannot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be performed (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underflow condition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has only one element (i.e. front = rear), set front = -1 and rear = -1, else follow the steps below.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 rear is at the front (i.e. rear = 0), set go to the front rear = n - 1.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check if deque is emp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114800" cy="24955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609600"/>
            <a:ext cx="6172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Delete</a:t>
            </a:r>
            <a:r>
              <a:rPr lang="en-US" b="1" dirty="0" smtClean="0"/>
              <a:t> from the Rear</a:t>
            </a:r>
          </a:p>
          <a:p>
            <a:r>
              <a:rPr lang="en-US" dirty="0" smtClean="0"/>
              <a:t>This </a:t>
            </a:r>
            <a:r>
              <a:rPr lang="en-US" sz="2000" dirty="0" smtClean="0"/>
              <a:t>operation</a:t>
            </a:r>
            <a:r>
              <a:rPr lang="en-US" dirty="0" smtClean="0"/>
              <a:t> deletes an element from the rear.</a:t>
            </a:r>
          </a:p>
          <a:p>
            <a:r>
              <a:rPr lang="en-US" dirty="0" smtClean="0"/>
              <a:t>1.Check </a:t>
            </a:r>
            <a:r>
              <a:rPr lang="en-US" dirty="0" smtClean="0"/>
              <a:t>if the </a:t>
            </a:r>
            <a:r>
              <a:rPr lang="en-US" dirty="0" err="1" smtClean="0"/>
              <a:t>deque</a:t>
            </a:r>
            <a:r>
              <a:rPr lang="en-US" dirty="0" smtClean="0"/>
              <a:t> is empty.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25705" cy="276999"/>
          </a:xfrm>
          <a:prstGeom prst="rect">
            <a:avLst/>
          </a:prstGeom>
          <a:solidFill>
            <a:srgbClr val="F9FA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990600"/>
            <a:ext cx="5111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5.Else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 rear = rear -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2" name="Picture 4" descr="decrease the position of re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3590925" cy="159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7620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25265E"/>
                </a:solidFill>
                <a:latin typeface="euclid_circular_a"/>
                <a:cs typeface="Arial" pitchFamily="34" charset="0"/>
              </a:rPr>
              <a:t>5. </a:t>
            </a:r>
            <a:r>
              <a:rPr lang="en-US" sz="2000" b="1" dirty="0" smtClean="0">
                <a:solidFill>
                  <a:srgbClr val="25265E"/>
                </a:solidFill>
                <a:latin typeface="euclid_circular_a"/>
                <a:cs typeface="Arial" pitchFamily="34" charset="0"/>
              </a:rPr>
              <a:t>Check Empty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euclid_circular_a"/>
                <a:cs typeface="Arial" pitchFamily="34" charset="0"/>
              </a:rPr>
              <a:t>This operation checks if the </a:t>
            </a:r>
            <a:r>
              <a:rPr lang="en-US" sz="2000" dirty="0" err="1" smtClean="0">
                <a:latin typeface="euclid_circular_a"/>
                <a:cs typeface="Arial" pitchFamily="34" charset="0"/>
              </a:rPr>
              <a:t>deque</a:t>
            </a:r>
            <a:r>
              <a:rPr lang="en-US" sz="2000" dirty="0" smtClean="0">
                <a:latin typeface="euclid_circular_a"/>
                <a:cs typeface="Arial" pitchFamily="34" charset="0"/>
              </a:rPr>
              <a:t> is empty. If </a:t>
            </a:r>
            <a:r>
              <a:rPr lang="en-US" sz="2000" dirty="0" smtClean="0">
                <a:latin typeface="droid sans mono"/>
                <a:cs typeface="Arial" pitchFamily="34" charset="0"/>
              </a:rPr>
              <a:t>front = -1</a:t>
            </a:r>
            <a:r>
              <a:rPr lang="en-US" sz="2000" dirty="0" smtClean="0">
                <a:latin typeface="euclid_circular_a"/>
                <a:cs typeface="Arial" pitchFamily="34" charset="0"/>
              </a:rPr>
              <a:t>, the </a:t>
            </a:r>
            <a:r>
              <a:rPr lang="en-US" sz="2000" dirty="0" err="1" smtClean="0">
                <a:latin typeface="euclid_circular_a"/>
                <a:cs typeface="Arial" pitchFamily="34" charset="0"/>
              </a:rPr>
              <a:t>deque</a:t>
            </a:r>
            <a:r>
              <a:rPr lang="en-US" sz="2000" dirty="0" smtClean="0">
                <a:latin typeface="euclid_circular_a"/>
                <a:cs typeface="Arial" pitchFamily="34" charset="0"/>
              </a:rPr>
              <a:t> is empty.</a:t>
            </a:r>
            <a:endParaRPr lang="en-US" sz="2000" b="1" dirty="0" smtClean="0">
              <a:solidFill>
                <a:srgbClr val="25265E"/>
              </a:solidFill>
              <a:latin typeface="euclid_circular_a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25265E"/>
                </a:solidFill>
                <a:latin typeface="euclid_circular_a"/>
                <a:cs typeface="Arial" pitchFamily="34" charset="0"/>
              </a:rPr>
              <a:t>6. Check </a:t>
            </a:r>
            <a:r>
              <a:rPr lang="en-US" sz="2000" b="1" dirty="0" smtClean="0">
                <a:solidFill>
                  <a:srgbClr val="25265E"/>
                </a:solidFill>
                <a:latin typeface="euclid_circular_a"/>
                <a:cs typeface="Arial" pitchFamily="34" charset="0"/>
              </a:rPr>
              <a:t>Full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This operation checks if the </a:t>
            </a:r>
            <a:r>
              <a:rPr lang="en-US" sz="2000" dirty="0" err="1" smtClean="0"/>
              <a:t>deque</a:t>
            </a:r>
            <a:r>
              <a:rPr lang="en-US" sz="2000" dirty="0" smtClean="0"/>
              <a:t> is full. If front = 0 and rear = n - 1 OR front = rear + 1, the </a:t>
            </a:r>
            <a:r>
              <a:rPr lang="en-US" sz="2000" dirty="0" err="1" smtClean="0"/>
              <a:t>deque</a:t>
            </a:r>
            <a:r>
              <a:rPr lang="en-US" sz="2000" dirty="0" smtClean="0"/>
              <a:t> is full.</a:t>
            </a:r>
            <a:endParaRPr lang="en-US" sz="2000" b="1" dirty="0" smtClean="0">
              <a:solidFill>
                <a:srgbClr val="25265E"/>
              </a:solidFill>
              <a:latin typeface="euclid_circular_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71600"/>
            <a:ext cx="6172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APPLICATIONS OF DEQUE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590800"/>
            <a:ext cx="530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1.APPLICATIONS </a:t>
            </a:r>
            <a:r>
              <a:rPr lang="en-US" sz="2400" dirty="0" smtClean="0"/>
              <a:t>OF DEQUE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505200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2.Undo-Redo </a:t>
            </a:r>
            <a:r>
              <a:rPr lang="en-US" sz="2400" dirty="0" smtClean="0"/>
              <a:t>operations in Software applications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81200"/>
            <a:ext cx="4981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/>
              <a:t>Thankyou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9248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DEQUE</a:t>
            </a:r>
          </a:p>
          <a:p>
            <a:pPr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 Double Ended Queue is a type of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 in which insertion and removal of elements can be performed from either from the front or rear.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Wingdings" pitchFamily="2" charset="2"/>
              <a:buChar char="Ø"/>
            </a:pP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representation of deque data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038600"/>
            <a:ext cx="69342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	</a:t>
            </a:r>
            <a:r>
              <a:rPr lang="en-US" sz="2800" b="1" dirty="0" smtClean="0"/>
              <a:t> </a:t>
            </a:r>
            <a:r>
              <a:rPr lang="en-US" sz="2800" b="1" dirty="0" smtClean="0"/>
              <a:t>           Types </a:t>
            </a:r>
            <a:r>
              <a:rPr lang="en-US" sz="2800" b="1" dirty="0" smtClean="0"/>
              <a:t>of </a:t>
            </a:r>
            <a:r>
              <a:rPr lang="en-US" sz="2800" b="1" dirty="0" err="1" smtClean="0"/>
              <a:t>Deque</a:t>
            </a:r>
            <a:endParaRPr lang="en-US" sz="2800" b="1" dirty="0" smtClean="0"/>
          </a:p>
          <a:p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Input </a:t>
            </a:r>
            <a:r>
              <a:rPr lang="en-US" sz="2800" b="1" dirty="0" smtClean="0"/>
              <a:t>Restricted </a:t>
            </a:r>
            <a:r>
              <a:rPr lang="en-US" sz="2800" b="1" dirty="0" err="1" smtClean="0"/>
              <a:t>Deque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this</a:t>
            </a:r>
            <a:r>
              <a:rPr lang="en-US" sz="2800" dirty="0" smtClean="0"/>
              <a:t> </a:t>
            </a:r>
            <a:r>
              <a:rPr lang="en-US" sz="2800" dirty="0" err="1" smtClean="0"/>
              <a:t>deque</a:t>
            </a:r>
            <a:r>
              <a:rPr lang="en-US" sz="2800" dirty="0" smtClean="0"/>
              <a:t>, input is restricted at a single end but allows deletion at both the ends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Output Restricted </a:t>
            </a:r>
            <a:r>
              <a:rPr lang="en-US" sz="2800" b="1" dirty="0" err="1" smtClean="0"/>
              <a:t>Deque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this </a:t>
            </a:r>
            <a:r>
              <a:rPr lang="en-US" sz="2800" dirty="0" err="1" smtClean="0"/>
              <a:t>deque</a:t>
            </a:r>
            <a:r>
              <a:rPr lang="en-US" sz="2800" dirty="0" smtClean="0"/>
              <a:t>, output is restricted at a single end but allows insertion at both the ends.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Operations on a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Deque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circular array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 implementation of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In a circular array, if the array is full, we start from the beginning.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But in a linear array implementation, if the array is full, no more elements can be inserted. In each of the operations below, if the array is full, "overflow message" is thrown.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nitialize an array and pointers for deque oper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6096000" cy="18192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8382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euclid_circular_a"/>
                <a:cs typeface="Arial" pitchFamily="34" charset="0"/>
              </a:rPr>
              <a:t>Before performing the following operations, these steps are followed.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800" dirty="0" smtClean="0">
                <a:latin typeface="euclid_circular_a"/>
                <a:cs typeface="Arial" pitchFamily="34" charset="0"/>
              </a:rPr>
              <a:t>Take an array (</a:t>
            </a:r>
            <a:r>
              <a:rPr lang="en-US" sz="2800" dirty="0" err="1" smtClean="0">
                <a:latin typeface="euclid_circular_a"/>
                <a:cs typeface="Arial" pitchFamily="34" charset="0"/>
              </a:rPr>
              <a:t>deque</a:t>
            </a:r>
            <a:r>
              <a:rPr lang="en-US" sz="2800" dirty="0" smtClean="0">
                <a:latin typeface="euclid_circular_a"/>
                <a:cs typeface="Arial" pitchFamily="34" charset="0"/>
              </a:rPr>
              <a:t>) of size </a:t>
            </a:r>
            <a:r>
              <a:rPr lang="en-US" sz="2800" dirty="0" smtClean="0">
                <a:latin typeface="droid sans mono"/>
                <a:cs typeface="Arial" pitchFamily="34" charset="0"/>
              </a:rPr>
              <a:t>n</a:t>
            </a:r>
            <a:r>
              <a:rPr lang="en-US" sz="2800" dirty="0" smtClean="0">
                <a:latin typeface="euclid_circular_a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800" dirty="0" smtClean="0">
                <a:latin typeface="euclid_circular_a"/>
                <a:cs typeface="Arial" pitchFamily="34" charset="0"/>
              </a:rPr>
              <a:t>Set two pointers at the first position and set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droid sans mono"/>
                <a:cs typeface="Arial" pitchFamily="34" charset="0"/>
              </a:rPr>
              <a:t>                 front </a:t>
            </a:r>
            <a:r>
              <a:rPr lang="en-US" sz="2800" dirty="0" smtClean="0">
                <a:latin typeface="droid sans mono"/>
                <a:cs typeface="Arial" pitchFamily="34" charset="0"/>
              </a:rPr>
              <a:t>= -1</a:t>
            </a:r>
            <a:r>
              <a:rPr lang="en-US" sz="2800" dirty="0" smtClean="0">
                <a:latin typeface="euclid_circular_a"/>
                <a:cs typeface="Arial" pitchFamily="34" charset="0"/>
              </a:rPr>
              <a:t> and </a:t>
            </a:r>
            <a:r>
              <a:rPr lang="en-US" sz="2800" dirty="0" smtClean="0">
                <a:latin typeface="droid sans mono"/>
                <a:cs typeface="Arial" pitchFamily="34" charset="0"/>
              </a:rPr>
              <a:t>rear = 0</a:t>
            </a:r>
            <a:r>
              <a:rPr lang="en-US" sz="2800" dirty="0" smtClean="0">
                <a:latin typeface="euclid_circular_a"/>
                <a:cs typeface="Arial" pitchFamily="34" charset="0"/>
              </a:rPr>
              <a:t>.</a:t>
            </a:r>
            <a:endParaRPr lang="en-US" sz="2800" dirty="0" smtClean="0">
              <a:latin typeface="euclid_circular_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33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1. Insert at the Front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operation adds an element at the front.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1.Check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position of front.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22" name="Picture 2" descr="check the position of fro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096000" cy="17526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25705" cy="276999"/>
          </a:xfrm>
          <a:prstGeom prst="rect">
            <a:avLst/>
          </a:prstGeom>
          <a:solidFill>
            <a:srgbClr val="F9FA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25705" cy="400110"/>
          </a:xfrm>
          <a:prstGeom prst="rect">
            <a:avLst/>
          </a:prstGeom>
          <a:solidFill>
            <a:srgbClr val="F9FA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5705" cy="276999"/>
          </a:xfrm>
          <a:prstGeom prst="rect">
            <a:avLst/>
          </a:prstGeom>
          <a:solidFill>
            <a:srgbClr val="F9FA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581400"/>
            <a:ext cx="6629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2.If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front &lt; 1, reinitialize front = n-1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index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 descr="if front is less than 1 shift front to the e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191000"/>
            <a:ext cx="588645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nsert element at the position of fro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6477000" cy="2362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8382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3.Else</a:t>
            </a:r>
            <a:r>
              <a:rPr lang="en-US" sz="2400" dirty="0" smtClean="0"/>
              <a:t>, decrease front by 1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4.Add </a:t>
            </a:r>
            <a:r>
              <a:rPr lang="en-US" sz="2400" dirty="0" smtClean="0"/>
              <a:t>the new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key</a:t>
            </a:r>
            <a:r>
              <a:rPr lang="en-US" sz="2400" dirty="0" smtClean="0"/>
              <a:t> 5 into array[front].Insert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heck if deque is 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858000" cy="1590676"/>
          </a:xfrm>
          <a:prstGeom prst="rect">
            <a:avLst/>
          </a:prstGeom>
          <a:noFill/>
        </p:spPr>
      </p:pic>
      <p:pic>
        <p:nvPicPr>
          <p:cNvPr id="28675" name="Picture 3" descr="if deque is not full increase re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7086600" cy="15906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609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Insert at the Rear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1.This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operation adds an element to the rear.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Check if the array is full.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105835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full, reinitialize rear =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Else, increase rear by 1.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066800"/>
            <a:ext cx="6400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4.Add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new key 5 into array[rear].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3" name="Picture 5" descr="insert element at the re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5486400" cy="1590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641</TotalTime>
  <Words>175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  Double-Ended Queue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Double-Ended Queue </dc:title>
  <dc:creator>Ameer</dc:creator>
  <cp:lastModifiedBy>Ameer</cp:lastModifiedBy>
  <cp:revision>45</cp:revision>
  <dcterms:created xsi:type="dcterms:W3CDTF">2006-08-16T00:00:00Z</dcterms:created>
  <dcterms:modified xsi:type="dcterms:W3CDTF">2021-05-29T06:28:02Z</dcterms:modified>
</cp:coreProperties>
</file>