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38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3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098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3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28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25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764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0474-EA0F-4FAD-B34B-31B9E742A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REDIRECTION</a:t>
            </a:r>
          </a:p>
        </p:txBody>
      </p:sp>
    </p:spTree>
    <p:extLst>
      <p:ext uri="{BB962C8B-B14F-4D97-AF65-F5344CB8AC3E}">
        <p14:creationId xmlns:p14="http://schemas.microsoft.com/office/powerpoint/2010/main" val="40979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7E23-019B-4B63-BF3A-3FD52B52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63600"/>
            <a:ext cx="7200900" cy="1308100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Redirection?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B225-CDE2-4F8A-AE71-4306CE59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54200"/>
            <a:ext cx="7200900" cy="40132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Redirection is  a feature in Linux such that when executing a command, you can change the standard input/output devices. The basic workflow of any Linux command is that it takes an input and give an output.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standard input (stdin) device is the keyboard.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standard output (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stdout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device is the screen.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standard error (stderr) device is the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05328-1A8E-46AD-9ED0-18A41ECC757D}"/>
              </a:ext>
            </a:extLst>
          </p:cNvPr>
          <p:cNvSpPr txBox="1"/>
          <p:nvPr/>
        </p:nvSpPr>
        <p:spPr>
          <a:xfrm>
            <a:off x="1028700" y="990600"/>
            <a:ext cx="7962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tr-TR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Standard Input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tr-TR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 Standard Output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tr-TR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Standard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 Error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operation system makes it very easy for pro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ams to use the terminal. 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 program writes something to your screen, it is using something called </a:t>
            </a:r>
            <a:r>
              <a:rPr lang="tr-TR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Standard output, abbreviated as </a:t>
            </a:r>
            <a:r>
              <a:rPr lang="tr-TR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is how the program writes things to a user. 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name for what you tell a program is </a:t>
            </a:r>
            <a:r>
              <a:rPr lang="tr-TR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It’s possible for a program to communicate with the user without using standard input or output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but most of the commands use stdin and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tr-TR" altLang="en-US" dirty="0"/>
              <a:t>.</a:t>
            </a:r>
            <a:endParaRPr lang="en-US" altLang="en-US" dirty="0"/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not interested to print error on terminal then we can go for standard error (stderr)</a:t>
            </a:r>
            <a:endParaRPr lang="tr-T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768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EF666-0462-4AFF-B134-0847AEAD5306}"/>
              </a:ext>
            </a:extLst>
          </p:cNvPr>
          <p:cNvSpPr txBox="1"/>
          <p:nvPr/>
        </p:nvSpPr>
        <p:spPr>
          <a:xfrm>
            <a:off x="838200" y="165100"/>
            <a:ext cx="7721600" cy="507831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Output Redirection</a:t>
            </a:r>
          </a:p>
          <a:p>
            <a:pPr algn="ctr">
              <a:lnSpc>
                <a:spcPct val="90000"/>
              </a:lnSpc>
              <a:buClr>
                <a:schemeClr val="accent2"/>
              </a:buClr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very important feature of Unix  is the ability to redirect output. 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allows you, instead of viewing the results of a command, to save it in a file or send it directly to a printer. For instance, to redirect the output of the command ls /usr/bin, we place a &gt; sign at the end of the line, and say  what file we want the output to be put in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possible to redirect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a file using the &gt; operator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redirection allows the user to append to the end of an existing file using &gt;&gt;</a:t>
            </a:r>
          </a:p>
          <a:p>
            <a:pPr marL="342900" indent="-342900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6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A395F5-3CB9-4DEF-BD4B-0B42D2B6E065}"/>
              </a:ext>
            </a:extLst>
          </p:cNvPr>
          <p:cNvSpPr txBox="1"/>
          <p:nvPr/>
        </p:nvSpPr>
        <p:spPr>
          <a:xfrm>
            <a:off x="1003300" y="431800"/>
            <a:ext cx="78867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b="1" dirty="0">
                <a:latin typeface="Times New Roman" panose="02020603050405020304" pitchFamily="18" charset="0"/>
              </a:rPr>
              <a:t>Output Redirection Example:-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Create a new file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Ex: ameer.txt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Cat 1&gt;ameer.txt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Machilipatnam                                   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Krishna district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AP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Cat 1&gt;ameer.txt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Hyderabad                           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Telangana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>
                <a:latin typeface="Times New Roman" panose="02020603050405020304" pitchFamily="18" charset="0"/>
              </a:rPr>
              <a:t>Cat 1&gt;&gt;ameer.txt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 err="1">
                <a:latin typeface="Times New Roman" panose="02020603050405020304" pitchFamily="18" charset="0"/>
              </a:rPr>
              <a:t>Ojas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en-US" dirty="0" err="1">
                <a:latin typeface="Times New Roman" panose="02020603050405020304" pitchFamily="18" charset="0"/>
              </a:rPr>
              <a:t>raidurgam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7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6B67A2-4559-4CC0-B31F-F403B37312BE}"/>
              </a:ext>
            </a:extLst>
          </p:cNvPr>
          <p:cNvSpPr txBox="1"/>
          <p:nvPr/>
        </p:nvSpPr>
        <p:spPr>
          <a:xfrm>
            <a:off x="965200" y="825500"/>
            <a:ext cx="7327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en-US" sz="2400" b="1" u="sng" dirty="0">
                <a:latin typeface="Arial" panose="020B0604020202020204" pitchFamily="34" charset="0"/>
              </a:rPr>
              <a:t>Input Redirection</a:t>
            </a:r>
            <a:endParaRPr lang="en-US" altLang="en-US" sz="2400" b="1" u="sng" dirty="0">
              <a:latin typeface="Arial" panose="020B0604020202020204" pitchFamily="34" charset="0"/>
            </a:endParaRPr>
          </a:p>
          <a:p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redirecting standard output, it is also possible to redirect standard input.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Instead of a program reading from your keyboard, it will read from a file. 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input redirection is related to output redirection, it seems natural to make the special character for input redirection be &lt;. 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too, is used after the command you wish to run. This is generally useful if you have a data file and a command that expects input from standard input.</a:t>
            </a:r>
          </a:p>
        </p:txBody>
      </p:sp>
    </p:spTree>
    <p:extLst>
      <p:ext uri="{BB962C8B-B14F-4D97-AF65-F5344CB8AC3E}">
        <p14:creationId xmlns:p14="http://schemas.microsoft.com/office/powerpoint/2010/main" val="314075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922D21-36B7-4A2A-8B09-2FE5F93C9B0A}"/>
              </a:ext>
            </a:extLst>
          </p:cNvPr>
          <p:cNvSpPr txBox="1"/>
          <p:nvPr/>
        </p:nvSpPr>
        <p:spPr>
          <a:xfrm>
            <a:off x="2628900" y="1485900"/>
            <a:ext cx="4013200" cy="856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Redirection Example:-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 file for example:- input.txt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cat 1&gt;input.txt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Ameer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Machilipatnam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cat &lt;input.txt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Ameer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Machilipatnam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cat 0&lt;input.txt 1&gt;output.txt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5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D8320-4184-4257-93B0-1347EF74B533}"/>
              </a:ext>
            </a:extLst>
          </p:cNvPr>
          <p:cNvSpPr txBox="1"/>
          <p:nvPr/>
        </p:nvSpPr>
        <p:spPr>
          <a:xfrm>
            <a:off x="1181100" y="609600"/>
            <a:ext cx="703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Standard Error Example:-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 file for example :-stderr.txt 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Cal 6 2020 2&gt;stderr.txt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Cal 6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ameer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2&gt;stderr.txt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Cat &lt;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input.txt 1&gt;output.txt 2&gt;stderr.txt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Standard Input(0)      -----    keyboard     &lt;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Standard Output(1)   -----    Terminal       &gt;,&gt;&gt;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Standard Error(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      -----    Terminal       &gt;,&gt;&gt;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3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C83A4-186B-4C3D-8D8E-C3487F7AA9AA}"/>
              </a:ext>
            </a:extLst>
          </p:cNvPr>
          <p:cNvSpPr txBox="1"/>
          <p:nvPr/>
        </p:nvSpPr>
        <p:spPr>
          <a:xfrm>
            <a:off x="2286000" y="3258184"/>
            <a:ext cx="45720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accent2"/>
              </a:buClr>
            </a:pPr>
            <a:r>
              <a:rPr lang="en-US" alt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  <a:t>Thankyou</a:t>
            </a:r>
            <a:endParaRPr lang="en-US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384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REDIRECTION</vt:lpstr>
      <vt:lpstr>What is Redirection?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REDIRECTION</dc:title>
  <dc:creator>Ameer</dc:creator>
  <cp:lastModifiedBy>Ameer Basha  Mohammad</cp:lastModifiedBy>
  <cp:revision>3</cp:revision>
  <dcterms:created xsi:type="dcterms:W3CDTF">2006-08-16T00:00:00Z</dcterms:created>
  <dcterms:modified xsi:type="dcterms:W3CDTF">2021-06-05T06:39:06Z</dcterms:modified>
</cp:coreProperties>
</file>