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5"/>
  </p:notesMasterIdLst>
  <p:sldIdLst>
    <p:sldId id="256" r:id="rId2"/>
    <p:sldId id="296" r:id="rId3"/>
    <p:sldId id="306" r:id="rId4"/>
    <p:sldId id="257" r:id="rId5"/>
    <p:sldId id="295" r:id="rId6"/>
    <p:sldId id="313" r:id="rId7"/>
    <p:sldId id="259" r:id="rId8"/>
    <p:sldId id="330" r:id="rId9"/>
    <p:sldId id="366" r:id="rId10"/>
    <p:sldId id="368" r:id="rId11"/>
    <p:sldId id="369" r:id="rId12"/>
    <p:sldId id="370" r:id="rId13"/>
    <p:sldId id="371" r:id="rId14"/>
    <p:sldId id="372" r:id="rId15"/>
    <p:sldId id="337" r:id="rId16"/>
    <p:sldId id="338" r:id="rId17"/>
    <p:sldId id="339" r:id="rId18"/>
    <p:sldId id="340" r:id="rId19"/>
    <p:sldId id="341" r:id="rId20"/>
    <p:sldId id="342" r:id="rId21"/>
    <p:sldId id="343" r:id="rId22"/>
    <p:sldId id="345" r:id="rId23"/>
    <p:sldId id="344" r:id="rId24"/>
    <p:sldId id="346" r:id="rId25"/>
    <p:sldId id="347" r:id="rId26"/>
    <p:sldId id="348" r:id="rId27"/>
    <p:sldId id="352" r:id="rId28"/>
    <p:sldId id="353" r:id="rId29"/>
    <p:sldId id="354" r:id="rId30"/>
    <p:sldId id="355" r:id="rId31"/>
    <p:sldId id="357" r:id="rId32"/>
    <p:sldId id="356" r:id="rId33"/>
    <p:sldId id="361" r:id="rId34"/>
    <p:sldId id="362" r:id="rId35"/>
    <p:sldId id="363" r:id="rId36"/>
    <p:sldId id="364" r:id="rId37"/>
    <p:sldId id="365" r:id="rId38"/>
    <p:sldId id="358" r:id="rId39"/>
    <p:sldId id="300" r:id="rId40"/>
    <p:sldId id="301" r:id="rId41"/>
    <p:sldId id="305" r:id="rId42"/>
    <p:sldId id="304" r:id="rId43"/>
    <p:sldId id="278" r:id="rId44"/>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
      <p:font typeface="Open Sans" panose="020B0606030504020204" pitchFamily="34" charset="0"/>
      <p:regular r:id="rId50"/>
      <p:bold r:id="rId51"/>
      <p:italic r:id="rId52"/>
      <p:boldItalic r:id="rId53"/>
    </p:embeddedFont>
    <p:embeddedFont>
      <p:font typeface="Red Hat Display" panose="020B0604020202020204" charset="0"/>
      <p:regular r:id="rId54"/>
      <p:bold r:id="rId55"/>
      <p:italic r:id="rId56"/>
      <p:boldItalic r:id="rId57"/>
    </p:embeddedFont>
    <p:embeddedFont>
      <p:font typeface="Red Hat Text"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38A07-D7B8-4D88-859F-E63A7DEED6EB}">
  <a:tblStyle styleId="{67F38A07-D7B8-4D88-859F-E63A7DEED6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50AF5C-1CCD-4E7A-9779-E25E6EAF9B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0" autoAdjust="0"/>
    <p:restoredTop sz="94660"/>
  </p:normalViewPr>
  <p:slideViewPr>
    <p:cSldViewPr snapToGrid="0">
      <p:cViewPr varScale="1">
        <p:scale>
          <a:sx n="102" d="100"/>
          <a:sy n="102" d="100"/>
        </p:scale>
        <p:origin x="108"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ibul islam" userId="bcfb8eb25c8ecb45" providerId="LiveId" clId="{112F5F77-4442-4CFA-8DD5-5FDC98CA0423}"/>
    <pc:docChg chg="custSel modSld">
      <pc:chgData name="Rakibul islam" userId="bcfb8eb25c8ecb45" providerId="LiveId" clId="{112F5F77-4442-4CFA-8DD5-5FDC98CA0423}" dt="2021-09-29T11:01:32.765" v="29" actId="20577"/>
      <pc:docMkLst>
        <pc:docMk/>
      </pc:docMkLst>
      <pc:sldChg chg="modSp mod">
        <pc:chgData name="Rakibul islam" userId="bcfb8eb25c8ecb45" providerId="LiveId" clId="{112F5F77-4442-4CFA-8DD5-5FDC98CA0423}" dt="2021-09-29T11:01:32.765" v="29" actId="20577"/>
        <pc:sldMkLst>
          <pc:docMk/>
          <pc:sldMk cId="2658249550" sldId="371"/>
        </pc:sldMkLst>
        <pc:spChg chg="mod">
          <ac:chgData name="Rakibul islam" userId="bcfb8eb25c8ecb45" providerId="LiveId" clId="{112F5F77-4442-4CFA-8DD5-5FDC98CA0423}" dt="2021-09-29T11:01:32.765" v="29" actId="20577"/>
          <ac:spMkLst>
            <pc:docMk/>
            <pc:sldMk cId="2658249550" sldId="371"/>
            <ac:spMk id="105" creationId="{00000000-0000-0000-0000-000000000000}"/>
          </ac:spMkLst>
        </pc:spChg>
      </pc:sldChg>
      <pc:sldChg chg="addSp delSp modSp mod">
        <pc:chgData name="Rakibul islam" userId="bcfb8eb25c8ecb45" providerId="LiveId" clId="{112F5F77-4442-4CFA-8DD5-5FDC98CA0423}" dt="2021-09-29T10:59:35.847" v="6" actId="1076"/>
        <pc:sldMkLst>
          <pc:docMk/>
          <pc:sldMk cId="255979409" sldId="372"/>
        </pc:sldMkLst>
        <pc:picChg chg="add del mod">
          <ac:chgData name="Rakibul islam" userId="bcfb8eb25c8ecb45" providerId="LiveId" clId="{112F5F77-4442-4CFA-8DD5-5FDC98CA0423}" dt="2021-09-29T10:59:25.493" v="3" actId="478"/>
          <ac:picMkLst>
            <pc:docMk/>
            <pc:sldMk cId="255979409" sldId="372"/>
            <ac:picMk id="3" creationId="{1776BF25-F16E-4292-A5D5-4FE49023BCA4}"/>
          </ac:picMkLst>
        </pc:picChg>
        <pc:picChg chg="del">
          <ac:chgData name="Rakibul islam" userId="bcfb8eb25c8ecb45" providerId="LiveId" clId="{112F5F77-4442-4CFA-8DD5-5FDC98CA0423}" dt="2021-09-29T10:57:43.502" v="0" actId="478"/>
          <ac:picMkLst>
            <pc:docMk/>
            <pc:sldMk cId="255979409" sldId="372"/>
            <ac:picMk id="5" creationId="{00000000-0000-0000-0000-000000000000}"/>
          </ac:picMkLst>
        </pc:picChg>
        <pc:picChg chg="add mod">
          <ac:chgData name="Rakibul islam" userId="bcfb8eb25c8ecb45" providerId="LiveId" clId="{112F5F77-4442-4CFA-8DD5-5FDC98CA0423}" dt="2021-09-29T10:59:35.847" v="6" actId="1076"/>
          <ac:picMkLst>
            <pc:docMk/>
            <pc:sldMk cId="255979409" sldId="372"/>
            <ac:picMk id="6" creationId="{E2E29D03-AAE8-48BE-AF2D-191DD25D26A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DE035F-D9CB-4732-830B-3D3BA192B171}" type="doc">
      <dgm:prSet loTypeId="urn:microsoft.com/office/officeart/2011/layout/HexagonRadial" loCatId="cycle" qsTypeId="urn:microsoft.com/office/officeart/2005/8/quickstyle/3d7" qsCatId="3D" csTypeId="urn:microsoft.com/office/officeart/2005/8/colors/accent1_2" csCatId="accent1" phldr="1"/>
      <dgm:spPr/>
      <dgm:t>
        <a:bodyPr/>
        <a:lstStyle/>
        <a:p>
          <a:endParaRPr lang="en-US"/>
        </a:p>
      </dgm:t>
    </dgm:pt>
    <dgm:pt modelId="{0AE8C61E-B930-4E2C-BE7C-07FB61A0ED87}">
      <dgm:prSet phldrT="[Text]" custT="1"/>
      <dgm:spPr/>
      <dgm:t>
        <a:bodyPr/>
        <a:lstStyle/>
        <a:p>
          <a:r>
            <a:rPr lang="en-US" sz="1800" dirty="0"/>
            <a:t>Syed Noor E Newaz</a:t>
          </a:r>
        </a:p>
      </dgm:t>
    </dgm:pt>
    <dgm:pt modelId="{28602FBD-2F69-45B9-AD8F-79669A061C34}" type="parTrans" cxnId="{6E6DF4CB-F335-4216-98D3-35E8852243E5}">
      <dgm:prSet/>
      <dgm:spPr/>
      <dgm:t>
        <a:bodyPr/>
        <a:lstStyle/>
        <a:p>
          <a:endParaRPr lang="en-US"/>
        </a:p>
      </dgm:t>
    </dgm:pt>
    <dgm:pt modelId="{5F4B131D-F53B-4825-A547-F02449C608A9}" type="sibTrans" cxnId="{6E6DF4CB-F335-4216-98D3-35E8852243E5}">
      <dgm:prSet/>
      <dgm:spPr/>
      <dgm:t>
        <a:bodyPr/>
        <a:lstStyle/>
        <a:p>
          <a:endParaRPr lang="en-US"/>
        </a:p>
      </dgm:t>
    </dgm:pt>
    <dgm:pt modelId="{EBABA263-AD25-4C61-8BD8-A3194D990A06}">
      <dgm:prSet phldrT="[Text]"/>
      <dgm:spPr/>
      <dgm:t>
        <a:bodyPr/>
        <a:lstStyle/>
        <a:p>
          <a:pPr rtl="0"/>
          <a:r>
            <a:rPr lang="en-US">
              <a:effectLst/>
              <a:latin typeface="Calibri" panose="020F0502020204030204" pitchFamily="34" charset="0"/>
              <a:ea typeface="Calibri" panose="020F0502020204030204" pitchFamily="34" charset="0"/>
              <a:cs typeface="Times New Roman" panose="02020603050405020304" pitchFamily="18" charset="0"/>
            </a:rPr>
            <a:t>Upload Prescriptions and earn money</a:t>
          </a:r>
          <a:endParaRPr lang="en-US" dirty="0"/>
        </a:p>
      </dgm:t>
    </dgm:pt>
    <dgm:pt modelId="{B6CE4789-825A-415B-9BE3-2FCA4815B3B3}" type="parTrans" cxnId="{5C9A6408-0B59-4750-979E-BC2D00B2830E}">
      <dgm:prSet/>
      <dgm:spPr/>
      <dgm:t>
        <a:bodyPr/>
        <a:lstStyle/>
        <a:p>
          <a:endParaRPr lang="en-US"/>
        </a:p>
      </dgm:t>
    </dgm:pt>
    <dgm:pt modelId="{847F4E0C-DC13-4B43-9635-A2A6D91C8995}" type="sibTrans" cxnId="{5C9A6408-0B59-4750-979E-BC2D00B2830E}">
      <dgm:prSet/>
      <dgm:spPr/>
      <dgm:t>
        <a:bodyPr/>
        <a:lstStyle/>
        <a:p>
          <a:endParaRPr lang="en-US"/>
        </a:p>
      </dgm:t>
    </dgm:pt>
    <dgm:pt modelId="{032CF791-4236-4B92-93D6-1428E3069D31}">
      <dgm:prSet phldrT="[Text]"/>
      <dgm:spPr/>
      <dgm:t>
        <a:bodyPr/>
        <a:lstStyle/>
        <a:p>
          <a:r>
            <a:rPr lang="en-US" dirty="0"/>
            <a:t>Product &amp; Order Management</a:t>
          </a:r>
        </a:p>
      </dgm:t>
    </dgm:pt>
    <dgm:pt modelId="{55745540-8B9D-45B5-83F5-5640CF070D93}" type="parTrans" cxnId="{9BDB37EA-0F24-449D-88C9-1EAFF2604CDC}">
      <dgm:prSet/>
      <dgm:spPr/>
      <dgm:t>
        <a:bodyPr/>
        <a:lstStyle/>
        <a:p>
          <a:endParaRPr lang="en-US"/>
        </a:p>
      </dgm:t>
    </dgm:pt>
    <dgm:pt modelId="{FA4724F4-8513-438C-BF76-47EB2AB55321}" type="sibTrans" cxnId="{9BDB37EA-0F24-449D-88C9-1EAFF2604CDC}">
      <dgm:prSet/>
      <dgm:spPr/>
      <dgm:t>
        <a:bodyPr/>
        <a:lstStyle/>
        <a:p>
          <a:endParaRPr lang="en-US"/>
        </a:p>
      </dgm:t>
    </dgm:pt>
    <dgm:pt modelId="{F4708432-46A6-430A-BC06-0C4D4F99398B}">
      <dgm:prSet phldrT="[Text]"/>
      <dgm:spPr/>
      <dgm:t>
        <a:bodyPr/>
        <a:lstStyle/>
        <a:p>
          <a:pPr rtl="0"/>
          <a:r>
            <a:rPr lang="en-US">
              <a:latin typeface="Calibri" panose="020F0502020204030204" pitchFamily="34" charset="0"/>
              <a:ea typeface="Calibri" panose="020F0502020204030204" pitchFamily="34" charset="0"/>
              <a:cs typeface="Times New Roman" panose="02020603050405020304" pitchFamily="18" charset="0"/>
            </a:rPr>
            <a:t>Product reviews and feedbacks</a:t>
          </a:r>
          <a:endParaRPr lang="en-US" dirty="0"/>
        </a:p>
      </dgm:t>
    </dgm:pt>
    <dgm:pt modelId="{25756B07-0939-47C1-8F9F-B78C800C8EA0}" type="parTrans" cxnId="{81C12D47-D0EE-4BE9-8BE3-AEB62D28CDF2}">
      <dgm:prSet/>
      <dgm:spPr/>
      <dgm:t>
        <a:bodyPr/>
        <a:lstStyle/>
        <a:p>
          <a:endParaRPr lang="en-US"/>
        </a:p>
      </dgm:t>
    </dgm:pt>
    <dgm:pt modelId="{731C8922-2482-41E8-811F-C8A6DCE69DDF}" type="sibTrans" cxnId="{81C12D47-D0EE-4BE9-8BE3-AEB62D28CDF2}">
      <dgm:prSet/>
      <dgm:spPr/>
      <dgm:t>
        <a:bodyPr/>
        <a:lstStyle/>
        <a:p>
          <a:endParaRPr lang="en-US"/>
        </a:p>
      </dgm:t>
    </dgm:pt>
    <dgm:pt modelId="{4B140AD6-59AC-4158-9DD4-413A8A3FAA9A}">
      <dgm:prSet phldrT="[Text]"/>
      <dgm:spPr/>
      <dgm:t>
        <a:bodyPr/>
        <a:lstStyle/>
        <a:p>
          <a:endParaRPr lang="en-US" dirty="0"/>
        </a:p>
      </dgm:t>
    </dgm:pt>
    <dgm:pt modelId="{9B655232-29E0-4718-8FB0-ABAC9A98A6DE}" type="parTrans" cxnId="{0358218B-CA77-4D9B-839B-2C919F023A1D}">
      <dgm:prSet/>
      <dgm:spPr/>
      <dgm:t>
        <a:bodyPr/>
        <a:lstStyle/>
        <a:p>
          <a:endParaRPr lang="en-US"/>
        </a:p>
      </dgm:t>
    </dgm:pt>
    <dgm:pt modelId="{4817ED5B-A2AD-45DE-B27E-456E3F5E29A8}" type="sibTrans" cxnId="{0358218B-CA77-4D9B-839B-2C919F023A1D}">
      <dgm:prSet/>
      <dgm:spPr/>
      <dgm:t>
        <a:bodyPr/>
        <a:lstStyle/>
        <a:p>
          <a:endParaRPr lang="en-US"/>
        </a:p>
      </dgm:t>
    </dgm:pt>
    <dgm:pt modelId="{87436095-09C9-4983-8756-FAF5E6743448}" type="pres">
      <dgm:prSet presAssocID="{96DE035F-D9CB-4732-830B-3D3BA192B171}" presName="Name0" presStyleCnt="0">
        <dgm:presLayoutVars>
          <dgm:chMax val="1"/>
          <dgm:chPref val="1"/>
          <dgm:dir/>
          <dgm:animOne val="branch"/>
          <dgm:animLvl val="lvl"/>
        </dgm:presLayoutVars>
      </dgm:prSet>
      <dgm:spPr/>
    </dgm:pt>
    <dgm:pt modelId="{77796109-59F9-496D-9ABE-CA76D5C6A6E9}" type="pres">
      <dgm:prSet presAssocID="{0AE8C61E-B930-4E2C-BE7C-07FB61A0ED87}" presName="Parent" presStyleLbl="node0" presStyleIdx="0" presStyleCnt="1">
        <dgm:presLayoutVars>
          <dgm:chMax val="6"/>
          <dgm:chPref val="6"/>
        </dgm:presLayoutVars>
      </dgm:prSet>
      <dgm:spPr/>
    </dgm:pt>
    <dgm:pt modelId="{643F80E8-DE41-4D4B-A414-06104C18884F}" type="pres">
      <dgm:prSet presAssocID="{EBABA263-AD25-4C61-8BD8-A3194D990A06}" presName="Accent1" presStyleCnt="0"/>
      <dgm:spPr/>
    </dgm:pt>
    <dgm:pt modelId="{36509D8F-8225-486A-8A35-B17D2789D838}" type="pres">
      <dgm:prSet presAssocID="{EBABA263-AD25-4C61-8BD8-A3194D990A06}" presName="Accent" presStyleLbl="bgShp" presStyleIdx="0" presStyleCnt="3"/>
      <dgm:spPr/>
    </dgm:pt>
    <dgm:pt modelId="{4167C0EA-7F23-4BE6-90F8-9EC5CB2E5FC2}" type="pres">
      <dgm:prSet presAssocID="{EBABA263-AD25-4C61-8BD8-A3194D990A06}" presName="Child1" presStyleLbl="node1" presStyleIdx="0" presStyleCnt="3">
        <dgm:presLayoutVars>
          <dgm:chMax val="0"/>
          <dgm:chPref val="0"/>
          <dgm:bulletEnabled val="1"/>
        </dgm:presLayoutVars>
      </dgm:prSet>
      <dgm:spPr/>
    </dgm:pt>
    <dgm:pt modelId="{210D495C-4A5B-4C14-AE2E-8A1B085F41EA}" type="pres">
      <dgm:prSet presAssocID="{032CF791-4236-4B92-93D6-1428E3069D31}" presName="Accent2" presStyleCnt="0"/>
      <dgm:spPr/>
    </dgm:pt>
    <dgm:pt modelId="{D5E76BEF-A98F-4AE1-851A-53A45E709C6D}" type="pres">
      <dgm:prSet presAssocID="{032CF791-4236-4B92-93D6-1428E3069D31}" presName="Accent" presStyleLbl="bgShp" presStyleIdx="1" presStyleCnt="3"/>
      <dgm:spPr/>
    </dgm:pt>
    <dgm:pt modelId="{887F0679-DEBD-412B-927D-F16E98301B7E}" type="pres">
      <dgm:prSet presAssocID="{032CF791-4236-4B92-93D6-1428E3069D31}" presName="Child2" presStyleLbl="node1" presStyleIdx="1" presStyleCnt="3">
        <dgm:presLayoutVars>
          <dgm:chMax val="0"/>
          <dgm:chPref val="0"/>
          <dgm:bulletEnabled val="1"/>
        </dgm:presLayoutVars>
      </dgm:prSet>
      <dgm:spPr/>
    </dgm:pt>
    <dgm:pt modelId="{66A39EF7-308A-4A1B-B28F-A722C1FC39F2}" type="pres">
      <dgm:prSet presAssocID="{F4708432-46A6-430A-BC06-0C4D4F99398B}" presName="Accent3" presStyleCnt="0"/>
      <dgm:spPr/>
    </dgm:pt>
    <dgm:pt modelId="{D4EF34F0-2201-490C-99C0-5A59D6D237AA}" type="pres">
      <dgm:prSet presAssocID="{F4708432-46A6-430A-BC06-0C4D4F99398B}" presName="Accent" presStyleLbl="bgShp" presStyleIdx="2" presStyleCnt="3"/>
      <dgm:spPr/>
    </dgm:pt>
    <dgm:pt modelId="{C656F9F5-D6CE-4D45-90D4-798BA77F3382}" type="pres">
      <dgm:prSet presAssocID="{F4708432-46A6-430A-BC06-0C4D4F99398B}" presName="Child3" presStyleLbl="node1" presStyleIdx="2" presStyleCnt="3">
        <dgm:presLayoutVars>
          <dgm:chMax val="0"/>
          <dgm:chPref val="0"/>
          <dgm:bulletEnabled val="1"/>
        </dgm:presLayoutVars>
      </dgm:prSet>
      <dgm:spPr/>
    </dgm:pt>
  </dgm:ptLst>
  <dgm:cxnLst>
    <dgm:cxn modelId="{5C9A6408-0B59-4750-979E-BC2D00B2830E}" srcId="{0AE8C61E-B930-4E2C-BE7C-07FB61A0ED87}" destId="{EBABA263-AD25-4C61-8BD8-A3194D990A06}" srcOrd="0" destOrd="0" parTransId="{B6CE4789-825A-415B-9BE3-2FCA4815B3B3}" sibTransId="{847F4E0C-DC13-4B43-9635-A2A6D91C8995}"/>
    <dgm:cxn modelId="{81C12D47-D0EE-4BE9-8BE3-AEB62D28CDF2}" srcId="{0AE8C61E-B930-4E2C-BE7C-07FB61A0ED87}" destId="{F4708432-46A6-430A-BC06-0C4D4F99398B}" srcOrd="2" destOrd="0" parTransId="{25756B07-0939-47C1-8F9F-B78C800C8EA0}" sibTransId="{731C8922-2482-41E8-811F-C8A6DCE69DDF}"/>
    <dgm:cxn modelId="{F979276C-9489-4203-AC6B-F1A14AB31F91}" type="presOf" srcId="{EBABA263-AD25-4C61-8BD8-A3194D990A06}" destId="{4167C0EA-7F23-4BE6-90F8-9EC5CB2E5FC2}" srcOrd="0" destOrd="0" presId="urn:microsoft.com/office/officeart/2011/layout/HexagonRadial"/>
    <dgm:cxn modelId="{0358218B-CA77-4D9B-839B-2C919F023A1D}" srcId="{96DE035F-D9CB-4732-830B-3D3BA192B171}" destId="{4B140AD6-59AC-4158-9DD4-413A8A3FAA9A}" srcOrd="1" destOrd="0" parTransId="{9B655232-29E0-4718-8FB0-ABAC9A98A6DE}" sibTransId="{4817ED5B-A2AD-45DE-B27E-456E3F5E29A8}"/>
    <dgm:cxn modelId="{B42E7598-2527-4D25-A4DF-6B057B7E1084}" type="presOf" srcId="{96DE035F-D9CB-4732-830B-3D3BA192B171}" destId="{87436095-09C9-4983-8756-FAF5E6743448}" srcOrd="0" destOrd="0" presId="urn:microsoft.com/office/officeart/2011/layout/HexagonRadial"/>
    <dgm:cxn modelId="{E8166EB8-6620-45E4-A1EB-77021427B14A}" type="presOf" srcId="{0AE8C61E-B930-4E2C-BE7C-07FB61A0ED87}" destId="{77796109-59F9-496D-9ABE-CA76D5C6A6E9}" srcOrd="0" destOrd="0" presId="urn:microsoft.com/office/officeart/2011/layout/HexagonRadial"/>
    <dgm:cxn modelId="{623F3ABD-7672-4738-AEDB-706466A30C01}" type="presOf" srcId="{032CF791-4236-4B92-93D6-1428E3069D31}" destId="{887F0679-DEBD-412B-927D-F16E98301B7E}" srcOrd="0" destOrd="0" presId="urn:microsoft.com/office/officeart/2011/layout/HexagonRadial"/>
    <dgm:cxn modelId="{6E6DF4CB-F335-4216-98D3-35E8852243E5}" srcId="{96DE035F-D9CB-4732-830B-3D3BA192B171}" destId="{0AE8C61E-B930-4E2C-BE7C-07FB61A0ED87}" srcOrd="0" destOrd="0" parTransId="{28602FBD-2F69-45B9-AD8F-79669A061C34}" sibTransId="{5F4B131D-F53B-4825-A547-F02449C608A9}"/>
    <dgm:cxn modelId="{A9AD2DE8-6AF7-47B9-A2C0-A2E729C0A366}" type="presOf" srcId="{F4708432-46A6-430A-BC06-0C4D4F99398B}" destId="{C656F9F5-D6CE-4D45-90D4-798BA77F3382}" srcOrd="0" destOrd="0" presId="urn:microsoft.com/office/officeart/2011/layout/HexagonRadial"/>
    <dgm:cxn modelId="{9BDB37EA-0F24-449D-88C9-1EAFF2604CDC}" srcId="{0AE8C61E-B930-4E2C-BE7C-07FB61A0ED87}" destId="{032CF791-4236-4B92-93D6-1428E3069D31}" srcOrd="1" destOrd="0" parTransId="{55745540-8B9D-45B5-83F5-5640CF070D93}" sibTransId="{FA4724F4-8513-438C-BF76-47EB2AB55321}"/>
    <dgm:cxn modelId="{5609D95B-0B4F-409F-888E-0AF4B73C1E90}" type="presParOf" srcId="{87436095-09C9-4983-8756-FAF5E6743448}" destId="{77796109-59F9-496D-9ABE-CA76D5C6A6E9}" srcOrd="0" destOrd="0" presId="urn:microsoft.com/office/officeart/2011/layout/HexagonRadial"/>
    <dgm:cxn modelId="{D7477E5F-FE4D-4079-B585-32037A1C2A8E}" type="presParOf" srcId="{87436095-09C9-4983-8756-FAF5E6743448}" destId="{643F80E8-DE41-4D4B-A414-06104C18884F}" srcOrd="1" destOrd="0" presId="urn:microsoft.com/office/officeart/2011/layout/HexagonRadial"/>
    <dgm:cxn modelId="{04FA58CE-BE2A-47CC-B15A-CFDDA58171BC}" type="presParOf" srcId="{643F80E8-DE41-4D4B-A414-06104C18884F}" destId="{36509D8F-8225-486A-8A35-B17D2789D838}" srcOrd="0" destOrd="0" presId="urn:microsoft.com/office/officeart/2011/layout/HexagonRadial"/>
    <dgm:cxn modelId="{1F613D1E-9C49-4EE6-8692-05EA4EAE2F8C}" type="presParOf" srcId="{87436095-09C9-4983-8756-FAF5E6743448}" destId="{4167C0EA-7F23-4BE6-90F8-9EC5CB2E5FC2}" srcOrd="2" destOrd="0" presId="urn:microsoft.com/office/officeart/2011/layout/HexagonRadial"/>
    <dgm:cxn modelId="{458215C7-4BB7-4AD9-B57F-834656868DAA}" type="presParOf" srcId="{87436095-09C9-4983-8756-FAF5E6743448}" destId="{210D495C-4A5B-4C14-AE2E-8A1B085F41EA}" srcOrd="3" destOrd="0" presId="urn:microsoft.com/office/officeart/2011/layout/HexagonRadial"/>
    <dgm:cxn modelId="{91F6A1C1-9AC2-4EF0-92E3-4CF4EA61A04C}" type="presParOf" srcId="{210D495C-4A5B-4C14-AE2E-8A1B085F41EA}" destId="{D5E76BEF-A98F-4AE1-851A-53A45E709C6D}" srcOrd="0" destOrd="0" presId="urn:microsoft.com/office/officeart/2011/layout/HexagonRadial"/>
    <dgm:cxn modelId="{F80DDCFA-6362-4874-85CE-A3F027F23BAC}" type="presParOf" srcId="{87436095-09C9-4983-8756-FAF5E6743448}" destId="{887F0679-DEBD-412B-927D-F16E98301B7E}" srcOrd="4" destOrd="0" presId="urn:microsoft.com/office/officeart/2011/layout/HexagonRadial"/>
    <dgm:cxn modelId="{F643DDF6-6399-47F7-BC4E-4D1C11355374}" type="presParOf" srcId="{87436095-09C9-4983-8756-FAF5E6743448}" destId="{66A39EF7-308A-4A1B-B28F-A722C1FC39F2}" srcOrd="5" destOrd="0" presId="urn:microsoft.com/office/officeart/2011/layout/HexagonRadial"/>
    <dgm:cxn modelId="{CF858496-07D5-400E-A999-49C8CD4DDF95}" type="presParOf" srcId="{66A39EF7-308A-4A1B-B28F-A722C1FC39F2}" destId="{D4EF34F0-2201-490C-99C0-5A59D6D237AA}" srcOrd="0" destOrd="0" presId="urn:microsoft.com/office/officeart/2011/layout/HexagonRadial"/>
    <dgm:cxn modelId="{14A88BCC-FEAC-4861-875B-BF27CF6A4D1F}" type="presParOf" srcId="{87436095-09C9-4983-8756-FAF5E6743448}" destId="{C656F9F5-D6CE-4D45-90D4-798BA77F3382}" srcOrd="6"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CB0574-2A88-4929-8150-DB040FBBF4EB}" type="doc">
      <dgm:prSet loTypeId="urn:microsoft.com/office/officeart/2005/8/layout/equation2" loCatId="process" qsTypeId="urn:microsoft.com/office/officeart/2005/8/quickstyle/3d6" qsCatId="3D" csTypeId="urn:microsoft.com/office/officeart/2005/8/colors/accent1_2" csCatId="accent1" phldr="1"/>
      <dgm:spPr/>
    </dgm:pt>
    <dgm:pt modelId="{E0D0A69D-1004-40EC-A11B-61756159BAC3}">
      <dgm:prSet phldrT="[Text]"/>
      <dgm:spPr/>
      <dgm:t>
        <a:bodyPr/>
        <a:lstStyle/>
        <a:p>
          <a:pPr rtl="0"/>
          <a:r>
            <a:rPr lang="en-US"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Online doctor consultancy </a:t>
          </a:r>
        </a:p>
      </dgm:t>
    </dgm:pt>
    <dgm:pt modelId="{5F25981E-A032-499F-9B0C-632CBD9BFDF1}" type="parTrans" cxnId="{CE2AD917-9CB2-4594-9465-7DF393FE6031}">
      <dgm:prSet/>
      <dgm:spPr/>
      <dgm:t>
        <a:bodyPr/>
        <a:lstStyle/>
        <a:p>
          <a:endParaRPr lang="en-US"/>
        </a:p>
      </dgm:t>
    </dgm:pt>
    <dgm:pt modelId="{8AE4FDBD-1F87-4115-8DFB-EAA41DC18044}" type="sibTrans" cxnId="{CE2AD917-9CB2-4594-9465-7DF393FE6031}">
      <dgm:prSet/>
      <dgm:spPr/>
      <dgm:t>
        <a:bodyPr/>
        <a:lstStyle/>
        <a:p>
          <a:endParaRPr lang="en-US"/>
        </a:p>
      </dgm:t>
    </dgm:pt>
    <dgm:pt modelId="{5D5291C4-BDB0-407E-BD1C-536842A8C4AF}">
      <dgm:prSet phldrT="[Text]"/>
      <dgm:spPr/>
      <dgm:t>
        <a:bodyPr/>
        <a:lstStyle/>
        <a:p>
          <a:pPr rtl="0"/>
          <a:r>
            <a:rPr lang="en-US"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Search medicines </a:t>
          </a:r>
          <a:endParaRPr lang="en-US" b="0" cap="none" spc="0" dirty="0">
            <a:ln w="0"/>
            <a:solidFill>
              <a:schemeClr val="tx1"/>
            </a:solidFill>
            <a:effectLst>
              <a:outerShdw blurRad="38100" dist="19050" dir="2700000" algn="tl" rotWithShape="0">
                <a:schemeClr val="dk1">
                  <a:alpha val="40000"/>
                </a:schemeClr>
              </a:outerShdw>
            </a:effectLst>
          </a:endParaRPr>
        </a:p>
      </dgm:t>
    </dgm:pt>
    <dgm:pt modelId="{5030DB4D-1B70-47E0-AC63-58DA0F8BC131}" type="parTrans" cxnId="{7B92D394-0735-47D0-AEE2-B38E2C2A0590}">
      <dgm:prSet/>
      <dgm:spPr/>
      <dgm:t>
        <a:bodyPr/>
        <a:lstStyle/>
        <a:p>
          <a:endParaRPr lang="en-US"/>
        </a:p>
      </dgm:t>
    </dgm:pt>
    <dgm:pt modelId="{137D28DB-A422-416D-98ED-D4D4162DCE48}" type="sibTrans" cxnId="{7B92D394-0735-47D0-AEE2-B38E2C2A0590}">
      <dgm:prSet/>
      <dgm:spPr/>
      <dgm:t>
        <a:bodyPr/>
        <a:lstStyle/>
        <a:p>
          <a:endParaRPr lang="en-US"/>
        </a:p>
      </dgm:t>
    </dgm:pt>
    <dgm:pt modelId="{FE8D39A9-77B4-47E6-816A-659AF2425AC8}">
      <dgm:prSet phldrT="[Text]" custT="1"/>
      <dgm:spPr/>
      <dgm:t>
        <a:bodyPr/>
        <a:lstStyle/>
        <a:p>
          <a:r>
            <a:rPr lang="en-US" sz="1400" b="0" i="0" cap="none" spc="0" dirty="0">
              <a:ln w="0"/>
              <a:solidFill>
                <a:schemeClr val="tx1"/>
              </a:solidFill>
              <a:effectLst>
                <a:outerShdw blurRad="38100" dist="19050" dir="2700000" algn="tl" rotWithShape="0">
                  <a:schemeClr val="dk1">
                    <a:alpha val="40000"/>
                  </a:schemeClr>
                </a:outerShdw>
              </a:effectLst>
              <a:latin typeface="+mj-lt"/>
            </a:rPr>
            <a:t>Afroza Sultana</a:t>
          </a:r>
          <a:endParaRPr lang="en-US" sz="1400" b="0" cap="none" spc="0" dirty="0">
            <a:ln w="0"/>
            <a:solidFill>
              <a:schemeClr val="tx1"/>
            </a:solidFill>
            <a:effectLst>
              <a:outerShdw blurRad="38100" dist="19050" dir="2700000" algn="tl" rotWithShape="0">
                <a:schemeClr val="dk1">
                  <a:alpha val="40000"/>
                </a:schemeClr>
              </a:outerShdw>
            </a:effectLst>
          </a:endParaRPr>
        </a:p>
      </dgm:t>
    </dgm:pt>
    <dgm:pt modelId="{8BCAA685-44D3-4675-A59B-00E31ABD7999}" type="parTrans" cxnId="{9EB9E1B2-3555-4BA9-9C0D-A0D6C7413709}">
      <dgm:prSet/>
      <dgm:spPr/>
      <dgm:t>
        <a:bodyPr/>
        <a:lstStyle/>
        <a:p>
          <a:endParaRPr lang="en-US"/>
        </a:p>
      </dgm:t>
    </dgm:pt>
    <dgm:pt modelId="{0A811480-DBC8-4D2D-8CAB-EFC52495BAE5}" type="sibTrans" cxnId="{9EB9E1B2-3555-4BA9-9C0D-A0D6C7413709}">
      <dgm:prSet/>
      <dgm:spPr/>
      <dgm:t>
        <a:bodyPr/>
        <a:lstStyle/>
        <a:p>
          <a:endParaRPr lang="en-US"/>
        </a:p>
      </dgm:t>
    </dgm:pt>
    <dgm:pt modelId="{6D1DDEE0-1782-46DE-AE26-E54F3EFE8E1D}" type="pres">
      <dgm:prSet presAssocID="{20CB0574-2A88-4929-8150-DB040FBBF4EB}" presName="Name0" presStyleCnt="0">
        <dgm:presLayoutVars>
          <dgm:dir/>
          <dgm:resizeHandles val="exact"/>
        </dgm:presLayoutVars>
      </dgm:prSet>
      <dgm:spPr/>
    </dgm:pt>
    <dgm:pt modelId="{75D6F795-1448-4CF9-ABA2-55A66F28ECA9}" type="pres">
      <dgm:prSet presAssocID="{20CB0574-2A88-4929-8150-DB040FBBF4EB}" presName="vNodes" presStyleCnt="0"/>
      <dgm:spPr/>
    </dgm:pt>
    <dgm:pt modelId="{8CB36122-7D38-4667-9594-A52001E6E830}" type="pres">
      <dgm:prSet presAssocID="{E0D0A69D-1004-40EC-A11B-61756159BAC3}" presName="node" presStyleLbl="node1" presStyleIdx="0" presStyleCnt="3">
        <dgm:presLayoutVars>
          <dgm:bulletEnabled val="1"/>
        </dgm:presLayoutVars>
      </dgm:prSet>
      <dgm:spPr/>
    </dgm:pt>
    <dgm:pt modelId="{DFC21849-0FBB-4632-BE58-61F4FF0508A3}" type="pres">
      <dgm:prSet presAssocID="{8AE4FDBD-1F87-4115-8DFB-EAA41DC18044}" presName="spacerT" presStyleCnt="0"/>
      <dgm:spPr/>
    </dgm:pt>
    <dgm:pt modelId="{2BB7FA57-A54C-419E-9007-2F4C83F5F51A}" type="pres">
      <dgm:prSet presAssocID="{8AE4FDBD-1F87-4115-8DFB-EAA41DC18044}" presName="sibTrans" presStyleLbl="sibTrans2D1" presStyleIdx="0" presStyleCnt="2"/>
      <dgm:spPr/>
    </dgm:pt>
    <dgm:pt modelId="{65B5C99B-3F00-48D7-851A-589B9991C108}" type="pres">
      <dgm:prSet presAssocID="{8AE4FDBD-1F87-4115-8DFB-EAA41DC18044}" presName="spacerB" presStyleCnt="0"/>
      <dgm:spPr/>
    </dgm:pt>
    <dgm:pt modelId="{0DE7BA4B-25A2-49DC-9E5E-FD59A4BFDEDF}" type="pres">
      <dgm:prSet presAssocID="{5D5291C4-BDB0-407E-BD1C-536842A8C4AF}" presName="node" presStyleLbl="node1" presStyleIdx="1" presStyleCnt="3">
        <dgm:presLayoutVars>
          <dgm:bulletEnabled val="1"/>
        </dgm:presLayoutVars>
      </dgm:prSet>
      <dgm:spPr/>
    </dgm:pt>
    <dgm:pt modelId="{48AE3AD6-BE60-4384-8A74-5CF121B87900}" type="pres">
      <dgm:prSet presAssocID="{20CB0574-2A88-4929-8150-DB040FBBF4EB}" presName="sibTransLast" presStyleLbl="sibTrans2D1" presStyleIdx="1" presStyleCnt="2"/>
      <dgm:spPr/>
    </dgm:pt>
    <dgm:pt modelId="{6C128214-C3FD-4227-92B7-251E5652A9E5}" type="pres">
      <dgm:prSet presAssocID="{20CB0574-2A88-4929-8150-DB040FBBF4EB}" presName="connectorText" presStyleLbl="sibTrans2D1" presStyleIdx="1" presStyleCnt="2"/>
      <dgm:spPr/>
    </dgm:pt>
    <dgm:pt modelId="{77286321-CC3C-4764-B752-647F80B0B52F}" type="pres">
      <dgm:prSet presAssocID="{20CB0574-2A88-4929-8150-DB040FBBF4EB}" presName="lastNode" presStyleLbl="node1" presStyleIdx="2" presStyleCnt="3" custLinFactNeighborX="6072" custLinFactNeighborY="-1626">
        <dgm:presLayoutVars>
          <dgm:bulletEnabled val="1"/>
        </dgm:presLayoutVars>
      </dgm:prSet>
      <dgm:spPr/>
    </dgm:pt>
  </dgm:ptLst>
  <dgm:cxnLst>
    <dgm:cxn modelId="{CE2AD917-9CB2-4594-9465-7DF393FE6031}" srcId="{20CB0574-2A88-4929-8150-DB040FBBF4EB}" destId="{E0D0A69D-1004-40EC-A11B-61756159BAC3}" srcOrd="0" destOrd="0" parTransId="{5F25981E-A032-499F-9B0C-632CBD9BFDF1}" sibTransId="{8AE4FDBD-1F87-4115-8DFB-EAA41DC18044}"/>
    <dgm:cxn modelId="{5DD40F1F-42DA-44FF-9667-74D9A0E8D2DB}" type="presOf" srcId="{8AE4FDBD-1F87-4115-8DFB-EAA41DC18044}" destId="{2BB7FA57-A54C-419E-9007-2F4C83F5F51A}" srcOrd="0" destOrd="0" presId="urn:microsoft.com/office/officeart/2005/8/layout/equation2"/>
    <dgm:cxn modelId="{D036E03D-71AC-48AD-83CC-8CB91B5D04C9}" type="presOf" srcId="{E0D0A69D-1004-40EC-A11B-61756159BAC3}" destId="{8CB36122-7D38-4667-9594-A52001E6E830}" srcOrd="0" destOrd="0" presId="urn:microsoft.com/office/officeart/2005/8/layout/equation2"/>
    <dgm:cxn modelId="{B88F9761-4443-499C-94DC-453B3B16413E}" type="presOf" srcId="{137D28DB-A422-416D-98ED-D4D4162DCE48}" destId="{48AE3AD6-BE60-4384-8A74-5CF121B87900}" srcOrd="0" destOrd="0" presId="urn:microsoft.com/office/officeart/2005/8/layout/equation2"/>
    <dgm:cxn modelId="{27E4E664-2332-4552-B732-7642CD33DF71}" type="presOf" srcId="{137D28DB-A422-416D-98ED-D4D4162DCE48}" destId="{6C128214-C3FD-4227-92B7-251E5652A9E5}" srcOrd="1" destOrd="0" presId="urn:microsoft.com/office/officeart/2005/8/layout/equation2"/>
    <dgm:cxn modelId="{7B92D394-0735-47D0-AEE2-B38E2C2A0590}" srcId="{20CB0574-2A88-4929-8150-DB040FBBF4EB}" destId="{5D5291C4-BDB0-407E-BD1C-536842A8C4AF}" srcOrd="1" destOrd="0" parTransId="{5030DB4D-1B70-47E0-AC63-58DA0F8BC131}" sibTransId="{137D28DB-A422-416D-98ED-D4D4162DCE48}"/>
    <dgm:cxn modelId="{9EB9E1B2-3555-4BA9-9C0D-A0D6C7413709}" srcId="{20CB0574-2A88-4929-8150-DB040FBBF4EB}" destId="{FE8D39A9-77B4-47E6-816A-659AF2425AC8}" srcOrd="2" destOrd="0" parTransId="{8BCAA685-44D3-4675-A59B-00E31ABD7999}" sibTransId="{0A811480-DBC8-4D2D-8CAB-EFC52495BAE5}"/>
    <dgm:cxn modelId="{BDBFF7C2-A188-45DF-ABE8-0E8BD250B959}" type="presOf" srcId="{20CB0574-2A88-4929-8150-DB040FBBF4EB}" destId="{6D1DDEE0-1782-46DE-AE26-E54F3EFE8E1D}" srcOrd="0" destOrd="0" presId="urn:microsoft.com/office/officeart/2005/8/layout/equation2"/>
    <dgm:cxn modelId="{0B70B9D9-DDF4-4B45-953C-38D450F28E27}" type="presOf" srcId="{FE8D39A9-77B4-47E6-816A-659AF2425AC8}" destId="{77286321-CC3C-4764-B752-647F80B0B52F}" srcOrd="0" destOrd="0" presId="urn:microsoft.com/office/officeart/2005/8/layout/equation2"/>
    <dgm:cxn modelId="{F81F86E2-1E18-41F3-88BC-21DBE55C2ED8}" type="presOf" srcId="{5D5291C4-BDB0-407E-BD1C-536842A8C4AF}" destId="{0DE7BA4B-25A2-49DC-9E5E-FD59A4BFDEDF}" srcOrd="0" destOrd="0" presId="urn:microsoft.com/office/officeart/2005/8/layout/equation2"/>
    <dgm:cxn modelId="{CB7C7C35-5469-4667-9706-ED57B082974E}" type="presParOf" srcId="{6D1DDEE0-1782-46DE-AE26-E54F3EFE8E1D}" destId="{75D6F795-1448-4CF9-ABA2-55A66F28ECA9}" srcOrd="0" destOrd="0" presId="urn:microsoft.com/office/officeart/2005/8/layout/equation2"/>
    <dgm:cxn modelId="{24F60452-1D84-41FD-AF5D-A16CB2D6486F}" type="presParOf" srcId="{75D6F795-1448-4CF9-ABA2-55A66F28ECA9}" destId="{8CB36122-7D38-4667-9594-A52001E6E830}" srcOrd="0" destOrd="0" presId="urn:microsoft.com/office/officeart/2005/8/layout/equation2"/>
    <dgm:cxn modelId="{26199EFA-C89D-4652-8A4D-123D36DD4797}" type="presParOf" srcId="{75D6F795-1448-4CF9-ABA2-55A66F28ECA9}" destId="{DFC21849-0FBB-4632-BE58-61F4FF0508A3}" srcOrd="1" destOrd="0" presId="urn:microsoft.com/office/officeart/2005/8/layout/equation2"/>
    <dgm:cxn modelId="{F3E878F3-95BD-4E0B-9BAA-5DB959B09059}" type="presParOf" srcId="{75D6F795-1448-4CF9-ABA2-55A66F28ECA9}" destId="{2BB7FA57-A54C-419E-9007-2F4C83F5F51A}" srcOrd="2" destOrd="0" presId="urn:microsoft.com/office/officeart/2005/8/layout/equation2"/>
    <dgm:cxn modelId="{A0DA970D-21BA-42A9-A9B1-E58F98EDF9B1}" type="presParOf" srcId="{75D6F795-1448-4CF9-ABA2-55A66F28ECA9}" destId="{65B5C99B-3F00-48D7-851A-589B9991C108}" srcOrd="3" destOrd="0" presId="urn:microsoft.com/office/officeart/2005/8/layout/equation2"/>
    <dgm:cxn modelId="{07780793-6744-464F-B3B7-FD3F63AB66AE}" type="presParOf" srcId="{75D6F795-1448-4CF9-ABA2-55A66F28ECA9}" destId="{0DE7BA4B-25A2-49DC-9E5E-FD59A4BFDEDF}" srcOrd="4" destOrd="0" presId="urn:microsoft.com/office/officeart/2005/8/layout/equation2"/>
    <dgm:cxn modelId="{F65D0C10-514A-4199-8710-E0B1A4661C81}" type="presParOf" srcId="{6D1DDEE0-1782-46DE-AE26-E54F3EFE8E1D}" destId="{48AE3AD6-BE60-4384-8A74-5CF121B87900}" srcOrd="1" destOrd="0" presId="urn:microsoft.com/office/officeart/2005/8/layout/equation2"/>
    <dgm:cxn modelId="{A88174C7-D90A-4424-8E45-C77C9A3D52D5}" type="presParOf" srcId="{48AE3AD6-BE60-4384-8A74-5CF121B87900}" destId="{6C128214-C3FD-4227-92B7-251E5652A9E5}" srcOrd="0" destOrd="0" presId="urn:microsoft.com/office/officeart/2005/8/layout/equation2"/>
    <dgm:cxn modelId="{10A5B5F0-28E5-402C-9D3B-9FEE480AE081}" type="presParOf" srcId="{6D1DDEE0-1782-46DE-AE26-E54F3EFE8E1D}" destId="{77286321-CC3C-4764-B752-647F80B0B52F}"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CB0574-2A88-4929-8150-DB040FBBF4EB}" type="doc">
      <dgm:prSet loTypeId="urn:microsoft.com/office/officeart/2005/8/layout/funnel1" loCatId="process" qsTypeId="urn:microsoft.com/office/officeart/2005/8/quickstyle/3d6" qsCatId="3D" csTypeId="urn:microsoft.com/office/officeart/2005/8/colors/accent1_2" csCatId="accent1" phldr="1"/>
      <dgm:spPr/>
    </dgm:pt>
    <dgm:pt modelId="{E0D0A69D-1004-40EC-A11B-61756159BAC3}">
      <dgm:prSet phldrT="[Text]"/>
      <dgm:spPr/>
      <dgm:t>
        <a:bodyPr/>
        <a:lstStyle/>
        <a:p>
          <a:pPr rtl="0"/>
          <a:r>
            <a:rPr lang="en-US">
              <a:latin typeface="Calibri" panose="020F0502020204030204" pitchFamily="34" charset="0"/>
              <a:ea typeface="Calibri" panose="020F0502020204030204" pitchFamily="34" charset="0"/>
              <a:cs typeface="Times New Roman" panose="02020603050405020304" pitchFamily="18" charset="0"/>
            </a:rPr>
            <a:t>Wish List</a:t>
          </a:r>
          <a:endParaRPr lang="en-US" dirty="0">
            <a:latin typeface="Calibri" panose="020F0502020204030204" pitchFamily="34" charset="0"/>
            <a:ea typeface="Calibri" panose="020F0502020204030204" pitchFamily="34" charset="0"/>
            <a:cs typeface="Times New Roman" panose="02020603050405020304" pitchFamily="18" charset="0"/>
          </a:endParaRPr>
        </a:p>
      </dgm:t>
    </dgm:pt>
    <dgm:pt modelId="{5F25981E-A032-499F-9B0C-632CBD9BFDF1}" type="parTrans" cxnId="{CE2AD917-9CB2-4594-9465-7DF393FE6031}">
      <dgm:prSet/>
      <dgm:spPr/>
      <dgm:t>
        <a:bodyPr/>
        <a:lstStyle/>
        <a:p>
          <a:endParaRPr lang="en-US"/>
        </a:p>
      </dgm:t>
    </dgm:pt>
    <dgm:pt modelId="{8AE4FDBD-1F87-4115-8DFB-EAA41DC18044}" type="sibTrans" cxnId="{CE2AD917-9CB2-4594-9465-7DF393FE6031}">
      <dgm:prSet/>
      <dgm:spPr/>
      <dgm:t>
        <a:bodyPr/>
        <a:lstStyle/>
        <a:p>
          <a:endParaRPr lang="en-US"/>
        </a:p>
      </dgm:t>
    </dgm:pt>
    <dgm:pt modelId="{5D5291C4-BDB0-407E-BD1C-536842A8C4AF}">
      <dgm:prSet phldrT="[Text]"/>
      <dgm:spPr/>
      <dgm:t>
        <a:bodyPr/>
        <a:lstStyle/>
        <a:p>
          <a:pPr rtl="0"/>
          <a:r>
            <a:rPr lang="en-US" b="0" cap="none" spc="0">
              <a:ln w="0"/>
              <a:effectLst>
                <a:outerShdw blurRad="38100" dist="19050" dir="2700000" algn="tl" rotWithShape="0">
                  <a:schemeClr val="dk1">
                    <a:alpha val="40000"/>
                  </a:schemeClr>
                </a:outerShdw>
              </a:effectLst>
            </a:rPr>
            <a:t>Admin Panel</a:t>
          </a:r>
          <a:endParaRPr lang="en-US" b="0" cap="none" spc="0" dirty="0">
            <a:ln w="0"/>
            <a:effectLst>
              <a:outerShdw blurRad="38100" dist="19050" dir="2700000" algn="tl" rotWithShape="0">
                <a:schemeClr val="dk1">
                  <a:alpha val="40000"/>
                </a:schemeClr>
              </a:outerShdw>
            </a:effectLst>
          </a:endParaRPr>
        </a:p>
      </dgm:t>
    </dgm:pt>
    <dgm:pt modelId="{5030DB4D-1B70-47E0-AC63-58DA0F8BC131}" type="parTrans" cxnId="{7B92D394-0735-47D0-AEE2-B38E2C2A0590}">
      <dgm:prSet/>
      <dgm:spPr/>
      <dgm:t>
        <a:bodyPr/>
        <a:lstStyle/>
        <a:p>
          <a:endParaRPr lang="en-US"/>
        </a:p>
      </dgm:t>
    </dgm:pt>
    <dgm:pt modelId="{137D28DB-A422-416D-98ED-D4D4162DCE48}" type="sibTrans" cxnId="{7B92D394-0735-47D0-AEE2-B38E2C2A0590}">
      <dgm:prSet/>
      <dgm:spPr/>
      <dgm:t>
        <a:bodyPr/>
        <a:lstStyle/>
        <a:p>
          <a:endParaRPr lang="en-US"/>
        </a:p>
      </dgm:t>
    </dgm:pt>
    <dgm:pt modelId="{FE8D39A9-77B4-47E6-816A-659AF2425AC8}">
      <dgm:prSet phldrT="[Text]" custT="1"/>
      <dgm:spPr/>
      <dgm:t>
        <a:bodyPr/>
        <a:lstStyle/>
        <a:p>
          <a:r>
            <a:rPr lang="en-US" sz="1200" b="0" i="0" dirty="0">
              <a:effectLst/>
              <a:latin typeface="+mj-lt"/>
            </a:rPr>
            <a:t>MD </a:t>
          </a:r>
          <a:r>
            <a:rPr lang="en-US" sz="1200" b="0" i="0" dirty="0" err="1">
              <a:effectLst/>
              <a:latin typeface="+mj-lt"/>
            </a:rPr>
            <a:t>Mehedi</a:t>
          </a:r>
          <a:r>
            <a:rPr lang="en-US" sz="1200" b="0" i="0" dirty="0">
              <a:effectLst/>
              <a:latin typeface="+mj-lt"/>
            </a:rPr>
            <a:t> Hassan Rafi</a:t>
          </a:r>
          <a:endParaRPr lang="en-US" sz="1200" dirty="0"/>
        </a:p>
      </dgm:t>
    </dgm:pt>
    <dgm:pt modelId="{8BCAA685-44D3-4675-A59B-00E31ABD7999}" type="parTrans" cxnId="{9EB9E1B2-3555-4BA9-9C0D-A0D6C7413709}">
      <dgm:prSet/>
      <dgm:spPr/>
      <dgm:t>
        <a:bodyPr/>
        <a:lstStyle/>
        <a:p>
          <a:endParaRPr lang="en-US"/>
        </a:p>
      </dgm:t>
    </dgm:pt>
    <dgm:pt modelId="{0A811480-DBC8-4D2D-8CAB-EFC52495BAE5}" type="sibTrans" cxnId="{9EB9E1B2-3555-4BA9-9C0D-A0D6C7413709}">
      <dgm:prSet/>
      <dgm:spPr/>
      <dgm:t>
        <a:bodyPr/>
        <a:lstStyle/>
        <a:p>
          <a:endParaRPr lang="en-US"/>
        </a:p>
      </dgm:t>
    </dgm:pt>
    <dgm:pt modelId="{A3BCE1C6-8FD0-4D1E-877F-F412D4DB90AC}" type="pres">
      <dgm:prSet presAssocID="{20CB0574-2A88-4929-8150-DB040FBBF4EB}" presName="Name0" presStyleCnt="0">
        <dgm:presLayoutVars>
          <dgm:chMax val="4"/>
          <dgm:resizeHandles val="exact"/>
        </dgm:presLayoutVars>
      </dgm:prSet>
      <dgm:spPr/>
    </dgm:pt>
    <dgm:pt modelId="{EE4CF157-C105-4D3A-8F1D-761524C95469}" type="pres">
      <dgm:prSet presAssocID="{20CB0574-2A88-4929-8150-DB040FBBF4EB}" presName="ellipse" presStyleLbl="trBgShp" presStyleIdx="0" presStyleCnt="1" custLinFactNeighborY="-29831"/>
      <dgm:spPr/>
    </dgm:pt>
    <dgm:pt modelId="{B51CCEFC-2762-4D4A-BEEE-08B7B11FE8A4}" type="pres">
      <dgm:prSet presAssocID="{20CB0574-2A88-4929-8150-DB040FBBF4EB}" presName="arrow1" presStyleLbl="fgShp" presStyleIdx="0" presStyleCnt="1" custLinFactNeighborX="2791" custLinFactNeighborY="-42166"/>
      <dgm:spPr/>
    </dgm:pt>
    <dgm:pt modelId="{16A575EB-EF1E-4041-8075-B12C6A3B64E7}" type="pres">
      <dgm:prSet presAssocID="{20CB0574-2A88-4929-8150-DB040FBBF4EB}" presName="rectangle" presStyleLbl="revTx" presStyleIdx="0" presStyleCnt="1" custScaleX="128482" custLinFactNeighborX="3161" custLinFactNeighborY="-15358">
        <dgm:presLayoutVars>
          <dgm:bulletEnabled val="1"/>
        </dgm:presLayoutVars>
      </dgm:prSet>
      <dgm:spPr/>
    </dgm:pt>
    <dgm:pt modelId="{258CE8CD-84A4-4F98-B9A3-4ED48C0093D9}" type="pres">
      <dgm:prSet presAssocID="{5D5291C4-BDB0-407E-BD1C-536842A8C4AF}" presName="item1" presStyleLbl="node1" presStyleIdx="0" presStyleCnt="2" custLinFactNeighborY="-25638">
        <dgm:presLayoutVars>
          <dgm:bulletEnabled val="1"/>
        </dgm:presLayoutVars>
      </dgm:prSet>
      <dgm:spPr/>
    </dgm:pt>
    <dgm:pt modelId="{DDF9603E-0376-4821-B5BB-E4C97CFCE3CA}" type="pres">
      <dgm:prSet presAssocID="{FE8D39A9-77B4-47E6-816A-659AF2425AC8}" presName="item2" presStyleLbl="node1" presStyleIdx="1" presStyleCnt="2" custLinFactNeighborY="-18900">
        <dgm:presLayoutVars>
          <dgm:bulletEnabled val="1"/>
        </dgm:presLayoutVars>
      </dgm:prSet>
      <dgm:spPr/>
    </dgm:pt>
    <dgm:pt modelId="{51F0C131-1BB8-4794-A28F-771EDB1FA7D9}" type="pres">
      <dgm:prSet presAssocID="{20CB0574-2A88-4929-8150-DB040FBBF4EB}" presName="funnel" presStyleLbl="trAlignAcc1" presStyleIdx="0" presStyleCnt="1" custLinFactNeighborY="-13241"/>
      <dgm:spPr/>
    </dgm:pt>
  </dgm:ptLst>
  <dgm:cxnLst>
    <dgm:cxn modelId="{CE2AD917-9CB2-4594-9465-7DF393FE6031}" srcId="{20CB0574-2A88-4929-8150-DB040FBBF4EB}" destId="{E0D0A69D-1004-40EC-A11B-61756159BAC3}" srcOrd="0" destOrd="0" parTransId="{5F25981E-A032-499F-9B0C-632CBD9BFDF1}" sibTransId="{8AE4FDBD-1F87-4115-8DFB-EAA41DC18044}"/>
    <dgm:cxn modelId="{1DBBC427-3886-422A-A436-F103748BBE54}" type="presOf" srcId="{20CB0574-2A88-4929-8150-DB040FBBF4EB}" destId="{A3BCE1C6-8FD0-4D1E-877F-F412D4DB90AC}" srcOrd="0" destOrd="0" presId="urn:microsoft.com/office/officeart/2005/8/layout/funnel1"/>
    <dgm:cxn modelId="{7B92D394-0735-47D0-AEE2-B38E2C2A0590}" srcId="{20CB0574-2A88-4929-8150-DB040FBBF4EB}" destId="{5D5291C4-BDB0-407E-BD1C-536842A8C4AF}" srcOrd="1" destOrd="0" parTransId="{5030DB4D-1B70-47E0-AC63-58DA0F8BC131}" sibTransId="{137D28DB-A422-416D-98ED-D4D4162DCE48}"/>
    <dgm:cxn modelId="{9EB9E1B2-3555-4BA9-9C0D-A0D6C7413709}" srcId="{20CB0574-2A88-4929-8150-DB040FBBF4EB}" destId="{FE8D39A9-77B4-47E6-816A-659AF2425AC8}" srcOrd="2" destOrd="0" parTransId="{8BCAA685-44D3-4675-A59B-00E31ABD7999}" sibTransId="{0A811480-DBC8-4D2D-8CAB-EFC52495BAE5}"/>
    <dgm:cxn modelId="{FEE475C7-DEEF-49F3-9B14-4BDBED7D2734}" type="presOf" srcId="{5D5291C4-BDB0-407E-BD1C-536842A8C4AF}" destId="{258CE8CD-84A4-4F98-B9A3-4ED48C0093D9}" srcOrd="0" destOrd="0" presId="urn:microsoft.com/office/officeart/2005/8/layout/funnel1"/>
    <dgm:cxn modelId="{0F47ECDA-41AE-47DC-8CB1-CDA47B304720}" type="presOf" srcId="{FE8D39A9-77B4-47E6-816A-659AF2425AC8}" destId="{16A575EB-EF1E-4041-8075-B12C6A3B64E7}" srcOrd="0" destOrd="0" presId="urn:microsoft.com/office/officeart/2005/8/layout/funnel1"/>
    <dgm:cxn modelId="{579BA0E7-E4EF-4BB6-84CA-1C7A0F8F6DFD}" type="presOf" srcId="{E0D0A69D-1004-40EC-A11B-61756159BAC3}" destId="{DDF9603E-0376-4821-B5BB-E4C97CFCE3CA}" srcOrd="0" destOrd="0" presId="urn:microsoft.com/office/officeart/2005/8/layout/funnel1"/>
    <dgm:cxn modelId="{3B3A8545-DB31-414C-9AF4-7F808DE31ACB}" type="presParOf" srcId="{A3BCE1C6-8FD0-4D1E-877F-F412D4DB90AC}" destId="{EE4CF157-C105-4D3A-8F1D-761524C95469}" srcOrd="0" destOrd="0" presId="urn:microsoft.com/office/officeart/2005/8/layout/funnel1"/>
    <dgm:cxn modelId="{016A096F-4719-4B59-B221-AAFD8261691B}" type="presParOf" srcId="{A3BCE1C6-8FD0-4D1E-877F-F412D4DB90AC}" destId="{B51CCEFC-2762-4D4A-BEEE-08B7B11FE8A4}" srcOrd="1" destOrd="0" presId="urn:microsoft.com/office/officeart/2005/8/layout/funnel1"/>
    <dgm:cxn modelId="{6F0D54CF-247A-4456-ABA1-344F7E66B553}" type="presParOf" srcId="{A3BCE1C6-8FD0-4D1E-877F-F412D4DB90AC}" destId="{16A575EB-EF1E-4041-8075-B12C6A3B64E7}" srcOrd="2" destOrd="0" presId="urn:microsoft.com/office/officeart/2005/8/layout/funnel1"/>
    <dgm:cxn modelId="{D0E4D72F-9F46-40F3-BEFD-8B81BA3725B9}" type="presParOf" srcId="{A3BCE1C6-8FD0-4D1E-877F-F412D4DB90AC}" destId="{258CE8CD-84A4-4F98-B9A3-4ED48C0093D9}" srcOrd="3" destOrd="0" presId="urn:microsoft.com/office/officeart/2005/8/layout/funnel1"/>
    <dgm:cxn modelId="{A73CB8AA-AA11-40B1-BD59-73800E019A17}" type="presParOf" srcId="{A3BCE1C6-8FD0-4D1E-877F-F412D4DB90AC}" destId="{DDF9603E-0376-4821-B5BB-E4C97CFCE3CA}" srcOrd="4" destOrd="0" presId="urn:microsoft.com/office/officeart/2005/8/layout/funnel1"/>
    <dgm:cxn modelId="{4BC565A8-83C8-490F-A0A4-424D68FD7B23}" type="presParOf" srcId="{A3BCE1C6-8FD0-4D1E-877F-F412D4DB90AC}" destId="{51F0C131-1BB8-4794-A28F-771EDB1FA7D9}" srcOrd="5" destOrd="0" presId="urn:microsoft.com/office/officeart/2005/8/layout/funne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CB0574-2A88-4929-8150-DB040FBBF4EB}" type="doc">
      <dgm:prSet loTypeId="urn:microsoft.com/office/officeart/2005/8/layout/vProcess5" loCatId="process" qsTypeId="urn:microsoft.com/office/officeart/2005/8/quickstyle/3d3" qsCatId="3D" csTypeId="urn:microsoft.com/office/officeart/2005/8/colors/accent1_2" csCatId="accent1" phldr="1"/>
      <dgm:spPr/>
    </dgm:pt>
    <dgm:pt modelId="{E0D0A69D-1004-40EC-A11B-61756159BAC3}">
      <dgm:prSet phldrT="[Text]"/>
      <dgm:spPr/>
      <dgm:t>
        <a:bodyPr/>
        <a:lstStyle/>
        <a:p>
          <a:pPr rtl="0"/>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Front End</a:t>
          </a:r>
        </a:p>
      </dgm:t>
    </dgm:pt>
    <dgm:pt modelId="{5F25981E-A032-499F-9B0C-632CBD9BFDF1}" type="parTrans" cxnId="{CE2AD917-9CB2-4594-9465-7DF393FE6031}">
      <dgm:prSet/>
      <dgm:spPr/>
      <dgm:t>
        <a:bodyPr/>
        <a:lstStyle/>
        <a:p>
          <a:endParaRPr lang="en-US"/>
        </a:p>
      </dgm:t>
    </dgm:pt>
    <dgm:pt modelId="{8AE4FDBD-1F87-4115-8DFB-EAA41DC18044}" type="sibTrans" cxnId="{CE2AD917-9CB2-4594-9465-7DF393FE6031}">
      <dgm:prSet/>
      <dgm:spPr/>
      <dgm:t>
        <a:bodyPr/>
        <a:lstStyle/>
        <a:p>
          <a:endParaRPr lang="en-US"/>
        </a:p>
      </dgm:t>
    </dgm:pt>
    <dgm:pt modelId="{5D5291C4-BDB0-407E-BD1C-536842A8C4AF}">
      <dgm:prSet phldrT="[Text]"/>
      <dgm:spPr/>
      <dgm:t>
        <a:bodyPr/>
        <a:lstStyle/>
        <a:p>
          <a:pPr rtl="0"/>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 Of Admin</a:t>
          </a:r>
          <a:endParaRPr lang="en-US" dirty="0">
            <a:solidFill>
              <a:schemeClr val="tx1"/>
            </a:solidFill>
          </a:endParaRPr>
        </a:p>
      </dgm:t>
    </dgm:pt>
    <dgm:pt modelId="{5030DB4D-1B70-47E0-AC63-58DA0F8BC131}" type="parTrans" cxnId="{7B92D394-0735-47D0-AEE2-B38E2C2A0590}">
      <dgm:prSet/>
      <dgm:spPr/>
      <dgm:t>
        <a:bodyPr/>
        <a:lstStyle/>
        <a:p>
          <a:endParaRPr lang="en-US"/>
        </a:p>
      </dgm:t>
    </dgm:pt>
    <dgm:pt modelId="{137D28DB-A422-416D-98ED-D4D4162DCE48}" type="sibTrans" cxnId="{7B92D394-0735-47D0-AEE2-B38E2C2A0590}">
      <dgm:prSet/>
      <dgm:spPr/>
      <dgm:t>
        <a:bodyPr/>
        <a:lstStyle/>
        <a:p>
          <a:endParaRPr lang="en-US"/>
        </a:p>
      </dgm:t>
    </dgm:pt>
    <dgm:pt modelId="{FE8D39A9-77B4-47E6-816A-659AF2425AC8}">
      <dgm:prSet phldrT="[Text]" custT="1"/>
      <dgm:spPr/>
      <dgm:t>
        <a:bodyPr/>
        <a:lstStyle/>
        <a:p>
          <a:r>
            <a:rPr lang="en-US" sz="1600" b="0" i="0" dirty="0">
              <a:solidFill>
                <a:schemeClr val="tx1"/>
              </a:solidFill>
              <a:effectLst/>
              <a:latin typeface="+mj-lt"/>
            </a:rPr>
            <a:t>Md. </a:t>
          </a:r>
          <a:r>
            <a:rPr lang="en-US" sz="1600" b="0" i="0" dirty="0" err="1">
              <a:solidFill>
                <a:schemeClr val="tx1"/>
              </a:solidFill>
              <a:effectLst/>
              <a:latin typeface="+mj-lt"/>
            </a:rPr>
            <a:t>Shafiqul</a:t>
          </a:r>
          <a:r>
            <a:rPr lang="en-US" sz="1600" b="0" i="0" dirty="0">
              <a:solidFill>
                <a:schemeClr val="tx1"/>
              </a:solidFill>
              <a:effectLst/>
              <a:latin typeface="+mj-lt"/>
            </a:rPr>
            <a:t> Islam</a:t>
          </a:r>
          <a:endParaRPr lang="en-US" sz="1600" dirty="0">
            <a:solidFill>
              <a:schemeClr val="tx1"/>
            </a:solidFill>
          </a:endParaRPr>
        </a:p>
      </dgm:t>
    </dgm:pt>
    <dgm:pt modelId="{8BCAA685-44D3-4675-A59B-00E31ABD7999}" type="parTrans" cxnId="{9EB9E1B2-3555-4BA9-9C0D-A0D6C7413709}">
      <dgm:prSet/>
      <dgm:spPr/>
      <dgm:t>
        <a:bodyPr/>
        <a:lstStyle/>
        <a:p>
          <a:endParaRPr lang="en-US"/>
        </a:p>
      </dgm:t>
    </dgm:pt>
    <dgm:pt modelId="{0A811480-DBC8-4D2D-8CAB-EFC52495BAE5}" type="sibTrans" cxnId="{9EB9E1B2-3555-4BA9-9C0D-A0D6C7413709}">
      <dgm:prSet/>
      <dgm:spPr/>
      <dgm:t>
        <a:bodyPr/>
        <a:lstStyle/>
        <a:p>
          <a:endParaRPr lang="en-US"/>
        </a:p>
      </dgm:t>
    </dgm:pt>
    <dgm:pt modelId="{47A21461-FA1D-4CF4-8225-E96D009BC846}" type="pres">
      <dgm:prSet presAssocID="{20CB0574-2A88-4929-8150-DB040FBBF4EB}" presName="outerComposite" presStyleCnt="0">
        <dgm:presLayoutVars>
          <dgm:chMax val="5"/>
          <dgm:dir/>
          <dgm:resizeHandles val="exact"/>
        </dgm:presLayoutVars>
      </dgm:prSet>
      <dgm:spPr/>
    </dgm:pt>
    <dgm:pt modelId="{359E0EA3-4046-4555-BB3C-23C5CD3F9364}" type="pres">
      <dgm:prSet presAssocID="{20CB0574-2A88-4929-8150-DB040FBBF4EB}" presName="dummyMaxCanvas" presStyleCnt="0">
        <dgm:presLayoutVars/>
      </dgm:prSet>
      <dgm:spPr/>
    </dgm:pt>
    <dgm:pt modelId="{4023501E-9C60-4923-9CB3-010660FA1FFB}" type="pres">
      <dgm:prSet presAssocID="{20CB0574-2A88-4929-8150-DB040FBBF4EB}" presName="ThreeNodes_1" presStyleLbl="node1" presStyleIdx="0" presStyleCnt="3">
        <dgm:presLayoutVars>
          <dgm:bulletEnabled val="1"/>
        </dgm:presLayoutVars>
      </dgm:prSet>
      <dgm:spPr/>
    </dgm:pt>
    <dgm:pt modelId="{2A809EF8-ABAE-4678-BC6C-71795D3BBED8}" type="pres">
      <dgm:prSet presAssocID="{20CB0574-2A88-4929-8150-DB040FBBF4EB}" presName="ThreeNodes_2" presStyleLbl="node1" presStyleIdx="1" presStyleCnt="3">
        <dgm:presLayoutVars>
          <dgm:bulletEnabled val="1"/>
        </dgm:presLayoutVars>
      </dgm:prSet>
      <dgm:spPr/>
    </dgm:pt>
    <dgm:pt modelId="{85A6B38E-1BB8-43DD-8350-BE368983E66C}" type="pres">
      <dgm:prSet presAssocID="{20CB0574-2A88-4929-8150-DB040FBBF4EB}" presName="ThreeNodes_3" presStyleLbl="node1" presStyleIdx="2" presStyleCnt="3">
        <dgm:presLayoutVars>
          <dgm:bulletEnabled val="1"/>
        </dgm:presLayoutVars>
      </dgm:prSet>
      <dgm:spPr/>
    </dgm:pt>
    <dgm:pt modelId="{798F1966-482D-493E-8012-0ADB3A2521A3}" type="pres">
      <dgm:prSet presAssocID="{20CB0574-2A88-4929-8150-DB040FBBF4EB}" presName="ThreeConn_1-2" presStyleLbl="fgAccFollowNode1" presStyleIdx="0" presStyleCnt="2">
        <dgm:presLayoutVars>
          <dgm:bulletEnabled val="1"/>
        </dgm:presLayoutVars>
      </dgm:prSet>
      <dgm:spPr/>
    </dgm:pt>
    <dgm:pt modelId="{D67A109D-F454-49FE-AD3C-90935E65D021}" type="pres">
      <dgm:prSet presAssocID="{20CB0574-2A88-4929-8150-DB040FBBF4EB}" presName="ThreeConn_2-3" presStyleLbl="fgAccFollowNode1" presStyleIdx="1" presStyleCnt="2">
        <dgm:presLayoutVars>
          <dgm:bulletEnabled val="1"/>
        </dgm:presLayoutVars>
      </dgm:prSet>
      <dgm:spPr/>
    </dgm:pt>
    <dgm:pt modelId="{4C6D4C8D-2550-44C3-BA4A-36083A50554E}" type="pres">
      <dgm:prSet presAssocID="{20CB0574-2A88-4929-8150-DB040FBBF4EB}" presName="ThreeNodes_1_text" presStyleLbl="node1" presStyleIdx="2" presStyleCnt="3">
        <dgm:presLayoutVars>
          <dgm:bulletEnabled val="1"/>
        </dgm:presLayoutVars>
      </dgm:prSet>
      <dgm:spPr/>
    </dgm:pt>
    <dgm:pt modelId="{31688667-04C0-467A-A2EB-4D750DF84673}" type="pres">
      <dgm:prSet presAssocID="{20CB0574-2A88-4929-8150-DB040FBBF4EB}" presName="ThreeNodes_2_text" presStyleLbl="node1" presStyleIdx="2" presStyleCnt="3">
        <dgm:presLayoutVars>
          <dgm:bulletEnabled val="1"/>
        </dgm:presLayoutVars>
      </dgm:prSet>
      <dgm:spPr/>
    </dgm:pt>
    <dgm:pt modelId="{C52EA1A8-BB3B-4527-B027-4B3D19ACAFFB}" type="pres">
      <dgm:prSet presAssocID="{20CB0574-2A88-4929-8150-DB040FBBF4EB}" presName="ThreeNodes_3_text" presStyleLbl="node1" presStyleIdx="2" presStyleCnt="3">
        <dgm:presLayoutVars>
          <dgm:bulletEnabled val="1"/>
        </dgm:presLayoutVars>
      </dgm:prSet>
      <dgm:spPr/>
    </dgm:pt>
  </dgm:ptLst>
  <dgm:cxnLst>
    <dgm:cxn modelId="{CE2AD917-9CB2-4594-9465-7DF393FE6031}" srcId="{20CB0574-2A88-4929-8150-DB040FBBF4EB}" destId="{E0D0A69D-1004-40EC-A11B-61756159BAC3}" srcOrd="0" destOrd="0" parTransId="{5F25981E-A032-499F-9B0C-632CBD9BFDF1}" sibTransId="{8AE4FDBD-1F87-4115-8DFB-EAA41DC18044}"/>
    <dgm:cxn modelId="{1B01D818-5C7B-462A-BA86-09F3E3132B90}" type="presOf" srcId="{E0D0A69D-1004-40EC-A11B-61756159BAC3}" destId="{4023501E-9C60-4923-9CB3-010660FA1FFB}" srcOrd="0" destOrd="0" presId="urn:microsoft.com/office/officeart/2005/8/layout/vProcess5"/>
    <dgm:cxn modelId="{F031371C-058A-4BD7-A632-3E13901E6DEE}" type="presOf" srcId="{E0D0A69D-1004-40EC-A11B-61756159BAC3}" destId="{4C6D4C8D-2550-44C3-BA4A-36083A50554E}" srcOrd="1" destOrd="0" presId="urn:microsoft.com/office/officeart/2005/8/layout/vProcess5"/>
    <dgm:cxn modelId="{3BB87A29-F9CC-4B3C-BA51-55FB3980A7FD}" type="presOf" srcId="{5D5291C4-BDB0-407E-BD1C-536842A8C4AF}" destId="{2A809EF8-ABAE-4678-BC6C-71795D3BBED8}" srcOrd="0" destOrd="0" presId="urn:microsoft.com/office/officeart/2005/8/layout/vProcess5"/>
    <dgm:cxn modelId="{F77BD331-9934-43C8-81BC-8F514119FB6C}" type="presOf" srcId="{20CB0574-2A88-4929-8150-DB040FBBF4EB}" destId="{47A21461-FA1D-4CF4-8225-E96D009BC846}" srcOrd="0" destOrd="0" presId="urn:microsoft.com/office/officeart/2005/8/layout/vProcess5"/>
    <dgm:cxn modelId="{E6389441-422D-4557-A645-62005E2FD349}" type="presOf" srcId="{8AE4FDBD-1F87-4115-8DFB-EAA41DC18044}" destId="{798F1966-482D-493E-8012-0ADB3A2521A3}" srcOrd="0" destOrd="0" presId="urn:microsoft.com/office/officeart/2005/8/layout/vProcess5"/>
    <dgm:cxn modelId="{679BF047-93E3-4CCC-AB72-B36014952C61}" type="presOf" srcId="{5D5291C4-BDB0-407E-BD1C-536842A8C4AF}" destId="{31688667-04C0-467A-A2EB-4D750DF84673}" srcOrd="1" destOrd="0" presId="urn:microsoft.com/office/officeart/2005/8/layout/vProcess5"/>
    <dgm:cxn modelId="{E0C7F080-9C67-4DB9-AF03-262465250DFC}" type="presOf" srcId="{FE8D39A9-77B4-47E6-816A-659AF2425AC8}" destId="{C52EA1A8-BB3B-4527-B027-4B3D19ACAFFB}" srcOrd="1" destOrd="0" presId="urn:microsoft.com/office/officeart/2005/8/layout/vProcess5"/>
    <dgm:cxn modelId="{7B92D394-0735-47D0-AEE2-B38E2C2A0590}" srcId="{20CB0574-2A88-4929-8150-DB040FBBF4EB}" destId="{5D5291C4-BDB0-407E-BD1C-536842A8C4AF}" srcOrd="1" destOrd="0" parTransId="{5030DB4D-1B70-47E0-AC63-58DA0F8BC131}" sibTransId="{137D28DB-A422-416D-98ED-D4D4162DCE48}"/>
    <dgm:cxn modelId="{9EB9E1B2-3555-4BA9-9C0D-A0D6C7413709}" srcId="{20CB0574-2A88-4929-8150-DB040FBBF4EB}" destId="{FE8D39A9-77B4-47E6-816A-659AF2425AC8}" srcOrd="2" destOrd="0" parTransId="{8BCAA685-44D3-4675-A59B-00E31ABD7999}" sibTransId="{0A811480-DBC8-4D2D-8CAB-EFC52495BAE5}"/>
    <dgm:cxn modelId="{99B99FDD-136E-44A7-864F-8F6798CFE0A5}" type="presOf" srcId="{FE8D39A9-77B4-47E6-816A-659AF2425AC8}" destId="{85A6B38E-1BB8-43DD-8350-BE368983E66C}" srcOrd="0" destOrd="0" presId="urn:microsoft.com/office/officeart/2005/8/layout/vProcess5"/>
    <dgm:cxn modelId="{36CE46F9-448D-4BBB-AB4F-791B7A066471}" type="presOf" srcId="{137D28DB-A422-416D-98ED-D4D4162DCE48}" destId="{D67A109D-F454-49FE-AD3C-90935E65D021}" srcOrd="0" destOrd="0" presId="urn:microsoft.com/office/officeart/2005/8/layout/vProcess5"/>
    <dgm:cxn modelId="{90A2768E-2DE8-477B-B651-EE296C73E174}" type="presParOf" srcId="{47A21461-FA1D-4CF4-8225-E96D009BC846}" destId="{359E0EA3-4046-4555-BB3C-23C5CD3F9364}" srcOrd="0" destOrd="0" presId="urn:microsoft.com/office/officeart/2005/8/layout/vProcess5"/>
    <dgm:cxn modelId="{E2BEEE8C-A9E8-4932-9387-3072AB046FF2}" type="presParOf" srcId="{47A21461-FA1D-4CF4-8225-E96D009BC846}" destId="{4023501E-9C60-4923-9CB3-010660FA1FFB}" srcOrd="1" destOrd="0" presId="urn:microsoft.com/office/officeart/2005/8/layout/vProcess5"/>
    <dgm:cxn modelId="{A2EA6D94-8E62-45D4-88CD-F5F7BE93BBAA}" type="presParOf" srcId="{47A21461-FA1D-4CF4-8225-E96D009BC846}" destId="{2A809EF8-ABAE-4678-BC6C-71795D3BBED8}" srcOrd="2" destOrd="0" presId="urn:microsoft.com/office/officeart/2005/8/layout/vProcess5"/>
    <dgm:cxn modelId="{3564CBB4-FCCA-47F6-9E59-FD8655E6D375}" type="presParOf" srcId="{47A21461-FA1D-4CF4-8225-E96D009BC846}" destId="{85A6B38E-1BB8-43DD-8350-BE368983E66C}" srcOrd="3" destOrd="0" presId="urn:microsoft.com/office/officeart/2005/8/layout/vProcess5"/>
    <dgm:cxn modelId="{FDE719ED-F99E-4542-B5BB-61F22B2BE4F2}" type="presParOf" srcId="{47A21461-FA1D-4CF4-8225-E96D009BC846}" destId="{798F1966-482D-493E-8012-0ADB3A2521A3}" srcOrd="4" destOrd="0" presId="urn:microsoft.com/office/officeart/2005/8/layout/vProcess5"/>
    <dgm:cxn modelId="{E7966069-EBD1-46D9-8072-1F3B1CEA629A}" type="presParOf" srcId="{47A21461-FA1D-4CF4-8225-E96D009BC846}" destId="{D67A109D-F454-49FE-AD3C-90935E65D021}" srcOrd="5" destOrd="0" presId="urn:microsoft.com/office/officeart/2005/8/layout/vProcess5"/>
    <dgm:cxn modelId="{60EED732-4A87-4F10-9A75-8F46E2ADFCCB}" type="presParOf" srcId="{47A21461-FA1D-4CF4-8225-E96D009BC846}" destId="{4C6D4C8D-2550-44C3-BA4A-36083A50554E}" srcOrd="6" destOrd="0" presId="urn:microsoft.com/office/officeart/2005/8/layout/vProcess5"/>
    <dgm:cxn modelId="{5CF4813B-D4D8-4A23-A577-05A6A9D221C9}" type="presParOf" srcId="{47A21461-FA1D-4CF4-8225-E96D009BC846}" destId="{31688667-04C0-467A-A2EB-4D750DF84673}" srcOrd="7" destOrd="0" presId="urn:microsoft.com/office/officeart/2005/8/layout/vProcess5"/>
    <dgm:cxn modelId="{0DEAC9A4-7063-467F-8A7F-A287CC2492A3}" type="presParOf" srcId="{47A21461-FA1D-4CF4-8225-E96D009BC846}" destId="{C52EA1A8-BB3B-4527-B027-4B3D19ACAFF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96109-59F9-496D-9ABE-CA76D5C6A6E9}">
      <dsp:nvSpPr>
        <dsp:cNvPr id="0" name=""/>
        <dsp:cNvSpPr/>
      </dsp:nvSpPr>
      <dsp:spPr>
        <a:xfrm>
          <a:off x="1360424" y="711606"/>
          <a:ext cx="2029478" cy="1755241"/>
        </a:xfrm>
        <a:prstGeom prst="hexagon">
          <a:avLst>
            <a:gd name="adj" fmla="val 28570"/>
            <a:gd name="vf" fmla="val 11547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Syed Noor E Newaz</a:t>
          </a:r>
        </a:p>
      </dsp:txBody>
      <dsp:txXfrm>
        <a:off x="1696705" y="1002446"/>
        <a:ext cx="1356916" cy="1173561"/>
      </dsp:txXfrm>
    </dsp:sp>
    <dsp:sp modelId="{D5E76BEF-A98F-4AE1-851A-53A45E709C6D}">
      <dsp:nvSpPr>
        <dsp:cNvPr id="0" name=""/>
        <dsp:cNvSpPr/>
      </dsp:nvSpPr>
      <dsp:spPr>
        <a:xfrm>
          <a:off x="3524908" y="1105001"/>
          <a:ext cx="765821" cy="659587"/>
        </a:xfrm>
        <a:prstGeom prst="hexagon">
          <a:avLst>
            <a:gd name="adj" fmla="val 28900"/>
            <a:gd name="vf" fmla="val 115470"/>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167C0EA-7F23-4BE6-90F8-9EC5CB2E5FC2}">
      <dsp:nvSpPr>
        <dsp:cNvPr id="0" name=""/>
        <dsp:cNvSpPr/>
      </dsp:nvSpPr>
      <dsp:spPr>
        <a:xfrm>
          <a:off x="3072638" y="0"/>
          <a:ext cx="1662937" cy="1438656"/>
        </a:xfrm>
        <a:prstGeom prst="hexagon">
          <a:avLst>
            <a:gd name="adj" fmla="val 28570"/>
            <a:gd name="vf" fmla="val 11547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a:effectLst/>
              <a:latin typeface="Calibri" panose="020F0502020204030204" pitchFamily="34" charset="0"/>
              <a:ea typeface="Calibri" panose="020F0502020204030204" pitchFamily="34" charset="0"/>
              <a:cs typeface="Times New Roman" panose="02020603050405020304" pitchFamily="18" charset="0"/>
            </a:rPr>
            <a:t>Upload Prescriptions and earn money</a:t>
          </a:r>
          <a:endParaRPr lang="en-US" sz="1400" kern="1200" dirty="0"/>
        </a:p>
      </dsp:txBody>
      <dsp:txXfrm>
        <a:off x="3348224" y="238418"/>
        <a:ext cx="1111765" cy="961820"/>
      </dsp:txXfrm>
    </dsp:sp>
    <dsp:sp modelId="{D4EF34F0-2201-490C-99C0-5A59D6D237AA}">
      <dsp:nvSpPr>
        <dsp:cNvPr id="0" name=""/>
        <dsp:cNvSpPr/>
      </dsp:nvSpPr>
      <dsp:spPr>
        <a:xfrm>
          <a:off x="2903881" y="2497327"/>
          <a:ext cx="765821" cy="659587"/>
        </a:xfrm>
        <a:prstGeom prst="hexagon">
          <a:avLst>
            <a:gd name="adj" fmla="val 28900"/>
            <a:gd name="vf" fmla="val 115470"/>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887F0679-DEBD-412B-927D-F16E98301B7E}">
      <dsp:nvSpPr>
        <dsp:cNvPr id="0" name=""/>
        <dsp:cNvSpPr/>
      </dsp:nvSpPr>
      <dsp:spPr>
        <a:xfrm>
          <a:off x="3072638" y="1739391"/>
          <a:ext cx="1662937" cy="1438656"/>
        </a:xfrm>
        <a:prstGeom prst="hexagon">
          <a:avLst>
            <a:gd name="adj" fmla="val 28570"/>
            <a:gd name="vf" fmla="val 11547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Product &amp; Order Management</a:t>
          </a:r>
        </a:p>
      </dsp:txBody>
      <dsp:txXfrm>
        <a:off x="3348224" y="1977809"/>
        <a:ext cx="1111765" cy="961820"/>
      </dsp:txXfrm>
    </dsp:sp>
    <dsp:sp modelId="{C656F9F5-D6CE-4D45-90D4-798BA77F3382}">
      <dsp:nvSpPr>
        <dsp:cNvPr id="0" name=""/>
        <dsp:cNvSpPr/>
      </dsp:nvSpPr>
      <dsp:spPr>
        <a:xfrm>
          <a:off x="1547407" y="2625344"/>
          <a:ext cx="1662937" cy="1438656"/>
        </a:xfrm>
        <a:prstGeom prst="hexagon">
          <a:avLst>
            <a:gd name="adj" fmla="val 28570"/>
            <a:gd name="vf" fmla="val 11547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panose="020F0502020204030204" pitchFamily="34" charset="0"/>
              <a:ea typeface="Calibri" panose="020F0502020204030204" pitchFamily="34" charset="0"/>
              <a:cs typeface="Times New Roman" panose="02020603050405020304" pitchFamily="18" charset="0"/>
            </a:rPr>
            <a:t>Product reviews and feedbacks</a:t>
          </a:r>
          <a:endParaRPr lang="en-US" sz="1400" kern="1200" dirty="0"/>
        </a:p>
      </dsp:txBody>
      <dsp:txXfrm>
        <a:off x="1822993" y="2863762"/>
        <a:ext cx="1111765" cy="9618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36122-7D38-4667-9594-A52001E6E830}">
      <dsp:nvSpPr>
        <dsp:cNvPr id="0" name=""/>
        <dsp:cNvSpPr/>
      </dsp:nvSpPr>
      <dsp:spPr>
        <a:xfrm>
          <a:off x="2352" y="52079"/>
          <a:ext cx="835199" cy="835199"/>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rtl="0">
            <a:lnSpc>
              <a:spcPct val="90000"/>
            </a:lnSpc>
            <a:spcBef>
              <a:spcPct val="0"/>
            </a:spcBef>
            <a:spcAft>
              <a:spcPct val="35000"/>
            </a:spcAft>
            <a:buNone/>
          </a:pPr>
          <a:r>
            <a:rPr lang="en-US" sz="9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Online doctor consultancy </a:t>
          </a:r>
        </a:p>
      </dsp:txBody>
      <dsp:txXfrm>
        <a:off x="124664" y="174391"/>
        <a:ext cx="590575" cy="590575"/>
      </dsp:txXfrm>
    </dsp:sp>
    <dsp:sp modelId="{2BB7FA57-A54C-419E-9007-2F4C83F5F51A}">
      <dsp:nvSpPr>
        <dsp:cNvPr id="0" name=""/>
        <dsp:cNvSpPr/>
      </dsp:nvSpPr>
      <dsp:spPr>
        <a:xfrm>
          <a:off x="177744" y="955096"/>
          <a:ext cx="484415" cy="484415"/>
        </a:xfrm>
        <a:prstGeom prst="mathPlus">
          <a:avLst/>
        </a:prstGeom>
        <a:solidFill>
          <a:schemeClr val="accent1">
            <a:tint val="60000"/>
            <a:hueOff val="0"/>
            <a:satOff val="0"/>
            <a:lumOff val="0"/>
            <a:alphaOff val="0"/>
          </a:schemeClr>
        </a:solidFill>
        <a:ln w="9525" cap="flat" cmpd="sng" algn="ctr">
          <a:solidFill>
            <a:schemeClr val="accent1">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1953" y="1140336"/>
        <a:ext cx="355997" cy="113935"/>
      </dsp:txXfrm>
    </dsp:sp>
    <dsp:sp modelId="{0DE7BA4B-25A2-49DC-9E5E-FD59A4BFDEDF}">
      <dsp:nvSpPr>
        <dsp:cNvPr id="0" name=""/>
        <dsp:cNvSpPr/>
      </dsp:nvSpPr>
      <dsp:spPr>
        <a:xfrm>
          <a:off x="2352" y="1507330"/>
          <a:ext cx="835199" cy="835199"/>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rtl="0">
            <a:lnSpc>
              <a:spcPct val="90000"/>
            </a:lnSpc>
            <a:spcBef>
              <a:spcPct val="0"/>
            </a:spcBef>
            <a:spcAft>
              <a:spcPct val="35000"/>
            </a:spcAft>
            <a:buNone/>
          </a:pPr>
          <a:r>
            <a:rPr lang="en-US" sz="9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Search medicines </a:t>
          </a:r>
          <a:endParaRPr lang="en-US" sz="900" b="0" kern="1200" cap="none" spc="0" dirty="0">
            <a:ln w="0"/>
            <a:solidFill>
              <a:schemeClr val="tx1"/>
            </a:solidFill>
            <a:effectLst>
              <a:outerShdw blurRad="38100" dist="19050" dir="2700000" algn="tl" rotWithShape="0">
                <a:schemeClr val="dk1">
                  <a:alpha val="40000"/>
                </a:schemeClr>
              </a:outerShdw>
            </a:effectLst>
          </a:endParaRPr>
        </a:p>
      </dsp:txBody>
      <dsp:txXfrm>
        <a:off x="124664" y="1629642"/>
        <a:ext cx="590575" cy="590575"/>
      </dsp:txXfrm>
    </dsp:sp>
    <dsp:sp modelId="{48AE3AD6-BE60-4384-8A74-5CF121B87900}">
      <dsp:nvSpPr>
        <dsp:cNvPr id="0" name=""/>
        <dsp:cNvSpPr/>
      </dsp:nvSpPr>
      <dsp:spPr>
        <a:xfrm rot="21546840">
          <a:off x="963429" y="1031488"/>
          <a:ext cx="266925" cy="310694"/>
        </a:xfrm>
        <a:prstGeom prst="rightArrow">
          <a:avLst>
            <a:gd name="adj1" fmla="val 60000"/>
            <a:gd name="adj2" fmla="val 50000"/>
          </a:avLst>
        </a:prstGeom>
        <a:solidFill>
          <a:schemeClr val="accent1">
            <a:tint val="60000"/>
            <a:hueOff val="0"/>
            <a:satOff val="0"/>
            <a:lumOff val="0"/>
            <a:alphaOff val="0"/>
          </a:schemeClr>
        </a:solidFill>
        <a:ln w="9525" cap="flat" cmpd="sng" algn="ctr">
          <a:solidFill>
            <a:schemeClr val="accent1">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963434" y="1094246"/>
        <a:ext cx="186848" cy="186416"/>
      </dsp:txXfrm>
    </dsp:sp>
    <dsp:sp modelId="{77286321-CC3C-4764-B752-647F80B0B52F}">
      <dsp:nvSpPr>
        <dsp:cNvPr id="0" name=""/>
        <dsp:cNvSpPr/>
      </dsp:nvSpPr>
      <dsp:spPr>
        <a:xfrm>
          <a:off x="1341024" y="334944"/>
          <a:ext cx="1670398" cy="1670398"/>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i="0" kern="1200" cap="none" spc="0" dirty="0">
              <a:ln w="0"/>
              <a:solidFill>
                <a:schemeClr val="tx1"/>
              </a:solidFill>
              <a:effectLst>
                <a:outerShdw blurRad="38100" dist="19050" dir="2700000" algn="tl" rotWithShape="0">
                  <a:schemeClr val="dk1">
                    <a:alpha val="40000"/>
                  </a:schemeClr>
                </a:outerShdw>
              </a:effectLst>
              <a:latin typeface="+mj-lt"/>
            </a:rPr>
            <a:t>Afroza Sultana</a:t>
          </a:r>
          <a:endParaRPr lang="en-US" sz="1400" b="0" kern="1200" cap="none" spc="0" dirty="0">
            <a:ln w="0"/>
            <a:solidFill>
              <a:schemeClr val="tx1"/>
            </a:solidFill>
            <a:effectLst>
              <a:outerShdw blurRad="38100" dist="19050" dir="2700000" algn="tl" rotWithShape="0">
                <a:schemeClr val="dk1">
                  <a:alpha val="40000"/>
                </a:schemeClr>
              </a:outerShdw>
            </a:effectLst>
          </a:endParaRPr>
        </a:p>
      </dsp:txBody>
      <dsp:txXfrm>
        <a:off x="1585648" y="579568"/>
        <a:ext cx="1181150" cy="11811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CF157-C105-4D3A-8F1D-761524C95469}">
      <dsp:nvSpPr>
        <dsp:cNvPr id="0" name=""/>
        <dsp:cNvSpPr/>
      </dsp:nvSpPr>
      <dsp:spPr>
        <a:xfrm>
          <a:off x="531516" y="31669"/>
          <a:ext cx="1942367" cy="674558"/>
        </a:xfrm>
        <a:prstGeom prst="ellipse">
          <a:avLst/>
        </a:prstGeom>
        <a:solidFill>
          <a:schemeClr val="accent1">
            <a:tint val="50000"/>
            <a:alpha val="40000"/>
            <a:hueOff val="0"/>
            <a:satOff val="0"/>
            <a:lumOff val="0"/>
            <a:alphaOff val="0"/>
          </a:schemeClr>
        </a:solidFill>
        <a:ln>
          <a:noFill/>
        </a:ln>
        <a:effectLst/>
        <a:sp3d z="-10400" extrusionH="12700" prstMaterial="plastic"/>
      </dsp:spPr>
      <dsp:style>
        <a:lnRef idx="0">
          <a:scrgbClr r="0" g="0" b="0"/>
        </a:lnRef>
        <a:fillRef idx="1">
          <a:scrgbClr r="0" g="0" b="0"/>
        </a:fillRef>
        <a:effectRef idx="0">
          <a:scrgbClr r="0" g="0" b="0"/>
        </a:effectRef>
        <a:fontRef idx="minor"/>
      </dsp:style>
    </dsp:sp>
    <dsp:sp modelId="{B51CCEFC-2762-4D4A-BEEE-08B7B11FE8A4}">
      <dsp:nvSpPr>
        <dsp:cNvPr id="0" name=""/>
        <dsp:cNvSpPr/>
      </dsp:nvSpPr>
      <dsp:spPr>
        <a:xfrm>
          <a:off x="1328003" y="1783079"/>
          <a:ext cx="376427" cy="240913"/>
        </a:xfrm>
        <a:prstGeom prst="downArrow">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50080" prstMaterial="plastic">
          <a:bevelT w="50800" h="50800"/>
          <a:bevelB w="50800" h="50800"/>
        </a:sp3d>
      </dsp:spPr>
      <dsp:style>
        <a:lnRef idx="0">
          <a:scrgbClr r="0" g="0" b="0"/>
        </a:lnRef>
        <a:fillRef idx="1">
          <a:scrgbClr r="0" g="0" b="0"/>
        </a:fillRef>
        <a:effectRef idx="2">
          <a:scrgbClr r="0" g="0" b="0"/>
        </a:effectRef>
        <a:fontRef idx="minor"/>
      </dsp:style>
    </dsp:sp>
    <dsp:sp modelId="{16A575EB-EF1E-4041-8075-B12C6A3B64E7}">
      <dsp:nvSpPr>
        <dsp:cNvPr id="0" name=""/>
        <dsp:cNvSpPr/>
      </dsp:nvSpPr>
      <dsp:spPr>
        <a:xfrm>
          <a:off x="402085" y="2008019"/>
          <a:ext cx="2321481" cy="451713"/>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i="0" kern="1200" dirty="0">
              <a:effectLst/>
              <a:latin typeface="+mj-lt"/>
            </a:rPr>
            <a:t>MD </a:t>
          </a:r>
          <a:r>
            <a:rPr lang="en-US" sz="1200" b="0" i="0" kern="1200" dirty="0" err="1">
              <a:effectLst/>
              <a:latin typeface="+mj-lt"/>
            </a:rPr>
            <a:t>Mehedi</a:t>
          </a:r>
          <a:r>
            <a:rPr lang="en-US" sz="1200" b="0" i="0" kern="1200" dirty="0">
              <a:effectLst/>
              <a:latin typeface="+mj-lt"/>
            </a:rPr>
            <a:t> Hassan Rafi</a:t>
          </a:r>
          <a:endParaRPr lang="en-US" sz="1200" kern="1200" dirty="0"/>
        </a:p>
      </dsp:txBody>
      <dsp:txXfrm>
        <a:off x="402085" y="2008019"/>
        <a:ext cx="2321481" cy="451713"/>
      </dsp:txXfrm>
    </dsp:sp>
    <dsp:sp modelId="{258CE8CD-84A4-4F98-B9A3-4ED48C0093D9}">
      <dsp:nvSpPr>
        <dsp:cNvPr id="0" name=""/>
        <dsp:cNvSpPr/>
      </dsp:nvSpPr>
      <dsp:spPr>
        <a:xfrm>
          <a:off x="1237694" y="785838"/>
          <a:ext cx="677570" cy="677570"/>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0" kern="1200" cap="none" spc="0">
              <a:ln w="0"/>
              <a:effectLst>
                <a:outerShdw blurRad="38100" dist="19050" dir="2700000" algn="tl" rotWithShape="0">
                  <a:schemeClr val="dk1">
                    <a:alpha val="40000"/>
                  </a:schemeClr>
                </a:outerShdw>
              </a:effectLst>
            </a:rPr>
            <a:t>Admin Panel</a:t>
          </a:r>
          <a:endParaRPr lang="en-US" sz="1200" b="0" kern="1200" cap="none" spc="0" dirty="0">
            <a:ln w="0"/>
            <a:effectLst>
              <a:outerShdw blurRad="38100" dist="19050" dir="2700000" algn="tl" rotWithShape="0">
                <a:schemeClr val="dk1">
                  <a:alpha val="40000"/>
                </a:schemeClr>
              </a:outerShdw>
            </a:effectLst>
          </a:endParaRPr>
        </a:p>
      </dsp:txBody>
      <dsp:txXfrm>
        <a:off x="1336922" y="885066"/>
        <a:ext cx="479114" cy="479114"/>
      </dsp:txXfrm>
    </dsp:sp>
    <dsp:sp modelId="{DDF9603E-0376-4821-B5BB-E4C97CFCE3CA}">
      <dsp:nvSpPr>
        <dsp:cNvPr id="0" name=""/>
        <dsp:cNvSpPr/>
      </dsp:nvSpPr>
      <dsp:spPr>
        <a:xfrm>
          <a:off x="752855" y="323164"/>
          <a:ext cx="677570" cy="677570"/>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Calibri" panose="020F0502020204030204" pitchFamily="34" charset="0"/>
              <a:ea typeface="Calibri" panose="020F0502020204030204" pitchFamily="34" charset="0"/>
              <a:cs typeface="Times New Roman" panose="02020603050405020304" pitchFamily="18" charset="0"/>
            </a:rPr>
            <a:t>Wish List</a:t>
          </a:r>
          <a:endParaRPr lang="en-US" sz="1200" kern="1200" dirty="0">
            <a:latin typeface="Calibri" panose="020F0502020204030204" pitchFamily="34" charset="0"/>
            <a:ea typeface="Calibri" panose="020F0502020204030204" pitchFamily="34" charset="0"/>
            <a:cs typeface="Times New Roman" panose="02020603050405020304" pitchFamily="18" charset="0"/>
          </a:endParaRPr>
        </a:p>
      </dsp:txBody>
      <dsp:txXfrm>
        <a:off x="852083" y="422392"/>
        <a:ext cx="479114" cy="479114"/>
      </dsp:txXfrm>
    </dsp:sp>
    <dsp:sp modelId="{51F0C131-1BB8-4794-A28F-771EDB1FA7D9}">
      <dsp:nvSpPr>
        <dsp:cNvPr id="0" name=""/>
        <dsp:cNvSpPr/>
      </dsp:nvSpPr>
      <dsp:spPr>
        <a:xfrm>
          <a:off x="451713" y="0"/>
          <a:ext cx="2107996" cy="1686396"/>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3501E-9C60-4923-9CB3-010660FA1FFB}">
      <dsp:nvSpPr>
        <dsp:cNvPr id="0" name=""/>
        <dsp:cNvSpPr/>
      </dsp:nvSpPr>
      <dsp:spPr>
        <a:xfrm>
          <a:off x="0" y="0"/>
          <a:ext cx="2559709" cy="718382"/>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rPr>
            <a:t>Front End</a:t>
          </a:r>
        </a:p>
      </dsp:txBody>
      <dsp:txXfrm>
        <a:off x="21041" y="21041"/>
        <a:ext cx="1784518" cy="676300"/>
      </dsp:txXfrm>
    </dsp:sp>
    <dsp:sp modelId="{2A809EF8-ABAE-4678-BC6C-71795D3BBED8}">
      <dsp:nvSpPr>
        <dsp:cNvPr id="0" name=""/>
        <dsp:cNvSpPr/>
      </dsp:nvSpPr>
      <dsp:spPr>
        <a:xfrm>
          <a:off x="225856" y="838113"/>
          <a:ext cx="2559709" cy="718382"/>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 Of Admin</a:t>
          </a:r>
          <a:endParaRPr lang="en-US" sz="2200" kern="1200" dirty="0">
            <a:solidFill>
              <a:schemeClr val="tx1"/>
            </a:solidFill>
          </a:endParaRPr>
        </a:p>
      </dsp:txBody>
      <dsp:txXfrm>
        <a:off x="246897" y="859154"/>
        <a:ext cx="1824822" cy="676300"/>
      </dsp:txXfrm>
    </dsp:sp>
    <dsp:sp modelId="{85A6B38E-1BB8-43DD-8350-BE368983E66C}">
      <dsp:nvSpPr>
        <dsp:cNvPr id="0" name=""/>
        <dsp:cNvSpPr/>
      </dsp:nvSpPr>
      <dsp:spPr>
        <a:xfrm>
          <a:off x="451713" y="1676226"/>
          <a:ext cx="2559709" cy="718382"/>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effectLst/>
              <a:latin typeface="+mj-lt"/>
            </a:rPr>
            <a:t>Md. </a:t>
          </a:r>
          <a:r>
            <a:rPr lang="en-US" sz="1600" b="0" i="0" kern="1200" dirty="0" err="1">
              <a:solidFill>
                <a:schemeClr val="tx1"/>
              </a:solidFill>
              <a:effectLst/>
              <a:latin typeface="+mj-lt"/>
            </a:rPr>
            <a:t>Shafiqul</a:t>
          </a:r>
          <a:r>
            <a:rPr lang="en-US" sz="1600" b="0" i="0" kern="1200" dirty="0">
              <a:solidFill>
                <a:schemeClr val="tx1"/>
              </a:solidFill>
              <a:effectLst/>
              <a:latin typeface="+mj-lt"/>
            </a:rPr>
            <a:t> Islam</a:t>
          </a:r>
          <a:endParaRPr lang="en-US" sz="1600" kern="1200" dirty="0">
            <a:solidFill>
              <a:schemeClr val="tx1"/>
            </a:solidFill>
          </a:endParaRPr>
        </a:p>
      </dsp:txBody>
      <dsp:txXfrm>
        <a:off x="472754" y="1697267"/>
        <a:ext cx="1824822" cy="676300"/>
      </dsp:txXfrm>
    </dsp:sp>
    <dsp:sp modelId="{798F1966-482D-493E-8012-0ADB3A2521A3}">
      <dsp:nvSpPr>
        <dsp:cNvPr id="0" name=""/>
        <dsp:cNvSpPr/>
      </dsp:nvSpPr>
      <dsp:spPr>
        <a:xfrm>
          <a:off x="2092760" y="544773"/>
          <a:ext cx="466948" cy="466948"/>
        </a:xfrm>
        <a:prstGeom prst="downArrow">
          <a:avLst>
            <a:gd name="adj1" fmla="val 55000"/>
            <a:gd name="adj2" fmla="val 45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197823" y="544773"/>
        <a:ext cx="256822" cy="351378"/>
      </dsp:txXfrm>
    </dsp:sp>
    <dsp:sp modelId="{D67A109D-F454-49FE-AD3C-90935E65D021}">
      <dsp:nvSpPr>
        <dsp:cNvPr id="0" name=""/>
        <dsp:cNvSpPr/>
      </dsp:nvSpPr>
      <dsp:spPr>
        <a:xfrm>
          <a:off x="2318617" y="1378097"/>
          <a:ext cx="466948" cy="466948"/>
        </a:xfrm>
        <a:prstGeom prst="downArrow">
          <a:avLst>
            <a:gd name="adj1" fmla="val 55000"/>
            <a:gd name="adj2" fmla="val 45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423680" y="1378097"/>
        <a:ext cx="256822" cy="351378"/>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36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399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850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564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178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384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888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003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895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9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 1 : Go to home page.</a:t>
            </a:r>
            <a:br>
              <a:rPr lang="en-US" dirty="0"/>
            </a:br>
            <a:r>
              <a:rPr lang="en-US" dirty="0"/>
              <a:t>Step</a:t>
            </a:r>
            <a:r>
              <a:rPr lang="en-US" baseline="0" dirty="0"/>
              <a:t> 2: Scroll down and find some products</a:t>
            </a:r>
            <a:endParaRPr dirty="0"/>
          </a:p>
        </p:txBody>
      </p:sp>
    </p:spTree>
    <p:extLst>
      <p:ext uri="{BB962C8B-B14F-4D97-AF65-F5344CB8AC3E}">
        <p14:creationId xmlns:p14="http://schemas.microsoft.com/office/powerpoint/2010/main" val="2317643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 3 : By</a:t>
            </a:r>
            <a:r>
              <a:rPr lang="en-US" baseline="0" dirty="0"/>
              <a:t>  clicking any product it takes user into a product page like this </a:t>
            </a:r>
            <a:br>
              <a:rPr lang="en-US" baseline="0" dirty="0"/>
            </a:br>
            <a:r>
              <a:rPr lang="en-US" baseline="0" dirty="0"/>
              <a:t>Then </a:t>
            </a:r>
            <a:r>
              <a:rPr lang="en-US" baseline="0" dirty="0" err="1"/>
              <a:t>pres</a:t>
            </a:r>
            <a:r>
              <a:rPr lang="en-US" baseline="0" dirty="0"/>
              <a:t> add to cart for adding into cart, or press favorite button for storing into </a:t>
            </a:r>
            <a:r>
              <a:rPr lang="en-US" baseline="0" dirty="0" err="1"/>
              <a:t>wishlist</a:t>
            </a:r>
            <a:endParaRPr dirty="0"/>
          </a:p>
        </p:txBody>
      </p:sp>
    </p:spTree>
    <p:extLst>
      <p:ext uri="{BB962C8B-B14F-4D97-AF65-F5344CB8AC3E}">
        <p14:creationId xmlns:p14="http://schemas.microsoft.com/office/powerpoint/2010/main" val="3352662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608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314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049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92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470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735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605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798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c80e817397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c80e817397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19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001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710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55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77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247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4207975" y="1510600"/>
            <a:ext cx="4047900" cy="21222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260250" y="1428700"/>
            <a:ext cx="1750800" cy="22860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6" name="Google Shape;16;p3"/>
          <p:cNvSpPr txBox="1">
            <a:spLocks noGrp="1"/>
          </p:cNvSpPr>
          <p:nvPr>
            <p:ph type="ctrTitle"/>
          </p:nvPr>
        </p:nvSpPr>
        <p:spPr>
          <a:xfrm>
            <a:off x="2475275" y="2003875"/>
            <a:ext cx="5813400" cy="6681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4400">
                <a:solidFill>
                  <a:schemeClr val="accent5"/>
                </a:solidFill>
              </a:defRPr>
            </a:lvl1pPr>
            <a:lvl2pPr lvl="1" rtl="0">
              <a:spcBef>
                <a:spcPts val="0"/>
              </a:spcBef>
              <a:spcAft>
                <a:spcPts val="0"/>
              </a:spcAft>
              <a:buClr>
                <a:schemeClr val="accent5"/>
              </a:buClr>
              <a:buSzPts val="4400"/>
              <a:buNone/>
              <a:defRPr sz="4400">
                <a:solidFill>
                  <a:schemeClr val="accent5"/>
                </a:solidFill>
              </a:defRPr>
            </a:lvl2pPr>
            <a:lvl3pPr lvl="2" rtl="0">
              <a:spcBef>
                <a:spcPts val="0"/>
              </a:spcBef>
              <a:spcAft>
                <a:spcPts val="0"/>
              </a:spcAft>
              <a:buClr>
                <a:schemeClr val="accent5"/>
              </a:buClr>
              <a:buSzPts val="4400"/>
              <a:buNone/>
              <a:defRPr sz="4400">
                <a:solidFill>
                  <a:schemeClr val="accent5"/>
                </a:solidFill>
              </a:defRPr>
            </a:lvl3pPr>
            <a:lvl4pPr lvl="3" rtl="0">
              <a:spcBef>
                <a:spcPts val="0"/>
              </a:spcBef>
              <a:spcAft>
                <a:spcPts val="0"/>
              </a:spcAft>
              <a:buClr>
                <a:schemeClr val="accent5"/>
              </a:buClr>
              <a:buSzPts val="4400"/>
              <a:buNone/>
              <a:defRPr sz="4400">
                <a:solidFill>
                  <a:schemeClr val="accent5"/>
                </a:solidFill>
              </a:defRPr>
            </a:lvl4pPr>
            <a:lvl5pPr lvl="4" rtl="0">
              <a:spcBef>
                <a:spcPts val="0"/>
              </a:spcBef>
              <a:spcAft>
                <a:spcPts val="0"/>
              </a:spcAft>
              <a:buClr>
                <a:schemeClr val="accent5"/>
              </a:buClr>
              <a:buSzPts val="4400"/>
              <a:buNone/>
              <a:defRPr sz="4400">
                <a:solidFill>
                  <a:schemeClr val="accent5"/>
                </a:solidFill>
              </a:defRPr>
            </a:lvl5pPr>
            <a:lvl6pPr lvl="5" rtl="0">
              <a:spcBef>
                <a:spcPts val="0"/>
              </a:spcBef>
              <a:spcAft>
                <a:spcPts val="0"/>
              </a:spcAft>
              <a:buClr>
                <a:schemeClr val="accent5"/>
              </a:buClr>
              <a:buSzPts val="4400"/>
              <a:buNone/>
              <a:defRPr sz="4400">
                <a:solidFill>
                  <a:schemeClr val="accent5"/>
                </a:solidFill>
              </a:defRPr>
            </a:lvl6pPr>
            <a:lvl7pPr lvl="6" rtl="0">
              <a:spcBef>
                <a:spcPts val="0"/>
              </a:spcBef>
              <a:spcAft>
                <a:spcPts val="0"/>
              </a:spcAft>
              <a:buClr>
                <a:schemeClr val="accent5"/>
              </a:buClr>
              <a:buSzPts val="4400"/>
              <a:buNone/>
              <a:defRPr sz="4400">
                <a:solidFill>
                  <a:schemeClr val="accent5"/>
                </a:solidFill>
              </a:defRPr>
            </a:lvl7pPr>
            <a:lvl8pPr lvl="7" rtl="0">
              <a:spcBef>
                <a:spcPts val="0"/>
              </a:spcBef>
              <a:spcAft>
                <a:spcPts val="0"/>
              </a:spcAft>
              <a:buClr>
                <a:schemeClr val="accent5"/>
              </a:buClr>
              <a:buSzPts val="4400"/>
              <a:buNone/>
              <a:defRPr sz="4400">
                <a:solidFill>
                  <a:schemeClr val="accent5"/>
                </a:solidFill>
              </a:defRPr>
            </a:lvl8pPr>
            <a:lvl9pPr lvl="8" rtl="0">
              <a:spcBef>
                <a:spcPts val="0"/>
              </a:spcBef>
              <a:spcAft>
                <a:spcPts val="0"/>
              </a:spcAft>
              <a:buClr>
                <a:schemeClr val="accent5"/>
              </a:buClr>
              <a:buSzPts val="4400"/>
              <a:buNone/>
              <a:defRPr sz="4400">
                <a:solidFill>
                  <a:schemeClr val="accent5"/>
                </a:solidFill>
              </a:defRPr>
            </a:lvl9pPr>
          </a:lstStyle>
          <a:p>
            <a:endParaRPr/>
          </a:p>
        </p:txBody>
      </p:sp>
      <p:sp>
        <p:nvSpPr>
          <p:cNvPr id="17" name="Google Shape;17;p3"/>
          <p:cNvSpPr txBox="1">
            <a:spLocks noGrp="1"/>
          </p:cNvSpPr>
          <p:nvPr>
            <p:ph type="subTitle" idx="1"/>
          </p:nvPr>
        </p:nvSpPr>
        <p:spPr>
          <a:xfrm>
            <a:off x="2475275" y="2769050"/>
            <a:ext cx="5813400" cy="3705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Google Shape;28;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9" name="Google Shape;29;p5"/>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1044475" y="1468375"/>
            <a:ext cx="7207500" cy="27576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1" name="Google Shape;31;p5"/>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5" name="Google Shape;35;p6"/>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6"/>
          <p:cNvSpPr txBox="1">
            <a:spLocks noGrp="1"/>
          </p:cNvSpPr>
          <p:nvPr>
            <p:ph type="body" idx="1"/>
          </p:nvPr>
        </p:nvSpPr>
        <p:spPr>
          <a:xfrm>
            <a:off x="1044350"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4884415"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7"/>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Google Shape;41;p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2" name="Google Shape;42;p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 name="Google Shape;43;p7"/>
          <p:cNvSpPr txBox="1">
            <a:spLocks noGrp="1"/>
          </p:cNvSpPr>
          <p:nvPr>
            <p:ph type="body" idx="1"/>
          </p:nvPr>
        </p:nvSpPr>
        <p:spPr>
          <a:xfrm>
            <a:off x="1044446" y="1468375"/>
            <a:ext cx="2245200" cy="30090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4" name="Google Shape;44;p7"/>
          <p:cNvSpPr txBox="1">
            <a:spLocks noGrp="1"/>
          </p:cNvSpPr>
          <p:nvPr>
            <p:ph type="body" idx="2"/>
          </p:nvPr>
        </p:nvSpPr>
        <p:spPr>
          <a:xfrm>
            <a:off x="3525597" y="1468375"/>
            <a:ext cx="2245200" cy="30090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3"/>
          </p:nvPr>
        </p:nvSpPr>
        <p:spPr>
          <a:xfrm>
            <a:off x="6006748" y="1468375"/>
            <a:ext cx="2245200" cy="30090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Light background" type="blank">
  <p:cSld name="BLANK">
    <p:spTree>
      <p:nvGrpSpPr>
        <p:cNvPr id="1"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Google Shape;59;p1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0" name="Google Shape;60;p1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4475" y="742575"/>
            <a:ext cx="7207500" cy="633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044475" y="1468375"/>
            <a:ext cx="7207500" cy="27576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619825" y="4630250"/>
            <a:ext cx="524100" cy="5133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Red Hat Display"/>
                <a:ea typeface="Red Hat Display"/>
                <a:cs typeface="Red Hat Display"/>
                <a:sym typeface="Red Hat Display"/>
              </a:defRPr>
            </a:lvl1pPr>
            <a:lvl2pPr lvl="1" algn="ctr" rtl="0">
              <a:buNone/>
              <a:defRPr sz="1300" b="1">
                <a:solidFill>
                  <a:schemeClr val="dk2"/>
                </a:solidFill>
                <a:latin typeface="Red Hat Display"/>
                <a:ea typeface="Red Hat Display"/>
                <a:cs typeface="Red Hat Display"/>
                <a:sym typeface="Red Hat Display"/>
              </a:defRPr>
            </a:lvl2pPr>
            <a:lvl3pPr lvl="2" algn="ctr" rtl="0">
              <a:buNone/>
              <a:defRPr sz="1300" b="1">
                <a:solidFill>
                  <a:schemeClr val="dk2"/>
                </a:solidFill>
                <a:latin typeface="Red Hat Display"/>
                <a:ea typeface="Red Hat Display"/>
                <a:cs typeface="Red Hat Display"/>
                <a:sym typeface="Red Hat Display"/>
              </a:defRPr>
            </a:lvl3pPr>
            <a:lvl4pPr lvl="3" algn="ctr" rtl="0">
              <a:buNone/>
              <a:defRPr sz="1300" b="1">
                <a:solidFill>
                  <a:schemeClr val="dk2"/>
                </a:solidFill>
                <a:latin typeface="Red Hat Display"/>
                <a:ea typeface="Red Hat Display"/>
                <a:cs typeface="Red Hat Display"/>
                <a:sym typeface="Red Hat Display"/>
              </a:defRPr>
            </a:lvl4pPr>
            <a:lvl5pPr lvl="4" algn="ctr" rtl="0">
              <a:buNone/>
              <a:defRPr sz="1300" b="1">
                <a:solidFill>
                  <a:schemeClr val="dk2"/>
                </a:solidFill>
                <a:latin typeface="Red Hat Display"/>
                <a:ea typeface="Red Hat Display"/>
                <a:cs typeface="Red Hat Display"/>
                <a:sym typeface="Red Hat Display"/>
              </a:defRPr>
            </a:lvl5pPr>
            <a:lvl6pPr lvl="5" algn="ctr" rtl="0">
              <a:buNone/>
              <a:defRPr sz="1300" b="1">
                <a:solidFill>
                  <a:schemeClr val="dk2"/>
                </a:solidFill>
                <a:latin typeface="Red Hat Display"/>
                <a:ea typeface="Red Hat Display"/>
                <a:cs typeface="Red Hat Display"/>
                <a:sym typeface="Red Hat Display"/>
              </a:defRPr>
            </a:lvl6pPr>
            <a:lvl7pPr lvl="6" algn="ctr" rtl="0">
              <a:buNone/>
              <a:defRPr sz="1300" b="1">
                <a:solidFill>
                  <a:schemeClr val="dk2"/>
                </a:solidFill>
                <a:latin typeface="Red Hat Display"/>
                <a:ea typeface="Red Hat Display"/>
                <a:cs typeface="Red Hat Display"/>
                <a:sym typeface="Red Hat Display"/>
              </a:defRPr>
            </a:lvl7pPr>
            <a:lvl8pPr lvl="7" algn="ctr" rtl="0">
              <a:buNone/>
              <a:defRPr sz="1300" b="1">
                <a:solidFill>
                  <a:schemeClr val="dk2"/>
                </a:solidFill>
                <a:latin typeface="Red Hat Display"/>
                <a:ea typeface="Red Hat Display"/>
                <a:cs typeface="Red Hat Display"/>
                <a:sym typeface="Red Hat Display"/>
              </a:defRPr>
            </a:lvl8pPr>
            <a:lvl9pPr lvl="8" algn="ctr" rtl="0">
              <a:buNone/>
              <a:defRPr sz="13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JP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4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gs>
            <a:gs pos="100000">
              <a:schemeClr val="accent4"/>
            </a:gs>
          </a:gsLst>
          <a:lin ang="0" scaled="1"/>
          <a:tileRect/>
        </a:gradFill>
        <a:effectLst/>
      </p:bgPr>
    </p:bg>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4572000" y="2089920"/>
            <a:ext cx="2796988" cy="96365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400" dirty="0"/>
              <a:t>E </a:t>
            </a:r>
            <a:r>
              <a:rPr lang="en" sz="5400" dirty="0">
                <a:solidFill>
                  <a:schemeClr val="accent1"/>
                </a:solidFill>
              </a:rPr>
              <a:t>MED</a:t>
            </a:r>
            <a:endParaRPr sz="5400" dirty="0"/>
          </a:p>
        </p:txBody>
      </p:sp>
      <p:pic>
        <p:nvPicPr>
          <p:cNvPr id="7" name="Picture 6">
            <a:extLst>
              <a:ext uri="{FF2B5EF4-FFF2-40B4-BE49-F238E27FC236}">
                <a16:creationId xmlns:a16="http://schemas.microsoft.com/office/drawing/2014/main" id="{B6E5D422-E047-4164-9658-ECB932D5E3F4}"/>
              </a:ext>
            </a:extLst>
          </p:cNvPr>
          <p:cNvPicPr>
            <a:picLocks noChangeAspect="1"/>
          </p:cNvPicPr>
          <p:nvPr/>
        </p:nvPicPr>
        <p:blipFill>
          <a:blip r:embed="rId3"/>
          <a:stretch>
            <a:fillRect/>
          </a:stretch>
        </p:blipFill>
        <p:spPr>
          <a:xfrm>
            <a:off x="108544" y="918469"/>
            <a:ext cx="3560631" cy="35606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3" name="Picture 4" descr="Project Planning &amp;amp; Evaluation: A Cornhuskin&amp;#39; Co-chair Perspective | by  Neali Helm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98" y="2459735"/>
            <a:ext cx="376930" cy="246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Diagram 20"/>
          <p:cNvGraphicFramePr/>
          <p:nvPr>
            <p:extLst>
              <p:ext uri="{D42A27DB-BD31-4B8C-83A1-F6EECF244321}">
                <p14:modId xmlns:p14="http://schemas.microsoft.com/office/powerpoint/2010/main" val="536106590"/>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649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3" name="Picture 4" descr="Project Planning &amp;amp; Evaluation: A Cornhuskin&amp;#39; Co-chair Perspective | by  Neali Helm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98" y="2459735"/>
            <a:ext cx="376930" cy="246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Diagram 13"/>
          <p:cNvGraphicFramePr/>
          <p:nvPr>
            <p:extLst>
              <p:ext uri="{D42A27DB-BD31-4B8C-83A1-F6EECF244321}">
                <p14:modId xmlns:p14="http://schemas.microsoft.com/office/powerpoint/2010/main" val="340945383"/>
              </p:ext>
            </p:extLst>
          </p:nvPr>
        </p:nvGraphicFramePr>
        <p:xfrm>
          <a:off x="4989777" y="1385874"/>
          <a:ext cx="3011423" cy="2394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Diagram 14"/>
          <p:cNvGraphicFramePr/>
          <p:nvPr>
            <p:extLst>
              <p:ext uri="{D42A27DB-BD31-4B8C-83A1-F6EECF244321}">
                <p14:modId xmlns:p14="http://schemas.microsoft.com/office/powerpoint/2010/main" val="97369509"/>
              </p:ext>
            </p:extLst>
          </p:nvPr>
        </p:nvGraphicFramePr>
        <p:xfrm>
          <a:off x="1391336" y="1170433"/>
          <a:ext cx="3011423" cy="267919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5454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3" name="Picture 4" descr="Project Planning &amp;amp; Evaluation: A Cornhuskin&amp;#39; Co-chair Perspective | by  Neali Helm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98" y="2459735"/>
            <a:ext cx="376930" cy="246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Diagram 13"/>
          <p:cNvGraphicFramePr/>
          <p:nvPr>
            <p:extLst>
              <p:ext uri="{D42A27DB-BD31-4B8C-83A1-F6EECF244321}">
                <p14:modId xmlns:p14="http://schemas.microsoft.com/office/powerpoint/2010/main" val="2572499377"/>
              </p:ext>
            </p:extLst>
          </p:nvPr>
        </p:nvGraphicFramePr>
        <p:xfrm>
          <a:off x="5081217" y="1385874"/>
          <a:ext cx="3011423" cy="2394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roup 3"/>
          <p:cNvGrpSpPr/>
          <p:nvPr/>
        </p:nvGrpSpPr>
        <p:grpSpPr>
          <a:xfrm>
            <a:off x="1217592" y="1385874"/>
            <a:ext cx="2919990" cy="2377437"/>
            <a:chOff x="1235880" y="1284732"/>
            <a:chExt cx="2919990" cy="2843782"/>
          </a:xfrm>
        </p:grpSpPr>
        <p:sp>
          <p:nvSpPr>
            <p:cNvPr id="5" name="Freeform 4"/>
            <p:cNvSpPr/>
            <p:nvPr/>
          </p:nvSpPr>
          <p:spPr>
            <a:xfrm>
              <a:off x="1235880" y="1284732"/>
              <a:ext cx="2559709" cy="853134"/>
            </a:xfrm>
            <a:custGeom>
              <a:avLst/>
              <a:gdLst>
                <a:gd name="connsiteX0" fmla="*/ 0 w 2559709"/>
                <a:gd name="connsiteY0" fmla="*/ 85313 h 853134"/>
                <a:gd name="connsiteX1" fmla="*/ 85313 w 2559709"/>
                <a:gd name="connsiteY1" fmla="*/ 0 h 853134"/>
                <a:gd name="connsiteX2" fmla="*/ 2474396 w 2559709"/>
                <a:gd name="connsiteY2" fmla="*/ 0 h 853134"/>
                <a:gd name="connsiteX3" fmla="*/ 2559709 w 2559709"/>
                <a:gd name="connsiteY3" fmla="*/ 85313 h 853134"/>
                <a:gd name="connsiteX4" fmla="*/ 2559709 w 2559709"/>
                <a:gd name="connsiteY4" fmla="*/ 767821 h 853134"/>
                <a:gd name="connsiteX5" fmla="*/ 2474396 w 2559709"/>
                <a:gd name="connsiteY5" fmla="*/ 853134 h 853134"/>
                <a:gd name="connsiteX6" fmla="*/ 85313 w 2559709"/>
                <a:gd name="connsiteY6" fmla="*/ 853134 h 853134"/>
                <a:gd name="connsiteX7" fmla="*/ 0 w 2559709"/>
                <a:gd name="connsiteY7" fmla="*/ 767821 h 853134"/>
                <a:gd name="connsiteX8" fmla="*/ 0 w 2559709"/>
                <a:gd name="connsiteY8" fmla="*/ 85313 h 8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9709" h="853134">
                  <a:moveTo>
                    <a:pt x="0" y="85313"/>
                  </a:moveTo>
                  <a:cubicBezTo>
                    <a:pt x="0" y="38196"/>
                    <a:pt x="38196" y="0"/>
                    <a:pt x="85313" y="0"/>
                  </a:cubicBezTo>
                  <a:lnTo>
                    <a:pt x="2474396" y="0"/>
                  </a:lnTo>
                  <a:cubicBezTo>
                    <a:pt x="2521513" y="0"/>
                    <a:pt x="2559709" y="38196"/>
                    <a:pt x="2559709" y="85313"/>
                  </a:cubicBezTo>
                  <a:lnTo>
                    <a:pt x="2559709" y="767821"/>
                  </a:lnTo>
                  <a:cubicBezTo>
                    <a:pt x="2559709" y="814938"/>
                    <a:pt x="2521513" y="853134"/>
                    <a:pt x="2474396" y="853134"/>
                  </a:cubicBezTo>
                  <a:lnTo>
                    <a:pt x="85313" y="853134"/>
                  </a:lnTo>
                  <a:cubicBezTo>
                    <a:pt x="38196" y="853134"/>
                    <a:pt x="0" y="814938"/>
                    <a:pt x="0" y="767821"/>
                  </a:cubicBezTo>
                  <a:lnTo>
                    <a:pt x="0" y="8531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8327" tIns="78327" rIns="948951" bIns="78327" numCol="1" spcCol="1270" anchor="ctr" anchorCtr="0">
              <a:noAutofit/>
            </a:bodyPr>
            <a:lstStyle/>
            <a:p>
              <a:pPr lvl="0" algn="l" defTabSz="622300" rtl="0">
                <a:lnSpc>
                  <a:spcPct val="90000"/>
                </a:lnSpc>
                <a:spcBef>
                  <a:spcPct val="0"/>
                </a:spcBef>
                <a:spcAft>
                  <a:spcPct val="35000"/>
                </a:spcAft>
              </a:pPr>
              <a:r>
                <a:rPr lang="en-US" sz="2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Sale</a:t>
              </a:r>
              <a:r>
                <a:rPr lang="en-US" sz="1400" b="0" kern="1200" cap="none" spc="0" dirty="0">
                  <a:ln w="0"/>
                  <a:solidFill>
                    <a:schemeClr val="tx1"/>
                  </a:solidFill>
                  <a:effectLst>
                    <a:outerShdw blurRad="38100" dist="19050" dir="2700000" algn="tl" rotWithShape="0">
                      <a:schemeClr val="dk1">
                        <a:alpha val="40000"/>
                      </a:schemeClr>
                    </a:outerShdw>
                  </a:effectLst>
                </a:rPr>
                <a:t> </a:t>
              </a:r>
              <a:r>
                <a:rPr lang="en-US" sz="2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Prescription</a:t>
              </a:r>
            </a:p>
          </p:txBody>
        </p:sp>
        <p:sp>
          <p:nvSpPr>
            <p:cNvPr id="6" name="Freeform 5"/>
            <p:cNvSpPr/>
            <p:nvPr/>
          </p:nvSpPr>
          <p:spPr>
            <a:xfrm>
              <a:off x="1370304" y="2280056"/>
              <a:ext cx="2559709" cy="853134"/>
            </a:xfrm>
            <a:custGeom>
              <a:avLst/>
              <a:gdLst>
                <a:gd name="connsiteX0" fmla="*/ 0 w 2559709"/>
                <a:gd name="connsiteY0" fmla="*/ 85313 h 853134"/>
                <a:gd name="connsiteX1" fmla="*/ 85313 w 2559709"/>
                <a:gd name="connsiteY1" fmla="*/ 0 h 853134"/>
                <a:gd name="connsiteX2" fmla="*/ 2474396 w 2559709"/>
                <a:gd name="connsiteY2" fmla="*/ 0 h 853134"/>
                <a:gd name="connsiteX3" fmla="*/ 2559709 w 2559709"/>
                <a:gd name="connsiteY3" fmla="*/ 85313 h 853134"/>
                <a:gd name="connsiteX4" fmla="*/ 2559709 w 2559709"/>
                <a:gd name="connsiteY4" fmla="*/ 767821 h 853134"/>
                <a:gd name="connsiteX5" fmla="*/ 2474396 w 2559709"/>
                <a:gd name="connsiteY5" fmla="*/ 853134 h 853134"/>
                <a:gd name="connsiteX6" fmla="*/ 85313 w 2559709"/>
                <a:gd name="connsiteY6" fmla="*/ 853134 h 853134"/>
                <a:gd name="connsiteX7" fmla="*/ 0 w 2559709"/>
                <a:gd name="connsiteY7" fmla="*/ 767821 h 853134"/>
                <a:gd name="connsiteX8" fmla="*/ 0 w 2559709"/>
                <a:gd name="connsiteY8" fmla="*/ 85313 h 8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9709" h="853134">
                  <a:moveTo>
                    <a:pt x="0" y="85313"/>
                  </a:moveTo>
                  <a:cubicBezTo>
                    <a:pt x="0" y="38196"/>
                    <a:pt x="38196" y="0"/>
                    <a:pt x="85313" y="0"/>
                  </a:cubicBezTo>
                  <a:lnTo>
                    <a:pt x="2474396" y="0"/>
                  </a:lnTo>
                  <a:cubicBezTo>
                    <a:pt x="2521513" y="0"/>
                    <a:pt x="2559709" y="38196"/>
                    <a:pt x="2559709" y="85313"/>
                  </a:cubicBezTo>
                  <a:lnTo>
                    <a:pt x="2559709" y="767821"/>
                  </a:lnTo>
                  <a:cubicBezTo>
                    <a:pt x="2559709" y="814938"/>
                    <a:pt x="2521513" y="853134"/>
                    <a:pt x="2474396" y="853134"/>
                  </a:cubicBezTo>
                  <a:lnTo>
                    <a:pt x="85313" y="853134"/>
                  </a:lnTo>
                  <a:cubicBezTo>
                    <a:pt x="38196" y="853134"/>
                    <a:pt x="0" y="814938"/>
                    <a:pt x="0" y="767821"/>
                  </a:cubicBezTo>
                  <a:lnTo>
                    <a:pt x="0" y="8531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3567" tIns="93567" rIns="873961" bIns="93567" numCol="1" spcCol="1270" anchor="ctr" anchorCtr="0">
              <a:noAutofit/>
            </a:bodyPr>
            <a:lstStyle/>
            <a:p>
              <a:pPr lvl="0" algn="l" defTabSz="800100" rtl="0">
                <a:lnSpc>
                  <a:spcPct val="90000"/>
                </a:lnSpc>
                <a:spcBef>
                  <a:spcPct val="0"/>
                </a:spcBef>
                <a:spcAft>
                  <a:spcPct val="35000"/>
                </a:spcAft>
              </a:pPr>
              <a:r>
                <a:rPr lang="en-US" sz="2200" kern="1200" dirty="0">
                  <a:solidFill>
                    <a:schemeClr val="tx1"/>
                  </a:solidFill>
                  <a:latin typeface="Calibri" panose="020F0502020204030204" pitchFamily="34" charset="0"/>
                  <a:cs typeface="Calibri" panose="020F0502020204030204" pitchFamily="34" charset="0"/>
                </a:rPr>
                <a:t>Shopping Cart</a:t>
              </a:r>
            </a:p>
          </p:txBody>
        </p:sp>
        <p:sp>
          <p:nvSpPr>
            <p:cNvPr id="7" name="Freeform 6"/>
            <p:cNvSpPr/>
            <p:nvPr/>
          </p:nvSpPr>
          <p:spPr>
            <a:xfrm>
              <a:off x="1596161" y="3275380"/>
              <a:ext cx="2559709" cy="853134"/>
            </a:xfrm>
            <a:custGeom>
              <a:avLst/>
              <a:gdLst>
                <a:gd name="connsiteX0" fmla="*/ 0 w 2559709"/>
                <a:gd name="connsiteY0" fmla="*/ 85313 h 853134"/>
                <a:gd name="connsiteX1" fmla="*/ 85313 w 2559709"/>
                <a:gd name="connsiteY1" fmla="*/ 0 h 853134"/>
                <a:gd name="connsiteX2" fmla="*/ 2474396 w 2559709"/>
                <a:gd name="connsiteY2" fmla="*/ 0 h 853134"/>
                <a:gd name="connsiteX3" fmla="*/ 2559709 w 2559709"/>
                <a:gd name="connsiteY3" fmla="*/ 85313 h 853134"/>
                <a:gd name="connsiteX4" fmla="*/ 2559709 w 2559709"/>
                <a:gd name="connsiteY4" fmla="*/ 767821 h 853134"/>
                <a:gd name="connsiteX5" fmla="*/ 2474396 w 2559709"/>
                <a:gd name="connsiteY5" fmla="*/ 853134 h 853134"/>
                <a:gd name="connsiteX6" fmla="*/ 85313 w 2559709"/>
                <a:gd name="connsiteY6" fmla="*/ 853134 h 853134"/>
                <a:gd name="connsiteX7" fmla="*/ 0 w 2559709"/>
                <a:gd name="connsiteY7" fmla="*/ 767821 h 853134"/>
                <a:gd name="connsiteX8" fmla="*/ 0 w 2559709"/>
                <a:gd name="connsiteY8" fmla="*/ 85313 h 8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9709" h="853134">
                  <a:moveTo>
                    <a:pt x="0" y="85313"/>
                  </a:moveTo>
                  <a:cubicBezTo>
                    <a:pt x="0" y="38196"/>
                    <a:pt x="38196" y="0"/>
                    <a:pt x="85313" y="0"/>
                  </a:cubicBezTo>
                  <a:lnTo>
                    <a:pt x="2474396" y="0"/>
                  </a:lnTo>
                  <a:cubicBezTo>
                    <a:pt x="2521513" y="0"/>
                    <a:pt x="2559709" y="38196"/>
                    <a:pt x="2559709" y="85313"/>
                  </a:cubicBezTo>
                  <a:lnTo>
                    <a:pt x="2559709" y="767821"/>
                  </a:lnTo>
                  <a:cubicBezTo>
                    <a:pt x="2559709" y="814938"/>
                    <a:pt x="2521513" y="853134"/>
                    <a:pt x="2474396" y="853134"/>
                  </a:cubicBezTo>
                  <a:lnTo>
                    <a:pt x="85313" y="853134"/>
                  </a:lnTo>
                  <a:cubicBezTo>
                    <a:pt x="38196" y="853134"/>
                    <a:pt x="0" y="814938"/>
                    <a:pt x="0" y="767821"/>
                  </a:cubicBezTo>
                  <a:lnTo>
                    <a:pt x="0" y="8531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1187" tIns="101187" rIns="881581" bIns="101187" numCol="1" spcCol="1270" anchor="ctr" anchorCtr="0">
              <a:noAutofit/>
            </a:bodyPr>
            <a:lstStyle/>
            <a:p>
              <a:pPr lvl="0" algn="l" defTabSz="889000">
                <a:lnSpc>
                  <a:spcPct val="90000"/>
                </a:lnSpc>
                <a:spcBef>
                  <a:spcPct val="0"/>
                </a:spcBef>
                <a:spcAft>
                  <a:spcPct val="35000"/>
                </a:spcAft>
              </a:pPr>
              <a:r>
                <a:rPr lang="en-US" sz="2200" kern="1200" dirty="0">
                  <a:solidFill>
                    <a:schemeClr val="tx1"/>
                  </a:solidFill>
                  <a:latin typeface="Calibri" panose="020F0502020204030204" pitchFamily="34" charset="0"/>
                  <a:cs typeface="Calibri" panose="020F0502020204030204" pitchFamily="34" charset="0"/>
                </a:rPr>
                <a:t>Rakibul Islam</a:t>
              </a:r>
            </a:p>
          </p:txBody>
        </p:sp>
        <p:sp>
          <p:nvSpPr>
            <p:cNvPr id="9" name="Freeform 8"/>
            <p:cNvSpPr/>
            <p:nvPr/>
          </p:nvSpPr>
          <p:spPr>
            <a:xfrm>
              <a:off x="3149619" y="1931692"/>
              <a:ext cx="554537" cy="554537"/>
            </a:xfrm>
            <a:custGeom>
              <a:avLst/>
              <a:gdLst>
                <a:gd name="connsiteX0" fmla="*/ 0 w 554537"/>
                <a:gd name="connsiteY0" fmla="*/ 304995 h 554537"/>
                <a:gd name="connsiteX1" fmla="*/ 124771 w 554537"/>
                <a:gd name="connsiteY1" fmla="*/ 304995 h 554537"/>
                <a:gd name="connsiteX2" fmla="*/ 124771 w 554537"/>
                <a:gd name="connsiteY2" fmla="*/ 0 h 554537"/>
                <a:gd name="connsiteX3" fmla="*/ 429766 w 554537"/>
                <a:gd name="connsiteY3" fmla="*/ 0 h 554537"/>
                <a:gd name="connsiteX4" fmla="*/ 429766 w 554537"/>
                <a:gd name="connsiteY4" fmla="*/ 304995 h 554537"/>
                <a:gd name="connsiteX5" fmla="*/ 554537 w 554537"/>
                <a:gd name="connsiteY5" fmla="*/ 304995 h 554537"/>
                <a:gd name="connsiteX6" fmla="*/ 277269 w 554537"/>
                <a:gd name="connsiteY6" fmla="*/ 554537 h 554537"/>
                <a:gd name="connsiteX7" fmla="*/ 0 w 554537"/>
                <a:gd name="connsiteY7" fmla="*/ 304995 h 55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537" h="554537">
                  <a:moveTo>
                    <a:pt x="0" y="304995"/>
                  </a:moveTo>
                  <a:lnTo>
                    <a:pt x="124771" y="304995"/>
                  </a:lnTo>
                  <a:lnTo>
                    <a:pt x="124771" y="0"/>
                  </a:lnTo>
                  <a:lnTo>
                    <a:pt x="429766" y="0"/>
                  </a:lnTo>
                  <a:lnTo>
                    <a:pt x="429766" y="304995"/>
                  </a:lnTo>
                  <a:lnTo>
                    <a:pt x="554537" y="304995"/>
                  </a:lnTo>
                  <a:lnTo>
                    <a:pt x="277269" y="554537"/>
                  </a:lnTo>
                  <a:lnTo>
                    <a:pt x="0" y="304995"/>
                  </a:lnTo>
                  <a:close/>
                </a:path>
              </a:pathLst>
            </a:cu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7791" tIns="33020" rIns="157791" bIns="170268" numCol="1" spcCol="1270" anchor="ctr" anchorCtr="0">
              <a:noAutofit/>
            </a:bodyPr>
            <a:lstStyle/>
            <a:p>
              <a:pPr lvl="0" algn="ctr" defTabSz="1155700">
                <a:lnSpc>
                  <a:spcPct val="90000"/>
                </a:lnSpc>
                <a:spcBef>
                  <a:spcPct val="0"/>
                </a:spcBef>
                <a:spcAft>
                  <a:spcPct val="35000"/>
                </a:spcAft>
              </a:pPr>
              <a:endParaRPr lang="en-US" sz="2600" kern="1200"/>
            </a:p>
          </p:txBody>
        </p:sp>
        <p:sp>
          <p:nvSpPr>
            <p:cNvPr id="10" name="Freeform 9"/>
            <p:cNvSpPr/>
            <p:nvPr/>
          </p:nvSpPr>
          <p:spPr>
            <a:xfrm>
              <a:off x="3375476" y="2921329"/>
              <a:ext cx="554537" cy="554537"/>
            </a:xfrm>
            <a:custGeom>
              <a:avLst/>
              <a:gdLst>
                <a:gd name="connsiteX0" fmla="*/ 0 w 554537"/>
                <a:gd name="connsiteY0" fmla="*/ 304995 h 554537"/>
                <a:gd name="connsiteX1" fmla="*/ 124771 w 554537"/>
                <a:gd name="connsiteY1" fmla="*/ 304995 h 554537"/>
                <a:gd name="connsiteX2" fmla="*/ 124771 w 554537"/>
                <a:gd name="connsiteY2" fmla="*/ 0 h 554537"/>
                <a:gd name="connsiteX3" fmla="*/ 429766 w 554537"/>
                <a:gd name="connsiteY3" fmla="*/ 0 h 554537"/>
                <a:gd name="connsiteX4" fmla="*/ 429766 w 554537"/>
                <a:gd name="connsiteY4" fmla="*/ 304995 h 554537"/>
                <a:gd name="connsiteX5" fmla="*/ 554537 w 554537"/>
                <a:gd name="connsiteY5" fmla="*/ 304995 h 554537"/>
                <a:gd name="connsiteX6" fmla="*/ 277269 w 554537"/>
                <a:gd name="connsiteY6" fmla="*/ 554537 h 554537"/>
                <a:gd name="connsiteX7" fmla="*/ 0 w 554537"/>
                <a:gd name="connsiteY7" fmla="*/ 304995 h 55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537" h="554537">
                  <a:moveTo>
                    <a:pt x="0" y="304995"/>
                  </a:moveTo>
                  <a:lnTo>
                    <a:pt x="124771" y="304995"/>
                  </a:lnTo>
                  <a:lnTo>
                    <a:pt x="124771" y="0"/>
                  </a:lnTo>
                  <a:lnTo>
                    <a:pt x="429766" y="0"/>
                  </a:lnTo>
                  <a:lnTo>
                    <a:pt x="429766" y="304995"/>
                  </a:lnTo>
                  <a:lnTo>
                    <a:pt x="554537" y="304995"/>
                  </a:lnTo>
                  <a:lnTo>
                    <a:pt x="277269" y="554537"/>
                  </a:lnTo>
                  <a:lnTo>
                    <a:pt x="0" y="304995"/>
                  </a:lnTo>
                  <a:close/>
                </a:path>
              </a:pathLst>
            </a:cu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7791" tIns="33020" rIns="157791" bIns="170268" numCol="1" spcCol="1270" anchor="ctr" anchorCtr="0">
              <a:noAutofit/>
            </a:bodyPr>
            <a:lstStyle/>
            <a:p>
              <a:pPr lvl="0" algn="ctr" defTabSz="1155700">
                <a:lnSpc>
                  <a:spcPct val="90000"/>
                </a:lnSpc>
                <a:spcBef>
                  <a:spcPct val="0"/>
                </a:spcBef>
                <a:spcAft>
                  <a:spcPct val="35000"/>
                </a:spcAft>
              </a:pPr>
              <a:endParaRPr lang="en-US" sz="2600" kern="1200"/>
            </a:p>
          </p:txBody>
        </p:sp>
      </p:grpSp>
    </p:spTree>
    <p:extLst>
      <p:ext uri="{BB962C8B-B14F-4D97-AF65-F5344CB8AC3E}">
        <p14:creationId xmlns:p14="http://schemas.microsoft.com/office/powerpoint/2010/main" val="34107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2390895" y="2210394"/>
            <a:ext cx="5813400" cy="74720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t>SWOT ANALYSES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010" y="2124776"/>
            <a:ext cx="918444" cy="918444"/>
          </a:xfrm>
          <a:prstGeom prst="rect">
            <a:avLst/>
          </a:prstGeom>
        </p:spPr>
      </p:pic>
    </p:spTree>
    <p:extLst>
      <p:ext uri="{BB962C8B-B14F-4D97-AF65-F5344CB8AC3E}">
        <p14:creationId xmlns:p14="http://schemas.microsoft.com/office/powerpoint/2010/main" val="265824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32" y="901446"/>
            <a:ext cx="304800" cy="304800"/>
          </a:xfrm>
          <a:prstGeom prst="rect">
            <a:avLst/>
          </a:prstGeom>
        </p:spPr>
      </p:pic>
      <p:pic>
        <p:nvPicPr>
          <p:cNvPr id="6" name="Picture 5">
            <a:extLst>
              <a:ext uri="{FF2B5EF4-FFF2-40B4-BE49-F238E27FC236}">
                <a16:creationId xmlns:a16="http://schemas.microsoft.com/office/drawing/2014/main" id="{E2E29D03-AAE8-48BE-AF2D-191DD25D26A9}"/>
              </a:ext>
            </a:extLst>
          </p:cNvPr>
          <p:cNvPicPr>
            <a:picLocks noChangeAspect="1"/>
          </p:cNvPicPr>
          <p:nvPr/>
        </p:nvPicPr>
        <p:blipFill>
          <a:blip r:embed="rId4"/>
          <a:stretch>
            <a:fillRect/>
          </a:stretch>
        </p:blipFill>
        <p:spPr>
          <a:xfrm>
            <a:off x="1128449" y="901446"/>
            <a:ext cx="7317295" cy="3513391"/>
          </a:xfrm>
          <a:prstGeom prst="rect">
            <a:avLst/>
          </a:prstGeom>
        </p:spPr>
      </p:pic>
    </p:spTree>
    <p:extLst>
      <p:ext uri="{BB962C8B-B14F-4D97-AF65-F5344CB8AC3E}">
        <p14:creationId xmlns:p14="http://schemas.microsoft.com/office/powerpoint/2010/main" val="25597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2466310" y="2237700"/>
            <a:ext cx="5813400" cy="66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USE CASE DIAGRAM</a:t>
            </a:r>
            <a:endParaRPr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010" y="2124776"/>
            <a:ext cx="918444" cy="918444"/>
          </a:xfrm>
          <a:prstGeom prst="rect">
            <a:avLst/>
          </a:prstGeom>
        </p:spPr>
      </p:pic>
    </p:spTree>
    <p:extLst>
      <p:ext uri="{BB962C8B-B14F-4D97-AF65-F5344CB8AC3E}">
        <p14:creationId xmlns:p14="http://schemas.microsoft.com/office/powerpoint/2010/main" val="3128471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11" name="Picture 10">
            <a:extLst>
              <a:ext uri="{FF2B5EF4-FFF2-40B4-BE49-F238E27FC236}">
                <a16:creationId xmlns:a16="http://schemas.microsoft.com/office/drawing/2014/main" id="{A8E992EB-2F07-4780-B1D1-CCD34E786602}"/>
              </a:ext>
            </a:extLst>
          </p:cNvPr>
          <p:cNvPicPr>
            <a:picLocks noChangeAspect="1"/>
          </p:cNvPicPr>
          <p:nvPr/>
        </p:nvPicPr>
        <p:blipFill>
          <a:blip r:embed="rId3"/>
          <a:stretch>
            <a:fillRect/>
          </a:stretch>
        </p:blipFill>
        <p:spPr>
          <a:xfrm>
            <a:off x="1538137" y="386259"/>
            <a:ext cx="5890185" cy="437057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832" y="901446"/>
            <a:ext cx="304800" cy="304800"/>
          </a:xfrm>
          <a:prstGeom prst="rect">
            <a:avLst/>
          </a:prstGeom>
        </p:spPr>
      </p:pic>
    </p:spTree>
    <p:extLst>
      <p:ext uri="{BB962C8B-B14F-4D97-AF65-F5344CB8AC3E}">
        <p14:creationId xmlns:p14="http://schemas.microsoft.com/office/powerpoint/2010/main" val="252405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USE CASE DESCRIPTION </a:t>
            </a:r>
            <a:endParaRPr sz="2800" dirty="0"/>
          </a:p>
        </p:txBody>
      </p:sp>
      <p:sp>
        <p:nvSpPr>
          <p:cNvPr id="119" name="Google Shape;119;p17"/>
          <p:cNvSpPr txBox="1">
            <a:spLocks noGrp="1"/>
          </p:cNvSpPr>
          <p:nvPr>
            <p:ph type="body" idx="1"/>
          </p:nvPr>
        </p:nvSpPr>
        <p:spPr>
          <a:xfrm>
            <a:off x="1044475" y="1304925"/>
            <a:ext cx="7347050" cy="3096000"/>
          </a:xfrm>
          <a:prstGeom prst="rect">
            <a:avLst/>
          </a:prstGeom>
        </p:spPr>
        <p:txBody>
          <a:bodyPr spcFirstLastPara="1" wrap="square" lIns="0" tIns="0" rIns="0" bIns="0" anchor="t" anchorCtr="0">
            <a:noAutofit/>
          </a:bodyPr>
          <a:lstStyle/>
          <a:p>
            <a:pPr>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Use Case 1</a:t>
            </a:r>
            <a:r>
              <a:rPr lang="en-US" sz="2000" b="1" dirty="0">
                <a:latin typeface="Calibri" panose="020F0502020204030204" pitchFamily="34" charset="0"/>
                <a:ea typeface="Calibri" panose="020F0502020204030204" pitchFamily="34" charset="0"/>
                <a:cs typeface="Times New Roman" panose="02020603050405020304" pitchFamily="18" charset="0"/>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p>
            <a:pPr marL="76200" indent="0">
              <a:buNone/>
            </a:pP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Upload Prescriptions </a:t>
            </a:r>
          </a:p>
          <a:p>
            <a:pPr>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Primary Actor: </a:t>
            </a:r>
          </a:p>
          <a:p>
            <a:pPr marL="76200" indent="0">
              <a:buNone/>
            </a:pP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Customer or user</a:t>
            </a:r>
          </a:p>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Times New Roman" panose="02020603050405020304" pitchFamily="18" charset="0"/>
              </a:rPr>
              <a:t>Stakeholders And Interests: </a:t>
            </a:r>
          </a:p>
          <a:p>
            <a:pPr lvl="1">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 or Customer: </a:t>
            </a:r>
            <a:r>
              <a:rPr lang="en-US" sz="1600" dirty="0">
                <a:effectLst/>
                <a:latin typeface="Calibri" panose="020F0502020204030204" pitchFamily="34" charset="0"/>
                <a:ea typeface="Calibri" panose="020F0502020204030204" pitchFamily="34" charset="0"/>
                <a:cs typeface="Times New Roman" panose="02020603050405020304" pitchFamily="18" charset="0"/>
              </a:rPr>
              <a:t>Wants to upload prescriptions smoothly without any error.</a:t>
            </a:r>
          </a:p>
          <a:p>
            <a:pPr lvl="1">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Admin: </a:t>
            </a:r>
            <a:r>
              <a:rPr lang="en-US" sz="1600" dirty="0">
                <a:latin typeface="Calibri" panose="020F0502020204030204" pitchFamily="34" charset="0"/>
                <a:ea typeface="Calibri" panose="020F0502020204030204" pitchFamily="34" charset="0"/>
                <a:cs typeface="Times New Roman" panose="02020603050405020304" pitchFamily="18" charset="0"/>
              </a:rPr>
              <a:t>Verify prescriptions.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381000" algn="l" rtl="0">
              <a:spcBef>
                <a:spcPts val="0"/>
              </a:spcBef>
              <a:spcAft>
                <a:spcPts val="0"/>
              </a:spcAft>
              <a:buSzPts val="2400"/>
              <a:buChar char="●"/>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0" indent="-381000" algn="l" rtl="0">
              <a:spcBef>
                <a:spcPts val="0"/>
              </a:spcBef>
              <a:spcAft>
                <a:spcPts val="0"/>
              </a:spcAft>
              <a:buSzPts val="2400"/>
              <a:buChar char="●"/>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32" y="901446"/>
            <a:ext cx="304800" cy="304800"/>
          </a:xfrm>
          <a:prstGeom prst="rect">
            <a:avLst/>
          </a:prstGeom>
        </p:spPr>
      </p:pic>
    </p:spTree>
    <p:extLst>
      <p:ext uri="{BB962C8B-B14F-4D97-AF65-F5344CB8AC3E}">
        <p14:creationId xmlns:p14="http://schemas.microsoft.com/office/powerpoint/2010/main" val="2586469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USE CASE DESCRIPTION </a:t>
            </a:r>
            <a:endParaRPr sz="2800" dirty="0"/>
          </a:p>
        </p:txBody>
      </p:sp>
      <p:sp>
        <p:nvSpPr>
          <p:cNvPr id="119" name="Google Shape;119;p17"/>
          <p:cNvSpPr txBox="1">
            <a:spLocks noGrp="1"/>
          </p:cNvSpPr>
          <p:nvPr>
            <p:ph type="body" idx="1"/>
          </p:nvPr>
        </p:nvSpPr>
        <p:spPr>
          <a:xfrm>
            <a:off x="1044475" y="1304925"/>
            <a:ext cx="7347050" cy="3096000"/>
          </a:xfrm>
          <a:prstGeom prst="rect">
            <a:avLst/>
          </a:prstGeom>
        </p:spPr>
        <p:txBody>
          <a:bodyPr spcFirstLastPara="1" wrap="square" lIns="0" tIns="0" rIns="0" bIns="0" anchor="t" anchorCtr="0">
            <a:noAutofit/>
          </a:bodyPr>
          <a:lstStyle/>
          <a:p>
            <a:pPr>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Pre Condition</a:t>
            </a:r>
            <a:r>
              <a:rPr lang="en-US" sz="2000" b="1" dirty="0">
                <a:latin typeface="Calibri" panose="020F0502020204030204" pitchFamily="34" charset="0"/>
                <a:ea typeface="Calibri" panose="020F0502020204030204" pitchFamily="34" charset="0"/>
                <a:cs typeface="Times New Roman" panose="02020603050405020304" pitchFamily="18" charset="0"/>
              </a:rPr>
              <a:t>:</a:t>
            </a:r>
          </a:p>
          <a:p>
            <a:pPr lvl="1">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Users must have to register on the site.</a:t>
            </a:r>
          </a:p>
          <a:p>
            <a:pPr lvl="1">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Should be a authorized user. </a:t>
            </a:r>
          </a:p>
          <a:p>
            <a:pPr>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Post </a:t>
            </a:r>
            <a:r>
              <a:rPr lang="en-US" sz="2000" b="1" dirty="0">
                <a:latin typeface="Calibri" panose="020F0502020204030204" pitchFamily="34" charset="0"/>
                <a:ea typeface="Calibri" panose="020F0502020204030204" pitchFamily="34" charset="0"/>
                <a:cs typeface="Times New Roman" panose="02020603050405020304" pitchFamily="18" charset="0"/>
              </a:rPr>
              <a:t>Conditions</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p>
          <a:p>
            <a:pPr lvl="1">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Presc</a:t>
            </a:r>
            <a:r>
              <a:rPr lang="en-US" sz="2000" dirty="0">
                <a:latin typeface="Calibri" panose="020F0502020204030204" pitchFamily="34" charset="0"/>
                <a:ea typeface="Calibri" panose="020F0502020204030204" pitchFamily="34" charset="0"/>
                <a:cs typeface="Times New Roman" panose="02020603050405020304" pitchFamily="18" charset="0"/>
              </a:rPr>
              <a:t>riptions will remain in the database if user logs out. </a:t>
            </a:r>
          </a:p>
          <a:p>
            <a:pPr lvl="1">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Users can see the status of verification of their prescriptions.</a:t>
            </a:r>
            <a:r>
              <a:rPr lang="en-US" sz="2000" b="1" dirty="0">
                <a:latin typeface="Calibri" panose="020F0502020204030204" pitchFamily="34" charset="0"/>
                <a:ea typeface="Calibri" panose="020F0502020204030204" pitchFamily="34" charset="0"/>
                <a:cs typeface="Times New Roman" panose="02020603050405020304" pitchFamily="18" charset="0"/>
              </a:rPr>
              <a:t> </a:t>
            </a:r>
          </a:p>
          <a:p>
            <a:pPr lvl="1">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Changes are made in the database</a:t>
            </a:r>
            <a:r>
              <a:rPr lang="en-US" sz="2000" b="1" dirty="0">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381000" algn="l" rtl="0">
              <a:spcBef>
                <a:spcPts val="0"/>
              </a:spcBef>
              <a:spcAft>
                <a:spcPts val="0"/>
              </a:spcAft>
              <a:buSzPts val="2400"/>
              <a:buChar char="●"/>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0" indent="-381000" algn="l" rtl="0">
              <a:spcBef>
                <a:spcPts val="0"/>
              </a:spcBef>
              <a:spcAft>
                <a:spcPts val="0"/>
              </a:spcAft>
              <a:buSzPts val="2400"/>
              <a:buChar char="●"/>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32" y="901446"/>
            <a:ext cx="304800" cy="304800"/>
          </a:xfrm>
          <a:prstGeom prst="rect">
            <a:avLst/>
          </a:prstGeom>
        </p:spPr>
      </p:pic>
    </p:spTree>
    <p:extLst>
      <p:ext uri="{BB962C8B-B14F-4D97-AF65-F5344CB8AC3E}">
        <p14:creationId xmlns:p14="http://schemas.microsoft.com/office/powerpoint/2010/main" val="1622443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USE CASE DESCRIPTION </a:t>
            </a:r>
            <a:endParaRPr sz="2800" dirty="0"/>
          </a:p>
        </p:txBody>
      </p:sp>
      <p:sp>
        <p:nvSpPr>
          <p:cNvPr id="119" name="Google Shape;119;p17"/>
          <p:cNvSpPr txBox="1">
            <a:spLocks noGrp="1"/>
          </p:cNvSpPr>
          <p:nvPr>
            <p:ph type="body" idx="1"/>
          </p:nvPr>
        </p:nvSpPr>
        <p:spPr>
          <a:xfrm>
            <a:off x="1044475" y="1304925"/>
            <a:ext cx="7347050" cy="3096000"/>
          </a:xfrm>
          <a:prstGeom prst="rect">
            <a:avLst/>
          </a:prstGeom>
        </p:spPr>
        <p:txBody>
          <a:bodyPr spcFirstLastPara="1" wrap="square" lIns="0" tIns="0" rIns="0" bIns="0" anchor="t" anchorCtr="0">
            <a:noAutofit/>
          </a:bodyPr>
          <a:lstStyle/>
          <a:p>
            <a:pPr>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Main Success Scenario</a:t>
            </a:r>
            <a:r>
              <a:rPr lang="en-US" sz="2000" b="1" dirty="0">
                <a:latin typeface="Calibri" panose="020F0502020204030204" pitchFamily="34" charset="0"/>
                <a:ea typeface="Calibri" panose="020F0502020204030204" pitchFamily="34" charset="0"/>
                <a:cs typeface="Times New Roman" panose="02020603050405020304" pitchFamily="18" charset="0"/>
              </a:rPr>
              <a:t>:</a:t>
            </a:r>
          </a:p>
          <a:p>
            <a:pPr lvl="1">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User logs into the system using the username and password.</a:t>
            </a:r>
          </a:p>
          <a:p>
            <a:pPr lvl="1">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Users uploads the prescription to the system.</a:t>
            </a:r>
          </a:p>
          <a:p>
            <a:pPr lvl="1">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Admin verifies prescriptions.</a:t>
            </a:r>
          </a:p>
          <a:p>
            <a:pPr lvl="1">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System records the entry of user.</a:t>
            </a:r>
          </a:p>
          <a:p>
            <a:pPr lvl="1">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After getting approved, users will get money. </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76200" lvl="0" indent="0" algn="l" rtl="0">
              <a:spcBef>
                <a:spcPts val="0"/>
              </a:spcBef>
              <a:spcAft>
                <a:spcPts val="0"/>
              </a:spcAft>
              <a:buSzPts val="2400"/>
              <a:buNone/>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0" indent="-381000" algn="l" rtl="0">
              <a:spcBef>
                <a:spcPts val="0"/>
              </a:spcBef>
              <a:spcAft>
                <a:spcPts val="0"/>
              </a:spcAft>
              <a:buSzPts val="2400"/>
              <a:buChar char="●"/>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32" y="910590"/>
            <a:ext cx="304800" cy="304800"/>
          </a:xfrm>
          <a:prstGeom prst="rect">
            <a:avLst/>
          </a:prstGeom>
        </p:spPr>
      </p:pic>
    </p:spTree>
    <p:extLst>
      <p:ext uri="{BB962C8B-B14F-4D97-AF65-F5344CB8AC3E}">
        <p14:creationId xmlns:p14="http://schemas.microsoft.com/office/powerpoint/2010/main" val="3847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E0A6-2DF9-4757-B4B2-40098DFD9B06}"/>
              </a:ext>
            </a:extLst>
          </p:cNvPr>
          <p:cNvSpPr>
            <a:spLocks noGrp="1"/>
          </p:cNvSpPr>
          <p:nvPr>
            <p:ph type="title"/>
          </p:nvPr>
        </p:nvSpPr>
        <p:spPr/>
        <p:txBody>
          <a:bodyPr/>
          <a:lstStyle/>
          <a:p>
            <a:pPr algn="ctr"/>
            <a:r>
              <a:rPr lang="en-US" dirty="0"/>
              <a:t>TEAM MEMBERS</a:t>
            </a:r>
          </a:p>
        </p:txBody>
      </p:sp>
      <p:sp>
        <p:nvSpPr>
          <p:cNvPr id="5" name="Slide Number Placeholder 4">
            <a:extLst>
              <a:ext uri="{FF2B5EF4-FFF2-40B4-BE49-F238E27FC236}">
                <a16:creationId xmlns:a16="http://schemas.microsoft.com/office/drawing/2014/main" id="{7503204B-60F1-4F89-8817-7CC436D99C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pic>
        <p:nvPicPr>
          <p:cNvPr id="12" name="Picture 11">
            <a:extLst>
              <a:ext uri="{FF2B5EF4-FFF2-40B4-BE49-F238E27FC236}">
                <a16:creationId xmlns:a16="http://schemas.microsoft.com/office/drawing/2014/main" id="{60790E4E-C35D-4228-95D7-A92748DA2B79}"/>
              </a:ext>
            </a:extLst>
          </p:cNvPr>
          <p:cNvPicPr>
            <a:picLocks noChangeAspect="1"/>
          </p:cNvPicPr>
          <p:nvPr/>
        </p:nvPicPr>
        <p:blipFill>
          <a:blip r:embed="rId2"/>
          <a:stretch>
            <a:fillRect/>
          </a:stretch>
        </p:blipFill>
        <p:spPr>
          <a:xfrm>
            <a:off x="1723262" y="1246504"/>
            <a:ext cx="927338" cy="1114365"/>
          </a:xfrm>
          <a:prstGeom prst="rect">
            <a:avLst/>
          </a:prstGeom>
        </p:spPr>
      </p:pic>
      <p:sp>
        <p:nvSpPr>
          <p:cNvPr id="14" name="TextBox 13">
            <a:extLst>
              <a:ext uri="{FF2B5EF4-FFF2-40B4-BE49-F238E27FC236}">
                <a16:creationId xmlns:a16="http://schemas.microsoft.com/office/drawing/2014/main" id="{AC3FA25A-E065-449F-8F87-BC160445D4AE}"/>
              </a:ext>
            </a:extLst>
          </p:cNvPr>
          <p:cNvSpPr txBox="1"/>
          <p:nvPr/>
        </p:nvSpPr>
        <p:spPr>
          <a:xfrm>
            <a:off x="1210115" y="2090331"/>
            <a:ext cx="1970322" cy="307777"/>
          </a:xfrm>
          <a:prstGeom prst="rect">
            <a:avLst/>
          </a:prstGeom>
          <a:noFill/>
        </p:spPr>
        <p:txBody>
          <a:bodyPr wrap="square" rtlCol="0">
            <a:spAutoFit/>
          </a:bodyPr>
          <a:lstStyle/>
          <a:p>
            <a:pPr algn="ctr"/>
            <a:r>
              <a:rPr lang="en-US" dirty="0"/>
              <a:t>Syed Noor E Newaz</a:t>
            </a:r>
          </a:p>
        </p:txBody>
      </p:sp>
      <p:sp>
        <p:nvSpPr>
          <p:cNvPr id="15" name="TextBox 14">
            <a:extLst>
              <a:ext uri="{FF2B5EF4-FFF2-40B4-BE49-F238E27FC236}">
                <a16:creationId xmlns:a16="http://schemas.microsoft.com/office/drawing/2014/main" id="{DEEF5764-E3AF-4EBE-8467-B5F2F85E077C}"/>
              </a:ext>
            </a:extLst>
          </p:cNvPr>
          <p:cNvSpPr txBox="1"/>
          <p:nvPr/>
        </p:nvSpPr>
        <p:spPr>
          <a:xfrm>
            <a:off x="3498692" y="2107880"/>
            <a:ext cx="2152891" cy="307777"/>
          </a:xfrm>
          <a:prstGeom prst="rect">
            <a:avLst/>
          </a:prstGeom>
          <a:noFill/>
        </p:spPr>
        <p:txBody>
          <a:bodyPr wrap="square" rtlCol="0">
            <a:spAutoFit/>
          </a:bodyPr>
          <a:lstStyle/>
          <a:p>
            <a:pPr algn="ctr"/>
            <a:r>
              <a:rPr lang="en-US" b="0" i="0" dirty="0">
                <a:solidFill>
                  <a:schemeClr val="tx1"/>
                </a:solidFill>
                <a:effectLst/>
                <a:latin typeface="+mj-lt"/>
              </a:rPr>
              <a:t>Afroza Sultana</a:t>
            </a:r>
            <a:endParaRPr lang="en-US" dirty="0">
              <a:solidFill>
                <a:schemeClr val="tx1"/>
              </a:solidFill>
              <a:latin typeface="+mj-lt"/>
            </a:endParaRPr>
          </a:p>
        </p:txBody>
      </p:sp>
      <p:pic>
        <p:nvPicPr>
          <p:cNvPr id="17" name="Picture 16">
            <a:extLst>
              <a:ext uri="{FF2B5EF4-FFF2-40B4-BE49-F238E27FC236}">
                <a16:creationId xmlns:a16="http://schemas.microsoft.com/office/drawing/2014/main" id="{111C48A1-CFAD-4216-B0BF-5FB736008619}"/>
              </a:ext>
            </a:extLst>
          </p:cNvPr>
          <p:cNvPicPr>
            <a:picLocks noChangeAspect="1"/>
          </p:cNvPicPr>
          <p:nvPr/>
        </p:nvPicPr>
        <p:blipFill>
          <a:blip r:embed="rId3"/>
          <a:stretch>
            <a:fillRect/>
          </a:stretch>
        </p:blipFill>
        <p:spPr>
          <a:xfrm>
            <a:off x="4060280" y="1247691"/>
            <a:ext cx="927338" cy="1034339"/>
          </a:xfrm>
          <a:prstGeom prst="rect">
            <a:avLst/>
          </a:prstGeom>
        </p:spPr>
      </p:pic>
      <p:sp>
        <p:nvSpPr>
          <p:cNvPr id="22" name="TextBox 21">
            <a:extLst>
              <a:ext uri="{FF2B5EF4-FFF2-40B4-BE49-F238E27FC236}">
                <a16:creationId xmlns:a16="http://schemas.microsoft.com/office/drawing/2014/main" id="{8801568B-0519-4CF0-82DD-31B9EC92D14F}"/>
              </a:ext>
            </a:extLst>
          </p:cNvPr>
          <p:cNvSpPr txBox="1"/>
          <p:nvPr/>
        </p:nvSpPr>
        <p:spPr>
          <a:xfrm>
            <a:off x="1118830" y="2361739"/>
            <a:ext cx="2152891" cy="307777"/>
          </a:xfrm>
          <a:prstGeom prst="rect">
            <a:avLst/>
          </a:prstGeom>
          <a:noFill/>
        </p:spPr>
        <p:txBody>
          <a:bodyPr wrap="square" rtlCol="0">
            <a:spAutoFit/>
          </a:bodyPr>
          <a:lstStyle/>
          <a:p>
            <a:pPr algn="ctr"/>
            <a:r>
              <a:rPr lang="en-US" dirty="0"/>
              <a:t>011 181 305</a:t>
            </a:r>
          </a:p>
        </p:txBody>
      </p:sp>
      <p:sp>
        <p:nvSpPr>
          <p:cNvPr id="10" name="TextBox 9">
            <a:extLst>
              <a:ext uri="{FF2B5EF4-FFF2-40B4-BE49-F238E27FC236}">
                <a16:creationId xmlns:a16="http://schemas.microsoft.com/office/drawing/2014/main" id="{CE440E8D-21A6-4766-8018-25A48D47A166}"/>
              </a:ext>
            </a:extLst>
          </p:cNvPr>
          <p:cNvSpPr txBox="1"/>
          <p:nvPr/>
        </p:nvSpPr>
        <p:spPr>
          <a:xfrm>
            <a:off x="3498692" y="2363774"/>
            <a:ext cx="2152891" cy="307777"/>
          </a:xfrm>
          <a:prstGeom prst="rect">
            <a:avLst/>
          </a:prstGeom>
          <a:noFill/>
        </p:spPr>
        <p:txBody>
          <a:bodyPr wrap="square" rtlCol="0">
            <a:spAutoFit/>
          </a:bodyPr>
          <a:lstStyle/>
          <a:p>
            <a:pPr algn="ctr"/>
            <a:r>
              <a:rPr lang="en-US" b="0" i="0" dirty="0">
                <a:solidFill>
                  <a:schemeClr val="tx1"/>
                </a:solidFill>
                <a:effectLst/>
                <a:latin typeface="+mj-lt"/>
              </a:rPr>
              <a:t>011 181 085</a:t>
            </a:r>
            <a:endParaRPr lang="en-US" dirty="0">
              <a:solidFill>
                <a:schemeClr val="tx1"/>
              </a:solidFill>
              <a:latin typeface="+mj-lt"/>
            </a:endParaRPr>
          </a:p>
        </p:txBody>
      </p:sp>
      <p:pic>
        <p:nvPicPr>
          <p:cNvPr id="11" name="Picture 10">
            <a:extLst>
              <a:ext uri="{FF2B5EF4-FFF2-40B4-BE49-F238E27FC236}">
                <a16:creationId xmlns:a16="http://schemas.microsoft.com/office/drawing/2014/main" id="{EC952CF1-27D3-4301-9205-F576A6AE763B}"/>
              </a:ext>
            </a:extLst>
          </p:cNvPr>
          <p:cNvPicPr>
            <a:picLocks noChangeAspect="1"/>
          </p:cNvPicPr>
          <p:nvPr/>
        </p:nvPicPr>
        <p:blipFill>
          <a:blip r:embed="rId2"/>
          <a:stretch>
            <a:fillRect/>
          </a:stretch>
        </p:blipFill>
        <p:spPr>
          <a:xfrm>
            <a:off x="5254383" y="2650447"/>
            <a:ext cx="927338" cy="1114365"/>
          </a:xfrm>
          <a:prstGeom prst="rect">
            <a:avLst/>
          </a:prstGeom>
        </p:spPr>
      </p:pic>
      <p:pic>
        <p:nvPicPr>
          <p:cNvPr id="13" name="Picture 12">
            <a:extLst>
              <a:ext uri="{FF2B5EF4-FFF2-40B4-BE49-F238E27FC236}">
                <a16:creationId xmlns:a16="http://schemas.microsoft.com/office/drawing/2014/main" id="{7431E8F6-0726-4218-A14F-82AC22CF4440}"/>
              </a:ext>
            </a:extLst>
          </p:cNvPr>
          <p:cNvPicPr>
            <a:picLocks noChangeAspect="1"/>
          </p:cNvPicPr>
          <p:nvPr/>
        </p:nvPicPr>
        <p:blipFill>
          <a:blip r:embed="rId2"/>
          <a:stretch>
            <a:fillRect/>
          </a:stretch>
        </p:blipFill>
        <p:spPr>
          <a:xfrm>
            <a:off x="6531426" y="1243524"/>
            <a:ext cx="927338" cy="1114365"/>
          </a:xfrm>
          <a:prstGeom prst="rect">
            <a:avLst/>
          </a:prstGeom>
        </p:spPr>
      </p:pic>
      <p:pic>
        <p:nvPicPr>
          <p:cNvPr id="16" name="Picture 15">
            <a:extLst>
              <a:ext uri="{FF2B5EF4-FFF2-40B4-BE49-F238E27FC236}">
                <a16:creationId xmlns:a16="http://schemas.microsoft.com/office/drawing/2014/main" id="{899E971A-A40E-4435-A4EB-678862396432}"/>
              </a:ext>
            </a:extLst>
          </p:cNvPr>
          <p:cNvPicPr>
            <a:picLocks noChangeAspect="1"/>
          </p:cNvPicPr>
          <p:nvPr/>
        </p:nvPicPr>
        <p:blipFill>
          <a:blip r:embed="rId2"/>
          <a:stretch>
            <a:fillRect/>
          </a:stretch>
        </p:blipFill>
        <p:spPr>
          <a:xfrm>
            <a:off x="2959262" y="2668647"/>
            <a:ext cx="927338" cy="1114365"/>
          </a:xfrm>
          <a:prstGeom prst="rect">
            <a:avLst/>
          </a:prstGeom>
        </p:spPr>
      </p:pic>
      <p:sp>
        <p:nvSpPr>
          <p:cNvPr id="19" name="TextBox 18">
            <a:extLst>
              <a:ext uri="{FF2B5EF4-FFF2-40B4-BE49-F238E27FC236}">
                <a16:creationId xmlns:a16="http://schemas.microsoft.com/office/drawing/2014/main" id="{C6D17A86-D893-4965-8E7C-6F62E32FB3F5}"/>
              </a:ext>
            </a:extLst>
          </p:cNvPr>
          <p:cNvSpPr txBox="1"/>
          <p:nvPr/>
        </p:nvSpPr>
        <p:spPr>
          <a:xfrm>
            <a:off x="5651583" y="2119582"/>
            <a:ext cx="2600392" cy="307777"/>
          </a:xfrm>
          <a:prstGeom prst="rect">
            <a:avLst/>
          </a:prstGeom>
          <a:noFill/>
        </p:spPr>
        <p:txBody>
          <a:bodyPr wrap="square" rtlCol="0">
            <a:spAutoFit/>
          </a:bodyPr>
          <a:lstStyle/>
          <a:p>
            <a:pPr algn="ctr"/>
            <a:r>
              <a:rPr lang="en-US" b="0" i="0" dirty="0">
                <a:solidFill>
                  <a:schemeClr val="tx1"/>
                </a:solidFill>
                <a:effectLst/>
                <a:latin typeface="+mj-lt"/>
              </a:rPr>
              <a:t>MD Mehedi Hassan Rafi</a:t>
            </a:r>
            <a:endParaRPr lang="en-US" dirty="0">
              <a:solidFill>
                <a:schemeClr val="tx1"/>
              </a:solidFill>
              <a:latin typeface="+mj-lt"/>
            </a:endParaRPr>
          </a:p>
        </p:txBody>
      </p:sp>
      <p:sp>
        <p:nvSpPr>
          <p:cNvPr id="20" name="TextBox 19">
            <a:extLst>
              <a:ext uri="{FF2B5EF4-FFF2-40B4-BE49-F238E27FC236}">
                <a16:creationId xmlns:a16="http://schemas.microsoft.com/office/drawing/2014/main" id="{AAFDF857-B6F8-41D2-85F6-CE8329BD6444}"/>
              </a:ext>
            </a:extLst>
          </p:cNvPr>
          <p:cNvSpPr txBox="1"/>
          <p:nvPr/>
        </p:nvSpPr>
        <p:spPr>
          <a:xfrm>
            <a:off x="5784520" y="2361738"/>
            <a:ext cx="2152891" cy="307777"/>
          </a:xfrm>
          <a:prstGeom prst="rect">
            <a:avLst/>
          </a:prstGeom>
          <a:noFill/>
        </p:spPr>
        <p:txBody>
          <a:bodyPr wrap="square" rtlCol="0">
            <a:spAutoFit/>
          </a:bodyPr>
          <a:lstStyle/>
          <a:p>
            <a:pPr algn="ctr"/>
            <a:r>
              <a:rPr lang="en-US" dirty="0"/>
              <a:t>011 182 096</a:t>
            </a:r>
          </a:p>
        </p:txBody>
      </p:sp>
      <p:sp>
        <p:nvSpPr>
          <p:cNvPr id="21" name="TextBox 20">
            <a:extLst>
              <a:ext uri="{FF2B5EF4-FFF2-40B4-BE49-F238E27FC236}">
                <a16:creationId xmlns:a16="http://schemas.microsoft.com/office/drawing/2014/main" id="{0EAE4BA1-220C-46F4-BA8B-7F4DB561A48F}"/>
              </a:ext>
            </a:extLst>
          </p:cNvPr>
          <p:cNvSpPr txBox="1"/>
          <p:nvPr/>
        </p:nvSpPr>
        <p:spPr>
          <a:xfrm>
            <a:off x="4684257" y="3729554"/>
            <a:ext cx="2152891" cy="307777"/>
          </a:xfrm>
          <a:prstGeom prst="rect">
            <a:avLst/>
          </a:prstGeom>
          <a:noFill/>
        </p:spPr>
        <p:txBody>
          <a:bodyPr wrap="square" rtlCol="0">
            <a:spAutoFit/>
          </a:bodyPr>
          <a:lstStyle/>
          <a:p>
            <a:pPr algn="ctr"/>
            <a:r>
              <a:rPr lang="en-US" b="0" i="0" dirty="0">
                <a:solidFill>
                  <a:schemeClr val="tx1"/>
                </a:solidFill>
                <a:effectLst/>
                <a:latin typeface="+mj-lt"/>
              </a:rPr>
              <a:t>011 181 170</a:t>
            </a:r>
            <a:endParaRPr lang="en-US" dirty="0">
              <a:solidFill>
                <a:schemeClr val="tx1"/>
              </a:solidFill>
              <a:latin typeface="+mj-lt"/>
            </a:endParaRPr>
          </a:p>
        </p:txBody>
      </p:sp>
      <p:sp>
        <p:nvSpPr>
          <p:cNvPr id="23" name="TextBox 22">
            <a:extLst>
              <a:ext uri="{FF2B5EF4-FFF2-40B4-BE49-F238E27FC236}">
                <a16:creationId xmlns:a16="http://schemas.microsoft.com/office/drawing/2014/main" id="{5427560D-2DD0-4BB3-BE24-6A40A5C2EA52}"/>
              </a:ext>
            </a:extLst>
          </p:cNvPr>
          <p:cNvSpPr txBox="1"/>
          <p:nvPr/>
        </p:nvSpPr>
        <p:spPr>
          <a:xfrm>
            <a:off x="2346484" y="3729555"/>
            <a:ext cx="2152891" cy="307777"/>
          </a:xfrm>
          <a:prstGeom prst="rect">
            <a:avLst/>
          </a:prstGeom>
          <a:noFill/>
        </p:spPr>
        <p:txBody>
          <a:bodyPr wrap="square" rtlCol="0">
            <a:spAutoFit/>
          </a:bodyPr>
          <a:lstStyle/>
          <a:p>
            <a:pPr algn="ctr"/>
            <a:r>
              <a:rPr lang="en-US" dirty="0"/>
              <a:t>011 181 002</a:t>
            </a:r>
          </a:p>
        </p:txBody>
      </p:sp>
      <p:sp>
        <p:nvSpPr>
          <p:cNvPr id="24" name="TextBox 23">
            <a:extLst>
              <a:ext uri="{FF2B5EF4-FFF2-40B4-BE49-F238E27FC236}">
                <a16:creationId xmlns:a16="http://schemas.microsoft.com/office/drawing/2014/main" id="{3D2C5188-ED66-404A-AAF2-BCF5DBE962FA}"/>
              </a:ext>
            </a:extLst>
          </p:cNvPr>
          <p:cNvSpPr txBox="1"/>
          <p:nvPr/>
        </p:nvSpPr>
        <p:spPr>
          <a:xfrm>
            <a:off x="2437769" y="3457035"/>
            <a:ext cx="1970322" cy="307777"/>
          </a:xfrm>
          <a:prstGeom prst="rect">
            <a:avLst/>
          </a:prstGeom>
          <a:noFill/>
        </p:spPr>
        <p:txBody>
          <a:bodyPr wrap="square" rtlCol="0">
            <a:spAutoFit/>
          </a:bodyPr>
          <a:lstStyle/>
          <a:p>
            <a:pPr algn="ctr"/>
            <a:r>
              <a:rPr lang="en-US" b="0" i="0" dirty="0">
                <a:solidFill>
                  <a:schemeClr val="tx1"/>
                </a:solidFill>
                <a:effectLst/>
                <a:latin typeface="+mj-lt"/>
              </a:rPr>
              <a:t>Rakibul </a:t>
            </a:r>
            <a:r>
              <a:rPr lang="en-US" dirty="0">
                <a:solidFill>
                  <a:schemeClr val="tx1"/>
                </a:solidFill>
                <a:latin typeface="+mj-lt"/>
              </a:rPr>
              <a:t>I</a:t>
            </a:r>
            <a:r>
              <a:rPr lang="en-US" b="0" i="0" dirty="0">
                <a:solidFill>
                  <a:schemeClr val="tx1"/>
                </a:solidFill>
                <a:effectLst/>
                <a:latin typeface="+mj-lt"/>
              </a:rPr>
              <a:t>slam</a:t>
            </a:r>
            <a:endParaRPr lang="en-US" dirty="0">
              <a:solidFill>
                <a:schemeClr val="tx1"/>
              </a:solidFill>
              <a:latin typeface="+mj-lt"/>
            </a:endParaRPr>
          </a:p>
        </p:txBody>
      </p:sp>
      <p:sp>
        <p:nvSpPr>
          <p:cNvPr id="26" name="TextBox 25">
            <a:extLst>
              <a:ext uri="{FF2B5EF4-FFF2-40B4-BE49-F238E27FC236}">
                <a16:creationId xmlns:a16="http://schemas.microsoft.com/office/drawing/2014/main" id="{59A3432B-238B-4C53-B709-0CD02DFF56A5}"/>
              </a:ext>
            </a:extLst>
          </p:cNvPr>
          <p:cNvSpPr txBox="1"/>
          <p:nvPr/>
        </p:nvSpPr>
        <p:spPr>
          <a:xfrm>
            <a:off x="4775542" y="3457035"/>
            <a:ext cx="1970322" cy="307777"/>
          </a:xfrm>
          <a:prstGeom prst="rect">
            <a:avLst/>
          </a:prstGeom>
          <a:noFill/>
        </p:spPr>
        <p:txBody>
          <a:bodyPr wrap="square" rtlCol="0">
            <a:spAutoFit/>
          </a:bodyPr>
          <a:lstStyle/>
          <a:p>
            <a:pPr algn="ctr"/>
            <a:r>
              <a:rPr lang="en-US" b="0" i="0" dirty="0">
                <a:solidFill>
                  <a:schemeClr val="tx1"/>
                </a:solidFill>
                <a:effectLst/>
                <a:latin typeface="+mj-lt"/>
              </a:rPr>
              <a:t>Md. Shafiqul Islam</a:t>
            </a:r>
            <a:endParaRPr lang="en-US" dirty="0">
              <a:solidFill>
                <a:schemeClr val="tx1"/>
              </a:solidFill>
              <a:latin typeface="+mj-l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544" y="906825"/>
            <a:ext cx="304800" cy="304800"/>
          </a:xfrm>
          <a:prstGeom prst="rect">
            <a:avLst/>
          </a:prstGeom>
        </p:spPr>
      </p:pic>
    </p:spTree>
    <p:extLst>
      <p:ext uri="{BB962C8B-B14F-4D97-AF65-F5344CB8AC3E}">
        <p14:creationId xmlns:p14="http://schemas.microsoft.com/office/powerpoint/2010/main" val="82415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USE CASE DESCRIPTION </a:t>
            </a:r>
            <a:endParaRPr sz="2800" dirty="0"/>
          </a:p>
        </p:txBody>
      </p:sp>
      <p:sp>
        <p:nvSpPr>
          <p:cNvPr id="119" name="Google Shape;119;p17"/>
          <p:cNvSpPr txBox="1">
            <a:spLocks noGrp="1"/>
          </p:cNvSpPr>
          <p:nvPr>
            <p:ph type="body" idx="1"/>
          </p:nvPr>
        </p:nvSpPr>
        <p:spPr>
          <a:xfrm>
            <a:off x="892026" y="1304925"/>
            <a:ext cx="7648330" cy="3096000"/>
          </a:xfrm>
          <a:prstGeom prst="rect">
            <a:avLst/>
          </a:prstGeom>
        </p:spPr>
        <p:txBody>
          <a:bodyPr spcFirstLastPara="1" wrap="square" lIns="0" tIns="0" rIns="0" bIns="0" anchor="t" anchorCtr="0">
            <a:noAutofit/>
          </a:bodyPr>
          <a:lstStyle/>
          <a:p>
            <a:pPr>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Alternate Scenario</a:t>
            </a:r>
            <a:r>
              <a:rPr lang="en-US" sz="2000" b="1" dirty="0">
                <a:latin typeface="Calibri" panose="020F0502020204030204" pitchFamily="34" charset="0"/>
                <a:ea typeface="Calibri" panose="020F0502020204030204" pitchFamily="34" charset="0"/>
                <a:cs typeface="Times New Roman" panose="02020603050405020304" pitchFamily="18" charset="0"/>
              </a:rPr>
              <a:t>:</a:t>
            </a:r>
          </a:p>
          <a:p>
            <a:pPr lvl="1">
              <a:spcBef>
                <a:spcPts val="0"/>
              </a:spcBef>
              <a:buFont typeface="Wingdings" panose="05000000000000000000" pitchFamily="2" charset="2"/>
              <a:buChar char="§"/>
            </a:pP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any time system can be down. </a:t>
            </a:r>
          </a:p>
          <a:p>
            <a:pPr marL="76200" lvl="0" indent="0" algn="l" rtl="0">
              <a:spcBef>
                <a:spcPts val="0"/>
              </a:spcBef>
              <a:spcAft>
                <a:spcPts val="0"/>
              </a:spcAft>
              <a:buSzPts val="2400"/>
              <a:buNone/>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Solutions</a:t>
            </a:r>
            <a:r>
              <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lumMod val="95000"/>
                    <a:lumOff val="5000"/>
                  </a:schemeClr>
                </a:solidFill>
                <a:latin typeface="Calibri" panose="020F0502020204030204" pitchFamily="34" charset="0"/>
                <a:cs typeface="Calibri" panose="020F0502020204030204" pitchFamily="34" charset="0"/>
              </a:rPr>
              <a:t>System is recovered to prior state.</a:t>
            </a:r>
          </a:p>
          <a:p>
            <a:pPr lvl="1">
              <a:spcBef>
                <a:spcPts val="0"/>
              </a:spcBef>
              <a:buFont typeface="Wingdings" panose="05000000000000000000" pitchFamily="2" charset="2"/>
              <a:buChar char="§"/>
            </a:pPr>
            <a:r>
              <a:rPr lang="en-US" sz="18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User may not find the option to upload prescriptions. </a:t>
            </a:r>
          </a:p>
          <a:p>
            <a:pPr marL="533400" lvl="1" indent="0">
              <a:spcBef>
                <a:spcPts val="0"/>
              </a:spcBef>
              <a:buNone/>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Solutions</a:t>
            </a:r>
            <a:r>
              <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Highlight the option more than twice in the system.</a:t>
            </a:r>
          </a:p>
          <a:p>
            <a:pPr lvl="1">
              <a:spcBef>
                <a:spcPts val="0"/>
              </a:spcBef>
              <a:buFont typeface="Wingdings" panose="05000000000000000000" pitchFamily="2"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System may have bugs or system errors. </a:t>
            </a:r>
          </a:p>
          <a:p>
            <a:pPr marL="533400" lvl="1" indent="0">
              <a:spcBef>
                <a:spcPts val="0"/>
              </a:spcBef>
              <a:buNone/>
            </a:pP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Solutions: </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Contact the admin and let us know. </a:t>
            </a:r>
          </a:p>
          <a:p>
            <a:pPr marL="533400" lvl="1" indent="0">
              <a:spcBef>
                <a:spcPts val="0"/>
              </a:spcBef>
              <a:buNone/>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533400" lvl="1" indent="0">
              <a:spcBef>
                <a:spcPts val="0"/>
              </a:spcBef>
              <a:buNone/>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533400" lvl="1" indent="0">
              <a:spcBef>
                <a:spcPts val="0"/>
              </a:spcBef>
              <a:buNone/>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533400" lvl="1" indent="0">
              <a:spcBef>
                <a:spcPts val="0"/>
              </a:spcBef>
              <a:buNone/>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533400" lvl="1" indent="0">
              <a:spcBef>
                <a:spcPts val="0"/>
              </a:spcBef>
              <a:buNone/>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32" y="901446"/>
            <a:ext cx="304800" cy="304800"/>
          </a:xfrm>
          <a:prstGeom prst="rect">
            <a:avLst/>
          </a:prstGeom>
        </p:spPr>
      </p:pic>
    </p:spTree>
    <p:extLst>
      <p:ext uri="{BB962C8B-B14F-4D97-AF65-F5344CB8AC3E}">
        <p14:creationId xmlns:p14="http://schemas.microsoft.com/office/powerpoint/2010/main" val="253471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USE CASE DESCRIPTION </a:t>
            </a:r>
            <a:endParaRPr sz="2800" dirty="0"/>
          </a:p>
        </p:txBody>
      </p:sp>
      <p:sp>
        <p:nvSpPr>
          <p:cNvPr id="119" name="Google Shape;119;p17"/>
          <p:cNvSpPr txBox="1">
            <a:spLocks noGrp="1"/>
          </p:cNvSpPr>
          <p:nvPr>
            <p:ph type="body" idx="1"/>
          </p:nvPr>
        </p:nvSpPr>
        <p:spPr>
          <a:xfrm>
            <a:off x="892026" y="1304925"/>
            <a:ext cx="7648330" cy="3096000"/>
          </a:xfrm>
          <a:prstGeom prst="rect">
            <a:avLst/>
          </a:prstGeom>
        </p:spPr>
        <p:txBody>
          <a:bodyPr spcFirstLastPara="1" wrap="square" lIns="0" tIns="0" rIns="0" bIns="0" anchor="t" anchorCtr="0">
            <a:noAutofit/>
          </a:bodyPr>
          <a:lstStyle/>
          <a:p>
            <a:pPr>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Issues</a:t>
            </a:r>
            <a:r>
              <a:rPr lang="en-US" sz="2000" b="1" dirty="0">
                <a:latin typeface="Calibri" panose="020F0502020204030204" pitchFamily="34" charset="0"/>
                <a:ea typeface="Calibri" panose="020F0502020204030204" pitchFamily="34" charset="0"/>
                <a:cs typeface="Times New Roman" panose="02020603050405020304" pitchFamily="18" charset="0"/>
              </a:rPr>
              <a:t>:</a:t>
            </a:r>
          </a:p>
          <a:p>
            <a:pPr lvl="1">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If username and password is not correct, error message will be shown.</a:t>
            </a:r>
          </a:p>
          <a:p>
            <a:pPr lvl="1">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If the user doesn’t provide proper information, an error will be shown.</a:t>
            </a:r>
          </a:p>
          <a:p>
            <a:pPr lvl="1">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Without filling all the required fields, users can’t upload prescriptions.</a:t>
            </a:r>
            <a:br>
              <a:rPr lang="en-US" sz="2000" dirty="0">
                <a:latin typeface="Calibri" panose="020F0502020204030204" pitchFamily="34" charset="0"/>
                <a:ea typeface="Calibri" panose="020F0502020204030204" pitchFamily="34" charset="0"/>
                <a:cs typeface="Times New Roman" panose="02020603050405020304" pitchFamily="18" charset="0"/>
              </a:rPr>
            </a:br>
            <a:r>
              <a:rPr lang="en-US" sz="2000" b="1" dirty="0">
                <a:latin typeface="Calibri" panose="020F0502020204030204" pitchFamily="34" charset="0"/>
                <a:ea typeface="Calibri" panose="020F0502020204030204" pitchFamily="34" charset="0"/>
                <a:cs typeface="Times New Roman" panose="02020603050405020304" pitchFamily="18" charset="0"/>
              </a:rPr>
              <a:t>	</a:t>
            </a:r>
            <a:endParaRPr lang="en-US" sz="1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76200" indent="0">
              <a:buNone/>
            </a:pPr>
            <a:endParaRPr lang="en-US" sz="1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76200" indent="0">
              <a:buNone/>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533400" lvl="1" indent="0">
              <a:spcBef>
                <a:spcPts val="0"/>
              </a:spcBef>
              <a:buNone/>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533400" lvl="1" indent="0">
              <a:spcBef>
                <a:spcPts val="0"/>
              </a:spcBef>
              <a:buNone/>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533400" lvl="1" indent="0">
              <a:spcBef>
                <a:spcPts val="0"/>
              </a:spcBef>
              <a:buNone/>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533400" lvl="1" indent="0">
              <a:spcBef>
                <a:spcPts val="0"/>
              </a:spcBef>
              <a:buNone/>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32" y="901446"/>
            <a:ext cx="304800" cy="304800"/>
          </a:xfrm>
          <a:prstGeom prst="rect">
            <a:avLst/>
          </a:prstGeom>
        </p:spPr>
      </p:pic>
    </p:spTree>
    <p:extLst>
      <p:ext uri="{BB962C8B-B14F-4D97-AF65-F5344CB8AC3E}">
        <p14:creationId xmlns:p14="http://schemas.microsoft.com/office/powerpoint/2010/main" val="2086309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2428602" y="1918236"/>
            <a:ext cx="5813400" cy="133152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FLOW DIAGRAM</a:t>
            </a:r>
            <a:endParaRPr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010" y="2124776"/>
            <a:ext cx="918444" cy="918444"/>
          </a:xfrm>
          <a:prstGeom prst="rect">
            <a:avLst/>
          </a:prstGeom>
        </p:spPr>
      </p:pic>
    </p:spTree>
    <p:extLst>
      <p:ext uri="{BB962C8B-B14F-4D97-AF65-F5344CB8AC3E}">
        <p14:creationId xmlns:p14="http://schemas.microsoft.com/office/powerpoint/2010/main" val="4269291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5" name="Picture 4">
            <a:extLst>
              <a:ext uri="{FF2B5EF4-FFF2-40B4-BE49-F238E27FC236}">
                <a16:creationId xmlns:a16="http://schemas.microsoft.com/office/drawing/2014/main" id="{6609B5E2-5465-403B-A80E-DE92858CE802}"/>
              </a:ext>
            </a:extLst>
          </p:cNvPr>
          <p:cNvPicPr>
            <a:picLocks noChangeAspect="1"/>
          </p:cNvPicPr>
          <p:nvPr/>
        </p:nvPicPr>
        <p:blipFill>
          <a:blip r:embed="rId3"/>
          <a:stretch>
            <a:fillRect/>
          </a:stretch>
        </p:blipFill>
        <p:spPr>
          <a:xfrm>
            <a:off x="1683061" y="446471"/>
            <a:ext cx="5777877" cy="425055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832" y="901446"/>
            <a:ext cx="304800" cy="304800"/>
          </a:xfrm>
          <a:prstGeom prst="rect">
            <a:avLst/>
          </a:prstGeom>
        </p:spPr>
      </p:pic>
    </p:spTree>
    <p:extLst>
      <p:ext uri="{BB962C8B-B14F-4D97-AF65-F5344CB8AC3E}">
        <p14:creationId xmlns:p14="http://schemas.microsoft.com/office/powerpoint/2010/main" val="2400529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2390895" y="2210394"/>
            <a:ext cx="5813400" cy="74720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CLASS DIAGRAM</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010" y="2124776"/>
            <a:ext cx="918444" cy="918444"/>
          </a:xfrm>
          <a:prstGeom prst="rect">
            <a:avLst/>
          </a:prstGeom>
        </p:spPr>
      </p:pic>
    </p:spTree>
    <p:extLst>
      <p:ext uri="{BB962C8B-B14F-4D97-AF65-F5344CB8AC3E}">
        <p14:creationId xmlns:p14="http://schemas.microsoft.com/office/powerpoint/2010/main" val="63309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6" name="Picture 5">
            <a:extLst>
              <a:ext uri="{FF2B5EF4-FFF2-40B4-BE49-F238E27FC236}">
                <a16:creationId xmlns:a16="http://schemas.microsoft.com/office/drawing/2014/main" id="{0839F245-F22F-47D0-8380-D1A09D833228}"/>
              </a:ext>
            </a:extLst>
          </p:cNvPr>
          <p:cNvPicPr>
            <a:picLocks noChangeAspect="1"/>
          </p:cNvPicPr>
          <p:nvPr/>
        </p:nvPicPr>
        <p:blipFill>
          <a:blip r:embed="rId3"/>
          <a:stretch>
            <a:fillRect/>
          </a:stretch>
        </p:blipFill>
        <p:spPr>
          <a:xfrm>
            <a:off x="1046375" y="551256"/>
            <a:ext cx="7013543" cy="401131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832" y="901446"/>
            <a:ext cx="304800" cy="304800"/>
          </a:xfrm>
          <a:prstGeom prst="rect">
            <a:avLst/>
          </a:prstGeom>
        </p:spPr>
      </p:pic>
    </p:spTree>
    <p:extLst>
      <p:ext uri="{BB962C8B-B14F-4D97-AF65-F5344CB8AC3E}">
        <p14:creationId xmlns:p14="http://schemas.microsoft.com/office/powerpoint/2010/main" val="914930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2466310" y="2237700"/>
            <a:ext cx="5813400" cy="66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Project Main UI</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138" y="2190984"/>
            <a:ext cx="761532" cy="761532"/>
          </a:xfrm>
          <a:prstGeom prst="rect">
            <a:avLst/>
          </a:prstGeom>
        </p:spPr>
      </p:pic>
    </p:spTree>
    <p:extLst>
      <p:ext uri="{BB962C8B-B14F-4D97-AF65-F5344CB8AC3E}">
        <p14:creationId xmlns:p14="http://schemas.microsoft.com/office/powerpoint/2010/main" val="2126580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Title 3">
            <a:extLst>
              <a:ext uri="{FF2B5EF4-FFF2-40B4-BE49-F238E27FC236}">
                <a16:creationId xmlns:a16="http://schemas.microsoft.com/office/drawing/2014/main" id="{EA1BFB86-F829-44DE-BACB-B12BEF45A553}"/>
              </a:ext>
            </a:extLst>
          </p:cNvPr>
          <p:cNvSpPr>
            <a:spLocks noGrp="1"/>
          </p:cNvSpPr>
          <p:nvPr>
            <p:ph type="title"/>
          </p:nvPr>
        </p:nvSpPr>
        <p:spPr>
          <a:xfrm>
            <a:off x="1625989" y="943439"/>
            <a:ext cx="2279664" cy="401729"/>
          </a:xfrm>
        </p:spPr>
        <p:txBody>
          <a:bodyPr/>
          <a:lstStyle/>
          <a:p>
            <a:pPr algn="ctr"/>
            <a:r>
              <a:rPr lang="en-US" dirty="0"/>
              <a:t>Home page</a:t>
            </a:r>
          </a:p>
        </p:txBody>
      </p:sp>
      <p:sp>
        <p:nvSpPr>
          <p:cNvPr id="18" name="Google Shape;118;p17">
            <a:extLst>
              <a:ext uri="{FF2B5EF4-FFF2-40B4-BE49-F238E27FC236}">
                <a16:creationId xmlns:a16="http://schemas.microsoft.com/office/drawing/2014/main" id="{00C2EBCA-2ADD-44C6-880F-3B0921B1EDF8}"/>
              </a:ext>
            </a:extLst>
          </p:cNvPr>
          <p:cNvSpPr txBox="1">
            <a:spLocks/>
          </p:cNvSpPr>
          <p:nvPr/>
        </p:nvSpPr>
        <p:spPr>
          <a:xfrm>
            <a:off x="5338605" y="941148"/>
            <a:ext cx="2576228" cy="633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1pPr>
            <a:lvl2pPr marR="0" lvl="1"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2pPr>
            <a:lvl3pPr marR="0" lvl="2"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3pPr>
            <a:lvl4pPr marR="0" lvl="3"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4pPr>
            <a:lvl5pPr marR="0" lvl="4"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5pPr>
            <a:lvl6pPr marR="0" lvl="5"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6pPr>
            <a:lvl7pPr marR="0" lvl="6"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7pPr>
            <a:lvl8pPr marR="0" lvl="7"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8pPr>
            <a:lvl9pPr marR="0" lvl="8"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9pPr>
          </a:lstStyle>
          <a:p>
            <a:pPr algn="ctr"/>
            <a:r>
              <a:rPr lang="en-US" sz="2800" dirty="0"/>
              <a:t>Products</a:t>
            </a:r>
          </a:p>
        </p:txBody>
      </p:sp>
      <p:pic>
        <p:nvPicPr>
          <p:cNvPr id="3" name="Picture 2"/>
          <p:cNvPicPr>
            <a:picLocks noChangeAspect="1"/>
          </p:cNvPicPr>
          <p:nvPr/>
        </p:nvPicPr>
        <p:blipFill>
          <a:blip r:embed="rId3"/>
          <a:stretch>
            <a:fillRect/>
          </a:stretch>
        </p:blipFill>
        <p:spPr>
          <a:xfrm>
            <a:off x="4864608" y="1783959"/>
            <a:ext cx="3524223" cy="1662755"/>
          </a:xfrm>
          <a:prstGeom prst="rect">
            <a:avLst/>
          </a:prstGeom>
        </p:spPr>
      </p:pic>
      <p:pic>
        <p:nvPicPr>
          <p:cNvPr id="5" name="Picture 4"/>
          <p:cNvPicPr>
            <a:picLocks noChangeAspect="1"/>
          </p:cNvPicPr>
          <p:nvPr/>
        </p:nvPicPr>
        <p:blipFill>
          <a:blip r:embed="rId4"/>
          <a:stretch>
            <a:fillRect/>
          </a:stretch>
        </p:blipFill>
        <p:spPr>
          <a:xfrm>
            <a:off x="1197864" y="1783959"/>
            <a:ext cx="3458530" cy="166275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851" y="941148"/>
            <a:ext cx="304800" cy="304800"/>
          </a:xfrm>
          <a:prstGeom prst="rect">
            <a:avLst/>
          </a:prstGeom>
        </p:spPr>
      </p:pic>
    </p:spTree>
    <p:extLst>
      <p:ext uri="{BB962C8B-B14F-4D97-AF65-F5344CB8AC3E}">
        <p14:creationId xmlns:p14="http://schemas.microsoft.com/office/powerpoint/2010/main" val="769173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 name="Title 3">
            <a:extLst>
              <a:ext uri="{FF2B5EF4-FFF2-40B4-BE49-F238E27FC236}">
                <a16:creationId xmlns:a16="http://schemas.microsoft.com/office/drawing/2014/main" id="{EA1BFB86-F829-44DE-BACB-B12BEF45A553}"/>
              </a:ext>
            </a:extLst>
          </p:cNvPr>
          <p:cNvSpPr>
            <a:spLocks noGrp="1"/>
          </p:cNvSpPr>
          <p:nvPr>
            <p:ph type="title"/>
          </p:nvPr>
        </p:nvSpPr>
        <p:spPr>
          <a:xfrm>
            <a:off x="2227811" y="691485"/>
            <a:ext cx="4297680" cy="401729"/>
          </a:xfrm>
        </p:spPr>
        <p:txBody>
          <a:bodyPr/>
          <a:lstStyle/>
          <a:p>
            <a:pPr algn="ctr"/>
            <a:r>
              <a:rPr lang="en-US" dirty="0"/>
              <a:t>Single Product page</a:t>
            </a:r>
          </a:p>
        </p:txBody>
      </p:sp>
      <p:pic>
        <p:nvPicPr>
          <p:cNvPr id="3" name="Picture 2"/>
          <p:cNvPicPr>
            <a:picLocks noChangeAspect="1"/>
          </p:cNvPicPr>
          <p:nvPr/>
        </p:nvPicPr>
        <p:blipFill>
          <a:blip r:embed="rId3"/>
          <a:stretch>
            <a:fillRect/>
          </a:stretch>
        </p:blipFill>
        <p:spPr>
          <a:xfrm>
            <a:off x="1980771" y="1144304"/>
            <a:ext cx="4791759" cy="3353586"/>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851" y="941148"/>
            <a:ext cx="304800" cy="304800"/>
          </a:xfrm>
          <a:prstGeom prst="rect">
            <a:avLst/>
          </a:prstGeom>
        </p:spPr>
      </p:pic>
    </p:spTree>
    <p:extLst>
      <p:ext uri="{BB962C8B-B14F-4D97-AF65-F5344CB8AC3E}">
        <p14:creationId xmlns:p14="http://schemas.microsoft.com/office/powerpoint/2010/main" val="1960513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4" name="Title 3">
            <a:extLst>
              <a:ext uri="{FF2B5EF4-FFF2-40B4-BE49-F238E27FC236}">
                <a16:creationId xmlns:a16="http://schemas.microsoft.com/office/drawing/2014/main" id="{EA1BFB86-F829-44DE-BACB-B12BEF45A553}"/>
              </a:ext>
            </a:extLst>
          </p:cNvPr>
          <p:cNvSpPr>
            <a:spLocks noGrp="1"/>
          </p:cNvSpPr>
          <p:nvPr>
            <p:ph type="title"/>
          </p:nvPr>
        </p:nvSpPr>
        <p:spPr>
          <a:xfrm>
            <a:off x="3316438" y="691485"/>
            <a:ext cx="2511120" cy="401729"/>
          </a:xfrm>
        </p:spPr>
        <p:txBody>
          <a:bodyPr/>
          <a:lstStyle/>
          <a:p>
            <a:pPr algn="ctr"/>
            <a:r>
              <a:rPr lang="en-US" dirty="0"/>
              <a:t>Cart View</a:t>
            </a:r>
          </a:p>
        </p:txBody>
      </p:sp>
      <p:pic>
        <p:nvPicPr>
          <p:cNvPr id="14" name="Picture 13"/>
          <p:cNvPicPr>
            <a:picLocks noChangeAspect="1"/>
          </p:cNvPicPr>
          <p:nvPr/>
        </p:nvPicPr>
        <p:blipFill>
          <a:blip r:embed="rId3"/>
          <a:stretch>
            <a:fillRect/>
          </a:stretch>
        </p:blipFill>
        <p:spPr>
          <a:xfrm>
            <a:off x="1620702" y="1164223"/>
            <a:ext cx="5694498" cy="317444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851" y="941148"/>
            <a:ext cx="304800" cy="304800"/>
          </a:xfrm>
          <a:prstGeom prst="rect">
            <a:avLst/>
          </a:prstGeom>
        </p:spPr>
      </p:pic>
    </p:spTree>
    <p:extLst>
      <p:ext uri="{BB962C8B-B14F-4D97-AF65-F5344CB8AC3E}">
        <p14:creationId xmlns:p14="http://schemas.microsoft.com/office/powerpoint/2010/main" val="136013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EC3B-058D-4D73-BD3C-E60C0BD305D8}"/>
              </a:ext>
            </a:extLst>
          </p:cNvPr>
          <p:cNvSpPr>
            <a:spLocks noGrp="1"/>
          </p:cNvSpPr>
          <p:nvPr>
            <p:ph type="title"/>
          </p:nvPr>
        </p:nvSpPr>
        <p:spPr>
          <a:xfrm>
            <a:off x="968249" y="812370"/>
            <a:ext cx="7207500" cy="633300"/>
          </a:xfrm>
        </p:spPr>
        <p:txBody>
          <a:bodyPr/>
          <a:lstStyle/>
          <a:p>
            <a:pPr algn="ctr"/>
            <a:r>
              <a:rPr lang="en" dirty="0"/>
              <a:t>SHORT DESCRIPTION</a:t>
            </a:r>
            <a:endParaRPr lang="en-US" dirty="0"/>
          </a:p>
        </p:txBody>
      </p:sp>
      <p:sp>
        <p:nvSpPr>
          <p:cNvPr id="3" name="Text Placeholder 2">
            <a:extLst>
              <a:ext uri="{FF2B5EF4-FFF2-40B4-BE49-F238E27FC236}">
                <a16:creationId xmlns:a16="http://schemas.microsoft.com/office/drawing/2014/main" id="{039E706E-6CAC-4D61-885A-D830B32983E7}"/>
              </a:ext>
            </a:extLst>
          </p:cNvPr>
          <p:cNvSpPr>
            <a:spLocks noGrp="1"/>
          </p:cNvSpPr>
          <p:nvPr>
            <p:ph type="body" idx="1"/>
          </p:nvPr>
        </p:nvSpPr>
        <p:spPr>
          <a:xfrm>
            <a:off x="1044350" y="1447800"/>
            <a:ext cx="7207500" cy="2419349"/>
          </a:xfrm>
        </p:spPr>
        <p:txBody>
          <a:bodyPr/>
          <a:lstStyle/>
          <a:p>
            <a:pPr marL="0" marR="0" indent="0">
              <a:lnSpc>
                <a:spcPts val="1800"/>
              </a:lnSpc>
              <a:spcBef>
                <a:spcPts val="0"/>
              </a:spcBef>
              <a:spcAft>
                <a:spcPts val="0"/>
              </a:spcAft>
              <a:buNone/>
            </a:pPr>
            <a:endParaRPr lang="en-US" sz="1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01600" indent="0">
              <a:buNone/>
            </a:pPr>
            <a:endParaRPr lang="en-US" dirty="0"/>
          </a:p>
        </p:txBody>
      </p:sp>
      <p:sp>
        <p:nvSpPr>
          <p:cNvPr id="5" name="Slide Number Placeholder 4">
            <a:extLst>
              <a:ext uri="{FF2B5EF4-FFF2-40B4-BE49-F238E27FC236}">
                <a16:creationId xmlns:a16="http://schemas.microsoft.com/office/drawing/2014/main" id="{99D7A370-7C37-49E4-A035-93B7D7F15C8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dirty="0"/>
          </a:p>
        </p:txBody>
      </p:sp>
      <p:grpSp>
        <p:nvGrpSpPr>
          <p:cNvPr id="6" name="Google Shape;87;p13">
            <a:extLst>
              <a:ext uri="{FF2B5EF4-FFF2-40B4-BE49-F238E27FC236}">
                <a16:creationId xmlns:a16="http://schemas.microsoft.com/office/drawing/2014/main" id="{E1150459-E0E1-40B5-A49A-7BBDA8E3683B}"/>
              </a:ext>
            </a:extLst>
          </p:cNvPr>
          <p:cNvGrpSpPr/>
          <p:nvPr/>
        </p:nvGrpSpPr>
        <p:grpSpPr>
          <a:xfrm>
            <a:off x="619717" y="959314"/>
            <a:ext cx="233377" cy="199823"/>
            <a:chOff x="912642" y="989345"/>
            <a:chExt cx="277665" cy="237743"/>
          </a:xfrm>
        </p:grpSpPr>
        <p:sp>
          <p:nvSpPr>
            <p:cNvPr id="7" name="Google Shape;88;p13">
              <a:extLst>
                <a:ext uri="{FF2B5EF4-FFF2-40B4-BE49-F238E27FC236}">
                  <a16:creationId xmlns:a16="http://schemas.microsoft.com/office/drawing/2014/main" id="{A2A6FE83-7056-40E0-A8AA-0AB7AF68764A}"/>
                </a:ext>
              </a:extLst>
            </p:cNvPr>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p13">
              <a:extLst>
                <a:ext uri="{FF2B5EF4-FFF2-40B4-BE49-F238E27FC236}">
                  <a16:creationId xmlns:a16="http://schemas.microsoft.com/office/drawing/2014/main" id="{AD6CDC2C-9744-44CF-A13D-1A8CA64A41A5}"/>
                </a:ext>
              </a:extLst>
            </p:cNvPr>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p13">
              <a:extLst>
                <a:ext uri="{FF2B5EF4-FFF2-40B4-BE49-F238E27FC236}">
                  <a16:creationId xmlns:a16="http://schemas.microsoft.com/office/drawing/2014/main" id="{4CA6557C-57E9-45EA-8C59-9F79A1BBDD84}"/>
                </a:ext>
              </a:extLst>
            </p:cNvPr>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p13">
              <a:extLst>
                <a:ext uri="{FF2B5EF4-FFF2-40B4-BE49-F238E27FC236}">
                  <a16:creationId xmlns:a16="http://schemas.microsoft.com/office/drawing/2014/main" id="{007B7307-2E10-4AE6-B368-35711785C9D6}"/>
                </a:ext>
              </a:extLst>
            </p:cNvPr>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FBFA53B-910A-478E-9937-474261CBDFAF}"/>
              </a:ext>
            </a:extLst>
          </p:cNvPr>
          <p:cNvSpPr txBox="1"/>
          <p:nvPr/>
        </p:nvSpPr>
        <p:spPr>
          <a:xfrm>
            <a:off x="1172624" y="1787360"/>
            <a:ext cx="6798751" cy="2031325"/>
          </a:xfrm>
          <a:prstGeom prst="rect">
            <a:avLst/>
          </a:prstGeom>
          <a:noFill/>
        </p:spPr>
        <p:txBody>
          <a:bodyPr wrap="square" rtlCol="0">
            <a:spAutoFit/>
          </a:bodyPr>
          <a:lstStyle/>
          <a:p>
            <a:r>
              <a:rPr lang="en-US" dirty="0"/>
              <a:t>E-med will be the first startup company in Bangladesh, which is offering you different kinds of medical services on just one platform. We are focused on getting you the healthcare support &amp; help you need so that you can enjoy your best health.</a:t>
            </a:r>
          </a:p>
          <a:p>
            <a:endParaRPr lang="en-US" dirty="0"/>
          </a:p>
          <a:p>
            <a:r>
              <a:rPr lang="en-US" dirty="0"/>
              <a:t>You can earn money via E-med, reuse it through buying medicines and other medical equipment. Not only for the user, we are offering different kinds of services for the medical companies and Doctors also. Our main target audience is general people, medical companies, and doctors. You can use this platform for various purposes which makes E-med completely unique.</a:t>
            </a:r>
          </a:p>
        </p:txBody>
      </p:sp>
    </p:spTree>
    <p:extLst>
      <p:ext uri="{BB962C8B-B14F-4D97-AF65-F5344CB8AC3E}">
        <p14:creationId xmlns:p14="http://schemas.microsoft.com/office/powerpoint/2010/main" val="2370339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4" name="Title 3">
            <a:extLst>
              <a:ext uri="{FF2B5EF4-FFF2-40B4-BE49-F238E27FC236}">
                <a16:creationId xmlns:a16="http://schemas.microsoft.com/office/drawing/2014/main" id="{EA1BFB86-F829-44DE-BACB-B12BEF45A553}"/>
              </a:ext>
            </a:extLst>
          </p:cNvPr>
          <p:cNvSpPr>
            <a:spLocks noGrp="1"/>
          </p:cNvSpPr>
          <p:nvPr>
            <p:ph type="title"/>
          </p:nvPr>
        </p:nvSpPr>
        <p:spPr>
          <a:xfrm>
            <a:off x="2871216" y="696056"/>
            <a:ext cx="3172968" cy="401729"/>
          </a:xfrm>
        </p:spPr>
        <p:txBody>
          <a:bodyPr/>
          <a:lstStyle/>
          <a:p>
            <a:pPr algn="ctr"/>
            <a:r>
              <a:rPr lang="en-US" dirty="0"/>
              <a:t>Wish list View</a:t>
            </a:r>
          </a:p>
        </p:txBody>
      </p:sp>
      <p:pic>
        <p:nvPicPr>
          <p:cNvPr id="5" name="Picture 4"/>
          <p:cNvPicPr>
            <a:picLocks noChangeAspect="1"/>
          </p:cNvPicPr>
          <p:nvPr/>
        </p:nvPicPr>
        <p:blipFill>
          <a:blip r:embed="rId3"/>
          <a:stretch>
            <a:fillRect/>
          </a:stretch>
        </p:blipFill>
        <p:spPr>
          <a:xfrm>
            <a:off x="1069848" y="1469682"/>
            <a:ext cx="6969226" cy="260811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851" y="941148"/>
            <a:ext cx="304800" cy="304800"/>
          </a:xfrm>
          <a:prstGeom prst="rect">
            <a:avLst/>
          </a:prstGeom>
        </p:spPr>
      </p:pic>
    </p:spTree>
    <p:extLst>
      <p:ext uri="{BB962C8B-B14F-4D97-AF65-F5344CB8AC3E}">
        <p14:creationId xmlns:p14="http://schemas.microsoft.com/office/powerpoint/2010/main" val="3188367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Upload Prescription</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31</a:t>
            </a:fld>
            <a:endParaRPr lang="en"/>
          </a:p>
        </p:txBody>
      </p:sp>
      <p:pic>
        <p:nvPicPr>
          <p:cNvPr id="3" name="Picture 2"/>
          <p:cNvPicPr>
            <a:picLocks noChangeAspect="1"/>
          </p:cNvPicPr>
          <p:nvPr/>
        </p:nvPicPr>
        <p:blipFill>
          <a:blip r:embed="rId2"/>
          <a:stretch>
            <a:fillRect/>
          </a:stretch>
        </p:blipFill>
        <p:spPr>
          <a:xfrm>
            <a:off x="1202004" y="1464482"/>
            <a:ext cx="6892442" cy="2853230"/>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51" y="941148"/>
            <a:ext cx="304800" cy="304800"/>
          </a:xfrm>
          <a:prstGeom prst="rect">
            <a:avLst/>
          </a:prstGeom>
        </p:spPr>
      </p:pic>
    </p:spTree>
    <p:extLst>
      <p:ext uri="{BB962C8B-B14F-4D97-AF65-F5344CB8AC3E}">
        <p14:creationId xmlns:p14="http://schemas.microsoft.com/office/powerpoint/2010/main" val="3586626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4" name="Title 3">
            <a:extLst>
              <a:ext uri="{FF2B5EF4-FFF2-40B4-BE49-F238E27FC236}">
                <a16:creationId xmlns:a16="http://schemas.microsoft.com/office/drawing/2014/main" id="{EA1BFB86-F829-44DE-BACB-B12BEF45A553}"/>
              </a:ext>
            </a:extLst>
          </p:cNvPr>
          <p:cNvSpPr>
            <a:spLocks noGrp="1"/>
          </p:cNvSpPr>
          <p:nvPr>
            <p:ph type="title"/>
          </p:nvPr>
        </p:nvSpPr>
        <p:spPr>
          <a:xfrm>
            <a:off x="2121408" y="696056"/>
            <a:ext cx="5504688" cy="401729"/>
          </a:xfrm>
        </p:spPr>
        <p:txBody>
          <a:bodyPr/>
          <a:lstStyle/>
          <a:p>
            <a:pPr algn="ctr"/>
            <a:r>
              <a:rPr lang="en-US" dirty="0"/>
              <a:t>Search result</a:t>
            </a:r>
          </a:p>
        </p:txBody>
      </p:sp>
      <p:pic>
        <p:nvPicPr>
          <p:cNvPr id="2" name="Picture 1"/>
          <p:cNvPicPr>
            <a:picLocks noChangeAspect="1"/>
          </p:cNvPicPr>
          <p:nvPr/>
        </p:nvPicPr>
        <p:blipFill>
          <a:blip r:embed="rId3"/>
          <a:stretch>
            <a:fillRect/>
          </a:stretch>
        </p:blipFill>
        <p:spPr>
          <a:xfrm>
            <a:off x="1071543" y="1344168"/>
            <a:ext cx="7000911" cy="314954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851" y="941148"/>
            <a:ext cx="304800" cy="304800"/>
          </a:xfrm>
          <a:prstGeom prst="rect">
            <a:avLst/>
          </a:prstGeom>
        </p:spPr>
      </p:pic>
    </p:spTree>
    <p:extLst>
      <p:ext uri="{BB962C8B-B14F-4D97-AF65-F5344CB8AC3E}">
        <p14:creationId xmlns:p14="http://schemas.microsoft.com/office/powerpoint/2010/main" val="3224265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Doctor Page ( User End)</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pic>
        <p:nvPicPr>
          <p:cNvPr id="5" name="Picture 4"/>
          <p:cNvPicPr>
            <a:picLocks noChangeAspect="1"/>
          </p:cNvPicPr>
          <p:nvPr/>
        </p:nvPicPr>
        <p:blipFill>
          <a:blip r:embed="rId2"/>
          <a:stretch>
            <a:fillRect/>
          </a:stretch>
        </p:blipFill>
        <p:spPr>
          <a:xfrm>
            <a:off x="1724638" y="1375875"/>
            <a:ext cx="5847174" cy="314348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51" y="941148"/>
            <a:ext cx="304800" cy="304800"/>
          </a:xfrm>
          <a:prstGeom prst="rect">
            <a:avLst/>
          </a:prstGeom>
        </p:spPr>
      </p:pic>
    </p:spTree>
    <p:extLst>
      <p:ext uri="{BB962C8B-B14F-4D97-AF65-F5344CB8AC3E}">
        <p14:creationId xmlns:p14="http://schemas.microsoft.com/office/powerpoint/2010/main" val="3393836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Doctor Appointment and Meet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34</a:t>
            </a:fld>
            <a:endParaRPr lang="en"/>
          </a:p>
        </p:txBody>
      </p:sp>
      <p:pic>
        <p:nvPicPr>
          <p:cNvPr id="3" name="Picture 2"/>
          <p:cNvPicPr>
            <a:picLocks noChangeAspect="1"/>
          </p:cNvPicPr>
          <p:nvPr/>
        </p:nvPicPr>
        <p:blipFill>
          <a:blip r:embed="rId2"/>
          <a:stretch>
            <a:fillRect/>
          </a:stretch>
        </p:blipFill>
        <p:spPr>
          <a:xfrm>
            <a:off x="921049" y="1510050"/>
            <a:ext cx="7454351" cy="2677902"/>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51" y="941148"/>
            <a:ext cx="304800" cy="304800"/>
          </a:xfrm>
          <a:prstGeom prst="rect">
            <a:avLst/>
          </a:prstGeom>
        </p:spPr>
      </p:pic>
    </p:spTree>
    <p:extLst>
      <p:ext uri="{BB962C8B-B14F-4D97-AF65-F5344CB8AC3E}">
        <p14:creationId xmlns:p14="http://schemas.microsoft.com/office/powerpoint/2010/main" val="3453061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Doctor Homepage</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35</a:t>
            </a:fld>
            <a:endParaRPr lang="en"/>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51" y="941148"/>
            <a:ext cx="304800" cy="304800"/>
          </a:xfrm>
          <a:prstGeom prst="rect">
            <a:avLst/>
          </a:prstGeom>
        </p:spPr>
      </p:pic>
      <p:pic>
        <p:nvPicPr>
          <p:cNvPr id="5" name="Picture 4"/>
          <p:cNvPicPr>
            <a:picLocks noChangeAspect="1"/>
          </p:cNvPicPr>
          <p:nvPr/>
        </p:nvPicPr>
        <p:blipFill>
          <a:blip r:embed="rId3"/>
          <a:stretch>
            <a:fillRect/>
          </a:stretch>
        </p:blipFill>
        <p:spPr>
          <a:xfrm>
            <a:off x="842552" y="1636776"/>
            <a:ext cx="7611346" cy="2521509"/>
          </a:xfrm>
          <a:prstGeom prst="rect">
            <a:avLst/>
          </a:prstGeom>
        </p:spPr>
      </p:pic>
    </p:spTree>
    <p:extLst>
      <p:ext uri="{BB962C8B-B14F-4D97-AF65-F5344CB8AC3E}">
        <p14:creationId xmlns:p14="http://schemas.microsoft.com/office/powerpoint/2010/main" val="1857683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Doctor Profile</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36</a:t>
            </a:fld>
            <a:endParaRPr lang="en"/>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51" y="941148"/>
            <a:ext cx="304800" cy="304800"/>
          </a:xfrm>
          <a:prstGeom prst="rect">
            <a:avLst/>
          </a:prstGeom>
        </p:spPr>
      </p:pic>
      <p:pic>
        <p:nvPicPr>
          <p:cNvPr id="3" name="Picture 2"/>
          <p:cNvPicPr>
            <a:picLocks noChangeAspect="1"/>
          </p:cNvPicPr>
          <p:nvPr/>
        </p:nvPicPr>
        <p:blipFill>
          <a:blip r:embed="rId3"/>
          <a:stretch>
            <a:fillRect/>
          </a:stretch>
        </p:blipFill>
        <p:spPr>
          <a:xfrm>
            <a:off x="1044475" y="1245948"/>
            <a:ext cx="2826513" cy="3155436"/>
          </a:xfrm>
          <a:prstGeom prst="rect">
            <a:avLst/>
          </a:prstGeom>
        </p:spPr>
      </p:pic>
      <p:pic>
        <p:nvPicPr>
          <p:cNvPr id="6" name="Picture 5"/>
          <p:cNvPicPr>
            <a:picLocks noChangeAspect="1"/>
          </p:cNvPicPr>
          <p:nvPr/>
        </p:nvPicPr>
        <p:blipFill>
          <a:blip r:embed="rId4"/>
          <a:stretch>
            <a:fillRect/>
          </a:stretch>
        </p:blipFill>
        <p:spPr>
          <a:xfrm>
            <a:off x="5333126" y="1233714"/>
            <a:ext cx="2572279" cy="3179904"/>
          </a:xfrm>
          <a:prstGeom prst="rect">
            <a:avLst/>
          </a:prstGeom>
        </p:spPr>
      </p:pic>
    </p:spTree>
    <p:extLst>
      <p:ext uri="{BB962C8B-B14F-4D97-AF65-F5344CB8AC3E}">
        <p14:creationId xmlns:p14="http://schemas.microsoft.com/office/powerpoint/2010/main" val="640343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Company Homepage</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37</a:t>
            </a:fld>
            <a:endParaRPr lang="en"/>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51" y="941148"/>
            <a:ext cx="304800" cy="304800"/>
          </a:xfrm>
          <a:prstGeom prst="rect">
            <a:avLst/>
          </a:prstGeom>
        </p:spPr>
      </p:pic>
      <p:pic>
        <p:nvPicPr>
          <p:cNvPr id="3" name="Picture 2"/>
          <p:cNvPicPr>
            <a:picLocks noChangeAspect="1"/>
          </p:cNvPicPr>
          <p:nvPr/>
        </p:nvPicPr>
        <p:blipFill>
          <a:blip r:embed="rId3"/>
          <a:stretch>
            <a:fillRect/>
          </a:stretch>
        </p:blipFill>
        <p:spPr>
          <a:xfrm>
            <a:off x="960379" y="1418108"/>
            <a:ext cx="4096253" cy="2959199"/>
          </a:xfrm>
          <a:prstGeom prst="rect">
            <a:avLst/>
          </a:prstGeom>
        </p:spPr>
      </p:pic>
      <p:pic>
        <p:nvPicPr>
          <p:cNvPr id="6" name="Picture 5"/>
          <p:cNvPicPr>
            <a:picLocks noChangeAspect="1"/>
          </p:cNvPicPr>
          <p:nvPr/>
        </p:nvPicPr>
        <p:blipFill>
          <a:blip r:embed="rId4"/>
          <a:stretch>
            <a:fillRect/>
          </a:stretch>
        </p:blipFill>
        <p:spPr>
          <a:xfrm>
            <a:off x="5954633" y="1418108"/>
            <a:ext cx="2297342" cy="2927889"/>
          </a:xfrm>
          <a:prstGeom prst="rect">
            <a:avLst/>
          </a:prstGeom>
        </p:spPr>
      </p:pic>
    </p:spTree>
    <p:extLst>
      <p:ext uri="{BB962C8B-B14F-4D97-AF65-F5344CB8AC3E}">
        <p14:creationId xmlns:p14="http://schemas.microsoft.com/office/powerpoint/2010/main" val="1798402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2466310" y="2237700"/>
            <a:ext cx="5813400" cy="66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Technologies</a:t>
            </a:r>
            <a:endParaRPr dirty="0"/>
          </a:p>
        </p:txBody>
      </p:sp>
      <p:grpSp>
        <p:nvGrpSpPr>
          <p:cNvPr id="14" name="Google Shape;1524;p48">
            <a:extLst>
              <a:ext uri="{FF2B5EF4-FFF2-40B4-BE49-F238E27FC236}">
                <a16:creationId xmlns:a16="http://schemas.microsoft.com/office/drawing/2014/main" id="{06C2E725-E831-4E3F-A882-856F54FA16CD}"/>
              </a:ext>
            </a:extLst>
          </p:cNvPr>
          <p:cNvGrpSpPr/>
          <p:nvPr/>
        </p:nvGrpSpPr>
        <p:grpSpPr>
          <a:xfrm>
            <a:off x="1299883" y="2237700"/>
            <a:ext cx="606519" cy="668100"/>
            <a:chOff x="557511" y="2722518"/>
            <a:chExt cx="719836" cy="720150"/>
          </a:xfrm>
        </p:grpSpPr>
        <p:sp>
          <p:nvSpPr>
            <p:cNvPr id="15" name="Google Shape;1525;p48">
              <a:extLst>
                <a:ext uri="{FF2B5EF4-FFF2-40B4-BE49-F238E27FC236}">
                  <a16:creationId xmlns:a16="http://schemas.microsoft.com/office/drawing/2014/main" id="{96AB175E-7EDE-436E-95E3-C443D1456FBB}"/>
                </a:ext>
              </a:extLst>
            </p:cNvPr>
            <p:cNvSpPr/>
            <p:nvPr/>
          </p:nvSpPr>
          <p:spPr>
            <a:xfrm>
              <a:off x="557511" y="2722518"/>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6;p48">
              <a:extLst>
                <a:ext uri="{FF2B5EF4-FFF2-40B4-BE49-F238E27FC236}">
                  <a16:creationId xmlns:a16="http://schemas.microsoft.com/office/drawing/2014/main" id="{29304AC4-245A-4C91-9F0F-5BFEA10D1C87}"/>
                </a:ext>
              </a:extLst>
            </p:cNvPr>
            <p:cNvSpPr/>
            <p:nvPr/>
          </p:nvSpPr>
          <p:spPr>
            <a:xfrm>
              <a:off x="929646" y="2722518"/>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7;p48">
              <a:extLst>
                <a:ext uri="{FF2B5EF4-FFF2-40B4-BE49-F238E27FC236}">
                  <a16:creationId xmlns:a16="http://schemas.microsoft.com/office/drawing/2014/main" id="{8FF39448-0530-4C05-BDFD-789BB9DE3B45}"/>
                </a:ext>
              </a:extLst>
            </p:cNvPr>
            <p:cNvSpPr/>
            <p:nvPr/>
          </p:nvSpPr>
          <p:spPr>
            <a:xfrm>
              <a:off x="557511" y="3008004"/>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8;p48">
              <a:extLst>
                <a:ext uri="{FF2B5EF4-FFF2-40B4-BE49-F238E27FC236}">
                  <a16:creationId xmlns:a16="http://schemas.microsoft.com/office/drawing/2014/main" id="{42346ABE-2340-446A-9605-9CAA1BD7EB03}"/>
                </a:ext>
              </a:extLst>
            </p:cNvPr>
            <p:cNvSpPr/>
            <p:nvPr/>
          </p:nvSpPr>
          <p:spPr>
            <a:xfrm>
              <a:off x="842804" y="3095795"/>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35909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2" name="Rectangle 11">
            <a:extLst>
              <a:ext uri="{FF2B5EF4-FFF2-40B4-BE49-F238E27FC236}">
                <a16:creationId xmlns:a16="http://schemas.microsoft.com/office/drawing/2014/main" id="{02DE81E0-92D9-4C36-96CB-ED9FC04DB3E0}"/>
              </a:ext>
            </a:extLst>
          </p:cNvPr>
          <p:cNvSpPr/>
          <p:nvPr/>
        </p:nvSpPr>
        <p:spPr>
          <a:xfrm>
            <a:off x="3881718" y="1982689"/>
            <a:ext cx="1497106"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Google Shape;175;p20"/>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Technology: </a:t>
            </a:r>
            <a:endParaRPr dirty="0"/>
          </a:p>
        </p:txBody>
      </p:sp>
      <p:sp>
        <p:nvSpPr>
          <p:cNvPr id="179" name="Google Shape;179;p2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2" name="TextBox 1">
            <a:extLst>
              <a:ext uri="{FF2B5EF4-FFF2-40B4-BE49-F238E27FC236}">
                <a16:creationId xmlns:a16="http://schemas.microsoft.com/office/drawing/2014/main" id="{5014A20F-2B34-4587-803E-77A310F1E287}"/>
              </a:ext>
            </a:extLst>
          </p:cNvPr>
          <p:cNvSpPr txBox="1"/>
          <p:nvPr/>
        </p:nvSpPr>
        <p:spPr>
          <a:xfrm>
            <a:off x="1044446" y="1375875"/>
            <a:ext cx="7391342" cy="369332"/>
          </a:xfrm>
          <a:prstGeom prst="rect">
            <a:avLst/>
          </a:prstGeom>
          <a:noFill/>
        </p:spPr>
        <p:txBody>
          <a:bodyPr wrap="square" rtlCol="0">
            <a:spAutoFit/>
          </a:bodyPr>
          <a:lstStyle/>
          <a:p>
            <a:r>
              <a:rPr lang="en-US" sz="1800" dirty="0"/>
              <a:t>Lets check out the list of technologies we will use to develop the site. </a:t>
            </a:r>
          </a:p>
        </p:txBody>
      </p:sp>
      <p:sp>
        <p:nvSpPr>
          <p:cNvPr id="3" name="TextBox 2">
            <a:extLst>
              <a:ext uri="{FF2B5EF4-FFF2-40B4-BE49-F238E27FC236}">
                <a16:creationId xmlns:a16="http://schemas.microsoft.com/office/drawing/2014/main" id="{49DE6C04-9037-44F8-9883-7506799F3CF1}"/>
              </a:ext>
            </a:extLst>
          </p:cNvPr>
          <p:cNvSpPr txBox="1"/>
          <p:nvPr/>
        </p:nvSpPr>
        <p:spPr>
          <a:xfrm>
            <a:off x="3881718" y="1982689"/>
            <a:ext cx="1497106" cy="4001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b="1" dirty="0">
                <a:solidFill>
                  <a:schemeClr val="accent4"/>
                </a:solidFill>
                <a:latin typeface="Red Hat Display" panose="020B0604020202020204" charset="0"/>
              </a:rPr>
              <a:t>Front End</a:t>
            </a:r>
          </a:p>
        </p:txBody>
      </p:sp>
      <p:pic>
        <p:nvPicPr>
          <p:cNvPr id="14" name="Picture 13">
            <a:extLst>
              <a:ext uri="{FF2B5EF4-FFF2-40B4-BE49-F238E27FC236}">
                <a16:creationId xmlns:a16="http://schemas.microsoft.com/office/drawing/2014/main" id="{AACAFD95-3E79-4E05-9683-B06CD8838577}"/>
              </a:ext>
            </a:extLst>
          </p:cNvPr>
          <p:cNvPicPr>
            <a:picLocks noChangeAspect="1"/>
          </p:cNvPicPr>
          <p:nvPr/>
        </p:nvPicPr>
        <p:blipFill>
          <a:blip r:embed="rId3"/>
          <a:stretch>
            <a:fillRect/>
          </a:stretch>
        </p:blipFill>
        <p:spPr>
          <a:xfrm>
            <a:off x="1466078" y="2379713"/>
            <a:ext cx="952381" cy="1142857"/>
          </a:xfrm>
          <a:prstGeom prst="rect">
            <a:avLst/>
          </a:prstGeom>
        </p:spPr>
      </p:pic>
      <p:pic>
        <p:nvPicPr>
          <p:cNvPr id="18" name="Picture 17">
            <a:extLst>
              <a:ext uri="{FF2B5EF4-FFF2-40B4-BE49-F238E27FC236}">
                <a16:creationId xmlns:a16="http://schemas.microsoft.com/office/drawing/2014/main" id="{8EA8ACE0-7FB9-491C-B925-BBE932001DC5}"/>
              </a:ext>
            </a:extLst>
          </p:cNvPr>
          <p:cNvPicPr>
            <a:picLocks noChangeAspect="1"/>
          </p:cNvPicPr>
          <p:nvPr/>
        </p:nvPicPr>
        <p:blipFill>
          <a:blip r:embed="rId4"/>
          <a:stretch>
            <a:fillRect/>
          </a:stretch>
        </p:blipFill>
        <p:spPr>
          <a:xfrm>
            <a:off x="2757908" y="2341794"/>
            <a:ext cx="1123810" cy="1321721"/>
          </a:xfrm>
          <a:prstGeom prst="rect">
            <a:avLst/>
          </a:prstGeom>
        </p:spPr>
      </p:pic>
      <p:pic>
        <p:nvPicPr>
          <p:cNvPr id="20" name="Picture 19">
            <a:extLst>
              <a:ext uri="{FF2B5EF4-FFF2-40B4-BE49-F238E27FC236}">
                <a16:creationId xmlns:a16="http://schemas.microsoft.com/office/drawing/2014/main" id="{7E74A840-837A-4FDF-8737-5A1C0470A08E}"/>
              </a:ext>
            </a:extLst>
          </p:cNvPr>
          <p:cNvPicPr>
            <a:picLocks noChangeAspect="1"/>
          </p:cNvPicPr>
          <p:nvPr/>
        </p:nvPicPr>
        <p:blipFill>
          <a:blip r:embed="rId5"/>
          <a:stretch>
            <a:fillRect/>
          </a:stretch>
        </p:blipFill>
        <p:spPr>
          <a:xfrm>
            <a:off x="4221167" y="2571750"/>
            <a:ext cx="854115" cy="861810"/>
          </a:xfrm>
          <a:prstGeom prst="rect">
            <a:avLst/>
          </a:prstGeom>
        </p:spPr>
      </p:pic>
      <p:pic>
        <p:nvPicPr>
          <p:cNvPr id="22" name="Picture 21">
            <a:extLst>
              <a:ext uri="{FF2B5EF4-FFF2-40B4-BE49-F238E27FC236}">
                <a16:creationId xmlns:a16="http://schemas.microsoft.com/office/drawing/2014/main" id="{A9C7801D-A13A-48C3-90CE-E126E06CDAAA}"/>
              </a:ext>
            </a:extLst>
          </p:cNvPr>
          <p:cNvPicPr>
            <a:picLocks noChangeAspect="1"/>
          </p:cNvPicPr>
          <p:nvPr/>
        </p:nvPicPr>
        <p:blipFill>
          <a:blip r:embed="rId6"/>
          <a:stretch>
            <a:fillRect/>
          </a:stretch>
        </p:blipFill>
        <p:spPr>
          <a:xfrm>
            <a:off x="5414731" y="2468724"/>
            <a:ext cx="854116" cy="964836"/>
          </a:xfrm>
          <a:prstGeom prst="rect">
            <a:avLst/>
          </a:prstGeom>
        </p:spPr>
      </p:pic>
      <p:pic>
        <p:nvPicPr>
          <p:cNvPr id="26" name="Picture 25">
            <a:extLst>
              <a:ext uri="{FF2B5EF4-FFF2-40B4-BE49-F238E27FC236}">
                <a16:creationId xmlns:a16="http://schemas.microsoft.com/office/drawing/2014/main" id="{9AFBEF58-96DF-4DEF-A145-1CEE02227014}"/>
              </a:ext>
            </a:extLst>
          </p:cNvPr>
          <p:cNvPicPr>
            <a:picLocks noChangeAspect="1"/>
          </p:cNvPicPr>
          <p:nvPr/>
        </p:nvPicPr>
        <p:blipFill>
          <a:blip r:embed="rId7"/>
          <a:stretch>
            <a:fillRect/>
          </a:stretch>
        </p:blipFill>
        <p:spPr>
          <a:xfrm>
            <a:off x="6608295" y="2635825"/>
            <a:ext cx="639771" cy="630631"/>
          </a:xfrm>
          <a:prstGeom prst="rect">
            <a:avLst/>
          </a:prstGeom>
        </p:spPr>
      </p:pic>
      <p:sp>
        <p:nvSpPr>
          <p:cNvPr id="27" name="TextBox 26">
            <a:extLst>
              <a:ext uri="{FF2B5EF4-FFF2-40B4-BE49-F238E27FC236}">
                <a16:creationId xmlns:a16="http://schemas.microsoft.com/office/drawing/2014/main" id="{01736461-5362-41F9-91DF-B6601E0EEB97}"/>
              </a:ext>
            </a:extLst>
          </p:cNvPr>
          <p:cNvSpPr txBox="1"/>
          <p:nvPr/>
        </p:nvSpPr>
        <p:spPr>
          <a:xfrm>
            <a:off x="1531738" y="3355738"/>
            <a:ext cx="821059" cy="307777"/>
          </a:xfrm>
          <a:prstGeom prst="rect">
            <a:avLst/>
          </a:prstGeom>
          <a:noFill/>
        </p:spPr>
        <p:txBody>
          <a:bodyPr wrap="none" rtlCol="0">
            <a:spAutoFit/>
          </a:bodyPr>
          <a:lstStyle/>
          <a:p>
            <a:r>
              <a:rPr lang="en-US" dirty="0"/>
              <a:t>HTML 5</a:t>
            </a:r>
          </a:p>
        </p:txBody>
      </p:sp>
      <p:sp>
        <p:nvSpPr>
          <p:cNvPr id="42" name="TextBox 41">
            <a:extLst>
              <a:ext uri="{FF2B5EF4-FFF2-40B4-BE49-F238E27FC236}">
                <a16:creationId xmlns:a16="http://schemas.microsoft.com/office/drawing/2014/main" id="{0054549D-C349-46F1-99C0-79E536523EEC}"/>
              </a:ext>
            </a:extLst>
          </p:cNvPr>
          <p:cNvSpPr txBox="1"/>
          <p:nvPr/>
        </p:nvSpPr>
        <p:spPr>
          <a:xfrm>
            <a:off x="2909283" y="3355737"/>
            <a:ext cx="704039" cy="307777"/>
          </a:xfrm>
          <a:prstGeom prst="rect">
            <a:avLst/>
          </a:prstGeom>
          <a:noFill/>
        </p:spPr>
        <p:txBody>
          <a:bodyPr wrap="none" rtlCol="0">
            <a:spAutoFit/>
          </a:bodyPr>
          <a:lstStyle/>
          <a:p>
            <a:r>
              <a:rPr lang="en-US" dirty="0"/>
              <a:t>CSS 3</a:t>
            </a:r>
          </a:p>
        </p:txBody>
      </p:sp>
      <p:sp>
        <p:nvSpPr>
          <p:cNvPr id="43" name="TextBox 42">
            <a:extLst>
              <a:ext uri="{FF2B5EF4-FFF2-40B4-BE49-F238E27FC236}">
                <a16:creationId xmlns:a16="http://schemas.microsoft.com/office/drawing/2014/main" id="{49D250FA-F2C5-48DE-9E92-00BB51CEF900}"/>
              </a:ext>
            </a:extLst>
          </p:cNvPr>
          <p:cNvSpPr txBox="1"/>
          <p:nvPr/>
        </p:nvSpPr>
        <p:spPr>
          <a:xfrm>
            <a:off x="4079411" y="3368681"/>
            <a:ext cx="1099981" cy="307777"/>
          </a:xfrm>
          <a:prstGeom prst="rect">
            <a:avLst/>
          </a:prstGeom>
          <a:noFill/>
        </p:spPr>
        <p:txBody>
          <a:bodyPr wrap="none" rtlCol="0">
            <a:spAutoFit/>
          </a:bodyPr>
          <a:lstStyle/>
          <a:p>
            <a:r>
              <a:rPr lang="en-US" dirty="0"/>
              <a:t>Bootstrap 4</a:t>
            </a:r>
          </a:p>
        </p:txBody>
      </p:sp>
      <p:sp>
        <p:nvSpPr>
          <p:cNvPr id="44" name="TextBox 43">
            <a:extLst>
              <a:ext uri="{FF2B5EF4-FFF2-40B4-BE49-F238E27FC236}">
                <a16:creationId xmlns:a16="http://schemas.microsoft.com/office/drawing/2014/main" id="{A9DB7C46-A65C-4132-8FEA-E84C860E5701}"/>
              </a:ext>
            </a:extLst>
          </p:cNvPr>
          <p:cNvSpPr txBox="1"/>
          <p:nvPr/>
        </p:nvSpPr>
        <p:spPr>
          <a:xfrm>
            <a:off x="5485762" y="3355737"/>
            <a:ext cx="712054" cy="307777"/>
          </a:xfrm>
          <a:prstGeom prst="rect">
            <a:avLst/>
          </a:prstGeom>
          <a:noFill/>
        </p:spPr>
        <p:txBody>
          <a:bodyPr wrap="none" rtlCol="0">
            <a:spAutoFit/>
          </a:bodyPr>
          <a:lstStyle/>
          <a:p>
            <a:r>
              <a:rPr lang="en-US" dirty="0"/>
              <a:t>jQuery</a:t>
            </a:r>
          </a:p>
        </p:txBody>
      </p:sp>
      <p:sp>
        <p:nvSpPr>
          <p:cNvPr id="45" name="TextBox 44">
            <a:extLst>
              <a:ext uri="{FF2B5EF4-FFF2-40B4-BE49-F238E27FC236}">
                <a16:creationId xmlns:a16="http://schemas.microsoft.com/office/drawing/2014/main" id="{B76CD31C-9B57-42ED-8595-169AF1B6F986}"/>
              </a:ext>
            </a:extLst>
          </p:cNvPr>
          <p:cNvSpPr txBox="1"/>
          <p:nvPr/>
        </p:nvSpPr>
        <p:spPr>
          <a:xfrm>
            <a:off x="6519481" y="3368680"/>
            <a:ext cx="1021433" cy="307777"/>
          </a:xfrm>
          <a:prstGeom prst="rect">
            <a:avLst/>
          </a:prstGeom>
          <a:noFill/>
        </p:spPr>
        <p:txBody>
          <a:bodyPr wrap="none" rtlCol="0">
            <a:spAutoFit/>
          </a:bodyPr>
          <a:lstStyle/>
          <a:p>
            <a:r>
              <a:rPr lang="en-US" dirty="0"/>
              <a:t>JavaScript</a:t>
            </a: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5862" y="906825"/>
            <a:ext cx="304800" cy="304800"/>
          </a:xfrm>
          <a:prstGeom prst="rect">
            <a:avLst/>
          </a:prstGeom>
        </p:spPr>
      </p:pic>
    </p:spTree>
    <p:extLst>
      <p:ext uri="{BB962C8B-B14F-4D97-AF65-F5344CB8AC3E}">
        <p14:creationId xmlns:p14="http://schemas.microsoft.com/office/powerpoint/2010/main" val="186829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IDEA  MOTIVATION</a:t>
            </a:r>
            <a:endParaRPr dirty="0"/>
          </a:p>
        </p:txBody>
      </p:sp>
      <p:sp>
        <p:nvSpPr>
          <p:cNvPr id="84" name="Google Shape;84;p13"/>
          <p:cNvSpPr txBox="1">
            <a:spLocks noGrp="1"/>
          </p:cNvSpPr>
          <p:nvPr>
            <p:ph type="body" idx="1"/>
          </p:nvPr>
        </p:nvSpPr>
        <p:spPr>
          <a:xfrm>
            <a:off x="1044475" y="2147324"/>
            <a:ext cx="4453500" cy="848851"/>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00" i="0" dirty="0">
                <a:solidFill>
                  <a:srgbClr val="3D3D3D"/>
                </a:solidFill>
                <a:effectLst/>
                <a:latin typeface="Open Sans" panose="020B0606030504020204" pitchFamily="34" charset="0"/>
                <a:ea typeface="Calibri" panose="020F0502020204030204" pitchFamily="34" charset="0"/>
              </a:rPr>
              <a:t>Had you ever faced</a:t>
            </a:r>
            <a:r>
              <a:rPr lang="en-US" sz="1800" dirty="0">
                <a:solidFill>
                  <a:srgbClr val="3D3D3D"/>
                </a:solidFill>
                <a:effectLst/>
                <a:latin typeface="Open Sans" panose="020B0606030504020204" pitchFamily="34" charset="0"/>
                <a:ea typeface="Calibri" panose="020F0502020204030204" pitchFamily="34" charset="0"/>
              </a:rPr>
              <a:t> any situation like this before? </a:t>
            </a:r>
          </a:p>
          <a:p>
            <a:pPr marL="0" lvl="0" indent="0" algn="l" rtl="0">
              <a:spcBef>
                <a:spcPts val="0"/>
              </a:spcBef>
              <a:spcAft>
                <a:spcPts val="0"/>
              </a:spcAft>
              <a:buClr>
                <a:schemeClr val="dk1"/>
              </a:buClr>
              <a:buSzPts val="1100"/>
              <a:buFont typeface="Arial"/>
              <a:buNone/>
            </a:pPr>
            <a:endParaRPr sz="1200" dirty="0"/>
          </a:p>
        </p:txBody>
      </p:sp>
      <p:sp>
        <p:nvSpPr>
          <p:cNvPr id="86" name="Google Shape;86;p1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87" name="Google Shape;87;p13"/>
          <p:cNvGrpSpPr/>
          <p:nvPr/>
        </p:nvGrpSpPr>
        <p:grpSpPr>
          <a:xfrm>
            <a:off x="619717" y="959314"/>
            <a:ext cx="233377" cy="199823"/>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A7D99160-0A83-4A14-B2ED-E6CE6D708493}"/>
              </a:ext>
            </a:extLst>
          </p:cNvPr>
          <p:cNvPicPr>
            <a:picLocks noChangeAspect="1"/>
          </p:cNvPicPr>
          <p:nvPr/>
        </p:nvPicPr>
        <p:blipFill>
          <a:blip r:embed="rId3"/>
          <a:stretch>
            <a:fillRect/>
          </a:stretch>
        </p:blipFill>
        <p:spPr>
          <a:xfrm>
            <a:off x="5598370" y="1659424"/>
            <a:ext cx="2857500" cy="210820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2" name="Rectangle 11">
            <a:extLst>
              <a:ext uri="{FF2B5EF4-FFF2-40B4-BE49-F238E27FC236}">
                <a16:creationId xmlns:a16="http://schemas.microsoft.com/office/drawing/2014/main" id="{02DE81E0-92D9-4C36-96CB-ED9FC04DB3E0}"/>
              </a:ext>
            </a:extLst>
          </p:cNvPr>
          <p:cNvSpPr/>
          <p:nvPr/>
        </p:nvSpPr>
        <p:spPr>
          <a:xfrm>
            <a:off x="3881718" y="1982689"/>
            <a:ext cx="1497106"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Google Shape;175;p20"/>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Technology: </a:t>
            </a:r>
            <a:endParaRPr dirty="0"/>
          </a:p>
        </p:txBody>
      </p:sp>
      <p:sp>
        <p:nvSpPr>
          <p:cNvPr id="179" name="Google Shape;179;p2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2" name="TextBox 1">
            <a:extLst>
              <a:ext uri="{FF2B5EF4-FFF2-40B4-BE49-F238E27FC236}">
                <a16:creationId xmlns:a16="http://schemas.microsoft.com/office/drawing/2014/main" id="{5014A20F-2B34-4587-803E-77A310F1E287}"/>
              </a:ext>
            </a:extLst>
          </p:cNvPr>
          <p:cNvSpPr txBox="1"/>
          <p:nvPr/>
        </p:nvSpPr>
        <p:spPr>
          <a:xfrm>
            <a:off x="1044446" y="1375875"/>
            <a:ext cx="7391342" cy="369332"/>
          </a:xfrm>
          <a:prstGeom prst="rect">
            <a:avLst/>
          </a:prstGeom>
          <a:noFill/>
        </p:spPr>
        <p:txBody>
          <a:bodyPr wrap="square" rtlCol="0">
            <a:spAutoFit/>
          </a:bodyPr>
          <a:lstStyle/>
          <a:p>
            <a:r>
              <a:rPr lang="en-US" sz="1800" dirty="0"/>
              <a:t>Lets check out the list of technologies we will use to develop the site. </a:t>
            </a:r>
          </a:p>
        </p:txBody>
      </p:sp>
      <p:sp>
        <p:nvSpPr>
          <p:cNvPr id="3" name="TextBox 2">
            <a:extLst>
              <a:ext uri="{FF2B5EF4-FFF2-40B4-BE49-F238E27FC236}">
                <a16:creationId xmlns:a16="http://schemas.microsoft.com/office/drawing/2014/main" id="{49DE6C04-9037-44F8-9883-7506799F3CF1}"/>
              </a:ext>
            </a:extLst>
          </p:cNvPr>
          <p:cNvSpPr txBox="1"/>
          <p:nvPr/>
        </p:nvSpPr>
        <p:spPr>
          <a:xfrm>
            <a:off x="3881718" y="1982689"/>
            <a:ext cx="1497106" cy="4001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b="1" dirty="0">
                <a:solidFill>
                  <a:schemeClr val="accent4"/>
                </a:solidFill>
                <a:latin typeface="Red Hat Display" panose="020B0604020202020204" charset="0"/>
              </a:rPr>
              <a:t>Back End</a:t>
            </a:r>
          </a:p>
        </p:txBody>
      </p:sp>
      <p:pic>
        <p:nvPicPr>
          <p:cNvPr id="5" name="Picture 4">
            <a:extLst>
              <a:ext uri="{FF2B5EF4-FFF2-40B4-BE49-F238E27FC236}">
                <a16:creationId xmlns:a16="http://schemas.microsoft.com/office/drawing/2014/main" id="{9D7013B0-CF5D-4A2C-A655-EB7717B3159B}"/>
              </a:ext>
            </a:extLst>
          </p:cNvPr>
          <p:cNvPicPr>
            <a:picLocks noChangeAspect="1"/>
          </p:cNvPicPr>
          <p:nvPr/>
        </p:nvPicPr>
        <p:blipFill>
          <a:blip r:embed="rId3"/>
          <a:stretch>
            <a:fillRect/>
          </a:stretch>
        </p:blipFill>
        <p:spPr>
          <a:xfrm>
            <a:off x="1984099" y="2628125"/>
            <a:ext cx="1733333" cy="1009524"/>
          </a:xfrm>
          <a:prstGeom prst="rect">
            <a:avLst/>
          </a:prstGeom>
        </p:spPr>
      </p:pic>
      <p:pic>
        <p:nvPicPr>
          <p:cNvPr id="9" name="Picture 8">
            <a:extLst>
              <a:ext uri="{FF2B5EF4-FFF2-40B4-BE49-F238E27FC236}">
                <a16:creationId xmlns:a16="http://schemas.microsoft.com/office/drawing/2014/main" id="{26929B79-914B-40BA-AE63-B0B2424F0AFE}"/>
              </a:ext>
            </a:extLst>
          </p:cNvPr>
          <p:cNvPicPr>
            <a:picLocks noChangeAspect="1"/>
          </p:cNvPicPr>
          <p:nvPr/>
        </p:nvPicPr>
        <p:blipFill>
          <a:blip r:embed="rId4"/>
          <a:stretch>
            <a:fillRect/>
          </a:stretch>
        </p:blipFill>
        <p:spPr>
          <a:xfrm>
            <a:off x="5498288" y="2571750"/>
            <a:ext cx="1761905" cy="1019048"/>
          </a:xfrm>
          <a:prstGeom prst="rect">
            <a:avLst/>
          </a:prstGeom>
        </p:spPr>
      </p:pic>
      <p:sp>
        <p:nvSpPr>
          <p:cNvPr id="10" name="TextBox 9">
            <a:extLst>
              <a:ext uri="{FF2B5EF4-FFF2-40B4-BE49-F238E27FC236}">
                <a16:creationId xmlns:a16="http://schemas.microsoft.com/office/drawing/2014/main" id="{02A98E3B-564B-4496-AEC7-1135B83839E5}"/>
              </a:ext>
            </a:extLst>
          </p:cNvPr>
          <p:cNvSpPr txBox="1"/>
          <p:nvPr/>
        </p:nvSpPr>
        <p:spPr>
          <a:xfrm>
            <a:off x="2424205" y="3590797"/>
            <a:ext cx="853119" cy="307777"/>
          </a:xfrm>
          <a:prstGeom prst="rect">
            <a:avLst/>
          </a:prstGeom>
          <a:noFill/>
        </p:spPr>
        <p:txBody>
          <a:bodyPr wrap="none" rtlCol="0">
            <a:spAutoFit/>
          </a:bodyPr>
          <a:lstStyle/>
          <a:p>
            <a:r>
              <a:rPr lang="en-US" dirty="0"/>
              <a:t>PHP 7.4</a:t>
            </a:r>
          </a:p>
        </p:txBody>
      </p:sp>
      <p:sp>
        <p:nvSpPr>
          <p:cNvPr id="35" name="TextBox 34">
            <a:extLst>
              <a:ext uri="{FF2B5EF4-FFF2-40B4-BE49-F238E27FC236}">
                <a16:creationId xmlns:a16="http://schemas.microsoft.com/office/drawing/2014/main" id="{681A0D10-F181-44EE-9970-87C833736688}"/>
              </a:ext>
            </a:extLst>
          </p:cNvPr>
          <p:cNvSpPr txBox="1"/>
          <p:nvPr/>
        </p:nvSpPr>
        <p:spPr>
          <a:xfrm>
            <a:off x="5588543" y="3590797"/>
            <a:ext cx="1686680" cy="307777"/>
          </a:xfrm>
          <a:prstGeom prst="rect">
            <a:avLst/>
          </a:prstGeom>
          <a:noFill/>
        </p:spPr>
        <p:txBody>
          <a:bodyPr wrap="none" rtlCol="0">
            <a:spAutoFit/>
          </a:bodyPr>
          <a:lstStyle/>
          <a:p>
            <a:r>
              <a:rPr lang="en-US" dirty="0"/>
              <a:t>MySQL (database)</a:t>
            </a: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862" y="906825"/>
            <a:ext cx="304800" cy="304800"/>
          </a:xfrm>
          <a:prstGeom prst="rect">
            <a:avLst/>
          </a:prstGeom>
        </p:spPr>
      </p:pic>
    </p:spTree>
    <p:extLst>
      <p:ext uri="{BB962C8B-B14F-4D97-AF65-F5344CB8AC3E}">
        <p14:creationId xmlns:p14="http://schemas.microsoft.com/office/powerpoint/2010/main" val="2826872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2" name="Rectangle 11">
            <a:extLst>
              <a:ext uri="{FF2B5EF4-FFF2-40B4-BE49-F238E27FC236}">
                <a16:creationId xmlns:a16="http://schemas.microsoft.com/office/drawing/2014/main" id="{02DE81E0-92D9-4C36-96CB-ED9FC04DB3E0}"/>
              </a:ext>
            </a:extLst>
          </p:cNvPr>
          <p:cNvSpPr/>
          <p:nvPr/>
        </p:nvSpPr>
        <p:spPr>
          <a:xfrm>
            <a:off x="3881718" y="1982689"/>
            <a:ext cx="1497106"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Google Shape;175;p20"/>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Technology: </a:t>
            </a:r>
            <a:endParaRPr dirty="0"/>
          </a:p>
        </p:txBody>
      </p:sp>
      <p:sp>
        <p:nvSpPr>
          <p:cNvPr id="179" name="Google Shape;179;p2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2" name="TextBox 1">
            <a:extLst>
              <a:ext uri="{FF2B5EF4-FFF2-40B4-BE49-F238E27FC236}">
                <a16:creationId xmlns:a16="http://schemas.microsoft.com/office/drawing/2014/main" id="{5014A20F-2B34-4587-803E-77A310F1E287}"/>
              </a:ext>
            </a:extLst>
          </p:cNvPr>
          <p:cNvSpPr txBox="1"/>
          <p:nvPr/>
        </p:nvSpPr>
        <p:spPr>
          <a:xfrm>
            <a:off x="1044446" y="1375875"/>
            <a:ext cx="7391342" cy="369332"/>
          </a:xfrm>
          <a:prstGeom prst="rect">
            <a:avLst/>
          </a:prstGeom>
          <a:noFill/>
        </p:spPr>
        <p:txBody>
          <a:bodyPr wrap="square" rtlCol="0">
            <a:spAutoFit/>
          </a:bodyPr>
          <a:lstStyle/>
          <a:p>
            <a:r>
              <a:rPr lang="en-US" sz="1800" dirty="0"/>
              <a:t>Lets check out the list of technologies we will use to develop the site. </a:t>
            </a:r>
          </a:p>
        </p:txBody>
      </p:sp>
      <p:sp>
        <p:nvSpPr>
          <p:cNvPr id="3" name="TextBox 2">
            <a:extLst>
              <a:ext uri="{FF2B5EF4-FFF2-40B4-BE49-F238E27FC236}">
                <a16:creationId xmlns:a16="http://schemas.microsoft.com/office/drawing/2014/main" id="{49DE6C04-9037-44F8-9883-7506799F3CF1}"/>
              </a:ext>
            </a:extLst>
          </p:cNvPr>
          <p:cNvSpPr txBox="1"/>
          <p:nvPr/>
        </p:nvSpPr>
        <p:spPr>
          <a:xfrm>
            <a:off x="3717432" y="1982689"/>
            <a:ext cx="1780856" cy="4001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b="1" dirty="0">
                <a:solidFill>
                  <a:schemeClr val="accent4"/>
                </a:solidFill>
                <a:latin typeface="Red Hat Display" panose="020B0604020202020204" charset="0"/>
              </a:rPr>
              <a:t>Applications</a:t>
            </a:r>
          </a:p>
        </p:txBody>
      </p:sp>
      <p:pic>
        <p:nvPicPr>
          <p:cNvPr id="24" name="Picture 23">
            <a:extLst>
              <a:ext uri="{FF2B5EF4-FFF2-40B4-BE49-F238E27FC236}">
                <a16:creationId xmlns:a16="http://schemas.microsoft.com/office/drawing/2014/main" id="{7D110D03-8B05-4AA0-9C26-360BEDAC7A23}"/>
              </a:ext>
            </a:extLst>
          </p:cNvPr>
          <p:cNvPicPr>
            <a:picLocks noChangeAspect="1"/>
          </p:cNvPicPr>
          <p:nvPr/>
        </p:nvPicPr>
        <p:blipFill>
          <a:blip r:embed="rId3"/>
          <a:stretch>
            <a:fillRect/>
          </a:stretch>
        </p:blipFill>
        <p:spPr>
          <a:xfrm>
            <a:off x="1982958" y="2510379"/>
            <a:ext cx="1019787" cy="1019787"/>
          </a:xfrm>
          <a:prstGeom prst="rect">
            <a:avLst/>
          </a:prstGeom>
        </p:spPr>
      </p:pic>
      <p:pic>
        <p:nvPicPr>
          <p:cNvPr id="25" name="Picture 24">
            <a:extLst>
              <a:ext uri="{FF2B5EF4-FFF2-40B4-BE49-F238E27FC236}">
                <a16:creationId xmlns:a16="http://schemas.microsoft.com/office/drawing/2014/main" id="{9367B266-6856-4959-9581-D37B6F46D94F}"/>
              </a:ext>
            </a:extLst>
          </p:cNvPr>
          <p:cNvPicPr>
            <a:picLocks noChangeAspect="1"/>
          </p:cNvPicPr>
          <p:nvPr/>
        </p:nvPicPr>
        <p:blipFill>
          <a:blip r:embed="rId4"/>
          <a:stretch>
            <a:fillRect/>
          </a:stretch>
        </p:blipFill>
        <p:spPr>
          <a:xfrm>
            <a:off x="4278308" y="2702063"/>
            <a:ext cx="587383" cy="572166"/>
          </a:xfrm>
          <a:prstGeom prst="rect">
            <a:avLst/>
          </a:prstGeom>
        </p:spPr>
      </p:pic>
      <p:sp>
        <p:nvSpPr>
          <p:cNvPr id="11" name="TextBox 10">
            <a:extLst>
              <a:ext uri="{FF2B5EF4-FFF2-40B4-BE49-F238E27FC236}">
                <a16:creationId xmlns:a16="http://schemas.microsoft.com/office/drawing/2014/main" id="{8DA787C3-7126-4530-B930-17E3904782E9}"/>
              </a:ext>
            </a:extLst>
          </p:cNvPr>
          <p:cNvSpPr txBox="1"/>
          <p:nvPr/>
        </p:nvSpPr>
        <p:spPr>
          <a:xfrm>
            <a:off x="2085527" y="3329487"/>
            <a:ext cx="814647" cy="307777"/>
          </a:xfrm>
          <a:prstGeom prst="rect">
            <a:avLst/>
          </a:prstGeom>
          <a:noFill/>
        </p:spPr>
        <p:txBody>
          <a:bodyPr wrap="none" rtlCol="0">
            <a:spAutoFit/>
          </a:bodyPr>
          <a:lstStyle/>
          <a:p>
            <a:r>
              <a:rPr lang="en-US" dirty="0"/>
              <a:t>XAMPP</a:t>
            </a:r>
          </a:p>
        </p:txBody>
      </p:sp>
      <p:sp>
        <p:nvSpPr>
          <p:cNvPr id="29" name="TextBox 28">
            <a:extLst>
              <a:ext uri="{FF2B5EF4-FFF2-40B4-BE49-F238E27FC236}">
                <a16:creationId xmlns:a16="http://schemas.microsoft.com/office/drawing/2014/main" id="{7BC6EB19-CD44-4D32-A208-6A61BAA61906}"/>
              </a:ext>
            </a:extLst>
          </p:cNvPr>
          <p:cNvSpPr txBox="1"/>
          <p:nvPr/>
        </p:nvSpPr>
        <p:spPr>
          <a:xfrm>
            <a:off x="4014557" y="3329486"/>
            <a:ext cx="1231427" cy="307777"/>
          </a:xfrm>
          <a:prstGeom prst="rect">
            <a:avLst/>
          </a:prstGeom>
          <a:noFill/>
        </p:spPr>
        <p:txBody>
          <a:bodyPr wrap="none" rtlCol="0">
            <a:spAutoFit/>
          </a:bodyPr>
          <a:lstStyle/>
          <a:p>
            <a:r>
              <a:rPr lang="en-US" dirty="0"/>
              <a:t>Visual Studio</a:t>
            </a:r>
          </a:p>
        </p:txBody>
      </p:sp>
      <p:pic>
        <p:nvPicPr>
          <p:cNvPr id="16" name="Picture 15">
            <a:extLst>
              <a:ext uri="{FF2B5EF4-FFF2-40B4-BE49-F238E27FC236}">
                <a16:creationId xmlns:a16="http://schemas.microsoft.com/office/drawing/2014/main" id="{75106544-0870-4331-A62D-4FEF9CC281AE}"/>
              </a:ext>
            </a:extLst>
          </p:cNvPr>
          <p:cNvPicPr>
            <a:picLocks noChangeAspect="1"/>
          </p:cNvPicPr>
          <p:nvPr/>
        </p:nvPicPr>
        <p:blipFill>
          <a:blip r:embed="rId5"/>
          <a:stretch>
            <a:fillRect/>
          </a:stretch>
        </p:blipFill>
        <p:spPr>
          <a:xfrm>
            <a:off x="6386635" y="2598862"/>
            <a:ext cx="842820" cy="842820"/>
          </a:xfrm>
          <a:prstGeom prst="rect">
            <a:avLst/>
          </a:prstGeom>
        </p:spPr>
      </p:pic>
      <p:sp>
        <p:nvSpPr>
          <p:cNvPr id="32" name="TextBox 31">
            <a:extLst>
              <a:ext uri="{FF2B5EF4-FFF2-40B4-BE49-F238E27FC236}">
                <a16:creationId xmlns:a16="http://schemas.microsoft.com/office/drawing/2014/main" id="{CAFEDC8F-AC7F-483F-AA5B-85B21B102C14}"/>
              </a:ext>
            </a:extLst>
          </p:cNvPr>
          <p:cNvSpPr txBox="1"/>
          <p:nvPr/>
        </p:nvSpPr>
        <p:spPr>
          <a:xfrm>
            <a:off x="6063290" y="3329486"/>
            <a:ext cx="1489510" cy="307777"/>
          </a:xfrm>
          <a:prstGeom prst="rect">
            <a:avLst/>
          </a:prstGeom>
          <a:noFill/>
        </p:spPr>
        <p:txBody>
          <a:bodyPr wrap="none" rtlCol="0">
            <a:spAutoFit/>
          </a:bodyPr>
          <a:lstStyle/>
          <a:p>
            <a:r>
              <a:rPr lang="en-US" dirty="0"/>
              <a:t>Visual Paradigm</a:t>
            </a: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862" y="906825"/>
            <a:ext cx="304800" cy="304800"/>
          </a:xfrm>
          <a:prstGeom prst="rect">
            <a:avLst/>
          </a:prstGeom>
        </p:spPr>
      </p:pic>
    </p:spTree>
    <p:extLst>
      <p:ext uri="{BB962C8B-B14F-4D97-AF65-F5344CB8AC3E}">
        <p14:creationId xmlns:p14="http://schemas.microsoft.com/office/powerpoint/2010/main" val="3785817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Future Improvements</a:t>
            </a:r>
            <a:endParaRPr dirty="0"/>
          </a:p>
        </p:txBody>
      </p:sp>
      <p:sp>
        <p:nvSpPr>
          <p:cNvPr id="119" name="Google Shape;119;p17"/>
          <p:cNvSpPr txBox="1">
            <a:spLocks noGrp="1"/>
          </p:cNvSpPr>
          <p:nvPr>
            <p:ph type="body" idx="1"/>
          </p:nvPr>
        </p:nvSpPr>
        <p:spPr>
          <a:xfrm>
            <a:off x="1044475" y="1468375"/>
            <a:ext cx="7207500" cy="27576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Prescription Recognition Using AI.</a:t>
            </a:r>
            <a:endParaRPr lang="en-US" sz="2000" dirty="0">
              <a:latin typeface="Calibri" panose="020F0502020204030204" pitchFamily="34" charset="0"/>
              <a:cs typeface="Calibri" panose="020F0502020204030204" pitchFamily="34" charset="0"/>
            </a:endParaRPr>
          </a:p>
          <a:p>
            <a:pPr marL="457200" lvl="0" indent="-381000" algn="l" rtl="0">
              <a:spcBef>
                <a:spcPts val="0"/>
              </a:spcBef>
              <a:spcAft>
                <a:spcPts val="0"/>
              </a:spcAft>
              <a:buSzPts val="240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Advanced Prescription Plagiarism Check. </a:t>
            </a:r>
          </a:p>
          <a:p>
            <a:pPr marL="457200" lvl="0" indent="-381000" algn="l" rtl="0">
              <a:spcBef>
                <a:spcPts val="0"/>
              </a:spcBef>
              <a:spcAft>
                <a:spcPts val="0"/>
              </a:spcAft>
              <a:buSzPts val="2400"/>
              <a:buChar char="●"/>
            </a:pPr>
            <a:r>
              <a:rPr lang="en-US" sz="2000" b="0" i="0" dirty="0">
                <a:solidFill>
                  <a:srgbClr val="202124"/>
                </a:solidFill>
                <a:effectLst/>
                <a:latin typeface="Calibri" panose="020F0502020204030204" pitchFamily="34" charset="0"/>
                <a:cs typeface="Calibri" panose="020F0502020204030204" pitchFamily="34" charset="0"/>
              </a:rPr>
              <a:t>Feature new medicines of different companies.</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457200" lvl="0" indent="-381000" algn="l" rtl="0">
              <a:spcBef>
                <a:spcPts val="0"/>
              </a:spcBef>
              <a:spcAft>
                <a:spcPts val="0"/>
              </a:spcAft>
              <a:buSzPts val="2400"/>
              <a:buChar char="●"/>
            </a:pPr>
            <a:r>
              <a:rPr lang="en-US" sz="2000" b="0" i="0" dirty="0">
                <a:solidFill>
                  <a:srgbClr val="202124"/>
                </a:solidFill>
                <a:effectLst/>
                <a:latin typeface="Calibri" panose="020F0502020204030204" pitchFamily="34" charset="0"/>
                <a:cs typeface="Calibri" panose="020F0502020204030204" pitchFamily="34" charset="0"/>
              </a:rPr>
              <a:t>Comparison between medicines of different companies and composition.</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457200" lvl="0" indent="-381000" algn="l" rtl="0">
              <a:spcBef>
                <a:spcPts val="0"/>
              </a:spcBef>
              <a:spcAft>
                <a:spcPts val="0"/>
              </a:spcAft>
              <a:buSzPts val="2400"/>
              <a:buChar char="●"/>
            </a:pPr>
            <a:r>
              <a:rPr lang="en-US" sz="2000" b="0" i="0" dirty="0">
                <a:solidFill>
                  <a:srgbClr val="202124"/>
                </a:solidFill>
                <a:effectLst/>
                <a:latin typeface="Calibri" panose="020F0502020204030204" pitchFamily="34" charset="0"/>
                <a:cs typeface="Calibri" panose="020F0502020204030204" pitchFamily="34" charset="0"/>
              </a:rPr>
              <a:t>Suggestion of Alternative medicine.</a:t>
            </a:r>
          </a:p>
          <a:p>
            <a:pPr marL="457200" lvl="0" indent="-381000" algn="l" rtl="0">
              <a:spcBef>
                <a:spcPts val="0"/>
              </a:spcBef>
              <a:spcAft>
                <a:spcPts val="0"/>
              </a:spcAft>
              <a:buSzPts val="2400"/>
              <a:buChar char="●"/>
            </a:pPr>
            <a:endParaRPr lang="en-US" sz="2000" b="0" i="0" dirty="0">
              <a:solidFill>
                <a:srgbClr val="202124"/>
              </a:solidFill>
              <a:effectLst/>
              <a:latin typeface="Calibri" panose="020F0502020204030204" pitchFamily="34" charset="0"/>
              <a:cs typeface="Calibri" panose="020F0502020204030204" pitchFamily="34" charset="0"/>
            </a:endParaRPr>
          </a:p>
          <a:p>
            <a:pPr marL="457200" lvl="0" indent="-381000" algn="l" rtl="0">
              <a:spcBef>
                <a:spcPts val="0"/>
              </a:spcBef>
              <a:spcAft>
                <a:spcPts val="0"/>
              </a:spcAft>
              <a:buSzPts val="2400"/>
              <a:buChar char="●"/>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457200" lvl="0" indent="-381000" algn="l" rtl="0">
              <a:spcBef>
                <a:spcPts val="0"/>
              </a:spcBef>
              <a:spcAft>
                <a:spcPts val="0"/>
              </a:spcAft>
              <a:buSzPts val="240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06825"/>
            <a:ext cx="304800" cy="304800"/>
          </a:xfrm>
          <a:prstGeom prst="rect">
            <a:avLst/>
          </a:prstGeom>
        </p:spPr>
      </p:pic>
    </p:spTree>
    <p:extLst>
      <p:ext uri="{BB962C8B-B14F-4D97-AF65-F5344CB8AC3E}">
        <p14:creationId xmlns:p14="http://schemas.microsoft.com/office/powerpoint/2010/main" val="1367261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4"/>
          <p:cNvSpPr txBox="1">
            <a:spLocks noGrp="1"/>
          </p:cNvSpPr>
          <p:nvPr>
            <p:ph type="ctrTitle" idx="4294967295"/>
          </p:nvPr>
        </p:nvSpPr>
        <p:spPr>
          <a:xfrm>
            <a:off x="1193500" y="1207088"/>
            <a:ext cx="6310236"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8200" dirty="0"/>
              <a:t>Thank You !</a:t>
            </a:r>
            <a:endParaRPr sz="8200" dirty="0"/>
          </a:p>
        </p:txBody>
      </p:sp>
      <p:sp>
        <p:nvSpPr>
          <p:cNvPr id="443" name="Google Shape;443;p34"/>
          <p:cNvSpPr txBox="1">
            <a:spLocks noGrp="1"/>
          </p:cNvSpPr>
          <p:nvPr>
            <p:ph type="subTitle" idx="4294967295"/>
          </p:nvPr>
        </p:nvSpPr>
        <p:spPr>
          <a:xfrm>
            <a:off x="1193500" y="2406712"/>
            <a:ext cx="4185000" cy="1529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b="1" dirty="0"/>
              <a:t>Any questions?</a:t>
            </a:r>
            <a:br>
              <a:rPr lang="en" sz="3600" dirty="0"/>
            </a:br>
            <a:endParaRPr sz="3600" b="1" dirty="0"/>
          </a:p>
        </p:txBody>
      </p:sp>
      <p:sp>
        <p:nvSpPr>
          <p:cNvPr id="445" name="Google Shape;445;p34"/>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446" name="Google Shape;446;p34"/>
          <p:cNvSpPr/>
          <p:nvPr/>
        </p:nvSpPr>
        <p:spPr>
          <a:xfrm>
            <a:off x="620179" y="2485433"/>
            <a:ext cx="192298" cy="172618"/>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EC3B-058D-4D73-BD3C-E60C0BD305D8}"/>
              </a:ext>
            </a:extLst>
          </p:cNvPr>
          <p:cNvSpPr>
            <a:spLocks noGrp="1"/>
          </p:cNvSpPr>
          <p:nvPr>
            <p:ph type="title"/>
          </p:nvPr>
        </p:nvSpPr>
        <p:spPr/>
        <p:txBody>
          <a:bodyPr/>
          <a:lstStyle/>
          <a:p>
            <a:pPr algn="ctr"/>
            <a:r>
              <a:rPr lang="en" dirty="0"/>
              <a:t>IDEA  MOTIVATION</a:t>
            </a:r>
            <a:endParaRPr lang="en-US" dirty="0"/>
          </a:p>
        </p:txBody>
      </p:sp>
      <p:sp>
        <p:nvSpPr>
          <p:cNvPr id="3" name="Text Placeholder 2">
            <a:extLst>
              <a:ext uri="{FF2B5EF4-FFF2-40B4-BE49-F238E27FC236}">
                <a16:creationId xmlns:a16="http://schemas.microsoft.com/office/drawing/2014/main" id="{039E706E-6CAC-4D61-885A-D830B32983E7}"/>
              </a:ext>
            </a:extLst>
          </p:cNvPr>
          <p:cNvSpPr>
            <a:spLocks noGrp="1"/>
          </p:cNvSpPr>
          <p:nvPr>
            <p:ph type="body" idx="1"/>
          </p:nvPr>
        </p:nvSpPr>
        <p:spPr>
          <a:xfrm>
            <a:off x="1044350" y="1447800"/>
            <a:ext cx="7207500" cy="2419349"/>
          </a:xfrm>
        </p:spPr>
        <p:txBody>
          <a:bodyPr/>
          <a:lstStyle/>
          <a:p>
            <a:pPr marL="0" indent="0">
              <a:lnSpc>
                <a:spcPts val="1800"/>
              </a:lnSpc>
              <a:buNone/>
            </a:pPr>
            <a:r>
              <a:rPr lang="en-US" sz="1800" i="0" dirty="0">
                <a:solidFill>
                  <a:srgbClr val="3D3D3D"/>
                </a:solidFill>
                <a:effectLst/>
                <a:latin typeface="Open Sans" panose="020B0606030504020204" pitchFamily="34" charset="0"/>
                <a:ea typeface="Calibri" panose="020F0502020204030204" pitchFamily="34" charset="0"/>
              </a:rPr>
              <a:t>Then, How would it be like if we didn't have to do this task physically?</a:t>
            </a:r>
            <a:endParaRPr lang="en-US" sz="180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marL="0" marR="0" indent="0">
              <a:lnSpc>
                <a:spcPts val="1800"/>
              </a:lnSpc>
              <a:spcBef>
                <a:spcPts val="0"/>
              </a:spcBef>
              <a:spcAft>
                <a:spcPts val="0"/>
              </a:spcAft>
              <a:buNone/>
            </a:pPr>
            <a:endParaRPr lang="en-US" sz="1400" dirty="0">
              <a:solidFill>
                <a:srgbClr val="3D3D3D"/>
              </a:solidFill>
              <a:latin typeface="Open Sans" panose="020B0606030504020204" pitchFamily="34" charset="0"/>
              <a:ea typeface="Open Sans" panose="020B0606030504020204" pitchFamily="34" charset="0"/>
              <a:cs typeface="Open Sans" panose="020B0606030504020204" pitchFamily="34" charset="0"/>
            </a:endParaRPr>
          </a:p>
          <a:p>
            <a:pPr marL="0" marR="0" indent="0">
              <a:lnSpc>
                <a:spcPts val="1800"/>
              </a:lnSpc>
              <a:spcBef>
                <a:spcPts val="0"/>
              </a:spcBef>
              <a:spcAft>
                <a:spcPts val="0"/>
              </a:spcAft>
              <a:buNone/>
            </a:pPr>
            <a:r>
              <a:rPr lang="en-US" sz="140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The situation is a harassment situation for a patient actually. So, we decided to create a site where people can upload their prescriptions, when they upload that they will get some money from it. Which will encourage them to upload more prescriptions. As you know it’s all about money</a:t>
            </a:r>
            <a:r>
              <a:rPr lang="en-US"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0" marR="0" indent="0">
              <a:lnSpc>
                <a:spcPts val="1800"/>
              </a:lnSpc>
              <a:spcBef>
                <a:spcPts val="0"/>
              </a:spcBef>
              <a:spcAft>
                <a:spcPts val="0"/>
              </a:spcAft>
              <a:buNone/>
            </a:pPr>
            <a:r>
              <a:rPr lang="en-US" sz="1400" dirty="0">
                <a:solidFill>
                  <a:schemeClr val="bg2">
                    <a:lumMod val="50000"/>
                  </a:schemeClr>
                </a:solidFill>
                <a:effectLst/>
                <a:latin typeface="Open Sans" panose="020B0606030504020204" pitchFamily="34" charset="0"/>
                <a:ea typeface="Open Sans" panose="020B0606030504020204" pitchFamily="34" charset="0"/>
                <a:cs typeface="Open Sans" panose="020B0606030504020204" pitchFamily="34" charset="0"/>
              </a:rPr>
              <a:t>But here is a twist, this money is a virtual currency. They can’t cash out the money from the site. But they can use it to purchase any product from our site.</a:t>
            </a:r>
          </a:p>
          <a:p>
            <a:pPr marL="0" marR="0" indent="0">
              <a:lnSpc>
                <a:spcPts val="1800"/>
              </a:lnSpc>
              <a:spcBef>
                <a:spcPts val="0"/>
              </a:spcBef>
              <a:spcAft>
                <a:spcPts val="0"/>
              </a:spcAft>
              <a:buNone/>
            </a:pPr>
            <a:endParaRPr lang="en-US" sz="1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01600" indent="0">
              <a:buNone/>
            </a:pPr>
            <a:endParaRPr lang="en-US" dirty="0"/>
          </a:p>
        </p:txBody>
      </p:sp>
      <p:sp>
        <p:nvSpPr>
          <p:cNvPr id="5" name="Slide Number Placeholder 4">
            <a:extLst>
              <a:ext uri="{FF2B5EF4-FFF2-40B4-BE49-F238E27FC236}">
                <a16:creationId xmlns:a16="http://schemas.microsoft.com/office/drawing/2014/main" id="{99D7A370-7C37-49E4-A035-93B7D7F15C8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dirty="0"/>
          </a:p>
        </p:txBody>
      </p:sp>
      <p:grpSp>
        <p:nvGrpSpPr>
          <p:cNvPr id="6" name="Google Shape;87;p13">
            <a:extLst>
              <a:ext uri="{FF2B5EF4-FFF2-40B4-BE49-F238E27FC236}">
                <a16:creationId xmlns:a16="http://schemas.microsoft.com/office/drawing/2014/main" id="{E1150459-E0E1-40B5-A49A-7BBDA8E3683B}"/>
              </a:ext>
            </a:extLst>
          </p:cNvPr>
          <p:cNvGrpSpPr/>
          <p:nvPr/>
        </p:nvGrpSpPr>
        <p:grpSpPr>
          <a:xfrm>
            <a:off x="619717" y="959314"/>
            <a:ext cx="233377" cy="199823"/>
            <a:chOff x="912642" y="989345"/>
            <a:chExt cx="277665" cy="237743"/>
          </a:xfrm>
        </p:grpSpPr>
        <p:sp>
          <p:nvSpPr>
            <p:cNvPr id="7" name="Google Shape;88;p13">
              <a:extLst>
                <a:ext uri="{FF2B5EF4-FFF2-40B4-BE49-F238E27FC236}">
                  <a16:creationId xmlns:a16="http://schemas.microsoft.com/office/drawing/2014/main" id="{A2A6FE83-7056-40E0-A8AA-0AB7AF68764A}"/>
                </a:ext>
              </a:extLst>
            </p:cNvPr>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p13">
              <a:extLst>
                <a:ext uri="{FF2B5EF4-FFF2-40B4-BE49-F238E27FC236}">
                  <a16:creationId xmlns:a16="http://schemas.microsoft.com/office/drawing/2014/main" id="{AD6CDC2C-9744-44CF-A13D-1A8CA64A41A5}"/>
                </a:ext>
              </a:extLst>
            </p:cNvPr>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p13">
              <a:extLst>
                <a:ext uri="{FF2B5EF4-FFF2-40B4-BE49-F238E27FC236}">
                  <a16:creationId xmlns:a16="http://schemas.microsoft.com/office/drawing/2014/main" id="{4CA6557C-57E9-45EA-8C59-9F79A1BBDD84}"/>
                </a:ext>
              </a:extLst>
            </p:cNvPr>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p13">
              <a:extLst>
                <a:ext uri="{FF2B5EF4-FFF2-40B4-BE49-F238E27FC236}">
                  <a16:creationId xmlns:a16="http://schemas.microsoft.com/office/drawing/2014/main" id="{007B7307-2E10-4AE6-B368-35711785C9D6}"/>
                </a:ext>
              </a:extLst>
            </p:cNvPr>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324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EC3B-058D-4D73-BD3C-E60C0BD305D8}"/>
              </a:ext>
            </a:extLst>
          </p:cNvPr>
          <p:cNvSpPr>
            <a:spLocks noGrp="1"/>
          </p:cNvSpPr>
          <p:nvPr>
            <p:ph type="title"/>
          </p:nvPr>
        </p:nvSpPr>
        <p:spPr/>
        <p:txBody>
          <a:bodyPr/>
          <a:lstStyle/>
          <a:p>
            <a:pPr algn="ctr"/>
            <a:r>
              <a:rPr lang="en" dirty="0"/>
              <a:t>STRENGTH &amp; WEAKNESS</a:t>
            </a:r>
            <a:endParaRPr lang="en-US" dirty="0"/>
          </a:p>
        </p:txBody>
      </p:sp>
      <p:sp>
        <p:nvSpPr>
          <p:cNvPr id="3" name="Text Placeholder 2">
            <a:extLst>
              <a:ext uri="{FF2B5EF4-FFF2-40B4-BE49-F238E27FC236}">
                <a16:creationId xmlns:a16="http://schemas.microsoft.com/office/drawing/2014/main" id="{039E706E-6CAC-4D61-885A-D830B32983E7}"/>
              </a:ext>
            </a:extLst>
          </p:cNvPr>
          <p:cNvSpPr>
            <a:spLocks noGrp="1"/>
          </p:cNvSpPr>
          <p:nvPr>
            <p:ph type="body" idx="1"/>
          </p:nvPr>
        </p:nvSpPr>
        <p:spPr>
          <a:xfrm>
            <a:off x="1044350" y="1447800"/>
            <a:ext cx="7207500" cy="2841396"/>
          </a:xfrm>
        </p:spPr>
        <p:txBody>
          <a:bodyPr/>
          <a:lstStyle/>
          <a:p>
            <a:pPr marL="285750" indent="-285750">
              <a:lnSpc>
                <a:spcPts val="1800"/>
              </a:lnSpc>
            </a:pPr>
            <a:r>
              <a:rPr lang="en-US" dirty="0">
                <a:solidFill>
                  <a:srgbClr val="3D3D3D"/>
                </a:solidFill>
                <a:latin typeface="Open Sans" panose="020B0606030504020204" pitchFamily="34" charset="0"/>
                <a:ea typeface="Open Sans" panose="020B0606030504020204" pitchFamily="34" charset="0"/>
                <a:cs typeface="Open Sans" panose="020B0606030504020204" pitchFamily="34" charset="0"/>
              </a:rPr>
              <a:t>STRENGTH:</a:t>
            </a:r>
          </a:p>
          <a:p>
            <a:pPr marL="0" indent="0">
              <a:lnSpc>
                <a:spcPts val="1800"/>
              </a:lnSpc>
              <a:buNone/>
            </a:pPr>
            <a:r>
              <a:rPr lang="en-US" sz="1400" dirty="0">
                <a:solidFill>
                  <a:srgbClr val="3D3D3D"/>
                </a:solidFill>
                <a:latin typeface="Open Sans" panose="020B0606030504020204" pitchFamily="34" charset="0"/>
                <a:ea typeface="Open Sans" panose="020B0606030504020204" pitchFamily="34" charset="0"/>
                <a:cs typeface="Open Sans" panose="020B0606030504020204" pitchFamily="34" charset="0"/>
              </a:rPr>
              <a:t>	</a:t>
            </a:r>
          </a:p>
          <a:p>
            <a:pPr marL="0" indent="0">
              <a:lnSpc>
                <a:spcPts val="1800"/>
              </a:lnSpc>
              <a:buNone/>
            </a:pPr>
            <a:r>
              <a:rPr lang="en-US" sz="1400" dirty="0">
                <a:solidFill>
                  <a:srgbClr val="3D3D3D"/>
                </a:solidFill>
                <a:latin typeface="Open Sans" panose="020B0606030504020204" pitchFamily="34" charset="0"/>
                <a:ea typeface="Open Sans" panose="020B0606030504020204" pitchFamily="34" charset="0"/>
                <a:cs typeface="Open Sans" panose="020B0606030504020204" pitchFamily="34" charset="0"/>
              </a:rPr>
              <a:t>	We have some unique and trending features like earning money, virtual currency, buying prescriptions, online doctor consultations etc. Which makes E-med more stronger than any other competitor in the market. Also in the sense of business, we can do more profit through our services. At a time we are providing you different kinds of services and also we are making business. </a:t>
            </a:r>
          </a:p>
          <a:p>
            <a:pPr marL="0" indent="0">
              <a:lnSpc>
                <a:spcPts val="1800"/>
              </a:lnSpc>
              <a:buNone/>
            </a:pPr>
            <a:endParaRPr lang="en-US" sz="1400" dirty="0">
              <a:solidFill>
                <a:srgbClr val="3D3D3D"/>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nSpc>
                <a:spcPts val="1800"/>
              </a:lnSpc>
            </a:pPr>
            <a:r>
              <a:rPr lang="en-US" dirty="0">
                <a:solidFill>
                  <a:srgbClr val="3D3D3D"/>
                </a:solidFill>
                <a:latin typeface="Open Sans" panose="020B0606030504020204" pitchFamily="34" charset="0"/>
                <a:ea typeface="Open Sans" panose="020B0606030504020204" pitchFamily="34" charset="0"/>
                <a:cs typeface="Open Sans" panose="020B0606030504020204" pitchFamily="34" charset="0"/>
              </a:rPr>
              <a:t>WEAKNESS:</a:t>
            </a:r>
          </a:p>
          <a:p>
            <a:pPr marL="457200" lvl="1" indent="0">
              <a:lnSpc>
                <a:spcPts val="1800"/>
              </a:lnSpc>
              <a:buNone/>
            </a:pPr>
            <a:r>
              <a:rPr lang="en-US" dirty="0">
                <a:solidFill>
                  <a:srgbClr val="3D3D3D"/>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rgbClr val="3D3D3D"/>
                </a:solidFill>
                <a:latin typeface="Open Sans" panose="020B0606030504020204" pitchFamily="34" charset="0"/>
                <a:ea typeface="Open Sans" panose="020B0606030504020204" pitchFamily="34" charset="0"/>
                <a:cs typeface="Open Sans" panose="020B0606030504020204" pitchFamily="34" charset="0"/>
              </a:rPr>
              <a:t>Our main weakness is live customer support and auto prescription plagiarism checking. Right now we are doing manually it but in future, we will upgrade it using AI image recognition. </a:t>
            </a:r>
            <a:endParaRPr lang="en-US" dirty="0">
              <a:solidFill>
                <a:srgbClr val="3D3D3D"/>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nSpc>
                <a:spcPts val="1800"/>
              </a:lnSpc>
            </a:pPr>
            <a:endParaRPr lang="en-US" sz="1400" dirty="0">
              <a:solidFill>
                <a:srgbClr val="3D3D3D"/>
              </a:solidFill>
              <a:latin typeface="Open Sans" panose="020B0606030504020204" pitchFamily="34" charset="0"/>
              <a:ea typeface="Open Sans" panose="020B0606030504020204" pitchFamily="34" charset="0"/>
              <a:cs typeface="Open Sans" panose="020B0606030504020204" pitchFamily="34" charset="0"/>
            </a:endParaRPr>
          </a:p>
          <a:p>
            <a:pPr marL="0" indent="0">
              <a:lnSpc>
                <a:spcPts val="1800"/>
              </a:lnSpc>
              <a:buNone/>
            </a:pPr>
            <a:endParaRPr lang="en-US" sz="1400" dirty="0">
              <a:solidFill>
                <a:srgbClr val="3D3D3D"/>
              </a:solidFill>
              <a:latin typeface="Open Sans" panose="020B0606030504020204" pitchFamily="34" charset="0"/>
              <a:ea typeface="Open Sans" panose="020B0606030504020204" pitchFamily="34" charset="0"/>
              <a:cs typeface="Open Sans" panose="020B0606030504020204" pitchFamily="34" charset="0"/>
            </a:endParaRPr>
          </a:p>
          <a:p>
            <a:pPr marL="0" marR="0" indent="0">
              <a:lnSpc>
                <a:spcPts val="1800"/>
              </a:lnSpc>
              <a:spcBef>
                <a:spcPts val="0"/>
              </a:spcBef>
              <a:spcAft>
                <a:spcPts val="0"/>
              </a:spcAft>
              <a:buNone/>
            </a:pPr>
            <a:endParaRPr lang="en-US" sz="1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01600" indent="0">
              <a:buNone/>
            </a:pPr>
            <a:endParaRPr lang="en-US" dirty="0"/>
          </a:p>
        </p:txBody>
      </p:sp>
      <p:sp>
        <p:nvSpPr>
          <p:cNvPr id="5" name="Slide Number Placeholder 4">
            <a:extLst>
              <a:ext uri="{FF2B5EF4-FFF2-40B4-BE49-F238E27FC236}">
                <a16:creationId xmlns:a16="http://schemas.microsoft.com/office/drawing/2014/main" id="{99D7A370-7C37-49E4-A035-93B7D7F15C8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dirty="0"/>
          </a:p>
        </p:txBody>
      </p:sp>
      <p:grpSp>
        <p:nvGrpSpPr>
          <p:cNvPr id="6" name="Google Shape;87;p13">
            <a:extLst>
              <a:ext uri="{FF2B5EF4-FFF2-40B4-BE49-F238E27FC236}">
                <a16:creationId xmlns:a16="http://schemas.microsoft.com/office/drawing/2014/main" id="{E1150459-E0E1-40B5-A49A-7BBDA8E3683B}"/>
              </a:ext>
            </a:extLst>
          </p:cNvPr>
          <p:cNvGrpSpPr/>
          <p:nvPr/>
        </p:nvGrpSpPr>
        <p:grpSpPr>
          <a:xfrm>
            <a:off x="619717" y="959314"/>
            <a:ext cx="233377" cy="199823"/>
            <a:chOff x="912642" y="989345"/>
            <a:chExt cx="277665" cy="237743"/>
          </a:xfrm>
        </p:grpSpPr>
        <p:sp>
          <p:nvSpPr>
            <p:cNvPr id="7" name="Google Shape;88;p13">
              <a:extLst>
                <a:ext uri="{FF2B5EF4-FFF2-40B4-BE49-F238E27FC236}">
                  <a16:creationId xmlns:a16="http://schemas.microsoft.com/office/drawing/2014/main" id="{A2A6FE83-7056-40E0-A8AA-0AB7AF68764A}"/>
                </a:ext>
              </a:extLst>
            </p:cNvPr>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p13">
              <a:extLst>
                <a:ext uri="{FF2B5EF4-FFF2-40B4-BE49-F238E27FC236}">
                  <a16:creationId xmlns:a16="http://schemas.microsoft.com/office/drawing/2014/main" id="{AD6CDC2C-9744-44CF-A13D-1A8CA64A41A5}"/>
                </a:ext>
              </a:extLst>
            </p:cNvPr>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p13">
              <a:extLst>
                <a:ext uri="{FF2B5EF4-FFF2-40B4-BE49-F238E27FC236}">
                  <a16:creationId xmlns:a16="http://schemas.microsoft.com/office/drawing/2014/main" id="{4CA6557C-57E9-45EA-8C59-9F79A1BBDD84}"/>
                </a:ext>
              </a:extLst>
            </p:cNvPr>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p13">
              <a:extLst>
                <a:ext uri="{FF2B5EF4-FFF2-40B4-BE49-F238E27FC236}">
                  <a16:creationId xmlns:a16="http://schemas.microsoft.com/office/drawing/2014/main" id="{007B7307-2E10-4AE6-B368-35711785C9D6}"/>
                </a:ext>
              </a:extLst>
            </p:cNvPr>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774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2402302" y="2237571"/>
            <a:ext cx="5813400" cy="66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Project Features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728" y="2094114"/>
            <a:ext cx="955014" cy="9550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t>The Final Features</a:t>
            </a:r>
            <a:endParaRPr sz="2800" dirty="0"/>
          </a:p>
        </p:txBody>
      </p:sp>
      <p:sp>
        <p:nvSpPr>
          <p:cNvPr id="119" name="Google Shape;119;p17"/>
          <p:cNvSpPr txBox="1">
            <a:spLocks noGrp="1"/>
          </p:cNvSpPr>
          <p:nvPr>
            <p:ph type="body" idx="1"/>
          </p:nvPr>
        </p:nvSpPr>
        <p:spPr>
          <a:xfrm>
            <a:off x="1044475" y="1304925"/>
            <a:ext cx="7347050" cy="30960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Upload Prescriptions and earn money.</a:t>
            </a:r>
          </a:p>
          <a:p>
            <a:pPr marL="457200" lvl="0" indent="-381000" algn="l" rtl="0">
              <a:spcBef>
                <a:spcPts val="0"/>
              </a:spcBef>
              <a:spcAft>
                <a:spcPts val="0"/>
              </a:spcAft>
              <a:buSzPts val="2400"/>
              <a:buChar char="●"/>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Sale prescriptions to the medial pharmaceutical company.</a:t>
            </a:r>
          </a:p>
          <a:p>
            <a:pPr marL="457200" lvl="0" indent="-381000" algn="l" rtl="0">
              <a:spcBef>
                <a:spcPts val="0"/>
              </a:spcBef>
              <a:spcAft>
                <a:spcPts val="0"/>
              </a:spcAft>
              <a:buSzPts val="2400"/>
              <a:buChar char="●"/>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medicine and medical equipment’s shopping. </a:t>
            </a:r>
          </a:p>
          <a:p>
            <a:pPr marL="457200" lvl="0" indent="-381000" algn="l" rtl="0">
              <a:spcBef>
                <a:spcPts val="0"/>
              </a:spcBef>
              <a:spcAft>
                <a:spcPts val="0"/>
              </a:spcAft>
              <a:buSzPts val="2400"/>
              <a:buChar char="●"/>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doctor consultancy. </a:t>
            </a:r>
          </a:p>
          <a:p>
            <a:r>
              <a:rPr lang="en-US" sz="2000" dirty="0">
                <a:latin typeface="Calibri" panose="020F0502020204030204" pitchFamily="34" charset="0"/>
                <a:ea typeface="Calibri" panose="020F0502020204030204" pitchFamily="34" charset="0"/>
                <a:cs typeface="Times New Roman" panose="02020603050405020304" pitchFamily="18" charset="0"/>
              </a:rPr>
              <a:t>Earn money from the site and reuse it. </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0" indent="-381000" algn="l" rtl="0">
              <a:spcBef>
                <a:spcPts val="0"/>
              </a:spcBef>
              <a:spcAft>
                <a:spcPts val="0"/>
              </a:spcAft>
              <a:buSzPts val="2400"/>
              <a:buChar char="●"/>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Search medicines .</a:t>
            </a:r>
          </a:p>
          <a:p>
            <a:pPr marL="457200" lvl="0" indent="-381000" algn="l" rtl="0">
              <a:spcBef>
                <a:spcPts val="0"/>
              </a:spcBef>
              <a:spcAft>
                <a:spcPts val="0"/>
              </a:spcAft>
              <a:buSzPts val="2400"/>
              <a:buChar char="●"/>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Product reviews and feedbacks</a:t>
            </a:r>
          </a:p>
          <a:p>
            <a:r>
              <a:rPr lang="en-US" sz="2000" dirty="0">
                <a:latin typeface="Calibri" panose="020F0502020204030204" pitchFamily="34" charset="0"/>
                <a:ea typeface="Calibri" panose="020F0502020204030204" pitchFamily="34" charset="0"/>
                <a:cs typeface="Times New Roman" panose="02020603050405020304" pitchFamily="18" charset="0"/>
              </a:rPr>
              <a:t>Browsing products by category and Sub category.</a:t>
            </a:r>
          </a:p>
          <a:p>
            <a:r>
              <a:rPr lang="en-US" sz="2000" dirty="0" err="1">
                <a:effectLst/>
                <a:latin typeface="Calibri" panose="020F0502020204030204" pitchFamily="34" charset="0"/>
                <a:ea typeface="Calibri" panose="020F0502020204030204" pitchFamily="34" charset="0"/>
                <a:cs typeface="Times New Roman" panose="02020603050405020304" pitchFamily="18" charset="0"/>
              </a:rPr>
              <a:t>Wishlist</a:t>
            </a:r>
            <a:r>
              <a:rPr lang="en-US" sz="2000" dirty="0">
                <a:effectLst/>
                <a:latin typeface="Calibri" panose="020F0502020204030204" pitchFamily="34" charset="0"/>
                <a:ea typeface="Calibri" panose="020F0502020204030204" pitchFamily="34" charset="0"/>
                <a:cs typeface="Times New Roman" panose="02020603050405020304" pitchFamily="18" charset="0"/>
              </a:rPr>
              <a:t> system.</a:t>
            </a: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381000" algn="l" rtl="0">
              <a:spcBef>
                <a:spcPts val="0"/>
              </a:spcBef>
              <a:spcAft>
                <a:spcPts val="0"/>
              </a:spcAft>
              <a:buSzPts val="2400"/>
              <a:buChar char="●"/>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0" indent="-381000" algn="l" rtl="0">
              <a:spcBef>
                <a:spcPts val="0"/>
              </a:spcBef>
              <a:spcAft>
                <a:spcPts val="0"/>
              </a:spcAft>
              <a:buSzPts val="2400"/>
              <a:buChar char="●"/>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21" name="Google Shape;121;p17"/>
          <p:cNvGrpSpPr/>
          <p:nvPr/>
        </p:nvGrpSpPr>
        <p:grpSpPr>
          <a:xfrm>
            <a:off x="608924" y="892350"/>
            <a:ext cx="210524" cy="33375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0062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2466310" y="2237700"/>
            <a:ext cx="5813400" cy="66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Who made What ?</a:t>
            </a:r>
            <a:endParaRPr dirty="0"/>
          </a:p>
        </p:txBody>
      </p:sp>
      <p:pic>
        <p:nvPicPr>
          <p:cNvPr id="1028" name="Picture 4" descr="Project Planning &amp;amp; Evaluation: A Cornhuskin&amp;#39; Co-chair Perspective | by  Neali Helms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12" y="2158738"/>
            <a:ext cx="1302774" cy="853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224261"/>
      </p:ext>
    </p:extLst>
  </p:cSld>
  <p:clrMapOvr>
    <a:masterClrMapping/>
  </p:clrMapOvr>
</p:sld>
</file>

<file path=ppt/theme/theme1.xml><?xml version="1.0" encoding="utf-8"?>
<a:theme xmlns:a="http://schemas.openxmlformats.org/drawingml/2006/main"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2855</TotalTime>
  <Words>989</Words>
  <Application>Microsoft Office PowerPoint</Application>
  <PresentationFormat>On-screen Show (16:9)</PresentationFormat>
  <Paragraphs>187</Paragraphs>
  <Slides>43</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Red Hat Display</vt:lpstr>
      <vt:lpstr>Wingdings</vt:lpstr>
      <vt:lpstr>Arial</vt:lpstr>
      <vt:lpstr>Calibri</vt:lpstr>
      <vt:lpstr>Red Hat Text</vt:lpstr>
      <vt:lpstr>Open Sans</vt:lpstr>
      <vt:lpstr>Timandra template</vt:lpstr>
      <vt:lpstr>E MED</vt:lpstr>
      <vt:lpstr>TEAM MEMBERS</vt:lpstr>
      <vt:lpstr>SHORT DESCRIPTION</vt:lpstr>
      <vt:lpstr>IDEA  MOTIVATION</vt:lpstr>
      <vt:lpstr>IDEA  MOTIVATION</vt:lpstr>
      <vt:lpstr>STRENGTH &amp; WEAKNESS</vt:lpstr>
      <vt:lpstr>Project Features</vt:lpstr>
      <vt:lpstr>The Final Features</vt:lpstr>
      <vt:lpstr>Who made What ?</vt:lpstr>
      <vt:lpstr>PowerPoint Presentation</vt:lpstr>
      <vt:lpstr>PowerPoint Presentation</vt:lpstr>
      <vt:lpstr>PowerPoint Presentation</vt:lpstr>
      <vt:lpstr>SWOT ANALYSES</vt:lpstr>
      <vt:lpstr>PowerPoint Presentation</vt:lpstr>
      <vt:lpstr>USE CASE DIAGRAM</vt:lpstr>
      <vt:lpstr>PowerPoint Presentation</vt:lpstr>
      <vt:lpstr>USE CASE DESCRIPTION </vt:lpstr>
      <vt:lpstr>USE CASE DESCRIPTION </vt:lpstr>
      <vt:lpstr>USE CASE DESCRIPTION </vt:lpstr>
      <vt:lpstr>USE CASE DESCRIPTION </vt:lpstr>
      <vt:lpstr>USE CASE DESCRIPTION </vt:lpstr>
      <vt:lpstr>DATA FLOW DIAGRAM</vt:lpstr>
      <vt:lpstr>PowerPoint Presentation</vt:lpstr>
      <vt:lpstr>CLASS DIAGRAM</vt:lpstr>
      <vt:lpstr>PowerPoint Presentation</vt:lpstr>
      <vt:lpstr>Project Main UI</vt:lpstr>
      <vt:lpstr>Home page</vt:lpstr>
      <vt:lpstr>Single Product page</vt:lpstr>
      <vt:lpstr>Cart View</vt:lpstr>
      <vt:lpstr>Wish list View</vt:lpstr>
      <vt:lpstr>Upload Prescription</vt:lpstr>
      <vt:lpstr>Search result</vt:lpstr>
      <vt:lpstr>Doctor Page ( User End)</vt:lpstr>
      <vt:lpstr>Doctor Appointment and Meet </vt:lpstr>
      <vt:lpstr>Doctor Homepage</vt:lpstr>
      <vt:lpstr>Doctor Profile</vt:lpstr>
      <vt:lpstr>Company Homepage</vt:lpstr>
      <vt:lpstr>Technologies</vt:lpstr>
      <vt:lpstr>Technology: </vt:lpstr>
      <vt:lpstr>Technology: </vt:lpstr>
      <vt:lpstr>Technology: </vt:lpstr>
      <vt:lpstr>Future Improvements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SyedMahabuburRashid</dc:creator>
  <cp:lastModifiedBy>Mahir Syed</cp:lastModifiedBy>
  <cp:revision>299</cp:revision>
  <dcterms:modified xsi:type="dcterms:W3CDTF">2021-09-29T11:03:30Z</dcterms:modified>
</cp:coreProperties>
</file>