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3957a405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3957a405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3957a405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3957a405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3957a405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3957a405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3957a405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3957a405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2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3957a405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3957a405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957a405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3957a405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957a405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957a405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3957a405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3957a405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957a405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3957a405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3957a405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3957a405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957a405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3957a405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957a405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957a405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3957a405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3957a405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83500" y="557875"/>
            <a:ext cx="7672200" cy="1156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mbria"/>
                <a:ea typeface="Cambria"/>
                <a:cs typeface="Cambria"/>
                <a:sym typeface="Cambria"/>
              </a:rPr>
              <a:t>Design and Build a Computer Architecture Program</a:t>
            </a:r>
            <a:endParaRPr sz="30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83500" y="2496175"/>
            <a:ext cx="3594000" cy="1708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Submitted To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Jarin Tasnim Tonvi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Lecturer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Green University of Bangladesh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4641150" y="2496175"/>
            <a:ext cx="3999300" cy="1708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Submitted By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Md. Anas Khan - 201902037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Md. Shazzad Hossain - 212902073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Operations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297500" y="1469575"/>
            <a:ext cx="7261500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Division Operation: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Division operation calculates the quotient.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Divides one integer by another.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Result is stored in a variable.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r="7510" b="7510"/>
          <a:stretch/>
        </p:blipFill>
        <p:spPr>
          <a:xfrm>
            <a:off x="3623325" y="3497275"/>
            <a:ext cx="2609850" cy="101917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8191500" y="4663225"/>
            <a:ext cx="829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10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Result and Outputs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8101075" y="138800"/>
            <a:ext cx="594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dk1"/>
                </a:highlight>
                <a:latin typeface="Cambria"/>
                <a:ea typeface="Cambria"/>
                <a:cs typeface="Cambria"/>
                <a:sym typeface="Cambria"/>
              </a:rPr>
              <a:t>.</a:t>
            </a:r>
            <a:endParaRPr sz="2000" b="1">
              <a:solidFill>
                <a:schemeClr val="dk1"/>
              </a:solidFill>
              <a:highlight>
                <a:schemeClr val="dk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50" y="1950100"/>
            <a:ext cx="3581400" cy="180975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400" y="1959613"/>
            <a:ext cx="3600450" cy="180022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Google Shape;221;p24"/>
          <p:cNvSpPr txBox="1"/>
          <p:nvPr/>
        </p:nvSpPr>
        <p:spPr>
          <a:xfrm>
            <a:off x="1617850" y="3850800"/>
            <a:ext cx="208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Addition</a:t>
            </a:r>
            <a:endParaRPr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434625" y="3850800"/>
            <a:ext cx="208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Subtraction</a:t>
            </a:r>
            <a:endParaRPr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8275847" y="4663225"/>
            <a:ext cx="745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11</a:t>
            </a:r>
            <a:endParaRPr sz="30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Result and Outputs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8101075" y="138800"/>
            <a:ext cx="594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dk1"/>
                </a:highlight>
                <a:latin typeface="Cambria"/>
                <a:ea typeface="Cambria"/>
                <a:cs typeface="Cambria"/>
                <a:sym typeface="Cambria"/>
              </a:rPr>
              <a:t>.</a:t>
            </a:r>
            <a:endParaRPr sz="2000" b="1">
              <a:solidFill>
                <a:schemeClr val="dk1"/>
              </a:solidFill>
              <a:highlight>
                <a:schemeClr val="dk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617850" y="3850800"/>
            <a:ext cx="208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Multiplication</a:t>
            </a:r>
            <a:endParaRPr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434625" y="3850800"/>
            <a:ext cx="208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Division </a:t>
            </a:r>
            <a:endParaRPr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2081900"/>
            <a:ext cx="3562350" cy="1768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300" y="2081900"/>
            <a:ext cx="3676650" cy="1768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8313948" y="4663225"/>
            <a:ext cx="70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12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mbria"/>
                <a:ea typeface="Cambria"/>
                <a:cs typeface="Cambria"/>
                <a:sym typeface="Cambria"/>
              </a:rPr>
              <a:t>Connection with computer architecture course</a:t>
            </a:r>
            <a:endParaRPr sz="30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297500" y="1469575"/>
            <a:ext cx="7261500" cy="2839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>
                <a:latin typeface="Cambria"/>
                <a:ea typeface="Cambria"/>
                <a:cs typeface="Cambria"/>
                <a:sym typeface="Cambria"/>
              </a:rPr>
              <a:t>Data representation.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b="1" dirty="0">
                <a:latin typeface="Cambria"/>
                <a:ea typeface="Cambria"/>
                <a:cs typeface="Cambria"/>
                <a:sym typeface="Cambria"/>
              </a:rPr>
              <a:t>Instruction set.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b="1" dirty="0">
                <a:latin typeface="Cambria"/>
                <a:ea typeface="Cambria"/>
                <a:cs typeface="Cambria"/>
                <a:sym typeface="Cambria"/>
              </a:rPr>
              <a:t>Control flow.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b="1" dirty="0">
                <a:latin typeface="Cambria"/>
                <a:ea typeface="Cambria"/>
                <a:cs typeface="Cambria"/>
                <a:sym typeface="Cambria"/>
              </a:rPr>
              <a:t>Memory access.</a:t>
            </a:r>
            <a:endParaRPr sz="20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8191500" y="4663225"/>
            <a:ext cx="829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13</a:t>
            </a:fld>
            <a:endParaRPr sz="3000"/>
          </a:p>
        </p:txBody>
      </p:sp>
    </p:spTree>
    <p:extLst>
      <p:ext uri="{BB962C8B-B14F-4D97-AF65-F5344CB8AC3E}">
        <p14:creationId xmlns:p14="http://schemas.microsoft.com/office/powerpoint/2010/main" val="226741784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052550" y="1047750"/>
            <a:ext cx="7038900" cy="3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Cambria"/>
                <a:ea typeface="Cambria"/>
                <a:cs typeface="Cambria"/>
                <a:sym typeface="Cambria"/>
              </a:rPr>
              <a:t>Thank You </a:t>
            </a:r>
            <a:endParaRPr sz="6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290575" y="1540350"/>
            <a:ext cx="5802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..</a:t>
            </a:r>
            <a:endParaRPr sz="10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Table Of Contents	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Overview of emu8086 Assembler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Flowchart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Project Structure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Input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Operations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Result and Outputs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-US" sz="2000" dirty="0">
                <a:latin typeface="Cambria"/>
                <a:ea typeface="Cambria"/>
                <a:cs typeface="Cambria"/>
                <a:sym typeface="Cambria"/>
              </a:rPr>
              <a:t>Connection with computer architecture course.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2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79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Designing a simple computer architecture.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Program will execute a small set of operations.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Exploring computer architecture provides insights into program execution.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Implementation of these operations using the emu8086 assembler.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3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Overview of emu8086 Assembler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2615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emu8086 Assembler: Tool for program development.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Simulates x86 processor architecture for execution.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Enables coding and testing of programs.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Offers a user-friendly interface for developers.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Facilitates learning and understanding assembly language.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4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Flowchart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7783200" y="274875"/>
            <a:ext cx="5532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25" y="1378625"/>
            <a:ext cx="3690050" cy="3530849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5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Project Structure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47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Data section holds program variables.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Code structured into data and instructions.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Instructions section contains program logic.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Facilitates efficient program execution and debugging.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400" y="1960950"/>
            <a:ext cx="2062800" cy="2124376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6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Operations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1510400"/>
            <a:ext cx="6907500" cy="22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Addition Operation: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Addition operation performs arithmetic sum.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Adds two integers together for result.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Result is stored in a variable.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602" y="3472475"/>
            <a:ext cx="2816704" cy="9141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7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Operations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297500" y="1455975"/>
            <a:ext cx="7261500" cy="22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Subtraction Operation: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Subtraction operation calculates the difference.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Subtracts one integer from another.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Result is stored in a variable.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26" y="3545925"/>
            <a:ext cx="2806060" cy="9141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8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Operations</a:t>
            </a:r>
            <a:endParaRPr sz="3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297500" y="1436850"/>
            <a:ext cx="7261500" cy="22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Multiplication Operation: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Multiplication operation performs arithmetic product.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Multiplies two integers to obtain result.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 b="1">
                <a:latin typeface="Cambria"/>
                <a:ea typeface="Cambria"/>
                <a:cs typeface="Cambria"/>
                <a:sym typeface="Cambria"/>
              </a:rPr>
              <a:t>Result is stored in a variable. </a:t>
            </a:r>
            <a:endParaRPr sz="20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825" y="3706650"/>
            <a:ext cx="2970825" cy="9141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336398" y="4663225"/>
            <a:ext cx="68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9</a:t>
            </a:fld>
            <a:endParaRPr sz="300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297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</vt:lpstr>
      <vt:lpstr>Lato</vt:lpstr>
      <vt:lpstr>Arial</vt:lpstr>
      <vt:lpstr>Montserrat</vt:lpstr>
      <vt:lpstr>Focus</vt:lpstr>
      <vt:lpstr>Design and Build a Computer Architecture Program</vt:lpstr>
      <vt:lpstr>Table Of Contents </vt:lpstr>
      <vt:lpstr>Introduction</vt:lpstr>
      <vt:lpstr>Overview of emu8086 Assembler</vt:lpstr>
      <vt:lpstr>Flowchart</vt:lpstr>
      <vt:lpstr>Project Structure</vt:lpstr>
      <vt:lpstr>Operations</vt:lpstr>
      <vt:lpstr>Operations</vt:lpstr>
      <vt:lpstr>Operations</vt:lpstr>
      <vt:lpstr>Operations</vt:lpstr>
      <vt:lpstr>Result and Outputs</vt:lpstr>
      <vt:lpstr>Result and Outputs</vt:lpstr>
      <vt:lpstr>Connection with computer architecture course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Build a Simple Computer Architecture Program</dc:title>
  <cp:lastModifiedBy>Anas Khan</cp:lastModifiedBy>
  <cp:revision>4</cp:revision>
  <dcterms:modified xsi:type="dcterms:W3CDTF">2023-06-21T20:34:26Z</dcterms:modified>
</cp:coreProperties>
</file>