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C81E9B-47AC-48E8-8B56-BE88F9617290}" v="670" dt="2025-07-13T17:07:36.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eeb Khan" userId="cbd8b09178b462cd" providerId="LiveId" clId="{A9C81E9B-47AC-48E8-8B56-BE88F9617290}"/>
    <pc:docChg chg="undo custSel addSld delSld modSld">
      <pc:chgData name="Areeb Khan" userId="cbd8b09178b462cd" providerId="LiveId" clId="{A9C81E9B-47AC-48E8-8B56-BE88F9617290}" dt="2025-07-13T17:07:36.187" v="1795"/>
      <pc:docMkLst>
        <pc:docMk/>
      </pc:docMkLst>
      <pc:sldChg chg="addSp delSp modSp mod">
        <pc:chgData name="Areeb Khan" userId="cbd8b09178b462cd" providerId="LiveId" clId="{A9C81E9B-47AC-48E8-8B56-BE88F9617290}" dt="2025-07-13T16:35:57.979" v="980" actId="114"/>
        <pc:sldMkLst>
          <pc:docMk/>
          <pc:sldMk cId="1451935956" sldId="256"/>
        </pc:sldMkLst>
        <pc:spChg chg="add del mod">
          <ac:chgData name="Areeb Khan" userId="cbd8b09178b462cd" providerId="LiveId" clId="{A9C81E9B-47AC-48E8-8B56-BE88F9617290}" dt="2025-07-13T16:14:59.809" v="550"/>
          <ac:spMkLst>
            <pc:docMk/>
            <pc:sldMk cId="1451935956" sldId="256"/>
            <ac:spMk id="2" creationId="{0961D01E-1029-AF64-AB6B-11638007C545}"/>
          </ac:spMkLst>
        </pc:spChg>
        <pc:spChg chg="add mod">
          <ac:chgData name="Areeb Khan" userId="cbd8b09178b462cd" providerId="LiveId" clId="{A9C81E9B-47AC-48E8-8B56-BE88F9617290}" dt="2025-07-13T16:35:57.979" v="980" actId="114"/>
          <ac:spMkLst>
            <pc:docMk/>
            <pc:sldMk cId="1451935956" sldId="256"/>
            <ac:spMk id="4" creationId="{17278328-5EF0-5C00-1A66-9EBF3AF14C42}"/>
          </ac:spMkLst>
        </pc:spChg>
        <pc:spChg chg="del">
          <ac:chgData name="Areeb Khan" userId="cbd8b09178b462cd" providerId="LiveId" clId="{A9C81E9B-47AC-48E8-8B56-BE88F9617290}" dt="2025-07-13T16:16:14.907" v="636" actId="21"/>
          <ac:spMkLst>
            <pc:docMk/>
            <pc:sldMk cId="1451935956" sldId="256"/>
            <ac:spMk id="6" creationId="{6A0584DA-09A8-D44F-F637-30DB74ED7ED7}"/>
          </ac:spMkLst>
        </pc:spChg>
        <pc:spChg chg="mod">
          <ac:chgData name="Areeb Khan" userId="cbd8b09178b462cd" providerId="LiveId" clId="{A9C81E9B-47AC-48E8-8B56-BE88F9617290}" dt="2025-07-13T16:34:58.672" v="975" actId="339"/>
          <ac:spMkLst>
            <pc:docMk/>
            <pc:sldMk cId="1451935956" sldId="256"/>
            <ac:spMk id="12" creationId="{B21C8C13-F1BB-1793-2C6A-668C4CAA9A3B}"/>
          </ac:spMkLst>
        </pc:spChg>
        <pc:cxnChg chg="mod">
          <ac:chgData name="Areeb Khan" userId="cbd8b09178b462cd" providerId="LiveId" clId="{A9C81E9B-47AC-48E8-8B56-BE88F9617290}" dt="2025-07-13T16:26:43.229" v="646" actId="208"/>
          <ac:cxnSpMkLst>
            <pc:docMk/>
            <pc:sldMk cId="1451935956" sldId="256"/>
            <ac:cxnSpMk id="5" creationId="{4D0DD996-44A0-3DDA-E905-347A7AA4E261}"/>
          </ac:cxnSpMkLst>
        </pc:cxnChg>
        <pc:cxnChg chg="mod">
          <ac:chgData name="Areeb Khan" userId="cbd8b09178b462cd" providerId="LiveId" clId="{A9C81E9B-47AC-48E8-8B56-BE88F9617290}" dt="2025-07-13T16:28:34.078" v="654" actId="14100"/>
          <ac:cxnSpMkLst>
            <pc:docMk/>
            <pc:sldMk cId="1451935956" sldId="256"/>
            <ac:cxnSpMk id="8" creationId="{EA5143F3-FADA-F55E-9182-3DF43E18649A}"/>
          </ac:cxnSpMkLst>
        </pc:cxnChg>
      </pc:sldChg>
      <pc:sldChg chg="addSp modSp new mod">
        <pc:chgData name="Areeb Khan" userId="cbd8b09178b462cd" providerId="LiveId" clId="{A9C81E9B-47AC-48E8-8B56-BE88F9617290}" dt="2025-07-13T16:56:25.374" v="1577" actId="1076"/>
        <pc:sldMkLst>
          <pc:docMk/>
          <pc:sldMk cId="3912879198" sldId="257"/>
        </pc:sldMkLst>
        <pc:spChg chg="add mod">
          <ac:chgData name="Areeb Khan" userId="cbd8b09178b462cd" providerId="LiveId" clId="{A9C81E9B-47AC-48E8-8B56-BE88F9617290}" dt="2025-07-13T16:36:23.878" v="984" actId="339"/>
          <ac:spMkLst>
            <pc:docMk/>
            <pc:sldMk cId="3912879198" sldId="257"/>
            <ac:spMk id="9" creationId="{0F7A3E64-4E2F-D52A-5067-DA6F7AE868CE}"/>
          </ac:spMkLst>
        </pc:spChg>
        <pc:graphicFrameChg chg="add mod modGraphic">
          <ac:chgData name="Areeb Khan" userId="cbd8b09178b462cd" providerId="LiveId" clId="{A9C81E9B-47AC-48E8-8B56-BE88F9617290}" dt="2025-07-13T16:56:25.374" v="1577" actId="1076"/>
          <ac:graphicFrameMkLst>
            <pc:docMk/>
            <pc:sldMk cId="3912879198" sldId="257"/>
            <ac:graphicFrameMk id="10" creationId="{0A248D8D-9D7A-1ACF-1AF5-36BF3BADA56C}"/>
          </ac:graphicFrameMkLst>
        </pc:graphicFrameChg>
        <pc:cxnChg chg="add mod">
          <ac:chgData name="Areeb Khan" userId="cbd8b09178b462cd" providerId="LiveId" clId="{A9C81E9B-47AC-48E8-8B56-BE88F9617290}" dt="2025-07-13T16:27:32.657" v="650" actId="14100"/>
          <ac:cxnSpMkLst>
            <pc:docMk/>
            <pc:sldMk cId="3912879198" sldId="257"/>
            <ac:cxnSpMk id="2" creationId="{5FDF5E90-74D6-59DE-98AC-544A7BB8DBEE}"/>
          </ac:cxnSpMkLst>
        </pc:cxnChg>
        <pc:cxnChg chg="add mod">
          <ac:chgData name="Areeb Khan" userId="cbd8b09178b462cd" providerId="LiveId" clId="{A9C81E9B-47AC-48E8-8B56-BE88F9617290}" dt="2025-07-13T16:28:27.688" v="653" actId="14100"/>
          <ac:cxnSpMkLst>
            <pc:docMk/>
            <pc:sldMk cId="3912879198" sldId="257"/>
            <ac:cxnSpMk id="6" creationId="{3F0AE502-E191-4FC0-D32E-6BD17DE31DD6}"/>
          </ac:cxnSpMkLst>
        </pc:cxnChg>
      </pc:sldChg>
      <pc:sldChg chg="new del">
        <pc:chgData name="Areeb Khan" userId="cbd8b09178b462cd" providerId="LiveId" clId="{A9C81E9B-47AC-48E8-8B56-BE88F9617290}" dt="2025-07-13T16:44:11.024" v="1512" actId="2696"/>
        <pc:sldMkLst>
          <pc:docMk/>
          <pc:sldMk cId="580501147" sldId="258"/>
        </pc:sldMkLst>
      </pc:sldChg>
      <pc:sldChg chg="new del">
        <pc:chgData name="Areeb Khan" userId="cbd8b09178b462cd" providerId="LiveId" clId="{A9C81E9B-47AC-48E8-8B56-BE88F9617290}" dt="2025-07-13T16:45:10.535" v="1518" actId="680"/>
        <pc:sldMkLst>
          <pc:docMk/>
          <pc:sldMk cId="1346268972" sldId="258"/>
        </pc:sldMkLst>
      </pc:sldChg>
      <pc:sldChg chg="addSp delSp modSp add mod">
        <pc:chgData name="Areeb Khan" userId="cbd8b09178b462cd" providerId="LiveId" clId="{A9C81E9B-47AC-48E8-8B56-BE88F9617290}" dt="2025-07-13T17:06:00.752" v="1770" actId="20577"/>
        <pc:sldMkLst>
          <pc:docMk/>
          <pc:sldMk cId="2844781163" sldId="258"/>
        </pc:sldMkLst>
        <pc:spChg chg="add mod">
          <ac:chgData name="Areeb Khan" userId="cbd8b09178b462cd" providerId="LiveId" clId="{A9C81E9B-47AC-48E8-8B56-BE88F9617290}" dt="2025-07-13T17:06:00.752" v="1770" actId="20577"/>
          <ac:spMkLst>
            <pc:docMk/>
            <pc:sldMk cId="2844781163" sldId="258"/>
            <ac:spMk id="3" creationId="{5959E7CE-74F1-E4D5-5733-EB9728256328}"/>
          </ac:spMkLst>
        </pc:spChg>
        <pc:spChg chg="mod">
          <ac:chgData name="Areeb Khan" userId="cbd8b09178b462cd" providerId="LiveId" clId="{A9C81E9B-47AC-48E8-8B56-BE88F9617290}" dt="2025-07-13T16:57:56.722" v="1612" actId="20577"/>
          <ac:spMkLst>
            <pc:docMk/>
            <pc:sldMk cId="2844781163" sldId="258"/>
            <ac:spMk id="9" creationId="{178167AD-8CAF-1D53-752E-F6A091692D93}"/>
          </ac:spMkLst>
        </pc:spChg>
        <pc:graphicFrameChg chg="del">
          <ac:chgData name="Areeb Khan" userId="cbd8b09178b462cd" providerId="LiveId" clId="{A9C81E9B-47AC-48E8-8B56-BE88F9617290}" dt="2025-07-13T16:58:14.440" v="1613" actId="21"/>
          <ac:graphicFrameMkLst>
            <pc:docMk/>
            <pc:sldMk cId="2844781163" sldId="258"/>
            <ac:graphicFrameMk id="10" creationId="{81429AE6-97D0-98A5-B442-2B0E2466943F}"/>
          </ac:graphicFrameMkLst>
        </pc:graphicFrameChg>
      </pc:sldChg>
      <pc:sldChg chg="addSp modSp add mod">
        <pc:chgData name="Areeb Khan" userId="cbd8b09178b462cd" providerId="LiveId" clId="{A9C81E9B-47AC-48E8-8B56-BE88F9617290}" dt="2025-07-13T17:07:17.141" v="1794" actId="207"/>
        <pc:sldMkLst>
          <pc:docMk/>
          <pc:sldMk cId="3839219335" sldId="259"/>
        </pc:sldMkLst>
        <pc:spChg chg="mod">
          <ac:chgData name="Areeb Khan" userId="cbd8b09178b462cd" providerId="LiveId" clId="{A9C81E9B-47AC-48E8-8B56-BE88F9617290}" dt="2025-07-13T17:05:30.481" v="1757" actId="255"/>
          <ac:spMkLst>
            <pc:docMk/>
            <pc:sldMk cId="3839219335" sldId="259"/>
            <ac:spMk id="3" creationId="{3D32A525-A582-5ADA-DDB6-202D2E78BF4E}"/>
          </ac:spMkLst>
        </pc:spChg>
        <pc:spChg chg="add mod">
          <ac:chgData name="Areeb Khan" userId="cbd8b09178b462cd" providerId="LiveId" clId="{A9C81E9B-47AC-48E8-8B56-BE88F9617290}" dt="2025-07-13T17:07:17.141" v="1794" actId="207"/>
          <ac:spMkLst>
            <pc:docMk/>
            <pc:sldMk cId="3839219335" sldId="259"/>
            <ac:spMk id="4" creationId="{F9059A84-4818-F295-1FDD-D6D18B165483}"/>
          </ac:spMkLst>
        </pc:spChg>
        <pc:spChg chg="mod">
          <ac:chgData name="Areeb Khan" userId="cbd8b09178b462cd" providerId="LiveId" clId="{A9C81E9B-47AC-48E8-8B56-BE88F9617290}" dt="2025-07-13T17:04:15.536" v="1740" actId="20577"/>
          <ac:spMkLst>
            <pc:docMk/>
            <pc:sldMk cId="3839219335" sldId="259"/>
            <ac:spMk id="9" creationId="{84ED5D0A-CC28-25BF-CB4C-0887108B361A}"/>
          </ac:spMkLst>
        </pc:spChg>
      </pc:sldChg>
      <pc:sldChg chg="add">
        <pc:chgData name="Areeb Khan" userId="cbd8b09178b462cd" providerId="LiveId" clId="{A9C81E9B-47AC-48E8-8B56-BE88F9617290}" dt="2025-07-13T17:07:36.187" v="1795"/>
        <pc:sldMkLst>
          <pc:docMk/>
          <pc:sldMk cId="470881546" sldId="2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5322C-B7D0-45C5-B08C-5560866741E4}" type="doc">
      <dgm:prSet loTypeId="urn:microsoft.com/office/officeart/2005/8/layout/list1" loCatId="list" qsTypeId="urn:microsoft.com/office/officeart/2005/8/quickstyle/simple5" qsCatId="simple" csTypeId="urn:microsoft.com/office/officeart/2005/8/colors/accent0_3" csCatId="mainScheme" phldr="1"/>
      <dgm:spPr/>
      <dgm:t>
        <a:bodyPr/>
        <a:lstStyle/>
        <a:p>
          <a:endParaRPr lang="en-IN"/>
        </a:p>
      </dgm:t>
    </dgm:pt>
    <dgm:pt modelId="{31534BFA-E2F3-494A-8809-6A6276099B63}">
      <dgm:prSet phldrT="[Text]"/>
      <dgm:spPr/>
      <dgm:t>
        <a:bodyPr/>
        <a:lstStyle/>
        <a:p>
          <a:r>
            <a:rPr lang="en-IN" b="0" dirty="0">
              <a:solidFill>
                <a:schemeClr val="accent2">
                  <a:lumMod val="60000"/>
                  <a:lumOff val="40000"/>
                </a:schemeClr>
              </a:solidFill>
              <a:latin typeface="Cambria" panose="02040503050406030204" pitchFamily="18" charset="0"/>
              <a:ea typeface="Cambria" panose="02040503050406030204" pitchFamily="18" charset="0"/>
            </a:rPr>
            <a:t>Introduction</a:t>
          </a:r>
        </a:p>
      </dgm:t>
    </dgm:pt>
    <dgm:pt modelId="{AF8FD78D-D99C-4BB4-8E79-0A019D6C3773}" type="parTrans" cxnId="{92DACB0C-B70E-4A71-83B3-B07B81175307}">
      <dgm:prSet/>
      <dgm:spPr/>
      <dgm:t>
        <a:bodyPr/>
        <a:lstStyle/>
        <a:p>
          <a:endParaRPr lang="en-IN"/>
        </a:p>
      </dgm:t>
    </dgm:pt>
    <dgm:pt modelId="{494267FF-4CC2-4942-96A3-419208DF76E4}" type="sibTrans" cxnId="{92DACB0C-B70E-4A71-83B3-B07B81175307}">
      <dgm:prSet/>
      <dgm:spPr/>
      <dgm:t>
        <a:bodyPr/>
        <a:lstStyle/>
        <a:p>
          <a:endParaRPr lang="en-IN"/>
        </a:p>
      </dgm:t>
    </dgm:pt>
    <dgm:pt modelId="{3E41392D-3150-4842-87DA-55DA490676BF}">
      <dgm:prSet phldrT="[Text]"/>
      <dgm:spPr/>
      <dgm:t>
        <a:bodyPr/>
        <a:lstStyle/>
        <a:p>
          <a:r>
            <a:rPr lang="en-IN" dirty="0">
              <a:solidFill>
                <a:schemeClr val="accent2">
                  <a:lumMod val="60000"/>
                  <a:lumOff val="40000"/>
                </a:schemeClr>
              </a:solidFill>
              <a:latin typeface="Cambria" panose="02040503050406030204" pitchFamily="18" charset="0"/>
              <a:ea typeface="Cambria" panose="02040503050406030204" pitchFamily="18" charset="0"/>
            </a:rPr>
            <a:t>Objective</a:t>
          </a:r>
        </a:p>
      </dgm:t>
    </dgm:pt>
    <dgm:pt modelId="{95349579-F510-4C7A-834C-E2268A0443C1}" type="parTrans" cxnId="{5EA4CD43-824E-4346-8494-7175867C5341}">
      <dgm:prSet/>
      <dgm:spPr/>
      <dgm:t>
        <a:bodyPr/>
        <a:lstStyle/>
        <a:p>
          <a:endParaRPr lang="en-IN"/>
        </a:p>
      </dgm:t>
    </dgm:pt>
    <dgm:pt modelId="{B2B3C27D-FDDA-4623-911D-9C7EA9FF7043}" type="sibTrans" cxnId="{5EA4CD43-824E-4346-8494-7175867C5341}">
      <dgm:prSet/>
      <dgm:spPr/>
      <dgm:t>
        <a:bodyPr/>
        <a:lstStyle/>
        <a:p>
          <a:endParaRPr lang="en-IN"/>
        </a:p>
      </dgm:t>
    </dgm:pt>
    <dgm:pt modelId="{E50522B7-4C7B-41E0-81A6-F484534C3D43}">
      <dgm:prSet phldrT="[Text]"/>
      <dgm:spPr/>
      <dgm:t>
        <a:bodyPr/>
        <a:lstStyle/>
        <a:p>
          <a:r>
            <a:rPr lang="en-IN" dirty="0">
              <a:solidFill>
                <a:schemeClr val="accent2">
                  <a:lumMod val="60000"/>
                  <a:lumOff val="40000"/>
                </a:schemeClr>
              </a:solidFill>
              <a:latin typeface="Cambria" panose="02040503050406030204" pitchFamily="18" charset="0"/>
              <a:ea typeface="Cambria" panose="02040503050406030204" pitchFamily="18" charset="0"/>
            </a:rPr>
            <a:t>Data Gathering</a:t>
          </a:r>
        </a:p>
      </dgm:t>
    </dgm:pt>
    <dgm:pt modelId="{7F67E8E4-E544-4169-B714-1FDDF6C4D7DE}" type="parTrans" cxnId="{2FFD2902-1120-4CAF-BCD4-509DAF68FF41}">
      <dgm:prSet/>
      <dgm:spPr/>
      <dgm:t>
        <a:bodyPr/>
        <a:lstStyle/>
        <a:p>
          <a:endParaRPr lang="en-IN"/>
        </a:p>
      </dgm:t>
    </dgm:pt>
    <dgm:pt modelId="{3A84689A-43AD-4721-B5E2-7B0B52370E39}" type="sibTrans" cxnId="{2FFD2902-1120-4CAF-BCD4-509DAF68FF41}">
      <dgm:prSet/>
      <dgm:spPr/>
      <dgm:t>
        <a:bodyPr/>
        <a:lstStyle/>
        <a:p>
          <a:endParaRPr lang="en-IN"/>
        </a:p>
      </dgm:t>
    </dgm:pt>
    <dgm:pt modelId="{32061E1F-8E0F-4BDD-8797-BE0C6F88AEA5}">
      <dgm:prSet phldrT="[Text]"/>
      <dgm:spPr/>
      <dgm:t>
        <a:bodyPr/>
        <a:lstStyle/>
        <a:p>
          <a:r>
            <a:rPr lang="en-IN" dirty="0">
              <a:solidFill>
                <a:schemeClr val="accent2">
                  <a:lumMod val="60000"/>
                  <a:lumOff val="40000"/>
                </a:schemeClr>
              </a:solidFill>
              <a:latin typeface="Cambria" panose="02040503050406030204" pitchFamily="18" charset="0"/>
              <a:ea typeface="Cambria" panose="02040503050406030204" pitchFamily="18" charset="0"/>
            </a:rPr>
            <a:t>Insights </a:t>
          </a:r>
        </a:p>
      </dgm:t>
    </dgm:pt>
    <dgm:pt modelId="{1AAD7FD2-BF8A-49B5-91FC-D33175CC3F1E}" type="parTrans" cxnId="{F05709A7-D1E7-4776-8072-DA391725819D}">
      <dgm:prSet/>
      <dgm:spPr/>
      <dgm:t>
        <a:bodyPr/>
        <a:lstStyle/>
        <a:p>
          <a:endParaRPr lang="en-IN"/>
        </a:p>
      </dgm:t>
    </dgm:pt>
    <dgm:pt modelId="{CDCBAB8B-DA04-46E0-96AD-5D9D1DAE0A63}" type="sibTrans" cxnId="{F05709A7-D1E7-4776-8072-DA391725819D}">
      <dgm:prSet/>
      <dgm:spPr/>
      <dgm:t>
        <a:bodyPr/>
        <a:lstStyle/>
        <a:p>
          <a:endParaRPr lang="en-IN"/>
        </a:p>
      </dgm:t>
    </dgm:pt>
    <dgm:pt modelId="{409DD5DD-F576-4F32-8538-0BAEDEBB7940}">
      <dgm:prSet phldrT="[Text]"/>
      <dgm:spPr/>
      <dgm:t>
        <a:bodyPr/>
        <a:lstStyle/>
        <a:p>
          <a:r>
            <a:rPr lang="en-IN" dirty="0">
              <a:solidFill>
                <a:schemeClr val="accent2">
                  <a:lumMod val="60000"/>
                  <a:lumOff val="40000"/>
                </a:schemeClr>
              </a:solidFill>
              <a:latin typeface="Cambria" panose="02040503050406030204" pitchFamily="18" charset="0"/>
              <a:ea typeface="Cambria" panose="02040503050406030204" pitchFamily="18" charset="0"/>
            </a:rPr>
            <a:t>Conclusion</a:t>
          </a:r>
        </a:p>
      </dgm:t>
    </dgm:pt>
    <dgm:pt modelId="{B0799E5F-720B-46EE-B54D-A97D1BD740B9}" type="parTrans" cxnId="{C4ED3CFA-7DA2-4363-AE8B-412553F9F0EB}">
      <dgm:prSet/>
      <dgm:spPr/>
      <dgm:t>
        <a:bodyPr/>
        <a:lstStyle/>
        <a:p>
          <a:endParaRPr lang="en-IN"/>
        </a:p>
      </dgm:t>
    </dgm:pt>
    <dgm:pt modelId="{861BCECE-BCEF-4BC1-A251-3C0A65783C74}" type="sibTrans" cxnId="{C4ED3CFA-7DA2-4363-AE8B-412553F9F0EB}">
      <dgm:prSet/>
      <dgm:spPr/>
      <dgm:t>
        <a:bodyPr/>
        <a:lstStyle/>
        <a:p>
          <a:endParaRPr lang="en-IN"/>
        </a:p>
      </dgm:t>
    </dgm:pt>
    <dgm:pt modelId="{45A7B8F5-CE7B-492C-ABBC-8D022E5BD242}" type="pres">
      <dgm:prSet presAssocID="{50D5322C-B7D0-45C5-B08C-5560866741E4}" presName="linear" presStyleCnt="0">
        <dgm:presLayoutVars>
          <dgm:dir/>
          <dgm:animLvl val="lvl"/>
          <dgm:resizeHandles val="exact"/>
        </dgm:presLayoutVars>
      </dgm:prSet>
      <dgm:spPr/>
    </dgm:pt>
    <dgm:pt modelId="{DCC18F7D-2B16-4784-973F-DD0DB2AD6B8F}" type="pres">
      <dgm:prSet presAssocID="{31534BFA-E2F3-494A-8809-6A6276099B63}" presName="parentLin" presStyleCnt="0"/>
      <dgm:spPr/>
    </dgm:pt>
    <dgm:pt modelId="{EB811B93-D00C-4463-B6DA-489289495681}" type="pres">
      <dgm:prSet presAssocID="{31534BFA-E2F3-494A-8809-6A6276099B63}" presName="parentLeftMargin" presStyleLbl="node1" presStyleIdx="0" presStyleCnt="5"/>
      <dgm:spPr/>
    </dgm:pt>
    <dgm:pt modelId="{91315F16-EA78-4664-8F35-2741155B36F1}" type="pres">
      <dgm:prSet presAssocID="{31534BFA-E2F3-494A-8809-6A6276099B63}" presName="parentText" presStyleLbl="node1" presStyleIdx="0" presStyleCnt="5" custScaleY="100001">
        <dgm:presLayoutVars>
          <dgm:chMax val="0"/>
          <dgm:bulletEnabled val="1"/>
        </dgm:presLayoutVars>
      </dgm:prSet>
      <dgm:spPr/>
    </dgm:pt>
    <dgm:pt modelId="{A1F16C95-0352-4544-B4FE-8ADD695E7854}" type="pres">
      <dgm:prSet presAssocID="{31534BFA-E2F3-494A-8809-6A6276099B63}" presName="negativeSpace" presStyleCnt="0"/>
      <dgm:spPr/>
    </dgm:pt>
    <dgm:pt modelId="{8A9CF9F2-5247-4335-81E7-26E548607EB6}" type="pres">
      <dgm:prSet presAssocID="{31534BFA-E2F3-494A-8809-6A6276099B63}" presName="childText" presStyleLbl="conFgAcc1" presStyleIdx="0" presStyleCnt="5" custLinFactNeighborX="4355" custLinFactNeighborY="212">
        <dgm:presLayoutVars>
          <dgm:bulletEnabled val="1"/>
        </dgm:presLayoutVars>
      </dgm:prSet>
      <dgm:spPr/>
    </dgm:pt>
    <dgm:pt modelId="{B6532F05-5892-4758-B299-4B6F5A8A5F72}" type="pres">
      <dgm:prSet presAssocID="{494267FF-4CC2-4942-96A3-419208DF76E4}" presName="spaceBetweenRectangles" presStyleCnt="0"/>
      <dgm:spPr/>
    </dgm:pt>
    <dgm:pt modelId="{5B5FEB6F-293B-4DF4-A1BC-D9C85639A575}" type="pres">
      <dgm:prSet presAssocID="{3E41392D-3150-4842-87DA-55DA490676BF}" presName="parentLin" presStyleCnt="0"/>
      <dgm:spPr/>
    </dgm:pt>
    <dgm:pt modelId="{FA5A818A-3546-4868-9D99-8273B16B0B1A}" type="pres">
      <dgm:prSet presAssocID="{3E41392D-3150-4842-87DA-55DA490676BF}" presName="parentLeftMargin" presStyleLbl="node1" presStyleIdx="0" presStyleCnt="5"/>
      <dgm:spPr/>
    </dgm:pt>
    <dgm:pt modelId="{9503BFD6-A58E-47BA-93C9-809440B19F81}" type="pres">
      <dgm:prSet presAssocID="{3E41392D-3150-4842-87DA-55DA490676BF}" presName="parentText" presStyleLbl="node1" presStyleIdx="1" presStyleCnt="5">
        <dgm:presLayoutVars>
          <dgm:chMax val="0"/>
          <dgm:bulletEnabled val="1"/>
        </dgm:presLayoutVars>
      </dgm:prSet>
      <dgm:spPr/>
    </dgm:pt>
    <dgm:pt modelId="{AB6B272C-055F-4280-B826-F5E0ECB1730B}" type="pres">
      <dgm:prSet presAssocID="{3E41392D-3150-4842-87DA-55DA490676BF}" presName="negativeSpace" presStyleCnt="0"/>
      <dgm:spPr/>
    </dgm:pt>
    <dgm:pt modelId="{B7D78775-8BC0-4C7F-AD6C-74C5AAAC4C6F}" type="pres">
      <dgm:prSet presAssocID="{3E41392D-3150-4842-87DA-55DA490676BF}" presName="childText" presStyleLbl="conFgAcc1" presStyleIdx="1" presStyleCnt="5">
        <dgm:presLayoutVars>
          <dgm:bulletEnabled val="1"/>
        </dgm:presLayoutVars>
      </dgm:prSet>
      <dgm:spPr/>
    </dgm:pt>
    <dgm:pt modelId="{AE4C5CA0-FA9C-412B-BB15-27D50A6B22D2}" type="pres">
      <dgm:prSet presAssocID="{B2B3C27D-FDDA-4623-911D-9C7EA9FF7043}" presName="spaceBetweenRectangles" presStyleCnt="0"/>
      <dgm:spPr/>
    </dgm:pt>
    <dgm:pt modelId="{98CE5109-6675-4D8D-9951-4B5AAE577360}" type="pres">
      <dgm:prSet presAssocID="{E50522B7-4C7B-41E0-81A6-F484534C3D43}" presName="parentLin" presStyleCnt="0"/>
      <dgm:spPr/>
    </dgm:pt>
    <dgm:pt modelId="{BA0B20B5-04C4-4590-90E8-0BD4AD6B8C47}" type="pres">
      <dgm:prSet presAssocID="{E50522B7-4C7B-41E0-81A6-F484534C3D43}" presName="parentLeftMargin" presStyleLbl="node1" presStyleIdx="1" presStyleCnt="5"/>
      <dgm:spPr/>
    </dgm:pt>
    <dgm:pt modelId="{AF55A2DB-9085-4FCC-B3F8-ACAA7C5EDA08}" type="pres">
      <dgm:prSet presAssocID="{E50522B7-4C7B-41E0-81A6-F484534C3D43}" presName="parentText" presStyleLbl="node1" presStyleIdx="2" presStyleCnt="5">
        <dgm:presLayoutVars>
          <dgm:chMax val="0"/>
          <dgm:bulletEnabled val="1"/>
        </dgm:presLayoutVars>
      </dgm:prSet>
      <dgm:spPr/>
    </dgm:pt>
    <dgm:pt modelId="{E7EE84F9-9E7D-4013-A9C6-E5DC89378C19}" type="pres">
      <dgm:prSet presAssocID="{E50522B7-4C7B-41E0-81A6-F484534C3D43}" presName="negativeSpace" presStyleCnt="0"/>
      <dgm:spPr/>
    </dgm:pt>
    <dgm:pt modelId="{D25BA07B-A651-4F12-A312-96E053FB947F}" type="pres">
      <dgm:prSet presAssocID="{E50522B7-4C7B-41E0-81A6-F484534C3D43}" presName="childText" presStyleLbl="conFgAcc1" presStyleIdx="2" presStyleCnt="5">
        <dgm:presLayoutVars>
          <dgm:bulletEnabled val="1"/>
        </dgm:presLayoutVars>
      </dgm:prSet>
      <dgm:spPr/>
    </dgm:pt>
    <dgm:pt modelId="{8E7D1C36-590D-4F0F-993B-06969603AAE6}" type="pres">
      <dgm:prSet presAssocID="{3A84689A-43AD-4721-B5E2-7B0B52370E39}" presName="spaceBetweenRectangles" presStyleCnt="0"/>
      <dgm:spPr/>
    </dgm:pt>
    <dgm:pt modelId="{E0043401-7DAC-4999-AD3D-460F8F3E8441}" type="pres">
      <dgm:prSet presAssocID="{32061E1F-8E0F-4BDD-8797-BE0C6F88AEA5}" presName="parentLin" presStyleCnt="0"/>
      <dgm:spPr/>
    </dgm:pt>
    <dgm:pt modelId="{28923DFC-2B98-46FD-A826-3D89223D88E6}" type="pres">
      <dgm:prSet presAssocID="{32061E1F-8E0F-4BDD-8797-BE0C6F88AEA5}" presName="parentLeftMargin" presStyleLbl="node1" presStyleIdx="2" presStyleCnt="5"/>
      <dgm:spPr/>
    </dgm:pt>
    <dgm:pt modelId="{11AE8A56-9879-4475-85FA-63FC5E0E35DE}" type="pres">
      <dgm:prSet presAssocID="{32061E1F-8E0F-4BDD-8797-BE0C6F88AEA5}" presName="parentText" presStyleLbl="node1" presStyleIdx="3" presStyleCnt="5">
        <dgm:presLayoutVars>
          <dgm:chMax val="0"/>
          <dgm:bulletEnabled val="1"/>
        </dgm:presLayoutVars>
      </dgm:prSet>
      <dgm:spPr/>
    </dgm:pt>
    <dgm:pt modelId="{40717881-6375-400B-BFFB-B944FEA1DA77}" type="pres">
      <dgm:prSet presAssocID="{32061E1F-8E0F-4BDD-8797-BE0C6F88AEA5}" presName="negativeSpace" presStyleCnt="0"/>
      <dgm:spPr/>
    </dgm:pt>
    <dgm:pt modelId="{B85F62D1-D1D4-4FDC-8E41-E04612D11563}" type="pres">
      <dgm:prSet presAssocID="{32061E1F-8E0F-4BDD-8797-BE0C6F88AEA5}" presName="childText" presStyleLbl="conFgAcc1" presStyleIdx="3" presStyleCnt="5">
        <dgm:presLayoutVars>
          <dgm:bulletEnabled val="1"/>
        </dgm:presLayoutVars>
      </dgm:prSet>
      <dgm:spPr/>
    </dgm:pt>
    <dgm:pt modelId="{595829F5-B65F-45F8-B84C-68C5DE8272AF}" type="pres">
      <dgm:prSet presAssocID="{CDCBAB8B-DA04-46E0-96AD-5D9D1DAE0A63}" presName="spaceBetweenRectangles" presStyleCnt="0"/>
      <dgm:spPr/>
    </dgm:pt>
    <dgm:pt modelId="{E015A447-43B9-4C73-97B6-C9B2F3621C2B}" type="pres">
      <dgm:prSet presAssocID="{409DD5DD-F576-4F32-8538-0BAEDEBB7940}" presName="parentLin" presStyleCnt="0"/>
      <dgm:spPr/>
    </dgm:pt>
    <dgm:pt modelId="{EEA765FD-BBB9-4FD5-947E-5D39BF1025FE}" type="pres">
      <dgm:prSet presAssocID="{409DD5DD-F576-4F32-8538-0BAEDEBB7940}" presName="parentLeftMargin" presStyleLbl="node1" presStyleIdx="3" presStyleCnt="5"/>
      <dgm:spPr/>
    </dgm:pt>
    <dgm:pt modelId="{D1105729-3F01-4528-B3B4-A1F53E0517BD}" type="pres">
      <dgm:prSet presAssocID="{409DD5DD-F576-4F32-8538-0BAEDEBB7940}" presName="parentText" presStyleLbl="node1" presStyleIdx="4" presStyleCnt="5">
        <dgm:presLayoutVars>
          <dgm:chMax val="0"/>
          <dgm:bulletEnabled val="1"/>
        </dgm:presLayoutVars>
      </dgm:prSet>
      <dgm:spPr/>
    </dgm:pt>
    <dgm:pt modelId="{FC2B76DB-7883-4531-B1D3-3DF8133B8D2D}" type="pres">
      <dgm:prSet presAssocID="{409DD5DD-F576-4F32-8538-0BAEDEBB7940}" presName="negativeSpace" presStyleCnt="0"/>
      <dgm:spPr/>
    </dgm:pt>
    <dgm:pt modelId="{91E66892-8B80-4EFF-A1CC-F1ECA078D24C}" type="pres">
      <dgm:prSet presAssocID="{409DD5DD-F576-4F32-8538-0BAEDEBB7940}" presName="childText" presStyleLbl="conFgAcc1" presStyleIdx="4" presStyleCnt="5">
        <dgm:presLayoutVars>
          <dgm:bulletEnabled val="1"/>
        </dgm:presLayoutVars>
      </dgm:prSet>
      <dgm:spPr/>
    </dgm:pt>
  </dgm:ptLst>
  <dgm:cxnLst>
    <dgm:cxn modelId="{2FFD2902-1120-4CAF-BCD4-509DAF68FF41}" srcId="{50D5322C-B7D0-45C5-B08C-5560866741E4}" destId="{E50522B7-4C7B-41E0-81A6-F484534C3D43}" srcOrd="2" destOrd="0" parTransId="{7F67E8E4-E544-4169-B714-1FDDF6C4D7DE}" sibTransId="{3A84689A-43AD-4721-B5E2-7B0B52370E39}"/>
    <dgm:cxn modelId="{D985E506-7980-4F9F-B955-EBB930E7295C}" type="presOf" srcId="{3E41392D-3150-4842-87DA-55DA490676BF}" destId="{FA5A818A-3546-4868-9D99-8273B16B0B1A}" srcOrd="0" destOrd="0" presId="urn:microsoft.com/office/officeart/2005/8/layout/list1"/>
    <dgm:cxn modelId="{92DACB0C-B70E-4A71-83B3-B07B81175307}" srcId="{50D5322C-B7D0-45C5-B08C-5560866741E4}" destId="{31534BFA-E2F3-494A-8809-6A6276099B63}" srcOrd="0" destOrd="0" parTransId="{AF8FD78D-D99C-4BB4-8E79-0A019D6C3773}" sibTransId="{494267FF-4CC2-4942-96A3-419208DF76E4}"/>
    <dgm:cxn modelId="{FD0DC22D-42F4-43F5-AFC8-E1179A268EBD}" type="presOf" srcId="{32061E1F-8E0F-4BDD-8797-BE0C6F88AEA5}" destId="{28923DFC-2B98-46FD-A826-3D89223D88E6}" srcOrd="0" destOrd="0" presId="urn:microsoft.com/office/officeart/2005/8/layout/list1"/>
    <dgm:cxn modelId="{65EE993C-B715-4307-B285-7124FEB9D3B7}" type="presOf" srcId="{31534BFA-E2F3-494A-8809-6A6276099B63}" destId="{EB811B93-D00C-4463-B6DA-489289495681}" srcOrd="0" destOrd="0" presId="urn:microsoft.com/office/officeart/2005/8/layout/list1"/>
    <dgm:cxn modelId="{553E465F-B66B-477D-892A-34D074194E1E}" type="presOf" srcId="{50D5322C-B7D0-45C5-B08C-5560866741E4}" destId="{45A7B8F5-CE7B-492C-ABBC-8D022E5BD242}" srcOrd="0" destOrd="0" presId="urn:microsoft.com/office/officeart/2005/8/layout/list1"/>
    <dgm:cxn modelId="{5EA4CD43-824E-4346-8494-7175867C5341}" srcId="{50D5322C-B7D0-45C5-B08C-5560866741E4}" destId="{3E41392D-3150-4842-87DA-55DA490676BF}" srcOrd="1" destOrd="0" parTransId="{95349579-F510-4C7A-834C-E2268A0443C1}" sibTransId="{B2B3C27D-FDDA-4623-911D-9C7EA9FF7043}"/>
    <dgm:cxn modelId="{5A53D249-84FA-427A-9921-E894AFD31A1C}" type="presOf" srcId="{E50522B7-4C7B-41E0-81A6-F484534C3D43}" destId="{BA0B20B5-04C4-4590-90E8-0BD4AD6B8C47}" srcOrd="0" destOrd="0" presId="urn:microsoft.com/office/officeart/2005/8/layout/list1"/>
    <dgm:cxn modelId="{54D6A491-F571-4BA2-A56D-B04470BD6856}" type="presOf" srcId="{31534BFA-E2F3-494A-8809-6A6276099B63}" destId="{91315F16-EA78-4664-8F35-2741155B36F1}" srcOrd="1" destOrd="0" presId="urn:microsoft.com/office/officeart/2005/8/layout/list1"/>
    <dgm:cxn modelId="{F05709A7-D1E7-4776-8072-DA391725819D}" srcId="{50D5322C-B7D0-45C5-B08C-5560866741E4}" destId="{32061E1F-8E0F-4BDD-8797-BE0C6F88AEA5}" srcOrd="3" destOrd="0" parTransId="{1AAD7FD2-BF8A-49B5-91FC-D33175CC3F1E}" sibTransId="{CDCBAB8B-DA04-46E0-96AD-5D9D1DAE0A63}"/>
    <dgm:cxn modelId="{37028EA9-9779-47D6-B57A-D4DDE64337B4}" type="presOf" srcId="{409DD5DD-F576-4F32-8538-0BAEDEBB7940}" destId="{EEA765FD-BBB9-4FD5-947E-5D39BF1025FE}" srcOrd="0" destOrd="0" presId="urn:microsoft.com/office/officeart/2005/8/layout/list1"/>
    <dgm:cxn modelId="{9CBD12B2-EF9A-488D-9B1F-DDE51AF3C819}" type="presOf" srcId="{32061E1F-8E0F-4BDD-8797-BE0C6F88AEA5}" destId="{11AE8A56-9879-4475-85FA-63FC5E0E35DE}" srcOrd="1" destOrd="0" presId="urn:microsoft.com/office/officeart/2005/8/layout/list1"/>
    <dgm:cxn modelId="{1BEDCCB2-57B7-4606-8EBA-912158B0D094}" type="presOf" srcId="{409DD5DD-F576-4F32-8538-0BAEDEBB7940}" destId="{D1105729-3F01-4528-B3B4-A1F53E0517BD}" srcOrd="1" destOrd="0" presId="urn:microsoft.com/office/officeart/2005/8/layout/list1"/>
    <dgm:cxn modelId="{1C03F3C3-E7B1-4475-B96E-F3981F8854CD}" type="presOf" srcId="{3E41392D-3150-4842-87DA-55DA490676BF}" destId="{9503BFD6-A58E-47BA-93C9-809440B19F81}" srcOrd="1" destOrd="0" presId="urn:microsoft.com/office/officeart/2005/8/layout/list1"/>
    <dgm:cxn modelId="{8044B8DA-4F01-4935-A155-9C1DBEEDE906}" type="presOf" srcId="{E50522B7-4C7B-41E0-81A6-F484534C3D43}" destId="{AF55A2DB-9085-4FCC-B3F8-ACAA7C5EDA08}" srcOrd="1" destOrd="0" presId="urn:microsoft.com/office/officeart/2005/8/layout/list1"/>
    <dgm:cxn modelId="{C4ED3CFA-7DA2-4363-AE8B-412553F9F0EB}" srcId="{50D5322C-B7D0-45C5-B08C-5560866741E4}" destId="{409DD5DD-F576-4F32-8538-0BAEDEBB7940}" srcOrd="4" destOrd="0" parTransId="{B0799E5F-720B-46EE-B54D-A97D1BD740B9}" sibTransId="{861BCECE-BCEF-4BC1-A251-3C0A65783C74}"/>
    <dgm:cxn modelId="{CB73EB3B-A953-4C4D-94AC-7DD940AE6042}" type="presParOf" srcId="{45A7B8F5-CE7B-492C-ABBC-8D022E5BD242}" destId="{DCC18F7D-2B16-4784-973F-DD0DB2AD6B8F}" srcOrd="0" destOrd="0" presId="urn:microsoft.com/office/officeart/2005/8/layout/list1"/>
    <dgm:cxn modelId="{1B0DA36D-DE80-4137-86DF-FA529B3967E2}" type="presParOf" srcId="{DCC18F7D-2B16-4784-973F-DD0DB2AD6B8F}" destId="{EB811B93-D00C-4463-B6DA-489289495681}" srcOrd="0" destOrd="0" presId="urn:microsoft.com/office/officeart/2005/8/layout/list1"/>
    <dgm:cxn modelId="{C6A1CB90-8340-435F-8C40-EE87FFA74FBF}" type="presParOf" srcId="{DCC18F7D-2B16-4784-973F-DD0DB2AD6B8F}" destId="{91315F16-EA78-4664-8F35-2741155B36F1}" srcOrd="1" destOrd="0" presId="urn:microsoft.com/office/officeart/2005/8/layout/list1"/>
    <dgm:cxn modelId="{00845061-646A-4C9E-B0C2-C67928E5D9BB}" type="presParOf" srcId="{45A7B8F5-CE7B-492C-ABBC-8D022E5BD242}" destId="{A1F16C95-0352-4544-B4FE-8ADD695E7854}" srcOrd="1" destOrd="0" presId="urn:microsoft.com/office/officeart/2005/8/layout/list1"/>
    <dgm:cxn modelId="{2F564254-25F8-42AE-9315-A32BF52AFAC7}" type="presParOf" srcId="{45A7B8F5-CE7B-492C-ABBC-8D022E5BD242}" destId="{8A9CF9F2-5247-4335-81E7-26E548607EB6}" srcOrd="2" destOrd="0" presId="urn:microsoft.com/office/officeart/2005/8/layout/list1"/>
    <dgm:cxn modelId="{EE042FA9-BE50-47C4-BF90-8658A48D15F0}" type="presParOf" srcId="{45A7B8F5-CE7B-492C-ABBC-8D022E5BD242}" destId="{B6532F05-5892-4758-B299-4B6F5A8A5F72}" srcOrd="3" destOrd="0" presId="urn:microsoft.com/office/officeart/2005/8/layout/list1"/>
    <dgm:cxn modelId="{99B912A4-36A3-40D9-BCA1-43C8B7928A64}" type="presParOf" srcId="{45A7B8F5-CE7B-492C-ABBC-8D022E5BD242}" destId="{5B5FEB6F-293B-4DF4-A1BC-D9C85639A575}" srcOrd="4" destOrd="0" presId="urn:microsoft.com/office/officeart/2005/8/layout/list1"/>
    <dgm:cxn modelId="{AF7A20CB-23AC-482A-8B62-9E9DC8B30D4C}" type="presParOf" srcId="{5B5FEB6F-293B-4DF4-A1BC-D9C85639A575}" destId="{FA5A818A-3546-4868-9D99-8273B16B0B1A}" srcOrd="0" destOrd="0" presId="urn:microsoft.com/office/officeart/2005/8/layout/list1"/>
    <dgm:cxn modelId="{2BC5958D-48AF-4785-9B6C-8A73B0ED1401}" type="presParOf" srcId="{5B5FEB6F-293B-4DF4-A1BC-D9C85639A575}" destId="{9503BFD6-A58E-47BA-93C9-809440B19F81}" srcOrd="1" destOrd="0" presId="urn:microsoft.com/office/officeart/2005/8/layout/list1"/>
    <dgm:cxn modelId="{30EFCE97-8482-4FBA-BC6D-EE4330F19D64}" type="presParOf" srcId="{45A7B8F5-CE7B-492C-ABBC-8D022E5BD242}" destId="{AB6B272C-055F-4280-B826-F5E0ECB1730B}" srcOrd="5" destOrd="0" presId="urn:microsoft.com/office/officeart/2005/8/layout/list1"/>
    <dgm:cxn modelId="{76AA7956-7D31-42EA-A1B5-03CC2D068D73}" type="presParOf" srcId="{45A7B8F5-CE7B-492C-ABBC-8D022E5BD242}" destId="{B7D78775-8BC0-4C7F-AD6C-74C5AAAC4C6F}" srcOrd="6" destOrd="0" presId="urn:microsoft.com/office/officeart/2005/8/layout/list1"/>
    <dgm:cxn modelId="{BA716B33-BD34-4F28-A958-4C3D9CAD0EC9}" type="presParOf" srcId="{45A7B8F5-CE7B-492C-ABBC-8D022E5BD242}" destId="{AE4C5CA0-FA9C-412B-BB15-27D50A6B22D2}" srcOrd="7" destOrd="0" presId="urn:microsoft.com/office/officeart/2005/8/layout/list1"/>
    <dgm:cxn modelId="{A80F2050-7B91-4DBC-BD81-33272F01FCF0}" type="presParOf" srcId="{45A7B8F5-CE7B-492C-ABBC-8D022E5BD242}" destId="{98CE5109-6675-4D8D-9951-4B5AAE577360}" srcOrd="8" destOrd="0" presId="urn:microsoft.com/office/officeart/2005/8/layout/list1"/>
    <dgm:cxn modelId="{BB8B344A-F325-42E7-A0D5-763438BB5DE7}" type="presParOf" srcId="{98CE5109-6675-4D8D-9951-4B5AAE577360}" destId="{BA0B20B5-04C4-4590-90E8-0BD4AD6B8C47}" srcOrd="0" destOrd="0" presId="urn:microsoft.com/office/officeart/2005/8/layout/list1"/>
    <dgm:cxn modelId="{092A2F47-5BF8-484F-8E4D-F0112C7B11E7}" type="presParOf" srcId="{98CE5109-6675-4D8D-9951-4B5AAE577360}" destId="{AF55A2DB-9085-4FCC-B3F8-ACAA7C5EDA08}" srcOrd="1" destOrd="0" presId="urn:microsoft.com/office/officeart/2005/8/layout/list1"/>
    <dgm:cxn modelId="{E1F47361-AA6D-4552-AF60-F4B14A3ACCBA}" type="presParOf" srcId="{45A7B8F5-CE7B-492C-ABBC-8D022E5BD242}" destId="{E7EE84F9-9E7D-4013-A9C6-E5DC89378C19}" srcOrd="9" destOrd="0" presId="urn:microsoft.com/office/officeart/2005/8/layout/list1"/>
    <dgm:cxn modelId="{763366CF-230A-47FF-9706-2EC485E058DA}" type="presParOf" srcId="{45A7B8F5-CE7B-492C-ABBC-8D022E5BD242}" destId="{D25BA07B-A651-4F12-A312-96E053FB947F}" srcOrd="10" destOrd="0" presId="urn:microsoft.com/office/officeart/2005/8/layout/list1"/>
    <dgm:cxn modelId="{9E49E020-91DF-4B00-941B-1CE00492B686}" type="presParOf" srcId="{45A7B8F5-CE7B-492C-ABBC-8D022E5BD242}" destId="{8E7D1C36-590D-4F0F-993B-06969603AAE6}" srcOrd="11" destOrd="0" presId="urn:microsoft.com/office/officeart/2005/8/layout/list1"/>
    <dgm:cxn modelId="{7E2E5A14-69DE-445A-A5EE-350EA945DCC5}" type="presParOf" srcId="{45A7B8F5-CE7B-492C-ABBC-8D022E5BD242}" destId="{E0043401-7DAC-4999-AD3D-460F8F3E8441}" srcOrd="12" destOrd="0" presId="urn:microsoft.com/office/officeart/2005/8/layout/list1"/>
    <dgm:cxn modelId="{564AC5CC-DF00-41C9-B1DD-444C74B804E1}" type="presParOf" srcId="{E0043401-7DAC-4999-AD3D-460F8F3E8441}" destId="{28923DFC-2B98-46FD-A826-3D89223D88E6}" srcOrd="0" destOrd="0" presId="urn:microsoft.com/office/officeart/2005/8/layout/list1"/>
    <dgm:cxn modelId="{E7B7123A-16A5-413D-A894-C92FBDAC5908}" type="presParOf" srcId="{E0043401-7DAC-4999-AD3D-460F8F3E8441}" destId="{11AE8A56-9879-4475-85FA-63FC5E0E35DE}" srcOrd="1" destOrd="0" presId="urn:microsoft.com/office/officeart/2005/8/layout/list1"/>
    <dgm:cxn modelId="{606972EF-6649-485D-A070-07C051D17C1D}" type="presParOf" srcId="{45A7B8F5-CE7B-492C-ABBC-8D022E5BD242}" destId="{40717881-6375-400B-BFFB-B944FEA1DA77}" srcOrd="13" destOrd="0" presId="urn:microsoft.com/office/officeart/2005/8/layout/list1"/>
    <dgm:cxn modelId="{1473C053-9722-48B7-A500-0A358315548C}" type="presParOf" srcId="{45A7B8F5-CE7B-492C-ABBC-8D022E5BD242}" destId="{B85F62D1-D1D4-4FDC-8E41-E04612D11563}" srcOrd="14" destOrd="0" presId="urn:microsoft.com/office/officeart/2005/8/layout/list1"/>
    <dgm:cxn modelId="{83DB700B-3D3A-483F-B6AB-3E603A16244F}" type="presParOf" srcId="{45A7B8F5-CE7B-492C-ABBC-8D022E5BD242}" destId="{595829F5-B65F-45F8-B84C-68C5DE8272AF}" srcOrd="15" destOrd="0" presId="urn:microsoft.com/office/officeart/2005/8/layout/list1"/>
    <dgm:cxn modelId="{E1B8136C-68C3-4C46-BB5D-E4435979A2CD}" type="presParOf" srcId="{45A7B8F5-CE7B-492C-ABBC-8D022E5BD242}" destId="{E015A447-43B9-4C73-97B6-C9B2F3621C2B}" srcOrd="16" destOrd="0" presId="urn:microsoft.com/office/officeart/2005/8/layout/list1"/>
    <dgm:cxn modelId="{C2DB57DD-3B01-40F3-A5C7-05A1930CA198}" type="presParOf" srcId="{E015A447-43B9-4C73-97B6-C9B2F3621C2B}" destId="{EEA765FD-BBB9-4FD5-947E-5D39BF1025FE}" srcOrd="0" destOrd="0" presId="urn:microsoft.com/office/officeart/2005/8/layout/list1"/>
    <dgm:cxn modelId="{D2B3DA39-FEA2-4372-9009-1DF1870B095E}" type="presParOf" srcId="{E015A447-43B9-4C73-97B6-C9B2F3621C2B}" destId="{D1105729-3F01-4528-B3B4-A1F53E0517BD}" srcOrd="1" destOrd="0" presId="urn:microsoft.com/office/officeart/2005/8/layout/list1"/>
    <dgm:cxn modelId="{B185740A-B3EA-4ABB-BA83-B902F91CBFD6}" type="presParOf" srcId="{45A7B8F5-CE7B-492C-ABBC-8D022E5BD242}" destId="{FC2B76DB-7883-4531-B1D3-3DF8133B8D2D}" srcOrd="17" destOrd="0" presId="urn:microsoft.com/office/officeart/2005/8/layout/list1"/>
    <dgm:cxn modelId="{347EED5C-0C3A-4F6F-8228-4AC3C6DDE5CA}" type="presParOf" srcId="{45A7B8F5-CE7B-492C-ABBC-8D022E5BD242}" destId="{91E66892-8B80-4EFF-A1CC-F1ECA078D24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CF9F2-5247-4335-81E7-26E548607EB6}">
      <dsp:nvSpPr>
        <dsp:cNvPr id="0" name=""/>
        <dsp:cNvSpPr/>
      </dsp:nvSpPr>
      <dsp:spPr>
        <a:xfrm>
          <a:off x="0" y="357599"/>
          <a:ext cx="81280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dsp:spPr>
      <dsp:style>
        <a:lnRef idx="1">
          <a:scrgbClr r="0" g="0" b="0"/>
        </a:lnRef>
        <a:fillRef idx="1">
          <a:scrgbClr r="0" g="0" b="0"/>
        </a:fillRef>
        <a:effectRef idx="2">
          <a:scrgbClr r="0" g="0" b="0"/>
        </a:effectRef>
        <a:fontRef idx="minor"/>
      </dsp:style>
    </dsp:sp>
    <dsp:sp modelId="{91315F16-EA78-4664-8F35-2741155B36F1}">
      <dsp:nvSpPr>
        <dsp:cNvPr id="0" name=""/>
        <dsp:cNvSpPr/>
      </dsp:nvSpPr>
      <dsp:spPr>
        <a:xfrm>
          <a:off x="406400" y="62164"/>
          <a:ext cx="5689600" cy="590405"/>
        </a:xfrm>
        <a:prstGeom prst="roundRect">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IN" sz="2000" b="0" kern="1200" dirty="0">
              <a:solidFill>
                <a:schemeClr val="accent2">
                  <a:lumMod val="60000"/>
                  <a:lumOff val="40000"/>
                </a:schemeClr>
              </a:solidFill>
              <a:latin typeface="Cambria" panose="02040503050406030204" pitchFamily="18" charset="0"/>
              <a:ea typeface="Cambria" panose="02040503050406030204" pitchFamily="18" charset="0"/>
            </a:rPr>
            <a:t>Introduction</a:t>
          </a:r>
        </a:p>
      </dsp:txBody>
      <dsp:txXfrm>
        <a:off x="435221" y="90985"/>
        <a:ext cx="5631958" cy="532763"/>
      </dsp:txXfrm>
    </dsp:sp>
    <dsp:sp modelId="{B7D78775-8BC0-4C7F-AD6C-74C5AAAC4C6F}">
      <dsp:nvSpPr>
        <dsp:cNvPr id="0" name=""/>
        <dsp:cNvSpPr/>
      </dsp:nvSpPr>
      <dsp:spPr>
        <a:xfrm>
          <a:off x="0" y="1264570"/>
          <a:ext cx="81280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dsp:spPr>
      <dsp:style>
        <a:lnRef idx="1">
          <a:scrgbClr r="0" g="0" b="0"/>
        </a:lnRef>
        <a:fillRef idx="1">
          <a:scrgbClr r="0" g="0" b="0"/>
        </a:fillRef>
        <a:effectRef idx="2">
          <a:scrgbClr r="0" g="0" b="0"/>
        </a:effectRef>
        <a:fontRef idx="minor"/>
      </dsp:style>
    </dsp:sp>
    <dsp:sp modelId="{9503BFD6-A58E-47BA-93C9-809440B19F81}">
      <dsp:nvSpPr>
        <dsp:cNvPr id="0" name=""/>
        <dsp:cNvSpPr/>
      </dsp:nvSpPr>
      <dsp:spPr>
        <a:xfrm>
          <a:off x="406400" y="969370"/>
          <a:ext cx="5689600" cy="590400"/>
        </a:xfrm>
        <a:prstGeom prst="roundRect">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accent2">
                  <a:lumMod val="60000"/>
                  <a:lumOff val="40000"/>
                </a:schemeClr>
              </a:solidFill>
              <a:latin typeface="Cambria" panose="02040503050406030204" pitchFamily="18" charset="0"/>
              <a:ea typeface="Cambria" panose="02040503050406030204" pitchFamily="18" charset="0"/>
            </a:rPr>
            <a:t>Objective</a:t>
          </a:r>
        </a:p>
      </dsp:txBody>
      <dsp:txXfrm>
        <a:off x="435221" y="998191"/>
        <a:ext cx="5631958" cy="532758"/>
      </dsp:txXfrm>
    </dsp:sp>
    <dsp:sp modelId="{D25BA07B-A651-4F12-A312-96E053FB947F}">
      <dsp:nvSpPr>
        <dsp:cNvPr id="0" name=""/>
        <dsp:cNvSpPr/>
      </dsp:nvSpPr>
      <dsp:spPr>
        <a:xfrm>
          <a:off x="0" y="2171770"/>
          <a:ext cx="81280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dsp:spPr>
      <dsp:style>
        <a:lnRef idx="1">
          <a:scrgbClr r="0" g="0" b="0"/>
        </a:lnRef>
        <a:fillRef idx="1">
          <a:scrgbClr r="0" g="0" b="0"/>
        </a:fillRef>
        <a:effectRef idx="2">
          <a:scrgbClr r="0" g="0" b="0"/>
        </a:effectRef>
        <a:fontRef idx="minor"/>
      </dsp:style>
    </dsp:sp>
    <dsp:sp modelId="{AF55A2DB-9085-4FCC-B3F8-ACAA7C5EDA08}">
      <dsp:nvSpPr>
        <dsp:cNvPr id="0" name=""/>
        <dsp:cNvSpPr/>
      </dsp:nvSpPr>
      <dsp:spPr>
        <a:xfrm>
          <a:off x="406400" y="1876570"/>
          <a:ext cx="5689600" cy="590400"/>
        </a:xfrm>
        <a:prstGeom prst="roundRect">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accent2">
                  <a:lumMod val="60000"/>
                  <a:lumOff val="40000"/>
                </a:schemeClr>
              </a:solidFill>
              <a:latin typeface="Cambria" panose="02040503050406030204" pitchFamily="18" charset="0"/>
              <a:ea typeface="Cambria" panose="02040503050406030204" pitchFamily="18" charset="0"/>
            </a:rPr>
            <a:t>Data Gathering</a:t>
          </a:r>
        </a:p>
      </dsp:txBody>
      <dsp:txXfrm>
        <a:off x="435221" y="1905391"/>
        <a:ext cx="5631958" cy="532758"/>
      </dsp:txXfrm>
    </dsp:sp>
    <dsp:sp modelId="{B85F62D1-D1D4-4FDC-8E41-E04612D11563}">
      <dsp:nvSpPr>
        <dsp:cNvPr id="0" name=""/>
        <dsp:cNvSpPr/>
      </dsp:nvSpPr>
      <dsp:spPr>
        <a:xfrm>
          <a:off x="0" y="3078970"/>
          <a:ext cx="81280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dsp:spPr>
      <dsp:style>
        <a:lnRef idx="1">
          <a:scrgbClr r="0" g="0" b="0"/>
        </a:lnRef>
        <a:fillRef idx="1">
          <a:scrgbClr r="0" g="0" b="0"/>
        </a:fillRef>
        <a:effectRef idx="2">
          <a:scrgbClr r="0" g="0" b="0"/>
        </a:effectRef>
        <a:fontRef idx="minor"/>
      </dsp:style>
    </dsp:sp>
    <dsp:sp modelId="{11AE8A56-9879-4475-85FA-63FC5E0E35DE}">
      <dsp:nvSpPr>
        <dsp:cNvPr id="0" name=""/>
        <dsp:cNvSpPr/>
      </dsp:nvSpPr>
      <dsp:spPr>
        <a:xfrm>
          <a:off x="406400" y="2783770"/>
          <a:ext cx="5689600" cy="590400"/>
        </a:xfrm>
        <a:prstGeom prst="roundRect">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accent2">
                  <a:lumMod val="60000"/>
                  <a:lumOff val="40000"/>
                </a:schemeClr>
              </a:solidFill>
              <a:latin typeface="Cambria" panose="02040503050406030204" pitchFamily="18" charset="0"/>
              <a:ea typeface="Cambria" panose="02040503050406030204" pitchFamily="18" charset="0"/>
            </a:rPr>
            <a:t>Insights </a:t>
          </a:r>
        </a:p>
      </dsp:txBody>
      <dsp:txXfrm>
        <a:off x="435221" y="2812591"/>
        <a:ext cx="5631958" cy="532758"/>
      </dsp:txXfrm>
    </dsp:sp>
    <dsp:sp modelId="{91E66892-8B80-4EFF-A1CC-F1ECA078D24C}">
      <dsp:nvSpPr>
        <dsp:cNvPr id="0" name=""/>
        <dsp:cNvSpPr/>
      </dsp:nvSpPr>
      <dsp:spPr>
        <a:xfrm>
          <a:off x="0" y="3986170"/>
          <a:ext cx="8128000" cy="5040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dsp:spPr>
      <dsp:style>
        <a:lnRef idx="1">
          <a:scrgbClr r="0" g="0" b="0"/>
        </a:lnRef>
        <a:fillRef idx="1">
          <a:scrgbClr r="0" g="0" b="0"/>
        </a:fillRef>
        <a:effectRef idx="2">
          <a:scrgbClr r="0" g="0" b="0"/>
        </a:effectRef>
        <a:fontRef idx="minor"/>
      </dsp:style>
    </dsp:sp>
    <dsp:sp modelId="{D1105729-3F01-4528-B3B4-A1F53E0517BD}">
      <dsp:nvSpPr>
        <dsp:cNvPr id="0" name=""/>
        <dsp:cNvSpPr/>
      </dsp:nvSpPr>
      <dsp:spPr>
        <a:xfrm>
          <a:off x="406400" y="3690970"/>
          <a:ext cx="5689600" cy="590400"/>
        </a:xfrm>
        <a:prstGeom prst="roundRect">
          <a:avLst/>
        </a:prstGeom>
        <a:gradFill rotWithShape="0">
          <a:gsLst>
            <a:gs pos="0">
              <a:schemeClr val="dk2">
                <a:hueOff val="0"/>
                <a:satOff val="0"/>
                <a:lumOff val="0"/>
                <a:alphaOff val="0"/>
              </a:schemeClr>
            </a:gs>
            <a:gs pos="100000">
              <a:schemeClr val="dk2">
                <a:hueOff val="0"/>
                <a:satOff val="0"/>
                <a:lumOff val="0"/>
                <a:alphaOff val="0"/>
                <a:shade val="48000"/>
                <a:satMod val="180000"/>
                <a:lumMod val="94000"/>
              </a:schemeClr>
            </a:gs>
            <a:gs pos="100000">
              <a:schemeClr val="dk2">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accent2">
                  <a:lumMod val="60000"/>
                  <a:lumOff val="40000"/>
                </a:schemeClr>
              </a:solidFill>
              <a:latin typeface="Cambria" panose="02040503050406030204" pitchFamily="18" charset="0"/>
              <a:ea typeface="Cambria" panose="02040503050406030204" pitchFamily="18" charset="0"/>
            </a:rPr>
            <a:t>Conclusion</a:t>
          </a:r>
        </a:p>
      </dsp:txBody>
      <dsp:txXfrm>
        <a:off x="435221" y="3719791"/>
        <a:ext cx="563195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03E1A-269F-4243-8499-88BC9022C4AF}" type="datetimeFigureOut">
              <a:rPr lang="en-IN" smtClean="0"/>
              <a:t>20-07-2025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27282-F867-4762-8703-C9B816B91066}" type="slidenum">
              <a:rPr lang="en-IN" smtClean="0"/>
              <a:t>‹#›</a:t>
            </a:fld>
            <a:endParaRPr lang="en-IN"/>
          </a:p>
        </p:txBody>
      </p:sp>
    </p:spTree>
    <p:extLst>
      <p:ext uri="{BB962C8B-B14F-4D97-AF65-F5344CB8AC3E}">
        <p14:creationId xmlns:p14="http://schemas.microsoft.com/office/powerpoint/2010/main" val="198086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013F6A-96DD-4DA3-8C8F-C7AD47EB337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D65B809C-1774-495F-AE98-EEA98C545207}"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108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13F6A-96DD-4DA3-8C8F-C7AD47EB337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B809C-1774-495F-AE98-EEA98C545207}" type="slidenum">
              <a:rPr lang="en-IN" smtClean="0"/>
              <a:t>‹#›</a:t>
            </a:fld>
            <a:endParaRPr lang="en-IN"/>
          </a:p>
        </p:txBody>
      </p:sp>
    </p:spTree>
    <p:extLst>
      <p:ext uri="{BB962C8B-B14F-4D97-AF65-F5344CB8AC3E}">
        <p14:creationId xmlns:p14="http://schemas.microsoft.com/office/powerpoint/2010/main" val="34324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13F6A-96DD-4DA3-8C8F-C7AD47EB337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B809C-1774-495F-AE98-EEA98C545207}" type="slidenum">
              <a:rPr lang="en-IN" smtClean="0"/>
              <a:t>‹#›</a:t>
            </a:fld>
            <a:endParaRPr lang="en-IN"/>
          </a:p>
        </p:txBody>
      </p:sp>
    </p:spTree>
    <p:extLst>
      <p:ext uri="{BB962C8B-B14F-4D97-AF65-F5344CB8AC3E}">
        <p14:creationId xmlns:p14="http://schemas.microsoft.com/office/powerpoint/2010/main" val="224107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013F6A-96DD-4DA3-8C8F-C7AD47EB337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B809C-1774-495F-AE98-EEA98C545207}"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3694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013F6A-96DD-4DA3-8C8F-C7AD47EB337A}"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B809C-1774-495F-AE98-EEA98C545207}" type="slidenum">
              <a:rPr lang="en-IN" smtClean="0"/>
              <a:t>‹#›</a:t>
            </a:fld>
            <a:endParaRPr lang="en-IN"/>
          </a:p>
        </p:txBody>
      </p:sp>
    </p:spTree>
    <p:extLst>
      <p:ext uri="{BB962C8B-B14F-4D97-AF65-F5344CB8AC3E}">
        <p14:creationId xmlns:p14="http://schemas.microsoft.com/office/powerpoint/2010/main" val="314788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013F6A-96DD-4DA3-8C8F-C7AD47EB337A}"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B809C-1774-495F-AE98-EEA98C545207}"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1033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013F6A-96DD-4DA3-8C8F-C7AD47EB337A}" type="datetimeFigureOut">
              <a:rPr lang="en-IN" smtClean="0"/>
              <a:t>20-07-2025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B809C-1774-495F-AE98-EEA98C545207}" type="slidenum">
              <a:rPr lang="en-IN" smtClean="0"/>
              <a:t>‹#›</a:t>
            </a:fld>
            <a:endParaRPr lang="en-IN"/>
          </a:p>
        </p:txBody>
      </p:sp>
    </p:spTree>
    <p:extLst>
      <p:ext uri="{BB962C8B-B14F-4D97-AF65-F5344CB8AC3E}">
        <p14:creationId xmlns:p14="http://schemas.microsoft.com/office/powerpoint/2010/main" val="165570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013F6A-96DD-4DA3-8C8F-C7AD47EB337A}" type="datetimeFigureOut">
              <a:rPr lang="en-IN" smtClean="0"/>
              <a:t>20-07-2025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B809C-1774-495F-AE98-EEA98C545207}"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9361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2013F6A-96DD-4DA3-8C8F-C7AD47EB337A}" type="datetimeFigureOut">
              <a:rPr lang="en-IN" smtClean="0"/>
              <a:t>20-07-2025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B809C-1774-495F-AE98-EEA98C545207}" type="slidenum">
              <a:rPr lang="en-IN" smtClean="0"/>
              <a:t>‹#›</a:t>
            </a:fld>
            <a:endParaRPr lang="en-IN"/>
          </a:p>
        </p:txBody>
      </p:sp>
    </p:spTree>
    <p:extLst>
      <p:ext uri="{BB962C8B-B14F-4D97-AF65-F5344CB8AC3E}">
        <p14:creationId xmlns:p14="http://schemas.microsoft.com/office/powerpoint/2010/main" val="225142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013F6A-96DD-4DA3-8C8F-C7AD47EB337A}"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B809C-1774-495F-AE98-EEA98C545207}" type="slidenum">
              <a:rPr lang="en-IN" smtClean="0"/>
              <a:t>‹#›</a:t>
            </a:fld>
            <a:endParaRPr lang="en-IN"/>
          </a:p>
        </p:txBody>
      </p:sp>
    </p:spTree>
    <p:extLst>
      <p:ext uri="{BB962C8B-B14F-4D97-AF65-F5344CB8AC3E}">
        <p14:creationId xmlns:p14="http://schemas.microsoft.com/office/powerpoint/2010/main" val="331094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013F6A-96DD-4DA3-8C8F-C7AD47EB337A}"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B809C-1774-495F-AE98-EEA98C545207}" type="slidenum">
              <a:rPr lang="en-IN" smtClean="0"/>
              <a:t>‹#›</a:t>
            </a:fld>
            <a:endParaRPr lang="en-IN"/>
          </a:p>
        </p:txBody>
      </p:sp>
    </p:spTree>
    <p:extLst>
      <p:ext uri="{BB962C8B-B14F-4D97-AF65-F5344CB8AC3E}">
        <p14:creationId xmlns:p14="http://schemas.microsoft.com/office/powerpoint/2010/main" val="50074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02013F6A-96DD-4DA3-8C8F-C7AD47EB337A}" type="datetimeFigureOut">
              <a:rPr lang="en-IN" smtClean="0"/>
              <a:t>20-07-2025</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65B809C-1774-495F-AE98-EEA98C545207}"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499513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Downloads/HR%20DATA%20DASHBOARD.xls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0DD996-44A0-3DDA-E905-347A7AA4E261}"/>
              </a:ext>
            </a:extLst>
          </p:cNvPr>
          <p:cNvCxnSpPr/>
          <p:nvPr/>
        </p:nvCxnSpPr>
        <p:spPr>
          <a:xfrm>
            <a:off x="993056" y="2467897"/>
            <a:ext cx="7944465"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EA5143F3-FADA-F55E-9182-3DF43E18649A}"/>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B21C8C13-F1BB-1793-2C6A-668C4CAA9A3B}"/>
              </a:ext>
            </a:extLst>
          </p:cNvPr>
          <p:cNvSpPr txBox="1"/>
          <p:nvPr/>
        </p:nvSpPr>
        <p:spPr>
          <a:xfrm>
            <a:off x="1114915" y="625391"/>
            <a:ext cx="7561004" cy="1569660"/>
          </a:xfrm>
          <a:prstGeom prst="rect">
            <a:avLst/>
          </a:prstGeom>
          <a:noFill/>
          <a:effectLst>
            <a:glow rad="152400">
              <a:schemeClr val="accent1">
                <a:alpha val="62000"/>
              </a:schemeClr>
            </a:glow>
            <a:outerShdw blurRad="76200" dist="63500" dir="5400000" algn="ctr" rotWithShape="0">
              <a:srgbClr val="000000">
                <a:alpha val="75000"/>
              </a:srgbClr>
            </a:outerShdw>
          </a:effectLst>
          <a:scene3d>
            <a:camera prst="orthographicFront"/>
            <a:lightRig rig="morning" dir="t"/>
          </a:scene3d>
          <a:sp3d>
            <a:bevelT/>
            <a:bevelB prst="relaxedInset"/>
          </a:sp3d>
        </p:spPr>
        <p:txBody>
          <a:bodyPr wrap="square" rtlCol="0">
            <a:spAutoFit/>
            <a:sp3d extrusionH="57150" prstMaterial="metal">
              <a:bevelT w="38100" h="38100"/>
              <a:bevelB w="38100" h="38100" prst="angle"/>
            </a:sp3d>
          </a:bodyPr>
          <a:lstStyle/>
          <a:p>
            <a:r>
              <a:rPr lang="en-IN" sz="4800" dirty="0">
                <a:solidFill>
                  <a:schemeClr val="accent2">
                    <a:lumMod val="60000"/>
                    <a:lumOff val="40000"/>
                  </a:schemeClr>
                </a:solidFill>
                <a:effectLst>
                  <a:reflection endPos="0" dir="5400000" sy="-100000" algn="bl" rotWithShape="0"/>
                </a:effectLst>
                <a:latin typeface="Cambria" panose="02040503050406030204" pitchFamily="18" charset="0"/>
                <a:ea typeface="Cambria" panose="02040503050406030204" pitchFamily="18" charset="0"/>
              </a:rPr>
              <a:t>Presentation on Human Resource Analysis</a:t>
            </a:r>
          </a:p>
        </p:txBody>
      </p:sp>
      <p:sp>
        <p:nvSpPr>
          <p:cNvPr id="4" name="TextBox 3">
            <a:extLst>
              <a:ext uri="{FF2B5EF4-FFF2-40B4-BE49-F238E27FC236}">
                <a16:creationId xmlns:a16="http://schemas.microsoft.com/office/drawing/2014/main" id="{17278328-5EF0-5C00-1A66-9EBF3AF14C42}"/>
              </a:ext>
            </a:extLst>
          </p:cNvPr>
          <p:cNvSpPr txBox="1"/>
          <p:nvPr/>
        </p:nvSpPr>
        <p:spPr>
          <a:xfrm>
            <a:off x="2380628" y="3420605"/>
            <a:ext cx="6094324" cy="646331"/>
          </a:xfrm>
          <a:prstGeom prst="rect">
            <a:avLst/>
          </a:prstGeom>
          <a:noFill/>
          <a:effectLst/>
          <a:scene3d>
            <a:camera prst="orthographicFront"/>
            <a:lightRig rig="morning" dir="t"/>
          </a:scene3d>
          <a:sp3d>
            <a:bevelT w="146050" prst="angle"/>
            <a:bevelB w="101600" prst="riblet"/>
          </a:sp3d>
        </p:spPr>
        <p:txBody>
          <a:bodyPr wrap="square">
            <a:spAutoFit/>
            <a:sp3d extrusionH="57150" prstMaterial="metal">
              <a:bevelT w="38100" h="38100"/>
              <a:bevelB w="38100" h="38100" prst="angle"/>
            </a:sp3d>
          </a:bodyPr>
          <a:lstStyle/>
          <a:p>
            <a:r>
              <a:rPr lang="en-IN" b="1" dirty="0">
                <a:solidFill>
                  <a:schemeClr val="accent2">
                    <a:lumMod val="60000"/>
                    <a:lumOff val="40000"/>
                  </a:schemeClr>
                </a:solidFill>
                <a:effectLst>
                  <a:reflection endPos="0" dir="5400000" sy="-100000" algn="bl" rotWithShape="0"/>
                </a:effectLst>
                <a:latin typeface="Cambria" panose="02040503050406030204" pitchFamily="18" charset="0"/>
                <a:ea typeface="Cambria" panose="02040503050406030204" pitchFamily="18" charset="0"/>
              </a:rPr>
              <a:t>Name: </a:t>
            </a:r>
            <a:r>
              <a:rPr lang="en-IN" dirty="0">
                <a:solidFill>
                  <a:schemeClr val="accent2">
                    <a:lumMod val="60000"/>
                    <a:lumOff val="40000"/>
                  </a:schemeClr>
                </a:solidFill>
                <a:effectLst>
                  <a:reflection endPos="0" dir="5400000" sy="-100000" algn="bl" rotWithShape="0"/>
                </a:effectLst>
                <a:latin typeface="Cambria" panose="02040503050406030204" pitchFamily="18" charset="0"/>
                <a:ea typeface="Cambria" panose="02040503050406030204" pitchFamily="18" charset="0"/>
              </a:rPr>
              <a:t>Mohd Areeb Ansari</a:t>
            </a:r>
          </a:p>
          <a:p>
            <a:r>
              <a:rPr lang="en-IN" sz="1800" b="1" dirty="0">
                <a:solidFill>
                  <a:schemeClr val="accent2">
                    <a:lumMod val="60000"/>
                    <a:lumOff val="40000"/>
                  </a:schemeClr>
                </a:solidFill>
                <a:effectLst>
                  <a:reflection endPos="0" dir="5400000" sy="-100000" algn="bl" rotWithShape="0"/>
                </a:effectLst>
                <a:latin typeface="Cambria" panose="02040503050406030204" pitchFamily="18" charset="0"/>
                <a:ea typeface="Cambria" panose="02040503050406030204" pitchFamily="18" charset="0"/>
              </a:rPr>
              <a:t>Last Update</a:t>
            </a:r>
            <a:r>
              <a:rPr lang="en-IN" b="1" dirty="0">
                <a:solidFill>
                  <a:schemeClr val="accent2">
                    <a:lumMod val="60000"/>
                    <a:lumOff val="40000"/>
                  </a:schemeClr>
                </a:solidFill>
                <a:effectLst>
                  <a:reflection endPos="0" dir="5400000" sy="-100000" algn="bl" rotWithShape="0"/>
                </a:effectLst>
                <a:latin typeface="Cambria" panose="02040503050406030204" pitchFamily="18" charset="0"/>
                <a:ea typeface="Cambria" panose="02040503050406030204" pitchFamily="18" charset="0"/>
              </a:rPr>
              <a:t>: </a:t>
            </a:r>
            <a:r>
              <a:rPr lang="en-IN" dirty="0">
                <a:solidFill>
                  <a:schemeClr val="accent2">
                    <a:lumMod val="60000"/>
                    <a:lumOff val="40000"/>
                  </a:schemeClr>
                </a:solidFill>
                <a:effectLst>
                  <a:reflection endPos="0" dir="5400000" sy="-100000" algn="bl" rotWithShape="0"/>
                </a:effectLst>
                <a:latin typeface="Cambria" panose="02040503050406030204" pitchFamily="18" charset="0"/>
                <a:ea typeface="Cambria" panose="02040503050406030204" pitchFamily="18" charset="0"/>
              </a:rPr>
              <a:t>20</a:t>
            </a:r>
            <a:r>
              <a:rPr lang="en-IN" baseline="30000" dirty="0">
                <a:solidFill>
                  <a:schemeClr val="accent2">
                    <a:lumMod val="60000"/>
                    <a:lumOff val="40000"/>
                  </a:schemeClr>
                </a:solidFill>
                <a:effectLst>
                  <a:reflection endPos="0" dir="5400000" sy="-100000" algn="bl" rotWithShape="0"/>
                </a:effectLst>
                <a:latin typeface="Cambria" panose="02040503050406030204" pitchFamily="18" charset="0"/>
                <a:ea typeface="Cambria" panose="02040503050406030204" pitchFamily="18" charset="0"/>
              </a:rPr>
              <a:t>th</a:t>
            </a:r>
            <a:r>
              <a:rPr lang="en-IN" dirty="0">
                <a:solidFill>
                  <a:schemeClr val="accent2">
                    <a:lumMod val="60000"/>
                    <a:lumOff val="40000"/>
                  </a:schemeClr>
                </a:solidFill>
                <a:effectLst>
                  <a:reflection endPos="0" dir="5400000" sy="-100000" algn="bl" rotWithShape="0"/>
                </a:effectLst>
                <a:latin typeface="Cambria" panose="02040503050406030204" pitchFamily="18" charset="0"/>
                <a:ea typeface="Cambria" panose="02040503050406030204" pitchFamily="18" charset="0"/>
              </a:rPr>
              <a:t> July 2025</a:t>
            </a:r>
            <a:endParaRPr lang="en-IN" sz="1800" dirty="0">
              <a:solidFill>
                <a:schemeClr val="accent2">
                  <a:lumMod val="60000"/>
                  <a:lumOff val="40000"/>
                </a:schemeClr>
              </a:solidFill>
              <a:effectLst>
                <a:reflection endPos="0" dir="5400000" sy="-100000" algn="bl" rotWithShape="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5193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66FED-D8E7-0B41-2FD2-AADACB85C68B}"/>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F6E8AFD-6DED-7A2B-963D-3572EEE7EA78}"/>
              </a:ext>
            </a:extLst>
          </p:cNvPr>
          <p:cNvCxnSpPr>
            <a:cxnSpLocks/>
          </p:cNvCxnSpPr>
          <p:nvPr/>
        </p:nvCxnSpPr>
        <p:spPr>
          <a:xfrm>
            <a:off x="993056" y="1238864"/>
            <a:ext cx="10382867"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B65346E5-7209-6EBA-2F8D-5509C8BCD562}"/>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353F6A21-711C-083E-8DBC-C1FDE5B53883}"/>
              </a:ext>
            </a:extLst>
          </p:cNvPr>
          <p:cNvSpPr txBox="1"/>
          <p:nvPr/>
        </p:nvSpPr>
        <p:spPr>
          <a:xfrm>
            <a:off x="1106129" y="176999"/>
            <a:ext cx="10269794" cy="707886"/>
          </a:xfrm>
          <a:prstGeom prst="rect">
            <a:avLst/>
          </a:prstGeom>
          <a:noFill/>
          <a:effectLst>
            <a:outerShdw blurRad="76200" dist="63500" dir="5400000" algn="ctr" rotWithShape="0">
              <a:srgbClr val="000000">
                <a:alpha val="75000"/>
              </a:srgbClr>
            </a:outerShdw>
          </a:effectLst>
        </p:spPr>
        <p:txBody>
          <a:bodyPr wrap="square" rtlCol="0">
            <a:spAutoFit/>
            <a:scene3d>
              <a:camera prst="orthographicFront"/>
              <a:lightRig rig="morning" dir="t"/>
            </a:scene3d>
            <a:sp3d extrusionH="57150" prstMaterial="metal">
              <a:bevelT w="38100" h="38100"/>
              <a:bevelB w="38100" h="38100" prst="angle"/>
            </a:sp3d>
          </a:bodyPr>
          <a:lstStyle/>
          <a:p>
            <a:r>
              <a:rPr lang="en-IN" sz="4000" dirty="0">
                <a:solidFill>
                  <a:schemeClr val="accent2">
                    <a:lumMod val="60000"/>
                    <a:lumOff val="40000"/>
                  </a:schemeClr>
                </a:solidFill>
                <a:latin typeface="Cambria" panose="02040503050406030204" pitchFamily="18" charset="0"/>
                <a:ea typeface="Cambria" panose="02040503050406030204" pitchFamily="18" charset="0"/>
              </a:rPr>
              <a:t>  								Conclusion</a:t>
            </a:r>
          </a:p>
        </p:txBody>
      </p:sp>
      <p:sp>
        <p:nvSpPr>
          <p:cNvPr id="11" name="TextBox 10">
            <a:extLst>
              <a:ext uri="{FF2B5EF4-FFF2-40B4-BE49-F238E27FC236}">
                <a16:creationId xmlns:a16="http://schemas.microsoft.com/office/drawing/2014/main" id="{1F7E31AA-87A7-9C5B-FC95-53D196E9891B}"/>
              </a:ext>
            </a:extLst>
          </p:cNvPr>
          <p:cNvSpPr txBox="1"/>
          <p:nvPr/>
        </p:nvSpPr>
        <p:spPr>
          <a:xfrm>
            <a:off x="1106129" y="1465015"/>
            <a:ext cx="9883877" cy="4462760"/>
          </a:xfrm>
          <a:prstGeom prst="rect">
            <a:avLst/>
          </a:prstGeom>
          <a:noFill/>
        </p:spPr>
        <p:txBody>
          <a:bodyPr wrap="square" rtlCol="0">
            <a:spAutoFit/>
          </a:bodyPr>
          <a:lstStyle/>
          <a:p>
            <a:pPr marL="285750" indent="-285750" algn="just">
              <a:buFont typeface="Wingdings" panose="05000000000000000000" pitchFamily="2" charset="2"/>
              <a:buChar char="Ø"/>
            </a:pPr>
            <a:r>
              <a:rPr lang="en-US" b="1" dirty="0">
                <a:solidFill>
                  <a:schemeClr val="accent2">
                    <a:lumMod val="60000"/>
                    <a:lumOff val="40000"/>
                  </a:schemeClr>
                </a:solidFill>
                <a:latin typeface="Cambria" panose="02040503050406030204" pitchFamily="18" charset="0"/>
                <a:ea typeface="Cambria" panose="02040503050406030204" pitchFamily="18" charset="0"/>
              </a:rPr>
              <a:t>Identifying Employee Exit Causes</a:t>
            </a:r>
            <a:r>
              <a:rPr lang="en-US" sz="1600" dirty="0">
                <a:solidFill>
                  <a:schemeClr val="accent2">
                    <a:lumMod val="60000"/>
                    <a:lumOff val="40000"/>
                  </a:schemeClr>
                </a:solidFill>
                <a:latin typeface="Cambria" panose="02040503050406030204" pitchFamily="18" charset="0"/>
                <a:ea typeface="Cambria" panose="02040503050406030204" pitchFamily="18" charset="0"/>
              </a:rPr>
              <a:t>: By analyzing the reasons for employee exits across different office locations, patterns or common factors may emerge. This could lead to targeted interventions or adjustments in management practices to mitigate turnover.</a:t>
            </a:r>
          </a:p>
          <a:p>
            <a:pPr marL="285750" indent="-285750" algn="just">
              <a:buFont typeface="Wingdings" panose="05000000000000000000" pitchFamily="2" charset="2"/>
              <a:buChar char="Ø"/>
            </a:pPr>
            <a:endParaRPr lang="en-US" sz="1600" dirty="0">
              <a:solidFill>
                <a:schemeClr val="accent2">
                  <a:lumMod val="60000"/>
                  <a:lumOff val="40000"/>
                </a:schemeClr>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solidFill>
                  <a:schemeClr val="accent2">
                    <a:lumMod val="60000"/>
                    <a:lumOff val="40000"/>
                  </a:schemeClr>
                </a:solidFill>
                <a:latin typeface="Cambria" panose="02040503050406030204" pitchFamily="18" charset="0"/>
                <a:ea typeface="Cambria" panose="02040503050406030204" pitchFamily="18" charset="0"/>
              </a:rPr>
              <a:t>Performance Rating Analysis</a:t>
            </a:r>
            <a:r>
              <a:rPr lang="en-US" dirty="0">
                <a:solidFill>
                  <a:schemeClr val="accent2">
                    <a:lumMod val="60000"/>
                    <a:lumOff val="40000"/>
                  </a:schemeClr>
                </a:solidFill>
                <a:latin typeface="Cambria" panose="02040503050406030204" pitchFamily="18" charset="0"/>
                <a:ea typeface="Cambria" panose="02040503050406030204" pitchFamily="18" charset="0"/>
              </a:rPr>
              <a:t>: </a:t>
            </a:r>
            <a:r>
              <a:rPr lang="en-US" sz="1600" dirty="0">
                <a:solidFill>
                  <a:schemeClr val="accent2">
                    <a:lumMod val="60000"/>
                    <a:lumOff val="40000"/>
                  </a:schemeClr>
                </a:solidFill>
                <a:latin typeface="Cambria" panose="02040503050406030204" pitchFamily="18" charset="0"/>
                <a:ea typeface="Cambria" panose="02040503050406030204" pitchFamily="18" charset="0"/>
              </a:rPr>
              <a:t>Assessing performance ratings across various designations within the company can help identify areas of strength and areas needing improvement. It could inform training programs, mentorship initiatives, or restructuring efforts to optimize employee performance.</a:t>
            </a:r>
          </a:p>
          <a:p>
            <a:pPr marL="285750" indent="-285750" algn="just">
              <a:buFont typeface="Wingdings" panose="05000000000000000000" pitchFamily="2" charset="2"/>
              <a:buChar char="Ø"/>
            </a:pPr>
            <a:endParaRPr lang="en-US" dirty="0">
              <a:solidFill>
                <a:schemeClr val="accent2">
                  <a:lumMod val="60000"/>
                  <a:lumOff val="40000"/>
                </a:schemeClr>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solidFill>
                  <a:schemeClr val="accent2">
                    <a:lumMod val="60000"/>
                    <a:lumOff val="40000"/>
                  </a:schemeClr>
                </a:solidFill>
                <a:latin typeface="Cambria" panose="02040503050406030204" pitchFamily="18" charset="0"/>
                <a:ea typeface="Cambria" panose="02040503050406030204" pitchFamily="18" charset="0"/>
              </a:rPr>
              <a:t>Effective Recruitment Sources</a:t>
            </a:r>
            <a:r>
              <a:rPr lang="en-US" dirty="0">
                <a:solidFill>
                  <a:schemeClr val="accent2">
                    <a:lumMod val="60000"/>
                    <a:lumOff val="40000"/>
                  </a:schemeClr>
                </a:solidFill>
                <a:latin typeface="Cambria" panose="02040503050406030204" pitchFamily="18" charset="0"/>
                <a:ea typeface="Cambria" panose="02040503050406030204" pitchFamily="18" charset="0"/>
              </a:rPr>
              <a:t>: </a:t>
            </a:r>
            <a:r>
              <a:rPr lang="en-US" sz="1600" dirty="0">
                <a:solidFill>
                  <a:schemeClr val="accent2">
                    <a:lumMod val="60000"/>
                    <a:lumOff val="40000"/>
                  </a:schemeClr>
                </a:solidFill>
                <a:latin typeface="Cambria" panose="02040503050406030204" pitchFamily="18" charset="0"/>
                <a:ea typeface="Cambria" panose="02040503050406030204" pitchFamily="18" charset="0"/>
              </a:rPr>
              <a:t>By evaluating the success rates of different recruitment platforms or sources, the company can allocate resources more effectively towards those yielding the highest quality candidates. This could involve investing more in successful platforms or exploring new ones to diversify </a:t>
            </a:r>
            <a:r>
              <a:rPr lang="en-IN" sz="1600" dirty="0">
                <a:solidFill>
                  <a:schemeClr val="accent2">
                    <a:lumMod val="60000"/>
                    <a:lumOff val="40000"/>
                  </a:schemeClr>
                </a:solidFill>
                <a:latin typeface="Cambria" panose="02040503050406030204" pitchFamily="18" charset="0"/>
                <a:ea typeface="Cambria" panose="02040503050406030204" pitchFamily="18" charset="0"/>
              </a:rPr>
              <a:t>talent pools.</a:t>
            </a:r>
          </a:p>
          <a:p>
            <a:pPr marL="285750" indent="-285750" algn="just">
              <a:buFont typeface="Wingdings" panose="05000000000000000000" pitchFamily="2" charset="2"/>
              <a:buChar char="Ø"/>
            </a:pPr>
            <a:endParaRPr lang="en-IN" dirty="0">
              <a:solidFill>
                <a:schemeClr val="accent2">
                  <a:lumMod val="60000"/>
                  <a:lumOff val="40000"/>
                </a:schemeClr>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solidFill>
                  <a:schemeClr val="accent2">
                    <a:lumMod val="60000"/>
                    <a:lumOff val="40000"/>
                  </a:schemeClr>
                </a:solidFill>
                <a:latin typeface="Cambria" panose="02040503050406030204" pitchFamily="18" charset="0"/>
                <a:ea typeface="Cambria" panose="02040503050406030204" pitchFamily="18" charset="0"/>
              </a:rPr>
              <a:t>Future Candidate Needs</a:t>
            </a:r>
            <a:r>
              <a:rPr lang="en-US" dirty="0">
                <a:solidFill>
                  <a:schemeClr val="accent2">
                    <a:lumMod val="60000"/>
                    <a:lumOff val="40000"/>
                  </a:schemeClr>
                </a:solidFill>
                <a:latin typeface="Cambria" panose="02040503050406030204" pitchFamily="18" charset="0"/>
                <a:ea typeface="Cambria" panose="02040503050406030204" pitchFamily="18" charset="0"/>
              </a:rPr>
              <a:t>: </a:t>
            </a:r>
            <a:r>
              <a:rPr lang="en-US" sz="1600" dirty="0">
                <a:solidFill>
                  <a:schemeClr val="accent2">
                    <a:lumMod val="60000"/>
                    <a:lumOff val="40000"/>
                  </a:schemeClr>
                </a:solidFill>
                <a:latin typeface="Cambria" panose="02040503050406030204" pitchFamily="18" charset="0"/>
                <a:ea typeface="Cambria" panose="02040503050406030204" pitchFamily="18" charset="0"/>
              </a:rPr>
              <a:t>Understanding the company's future, urgent, or immediate hiring needs for two consecutive years can inform strategic workforce planning. It allows for proactive recruitment efforts, talent pipeline development, and succession planning to ensure the organization has the right people in place to </a:t>
            </a:r>
            <a:r>
              <a:rPr lang="en-IN" sz="1600" dirty="0">
                <a:solidFill>
                  <a:schemeClr val="accent2">
                    <a:lumMod val="60000"/>
                    <a:lumOff val="40000"/>
                  </a:schemeClr>
                </a:solidFill>
                <a:latin typeface="Cambria" panose="02040503050406030204" pitchFamily="18" charset="0"/>
                <a:ea typeface="Cambria" panose="02040503050406030204" pitchFamily="18" charset="0"/>
              </a:rPr>
              <a:t>meet its objectives.</a:t>
            </a:r>
          </a:p>
        </p:txBody>
      </p:sp>
    </p:spTree>
    <p:extLst>
      <p:ext uri="{BB962C8B-B14F-4D97-AF65-F5344CB8AC3E}">
        <p14:creationId xmlns:p14="http://schemas.microsoft.com/office/powerpoint/2010/main" val="183079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FDF5E90-74D6-59DE-98AC-544A7BB8DBEE}"/>
              </a:ext>
            </a:extLst>
          </p:cNvPr>
          <p:cNvCxnSpPr>
            <a:cxnSpLocks/>
          </p:cNvCxnSpPr>
          <p:nvPr/>
        </p:nvCxnSpPr>
        <p:spPr>
          <a:xfrm>
            <a:off x="993056" y="1238864"/>
            <a:ext cx="10382867"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3F0AE502-E191-4FC0-D32E-6BD17DE31DD6}"/>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0F7A3E64-4E2F-D52A-5067-DA6F7AE868CE}"/>
              </a:ext>
            </a:extLst>
          </p:cNvPr>
          <p:cNvSpPr txBox="1"/>
          <p:nvPr/>
        </p:nvSpPr>
        <p:spPr>
          <a:xfrm>
            <a:off x="4925961" y="206476"/>
            <a:ext cx="1927121" cy="707886"/>
          </a:xfrm>
          <a:prstGeom prst="rect">
            <a:avLst/>
          </a:prstGeom>
          <a:noFill/>
          <a:effectLst>
            <a:outerShdw blurRad="76200" dist="63500" dir="5400000" algn="ctr" rotWithShape="0">
              <a:srgbClr val="000000">
                <a:alpha val="75000"/>
              </a:srgbClr>
            </a:outerShdw>
          </a:effectLst>
        </p:spPr>
        <p:txBody>
          <a:bodyPr wrap="square" rtlCol="0">
            <a:spAutoFit/>
            <a:scene3d>
              <a:camera prst="orthographicFront"/>
              <a:lightRig rig="morning" dir="t"/>
            </a:scene3d>
            <a:sp3d extrusionH="57150" prstMaterial="metal">
              <a:bevelT w="38100" h="38100"/>
              <a:bevelB w="38100" h="38100" prst="angle"/>
            </a:sp3d>
          </a:bodyPr>
          <a:lstStyle/>
          <a:p>
            <a:r>
              <a:rPr lang="en-IN" sz="4000" dirty="0">
                <a:solidFill>
                  <a:schemeClr val="accent2">
                    <a:lumMod val="60000"/>
                    <a:lumOff val="40000"/>
                  </a:schemeClr>
                </a:solidFill>
                <a:latin typeface="Cambria" panose="02040503050406030204" pitchFamily="18" charset="0"/>
                <a:ea typeface="Cambria" panose="02040503050406030204" pitchFamily="18" charset="0"/>
              </a:rPr>
              <a:t>Agenda</a:t>
            </a:r>
          </a:p>
        </p:txBody>
      </p:sp>
      <p:graphicFrame>
        <p:nvGraphicFramePr>
          <p:cNvPr id="10" name="Diagram 9">
            <a:extLst>
              <a:ext uri="{FF2B5EF4-FFF2-40B4-BE49-F238E27FC236}">
                <a16:creationId xmlns:a16="http://schemas.microsoft.com/office/drawing/2014/main" id="{0A248D8D-9D7A-1ACF-1AF5-36BF3BADA56C}"/>
              </a:ext>
            </a:extLst>
          </p:cNvPr>
          <p:cNvGraphicFramePr/>
          <p:nvPr>
            <p:extLst>
              <p:ext uri="{D42A27DB-BD31-4B8C-83A1-F6EECF244321}">
                <p14:modId xmlns:p14="http://schemas.microsoft.com/office/powerpoint/2010/main" val="902969789"/>
              </p:ext>
            </p:extLst>
          </p:nvPr>
        </p:nvGraphicFramePr>
        <p:xfrm>
          <a:off x="1386346" y="1772265"/>
          <a:ext cx="8128000" cy="4552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287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04F19-66A2-9DB2-EDA0-985D242F35C0}"/>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7A68AA7-DBD9-2274-4F9B-69CC13244DE8}"/>
              </a:ext>
            </a:extLst>
          </p:cNvPr>
          <p:cNvCxnSpPr>
            <a:cxnSpLocks/>
          </p:cNvCxnSpPr>
          <p:nvPr/>
        </p:nvCxnSpPr>
        <p:spPr>
          <a:xfrm>
            <a:off x="993056" y="1238864"/>
            <a:ext cx="10382867"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5C494353-7486-78A8-0E8B-5A42D9828D4D}"/>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178167AD-8CAF-1D53-752E-F6A091692D93}"/>
              </a:ext>
            </a:extLst>
          </p:cNvPr>
          <p:cNvSpPr txBox="1"/>
          <p:nvPr/>
        </p:nvSpPr>
        <p:spPr>
          <a:xfrm>
            <a:off x="1455174" y="206476"/>
            <a:ext cx="8268929" cy="707886"/>
          </a:xfrm>
          <a:prstGeom prst="rect">
            <a:avLst/>
          </a:prstGeom>
          <a:noFill/>
          <a:effectLst>
            <a:outerShdw blurRad="76200" dist="63500" dir="5400000" algn="ctr" rotWithShape="0">
              <a:srgbClr val="000000">
                <a:alpha val="75000"/>
              </a:srgbClr>
            </a:outerShdw>
          </a:effectLst>
        </p:spPr>
        <p:txBody>
          <a:bodyPr wrap="square" rtlCol="0">
            <a:spAutoFit/>
            <a:scene3d>
              <a:camera prst="orthographicFront"/>
              <a:lightRig rig="morning" dir="t"/>
            </a:scene3d>
            <a:sp3d extrusionH="57150" prstMaterial="metal">
              <a:bevelT w="38100" h="38100"/>
              <a:bevelB w="38100" h="38100" prst="angle"/>
            </a:sp3d>
          </a:bodyPr>
          <a:lstStyle/>
          <a:p>
            <a:r>
              <a:rPr lang="en-IN" sz="4000" dirty="0">
                <a:solidFill>
                  <a:schemeClr val="accent2">
                    <a:lumMod val="60000"/>
                    <a:lumOff val="40000"/>
                  </a:schemeClr>
                </a:solidFill>
                <a:latin typeface="Cambria" panose="02040503050406030204" pitchFamily="18" charset="0"/>
                <a:ea typeface="Cambria" panose="02040503050406030204" pitchFamily="18" charset="0"/>
              </a:rPr>
              <a:t>							  Objective</a:t>
            </a:r>
          </a:p>
        </p:txBody>
      </p:sp>
      <p:sp>
        <p:nvSpPr>
          <p:cNvPr id="3" name="TextBox 2">
            <a:extLst>
              <a:ext uri="{FF2B5EF4-FFF2-40B4-BE49-F238E27FC236}">
                <a16:creationId xmlns:a16="http://schemas.microsoft.com/office/drawing/2014/main" id="{5959E7CE-74F1-E4D5-5733-EB9728256328}"/>
              </a:ext>
            </a:extLst>
          </p:cNvPr>
          <p:cNvSpPr txBox="1"/>
          <p:nvPr/>
        </p:nvSpPr>
        <p:spPr>
          <a:xfrm>
            <a:off x="1140544" y="1769806"/>
            <a:ext cx="10127224" cy="3631763"/>
          </a:xfrm>
          <a:prstGeom prst="rect">
            <a:avLst/>
          </a:prstGeom>
          <a:noFill/>
        </p:spPr>
        <p:txBody>
          <a:bodyPr wrap="square" rtlCol="0">
            <a:spAutoFit/>
          </a:bodyPr>
          <a:lstStyle/>
          <a:p>
            <a:pPr algn="just"/>
            <a:r>
              <a:rPr lang="en-US" sz="2400" b="1" dirty="0">
                <a:solidFill>
                  <a:schemeClr val="accent2">
                    <a:lumMod val="60000"/>
                    <a:lumOff val="40000"/>
                  </a:schemeClr>
                </a:solidFill>
                <a:latin typeface="Cambria" panose="02040503050406030204" pitchFamily="18" charset="0"/>
                <a:ea typeface="Cambria" panose="02040503050406030204" pitchFamily="18" charset="0"/>
              </a:rPr>
              <a:t>Human resource analysis involves examining various aspects of an organization’s workforce to gain insights into its effectiveness, </a:t>
            </a:r>
            <a:r>
              <a:rPr lang="en-IN" sz="2400" b="1" dirty="0">
                <a:solidFill>
                  <a:schemeClr val="accent2">
                    <a:lumMod val="60000"/>
                    <a:lumOff val="40000"/>
                  </a:schemeClr>
                </a:solidFill>
                <a:latin typeface="Cambria" panose="02040503050406030204" pitchFamily="18" charset="0"/>
                <a:ea typeface="Cambria" panose="02040503050406030204" pitchFamily="18" charset="0"/>
              </a:rPr>
              <a:t>productivity, and overall performance.</a:t>
            </a:r>
          </a:p>
          <a:p>
            <a:pPr algn="just"/>
            <a:endParaRPr lang="en-IN" sz="2000" b="1" dirty="0">
              <a:solidFill>
                <a:schemeClr val="accent2">
                  <a:lumMod val="60000"/>
                  <a:lumOff val="40000"/>
                </a:schemeClr>
              </a:solidFill>
              <a:latin typeface="Cambria" panose="02040503050406030204" pitchFamily="18" charset="0"/>
              <a:ea typeface="Cambria" panose="02040503050406030204" pitchFamily="18" charset="0"/>
            </a:endParaRPr>
          </a:p>
          <a:p>
            <a:endParaRPr lang="en-IN" b="1" dirty="0">
              <a:solidFill>
                <a:schemeClr val="accent2">
                  <a:lumMod val="60000"/>
                  <a:lumOff val="40000"/>
                </a:schemeClr>
              </a:solidFill>
              <a:latin typeface="Cambria" panose="02040503050406030204" pitchFamily="18" charset="0"/>
              <a:ea typeface="Cambria" panose="02040503050406030204" pitchFamily="18" charset="0"/>
            </a:endParaRPr>
          </a:p>
          <a:p>
            <a:r>
              <a:rPr lang="en-US" sz="2000" dirty="0">
                <a:solidFill>
                  <a:schemeClr val="accent2">
                    <a:lumMod val="60000"/>
                    <a:lumOff val="40000"/>
                  </a:schemeClr>
                </a:solidFill>
                <a:latin typeface="Cambria" panose="02040503050406030204" pitchFamily="18" charset="0"/>
                <a:ea typeface="Cambria" panose="02040503050406030204" pitchFamily="18" charset="0"/>
              </a:rPr>
              <a:t>So, in this, we are mainly focusing on the following points:</a:t>
            </a:r>
          </a:p>
          <a:p>
            <a:pPr marL="285750" indent="-285750">
              <a:buFont typeface="Wingdings" panose="05000000000000000000" pitchFamily="2" charset="2"/>
              <a:buChar char="Ø"/>
            </a:pPr>
            <a:endParaRPr lang="en-US" sz="2000" dirty="0">
              <a:solidFill>
                <a:schemeClr val="accent2">
                  <a:lumMod val="60000"/>
                  <a:lumOff val="40000"/>
                </a:schemeClr>
              </a:solidFill>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sz="2000" dirty="0">
                <a:solidFill>
                  <a:schemeClr val="accent2">
                    <a:lumMod val="60000"/>
                    <a:lumOff val="40000"/>
                  </a:schemeClr>
                </a:solidFill>
                <a:latin typeface="Cambria" panose="02040503050406030204" pitchFamily="18" charset="0"/>
                <a:ea typeface="Cambria" panose="02040503050406030204" pitchFamily="18" charset="0"/>
              </a:rPr>
              <a:t>To find out the reason or exit cause of employees at different office locations.</a:t>
            </a:r>
          </a:p>
          <a:p>
            <a:pPr marL="285750" indent="-285750" algn="just">
              <a:buFont typeface="Wingdings" panose="05000000000000000000" pitchFamily="2" charset="2"/>
              <a:buChar char="Ø"/>
            </a:pPr>
            <a:r>
              <a:rPr lang="en-US" sz="2000" dirty="0">
                <a:solidFill>
                  <a:schemeClr val="accent2">
                    <a:lumMod val="60000"/>
                    <a:lumOff val="40000"/>
                  </a:schemeClr>
                </a:solidFill>
                <a:latin typeface="Cambria" panose="02040503050406030204" pitchFamily="18" charset="0"/>
                <a:ea typeface="Cambria" panose="02040503050406030204" pitchFamily="18" charset="0"/>
              </a:rPr>
              <a:t>Check the performance rating of the individual designation in the company.</a:t>
            </a:r>
          </a:p>
          <a:p>
            <a:pPr marL="285750" indent="-285750" algn="just">
              <a:buFont typeface="Wingdings" panose="05000000000000000000" pitchFamily="2" charset="2"/>
              <a:buChar char="Ø"/>
            </a:pPr>
            <a:r>
              <a:rPr lang="en-US" sz="2000" dirty="0">
                <a:solidFill>
                  <a:schemeClr val="accent2">
                    <a:lumMod val="60000"/>
                    <a:lumOff val="40000"/>
                  </a:schemeClr>
                </a:solidFill>
                <a:latin typeface="Cambria" panose="02040503050406030204" pitchFamily="18" charset="0"/>
                <a:ea typeface="Cambria" panose="02040503050406030204" pitchFamily="18" charset="0"/>
              </a:rPr>
              <a:t>What are the effective recruitment sources or platforms used to hire a good candidate?</a:t>
            </a:r>
          </a:p>
          <a:p>
            <a:pPr marL="285750" indent="-285750" algn="just">
              <a:buFont typeface="Wingdings" panose="05000000000000000000" pitchFamily="2" charset="2"/>
              <a:buChar char="Ø"/>
            </a:pPr>
            <a:r>
              <a:rPr lang="en-US" sz="2000" dirty="0">
                <a:solidFill>
                  <a:schemeClr val="accent2">
                    <a:lumMod val="60000"/>
                    <a:lumOff val="40000"/>
                  </a:schemeClr>
                </a:solidFill>
                <a:latin typeface="Cambria" panose="02040503050406030204" pitchFamily="18" charset="0"/>
                <a:ea typeface="Cambria" panose="02040503050406030204" pitchFamily="18" charset="0"/>
              </a:rPr>
              <a:t>Evaluate the candidate's needs on a future, urgent, or immediate basis.</a:t>
            </a:r>
            <a:endParaRPr lang="en-IN" sz="2000" dirty="0">
              <a:solidFill>
                <a:schemeClr val="accent2">
                  <a:lumMod val="60000"/>
                  <a:lumOff val="4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44781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8915D-B5D5-728B-3E98-5D05A09E4BB8}"/>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31E67D2-6771-D81A-DC9F-535940CA3104}"/>
              </a:ext>
            </a:extLst>
          </p:cNvPr>
          <p:cNvCxnSpPr>
            <a:cxnSpLocks/>
          </p:cNvCxnSpPr>
          <p:nvPr/>
        </p:nvCxnSpPr>
        <p:spPr>
          <a:xfrm>
            <a:off x="993056" y="1238864"/>
            <a:ext cx="10382867"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1B4BFD76-43E5-613D-A244-7FCDBDF2D3AE}"/>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84ED5D0A-CC28-25BF-CB4C-0887108B361A}"/>
              </a:ext>
            </a:extLst>
          </p:cNvPr>
          <p:cNvSpPr txBox="1"/>
          <p:nvPr/>
        </p:nvSpPr>
        <p:spPr>
          <a:xfrm>
            <a:off x="1455174" y="206476"/>
            <a:ext cx="8268929" cy="707886"/>
          </a:xfrm>
          <a:prstGeom prst="rect">
            <a:avLst/>
          </a:prstGeom>
          <a:noFill/>
          <a:effectLst>
            <a:outerShdw blurRad="76200" dist="63500" dir="5400000" algn="ctr" rotWithShape="0">
              <a:srgbClr val="000000">
                <a:alpha val="75000"/>
              </a:srgbClr>
            </a:outerShdw>
          </a:effectLst>
        </p:spPr>
        <p:txBody>
          <a:bodyPr wrap="square" rtlCol="0">
            <a:spAutoFit/>
            <a:scene3d>
              <a:camera prst="orthographicFront"/>
              <a:lightRig rig="morning" dir="t"/>
            </a:scene3d>
            <a:sp3d extrusionH="57150" prstMaterial="metal">
              <a:bevelT w="38100" h="38100"/>
              <a:bevelB w="38100" h="38100" prst="angle"/>
            </a:sp3d>
          </a:bodyPr>
          <a:lstStyle/>
          <a:p>
            <a:r>
              <a:rPr lang="en-IN" sz="4000" dirty="0">
                <a:solidFill>
                  <a:schemeClr val="accent2">
                    <a:lumMod val="60000"/>
                    <a:lumOff val="40000"/>
                  </a:schemeClr>
                </a:solidFill>
                <a:latin typeface="Cambria" panose="02040503050406030204" pitchFamily="18" charset="0"/>
                <a:ea typeface="Cambria" panose="02040503050406030204" pitchFamily="18" charset="0"/>
              </a:rPr>
              <a:t>						Data Gathering </a:t>
            </a:r>
          </a:p>
        </p:txBody>
      </p:sp>
      <p:sp>
        <p:nvSpPr>
          <p:cNvPr id="3" name="TextBox 2">
            <a:extLst>
              <a:ext uri="{FF2B5EF4-FFF2-40B4-BE49-F238E27FC236}">
                <a16:creationId xmlns:a16="http://schemas.microsoft.com/office/drawing/2014/main" id="{3D32A525-A582-5ADA-DDB6-202D2E78BF4E}"/>
              </a:ext>
            </a:extLst>
          </p:cNvPr>
          <p:cNvSpPr txBox="1"/>
          <p:nvPr/>
        </p:nvSpPr>
        <p:spPr>
          <a:xfrm>
            <a:off x="1140544" y="1769806"/>
            <a:ext cx="10127224"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accent2">
                    <a:lumMod val="60000"/>
                    <a:lumOff val="40000"/>
                  </a:schemeClr>
                </a:solidFill>
                <a:latin typeface="Cambria" panose="02040503050406030204" pitchFamily="18" charset="0"/>
                <a:ea typeface="Cambria" panose="02040503050406030204" pitchFamily="18" charset="0"/>
              </a:rPr>
              <a:t>The data has been acquired from online source in excel format.</a:t>
            </a:r>
          </a:p>
          <a:p>
            <a:pPr marL="285750" indent="-285750">
              <a:buFont typeface="Wingdings" panose="05000000000000000000" pitchFamily="2" charset="2"/>
              <a:buChar char="Ø"/>
            </a:pPr>
            <a:r>
              <a:rPr lang="en-US" sz="2000" dirty="0">
                <a:solidFill>
                  <a:schemeClr val="accent2">
                    <a:lumMod val="60000"/>
                    <a:lumOff val="40000"/>
                  </a:schemeClr>
                </a:solidFill>
                <a:latin typeface="Cambria" panose="02040503050406030204" pitchFamily="18" charset="0"/>
                <a:ea typeface="Cambria" panose="02040503050406030204" pitchFamily="18" charset="0"/>
              </a:rPr>
              <a:t>After that I cleaned the data, check the format and remove null values from it and also check the data type is it in correct form or not.</a:t>
            </a:r>
          </a:p>
          <a:p>
            <a:pPr marL="285750" indent="-285750">
              <a:buFont typeface="Wingdings" panose="05000000000000000000" pitchFamily="2" charset="2"/>
              <a:buChar char="Ø"/>
            </a:pPr>
            <a:r>
              <a:rPr lang="en-US" sz="2000" dirty="0">
                <a:solidFill>
                  <a:schemeClr val="accent2">
                    <a:lumMod val="60000"/>
                    <a:lumOff val="40000"/>
                  </a:schemeClr>
                </a:solidFill>
                <a:latin typeface="Cambria" panose="02040503050406030204" pitchFamily="18" charset="0"/>
                <a:ea typeface="Cambria" panose="02040503050406030204" pitchFamily="18" charset="0"/>
              </a:rPr>
              <a:t>Then I load the data in power bi and started creating visualization.</a:t>
            </a:r>
            <a:endParaRPr lang="en-IN" sz="2000" dirty="0">
              <a:solidFill>
                <a:schemeClr val="accent2">
                  <a:lumMod val="60000"/>
                  <a:lumOff val="40000"/>
                </a:schemeClr>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F9059A84-4818-F295-1FDD-D6D18B165483}"/>
              </a:ext>
            </a:extLst>
          </p:cNvPr>
          <p:cNvSpPr txBox="1"/>
          <p:nvPr/>
        </p:nvSpPr>
        <p:spPr>
          <a:xfrm>
            <a:off x="1524000" y="5456904"/>
            <a:ext cx="8288594" cy="338554"/>
          </a:xfrm>
          <a:prstGeom prst="rect">
            <a:avLst/>
          </a:prstGeom>
          <a:noFill/>
        </p:spPr>
        <p:txBody>
          <a:bodyPr wrap="square" rtlCol="0">
            <a:spAutoFit/>
          </a:bodyPr>
          <a:lstStyle/>
          <a:p>
            <a:r>
              <a:rPr lang="en-IN" sz="1600" b="1" dirty="0">
                <a:solidFill>
                  <a:schemeClr val="accent2">
                    <a:lumMod val="60000"/>
                    <a:lumOff val="40000"/>
                  </a:schemeClr>
                </a:solidFill>
                <a:latin typeface="Cambria" panose="02040503050406030204" pitchFamily="18" charset="0"/>
                <a:ea typeface="Cambria" panose="02040503050406030204" pitchFamily="18" charset="0"/>
              </a:rPr>
              <a:t>Raw Data Link: </a:t>
            </a:r>
            <a:r>
              <a:rPr lang="en-US" sz="1600" dirty="0">
                <a:solidFill>
                  <a:schemeClr val="accent2">
                    <a:lumMod val="60000"/>
                    <a:lumOff val="40000"/>
                  </a:schemeClr>
                </a:solidFill>
                <a:latin typeface="Cambria" panose="02040503050406030204" pitchFamily="18" charset="0"/>
                <a:ea typeface="Cambria" panose="02040503050406030204" pitchFamily="18" charset="0"/>
                <a:hlinkClick r:id="rId2" action="ppaction://hlinkfile">
                  <a:extLst>
                    <a:ext uri="{A12FA001-AC4F-418D-AE19-62706E023703}">
                      <ahyp:hlinkClr xmlns:ahyp="http://schemas.microsoft.com/office/drawing/2018/hyperlinkcolor" val="tx"/>
                    </a:ext>
                  </a:extLst>
                </a:hlinkClick>
              </a:rPr>
              <a:t>..\..\..\Downloads\HR DATA DASHBOARD.xlsx</a:t>
            </a:r>
            <a:endParaRPr lang="en-IN" sz="1600" dirty="0">
              <a:solidFill>
                <a:schemeClr val="accent2">
                  <a:lumMod val="60000"/>
                  <a:lumOff val="4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3921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31407-1E0F-16FC-32BB-95897F31563D}"/>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DA0D1D6-CB07-B2F1-D5B4-2F08ACDDCBEE}"/>
              </a:ext>
            </a:extLst>
          </p:cNvPr>
          <p:cNvCxnSpPr>
            <a:cxnSpLocks/>
          </p:cNvCxnSpPr>
          <p:nvPr/>
        </p:nvCxnSpPr>
        <p:spPr>
          <a:xfrm>
            <a:off x="993056" y="1238864"/>
            <a:ext cx="10382867"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1F65259A-4BEC-C8FF-2FC2-431B652ECFB5}"/>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7D52344-159C-7893-2DF9-44DDEA8BBA5A}"/>
              </a:ext>
            </a:extLst>
          </p:cNvPr>
          <p:cNvSpPr txBox="1"/>
          <p:nvPr/>
        </p:nvSpPr>
        <p:spPr>
          <a:xfrm>
            <a:off x="1455174" y="206476"/>
            <a:ext cx="9291484" cy="707886"/>
          </a:xfrm>
          <a:prstGeom prst="rect">
            <a:avLst/>
          </a:prstGeom>
          <a:noFill/>
          <a:effectLst>
            <a:outerShdw blurRad="76200" dist="63500" dir="5400000" algn="ctr" rotWithShape="0">
              <a:srgbClr val="000000">
                <a:alpha val="75000"/>
              </a:srgbClr>
            </a:outerShdw>
          </a:effectLst>
        </p:spPr>
        <p:txBody>
          <a:bodyPr wrap="square" rtlCol="0">
            <a:spAutoFit/>
            <a:scene3d>
              <a:camera prst="orthographicFront"/>
              <a:lightRig rig="morning" dir="t"/>
            </a:scene3d>
            <a:sp3d extrusionH="57150" prstMaterial="metal">
              <a:bevelT w="38100" h="38100"/>
              <a:bevelB w="38100" h="38100" prst="angle"/>
            </a:sp3d>
          </a:bodyPr>
          <a:lstStyle/>
          <a:p>
            <a:r>
              <a:rPr lang="en-IN" sz="4000" dirty="0">
                <a:solidFill>
                  <a:schemeClr val="accent2">
                    <a:lumMod val="60000"/>
                    <a:lumOff val="40000"/>
                  </a:schemeClr>
                </a:solidFill>
                <a:latin typeface="Cambria" panose="02040503050406030204" pitchFamily="18" charset="0"/>
                <a:ea typeface="Cambria" panose="02040503050406030204" pitchFamily="18" charset="0"/>
              </a:rPr>
              <a:t>				Insights: Finding Outliers</a:t>
            </a:r>
          </a:p>
        </p:txBody>
      </p:sp>
      <p:pic>
        <p:nvPicPr>
          <p:cNvPr id="7" name="Picture 6">
            <a:extLst>
              <a:ext uri="{FF2B5EF4-FFF2-40B4-BE49-F238E27FC236}">
                <a16:creationId xmlns:a16="http://schemas.microsoft.com/office/drawing/2014/main" id="{C7BA77E2-067E-4C17-4547-6AB06B35EB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547" y="1787012"/>
            <a:ext cx="4622942" cy="4041057"/>
          </a:xfrm>
          <a:prstGeom prst="rect">
            <a:avLst/>
          </a:prstGeom>
          <a:ln w="88900" cap="sq" cmpd="thickThin">
            <a:solidFill>
              <a:schemeClr val="accent2">
                <a:lumMod val="60000"/>
                <a:lumOff val="40000"/>
              </a:schemeClr>
            </a:solidFill>
            <a:prstDash val="solid"/>
            <a:miter lim="800000"/>
          </a:ln>
          <a:effectLst>
            <a:glow rad="63500">
              <a:schemeClr val="accent2">
                <a:satMod val="175000"/>
                <a:alpha val="40000"/>
              </a:schemeClr>
            </a:glow>
            <a:innerShdw blurRad="76200">
              <a:srgbClr val="000000"/>
            </a:innerShdw>
            <a:reflection blurRad="6350" stA="50000" endA="275" endPos="19000" dist="101600" dir="5400000" sy="-100000" algn="bl" rotWithShape="0"/>
          </a:effectLst>
        </p:spPr>
      </p:pic>
      <p:sp>
        <p:nvSpPr>
          <p:cNvPr id="11" name="TextBox 10">
            <a:extLst>
              <a:ext uri="{FF2B5EF4-FFF2-40B4-BE49-F238E27FC236}">
                <a16:creationId xmlns:a16="http://schemas.microsoft.com/office/drawing/2014/main" id="{068099BA-D1F8-F17C-DD33-A6E0D89D5661}"/>
              </a:ext>
            </a:extLst>
          </p:cNvPr>
          <p:cNvSpPr txBox="1"/>
          <p:nvPr/>
        </p:nvSpPr>
        <p:spPr>
          <a:xfrm>
            <a:off x="6971072" y="1799302"/>
            <a:ext cx="4404851" cy="2862322"/>
          </a:xfrm>
          <a:prstGeom prst="rect">
            <a:avLst/>
          </a:prstGeom>
          <a:noFill/>
        </p:spPr>
        <p:txBody>
          <a:bodyPr wrap="square" rtlCol="0">
            <a:spAutoFit/>
          </a:bodyPr>
          <a:lstStyle/>
          <a:p>
            <a:pPr marL="342900" indent="-342900" algn="just">
              <a:buFont typeface="Wingdings" panose="05000000000000000000" pitchFamily="2" charset="2"/>
              <a:buChar char="Ø"/>
            </a:pPr>
            <a:r>
              <a:rPr lang="en-US" dirty="0">
                <a:solidFill>
                  <a:schemeClr val="accent2">
                    <a:lumMod val="60000"/>
                    <a:lumOff val="40000"/>
                  </a:schemeClr>
                </a:solidFill>
                <a:latin typeface="Cambria" panose="02040503050406030204" pitchFamily="18" charset="0"/>
                <a:ea typeface="Cambria" panose="02040503050406030204" pitchFamily="18" charset="0"/>
              </a:rPr>
              <a:t>An outlier is a data point that goes far outside the average value of a group of statistics.</a:t>
            </a:r>
          </a:p>
          <a:p>
            <a:pPr algn="just"/>
            <a:endParaRPr lang="en-US" dirty="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dirty="0">
                <a:solidFill>
                  <a:schemeClr val="accent2">
                    <a:lumMod val="60000"/>
                    <a:lumOff val="40000"/>
                  </a:schemeClr>
                </a:solidFill>
                <a:latin typeface="Cambria" panose="02040503050406030204" pitchFamily="18" charset="0"/>
                <a:ea typeface="Cambria" panose="02040503050406030204" pitchFamily="18" charset="0"/>
              </a:rPr>
              <a:t>In this data, IQR has been </a:t>
            </a:r>
            <a:r>
              <a:rPr lang="en-IN" dirty="0">
                <a:solidFill>
                  <a:schemeClr val="accent2">
                    <a:lumMod val="60000"/>
                    <a:lumOff val="40000"/>
                  </a:schemeClr>
                </a:solidFill>
                <a:latin typeface="Cambria" panose="02040503050406030204" pitchFamily="18" charset="0"/>
                <a:ea typeface="Cambria" panose="02040503050406030204" pitchFamily="18" charset="0"/>
              </a:rPr>
              <a:t>performed along with a box and whiskers chart to </a:t>
            </a:r>
            <a:r>
              <a:rPr lang="en-US" dirty="0">
                <a:solidFill>
                  <a:schemeClr val="accent2">
                    <a:lumMod val="60000"/>
                    <a:lumOff val="40000"/>
                  </a:schemeClr>
                </a:solidFill>
                <a:latin typeface="Cambria" panose="02040503050406030204" pitchFamily="18" charset="0"/>
                <a:ea typeface="Cambria" panose="02040503050406030204" pitchFamily="18" charset="0"/>
              </a:rPr>
              <a:t>detect outliers, to check if there’s a value that stands out from the rest of the </a:t>
            </a:r>
            <a:r>
              <a:rPr lang="en-IN" dirty="0">
                <a:solidFill>
                  <a:schemeClr val="accent2">
                    <a:lumMod val="60000"/>
                    <a:lumOff val="40000"/>
                  </a:schemeClr>
                </a:solidFill>
                <a:latin typeface="Cambria" panose="02040503050406030204" pitchFamily="18" charset="0"/>
                <a:ea typeface="Cambria" panose="02040503050406030204" pitchFamily="18" charset="0"/>
              </a:rPr>
              <a:t>data, for example, negative </a:t>
            </a:r>
            <a:r>
              <a:rPr lang="en-US" dirty="0">
                <a:solidFill>
                  <a:schemeClr val="accent2">
                    <a:lumMod val="60000"/>
                    <a:lumOff val="40000"/>
                  </a:schemeClr>
                </a:solidFill>
                <a:latin typeface="Cambria" panose="02040503050406030204" pitchFamily="18" charset="0"/>
                <a:ea typeface="Cambria" panose="02040503050406030204" pitchFamily="18" charset="0"/>
              </a:rPr>
              <a:t>values or a high </a:t>
            </a:r>
            <a:r>
              <a:rPr lang="en-IN" dirty="0">
                <a:solidFill>
                  <a:schemeClr val="accent2">
                    <a:lumMod val="60000"/>
                    <a:lumOff val="40000"/>
                  </a:schemeClr>
                </a:solidFill>
                <a:latin typeface="Cambria" panose="02040503050406030204" pitchFamily="18" charset="0"/>
                <a:ea typeface="Cambria" panose="02040503050406030204" pitchFamily="18" charset="0"/>
              </a:rPr>
              <a:t>value.</a:t>
            </a:r>
          </a:p>
        </p:txBody>
      </p:sp>
    </p:spTree>
    <p:extLst>
      <p:ext uri="{BB962C8B-B14F-4D97-AF65-F5344CB8AC3E}">
        <p14:creationId xmlns:p14="http://schemas.microsoft.com/office/powerpoint/2010/main" val="47088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E4293-EC78-C971-1DBA-7F3BB2359736}"/>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D1A4A44-F1F2-290B-878B-9E324F94ACF1}"/>
              </a:ext>
            </a:extLst>
          </p:cNvPr>
          <p:cNvCxnSpPr>
            <a:cxnSpLocks/>
          </p:cNvCxnSpPr>
          <p:nvPr/>
        </p:nvCxnSpPr>
        <p:spPr>
          <a:xfrm>
            <a:off x="993056" y="1238864"/>
            <a:ext cx="10382867"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23D93F0B-5F84-EA9F-9E9F-F672D175C4C8}"/>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CBF1F23C-3366-A4D1-FB9B-05DC2E929D63}"/>
              </a:ext>
            </a:extLst>
          </p:cNvPr>
          <p:cNvSpPr txBox="1"/>
          <p:nvPr/>
        </p:nvSpPr>
        <p:spPr>
          <a:xfrm>
            <a:off x="1189703" y="0"/>
            <a:ext cx="9291484" cy="1138773"/>
          </a:xfrm>
          <a:prstGeom prst="rect">
            <a:avLst/>
          </a:prstGeom>
          <a:noFill/>
          <a:effectLst>
            <a:outerShdw blurRad="76200" dist="63500" dir="5400000" algn="ctr" rotWithShape="0">
              <a:srgbClr val="000000">
                <a:alpha val="75000"/>
              </a:srgbClr>
            </a:outerShdw>
          </a:effectLst>
        </p:spPr>
        <p:txBody>
          <a:bodyPr wrap="square" rtlCol="0">
            <a:spAutoFit/>
            <a:scene3d>
              <a:camera prst="orthographicFront"/>
              <a:lightRig rig="morning" dir="t"/>
            </a:scene3d>
            <a:sp3d extrusionH="57150" prstMaterial="metal">
              <a:bevelT w="38100" h="38100"/>
              <a:bevelB w="38100" h="38100" prst="angle"/>
            </a:sp3d>
          </a:bodyPr>
          <a:lstStyle/>
          <a:p>
            <a:r>
              <a:rPr lang="en-IN" sz="4000" dirty="0">
                <a:solidFill>
                  <a:schemeClr val="accent2">
                    <a:lumMod val="60000"/>
                    <a:lumOff val="40000"/>
                  </a:schemeClr>
                </a:solidFill>
                <a:latin typeface="Cambria" panose="02040503050406030204" pitchFamily="18" charset="0"/>
                <a:ea typeface="Cambria" panose="02040503050406030204" pitchFamily="18" charset="0"/>
              </a:rPr>
              <a:t>		  </a:t>
            </a:r>
            <a:r>
              <a:rPr lang="en-IN" sz="2800" dirty="0">
                <a:solidFill>
                  <a:schemeClr val="accent2">
                    <a:lumMod val="60000"/>
                    <a:lumOff val="40000"/>
                  </a:schemeClr>
                </a:solidFill>
                <a:latin typeface="Cambria" panose="02040503050406030204" pitchFamily="18" charset="0"/>
                <a:ea typeface="Cambria" panose="02040503050406030204" pitchFamily="18" charset="0"/>
              </a:rPr>
              <a:t>Insights: To Find Out The Reason Or Exit Cause Of 		   		 Employees Of Different Office Locations.</a:t>
            </a:r>
          </a:p>
        </p:txBody>
      </p:sp>
      <p:sp>
        <p:nvSpPr>
          <p:cNvPr id="11" name="TextBox 10">
            <a:extLst>
              <a:ext uri="{FF2B5EF4-FFF2-40B4-BE49-F238E27FC236}">
                <a16:creationId xmlns:a16="http://schemas.microsoft.com/office/drawing/2014/main" id="{9976D183-1726-0ABE-6D94-A5CABCAE7C0B}"/>
              </a:ext>
            </a:extLst>
          </p:cNvPr>
          <p:cNvSpPr txBox="1"/>
          <p:nvPr/>
        </p:nvSpPr>
        <p:spPr>
          <a:xfrm>
            <a:off x="7502013" y="1917015"/>
            <a:ext cx="3873910" cy="2031325"/>
          </a:xfrm>
          <a:prstGeom prst="rect">
            <a:avLst/>
          </a:prstGeom>
          <a:noFill/>
        </p:spPr>
        <p:txBody>
          <a:bodyPr wrap="square" rtlCol="0">
            <a:spAutoFit/>
          </a:bodyPr>
          <a:lstStyle/>
          <a:p>
            <a:pPr marL="342900" indent="-342900" algn="just">
              <a:buFont typeface="Wingdings" panose="05000000000000000000" pitchFamily="2" charset="2"/>
              <a:buChar char="Ø"/>
            </a:pPr>
            <a:r>
              <a:rPr lang="en-IN" dirty="0">
                <a:solidFill>
                  <a:schemeClr val="accent2">
                    <a:lumMod val="60000"/>
                    <a:lumOff val="40000"/>
                  </a:schemeClr>
                </a:solidFill>
                <a:latin typeface="Cambria" panose="02040503050406030204" pitchFamily="18" charset="0"/>
                <a:ea typeface="Cambria" panose="02040503050406030204" pitchFamily="18" charset="0"/>
              </a:rPr>
              <a:t>The Washington office has the maximum number of employees who have exited.</a:t>
            </a:r>
          </a:p>
          <a:p>
            <a:pPr marL="342900" indent="-342900" algn="just">
              <a:buFont typeface="Wingdings" panose="05000000000000000000" pitchFamily="2" charset="2"/>
              <a:buChar char="Ø"/>
            </a:pPr>
            <a:endParaRPr lang="en-US" dirty="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IN" dirty="0">
                <a:solidFill>
                  <a:schemeClr val="accent2">
                    <a:lumMod val="60000"/>
                    <a:lumOff val="40000"/>
                  </a:schemeClr>
                </a:solidFill>
                <a:latin typeface="Cambria" panose="02040503050406030204" pitchFamily="18" charset="0"/>
                <a:ea typeface="Cambria" panose="02040503050406030204" pitchFamily="18" charset="0"/>
              </a:rPr>
              <a:t>The London office has the minimum number of employees who have exited.</a:t>
            </a:r>
          </a:p>
        </p:txBody>
      </p:sp>
      <p:pic>
        <p:nvPicPr>
          <p:cNvPr id="3" name="Picture 2">
            <a:extLst>
              <a:ext uri="{FF2B5EF4-FFF2-40B4-BE49-F238E27FC236}">
                <a16:creationId xmlns:a16="http://schemas.microsoft.com/office/drawing/2014/main" id="{25F09F96-0F83-3F4F-989B-B4F6A4CD33D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55179" y="1740036"/>
            <a:ext cx="5850187" cy="3225256"/>
          </a:xfrm>
          <a:prstGeom prst="rect">
            <a:avLst/>
          </a:prstGeom>
          <a:ln w="88900" cap="sq" cmpd="thickThin">
            <a:solidFill>
              <a:schemeClr val="accent2">
                <a:lumMod val="60000"/>
                <a:lumOff val="40000"/>
              </a:schemeClr>
            </a:solidFill>
            <a:prstDash val="solid"/>
            <a:miter lim="800000"/>
          </a:ln>
          <a:effectLst>
            <a:glow rad="63500">
              <a:schemeClr val="accent2">
                <a:satMod val="175000"/>
                <a:alpha val="40000"/>
              </a:schemeClr>
            </a:glow>
            <a:innerShdw blurRad="76200">
              <a:srgbClr val="000000"/>
            </a:innerShdw>
            <a:reflection blurRad="6350" stA="50000" endA="275" endPos="40000" dist="101600" dir="5400000" sy="-100000" algn="bl" rotWithShape="0"/>
          </a:effectLst>
        </p:spPr>
      </p:pic>
    </p:spTree>
    <p:extLst>
      <p:ext uri="{BB962C8B-B14F-4D97-AF65-F5344CB8AC3E}">
        <p14:creationId xmlns:p14="http://schemas.microsoft.com/office/powerpoint/2010/main" val="221482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CD93E-ABA1-578F-7C14-D7D0A0D225F5}"/>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101D078-858A-3776-8352-E33A4F87CA38}"/>
              </a:ext>
            </a:extLst>
          </p:cNvPr>
          <p:cNvCxnSpPr>
            <a:cxnSpLocks/>
          </p:cNvCxnSpPr>
          <p:nvPr/>
        </p:nvCxnSpPr>
        <p:spPr>
          <a:xfrm>
            <a:off x="993056" y="1238864"/>
            <a:ext cx="10382867"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48F95C8F-6F4D-CC06-AD41-21244A32B612}"/>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8E508717-9125-0AF5-71C1-6C9AA5DA6E26}"/>
              </a:ext>
            </a:extLst>
          </p:cNvPr>
          <p:cNvSpPr txBox="1"/>
          <p:nvPr/>
        </p:nvSpPr>
        <p:spPr>
          <a:xfrm>
            <a:off x="1356851" y="0"/>
            <a:ext cx="9291484" cy="1138773"/>
          </a:xfrm>
          <a:prstGeom prst="rect">
            <a:avLst/>
          </a:prstGeom>
          <a:noFill/>
          <a:effectLst>
            <a:outerShdw blurRad="76200" dist="63500" dir="5400000" algn="ctr" rotWithShape="0">
              <a:srgbClr val="000000">
                <a:alpha val="75000"/>
              </a:srgbClr>
            </a:outerShdw>
          </a:effectLst>
        </p:spPr>
        <p:txBody>
          <a:bodyPr wrap="square" rtlCol="0">
            <a:spAutoFit/>
            <a:scene3d>
              <a:camera prst="orthographicFront"/>
              <a:lightRig rig="morning" dir="t"/>
            </a:scene3d>
            <a:sp3d extrusionH="57150" prstMaterial="metal">
              <a:bevelT w="38100" h="38100"/>
              <a:bevelB w="38100" h="38100" prst="angle"/>
            </a:sp3d>
          </a:bodyPr>
          <a:lstStyle/>
          <a:p>
            <a:r>
              <a:rPr lang="en-IN" sz="4000" dirty="0">
                <a:solidFill>
                  <a:schemeClr val="accent2">
                    <a:lumMod val="60000"/>
                    <a:lumOff val="40000"/>
                  </a:schemeClr>
                </a:solidFill>
                <a:latin typeface="Cambria" panose="02040503050406030204" pitchFamily="18" charset="0"/>
                <a:ea typeface="Cambria" panose="02040503050406030204" pitchFamily="18" charset="0"/>
              </a:rPr>
              <a:t>		  </a:t>
            </a:r>
            <a:r>
              <a:rPr lang="en-IN" sz="2800" dirty="0">
                <a:solidFill>
                  <a:schemeClr val="accent2">
                    <a:lumMod val="60000"/>
                    <a:lumOff val="40000"/>
                  </a:schemeClr>
                </a:solidFill>
                <a:latin typeface="Cambria" panose="02040503050406030204" pitchFamily="18" charset="0"/>
                <a:ea typeface="Cambria" panose="02040503050406030204" pitchFamily="18" charset="0"/>
              </a:rPr>
              <a:t>Insights: What Are The Effective Recruitment 	Sources Or Platforms Used To Hire Good Candidates?</a:t>
            </a:r>
          </a:p>
        </p:txBody>
      </p:sp>
      <p:sp>
        <p:nvSpPr>
          <p:cNvPr id="11" name="TextBox 10">
            <a:extLst>
              <a:ext uri="{FF2B5EF4-FFF2-40B4-BE49-F238E27FC236}">
                <a16:creationId xmlns:a16="http://schemas.microsoft.com/office/drawing/2014/main" id="{E0DDE48F-175B-ACD4-DE3C-4B58B107E827}"/>
              </a:ext>
            </a:extLst>
          </p:cNvPr>
          <p:cNvSpPr txBox="1"/>
          <p:nvPr/>
        </p:nvSpPr>
        <p:spPr>
          <a:xfrm>
            <a:off x="7305368" y="1799302"/>
            <a:ext cx="4070554" cy="2585323"/>
          </a:xfrm>
          <a:prstGeom prst="rect">
            <a:avLst/>
          </a:prstGeom>
          <a:noFill/>
        </p:spPr>
        <p:txBody>
          <a:bodyPr wrap="square" rtlCol="0">
            <a:spAutoFit/>
          </a:bodyPr>
          <a:lstStyle/>
          <a:p>
            <a:pPr marL="342900" indent="-342900" algn="just">
              <a:buFont typeface="Wingdings" panose="05000000000000000000" pitchFamily="2" charset="2"/>
              <a:buChar char="Ø"/>
            </a:pPr>
            <a:r>
              <a:rPr lang="en-US" dirty="0">
                <a:solidFill>
                  <a:schemeClr val="accent2">
                    <a:lumMod val="60000"/>
                    <a:lumOff val="40000"/>
                  </a:schemeClr>
                </a:solidFill>
                <a:latin typeface="Cambria" panose="02040503050406030204" pitchFamily="18" charset="0"/>
                <a:ea typeface="Cambria" panose="02040503050406030204" pitchFamily="18" charset="0"/>
              </a:rPr>
              <a:t>In this, we can see that </a:t>
            </a:r>
            <a:r>
              <a:rPr lang="en-IN" dirty="0">
                <a:solidFill>
                  <a:schemeClr val="accent2">
                    <a:lumMod val="60000"/>
                    <a:lumOff val="40000"/>
                  </a:schemeClr>
                </a:solidFill>
                <a:latin typeface="Cambria" panose="02040503050406030204" pitchFamily="18" charset="0"/>
                <a:ea typeface="Cambria" panose="02040503050406030204" pitchFamily="18" charset="0"/>
              </a:rPr>
              <a:t>from Indeed</a:t>
            </a:r>
            <a:r>
              <a:rPr lang="en-US" dirty="0">
                <a:solidFill>
                  <a:schemeClr val="accent2">
                    <a:lumMod val="60000"/>
                    <a:lumOff val="40000"/>
                  </a:schemeClr>
                </a:solidFill>
                <a:latin typeface="Cambria" panose="02040503050406030204" pitchFamily="18" charset="0"/>
                <a:ea typeface="Cambria" panose="02040503050406030204" pitchFamily="18" charset="0"/>
              </a:rPr>
              <a:t>, we have found a good number of candidates,</a:t>
            </a:r>
            <a:r>
              <a:rPr lang="en-IN" dirty="0">
                <a:solidFill>
                  <a:schemeClr val="accent2">
                    <a:lumMod val="60000"/>
                    <a:lumOff val="40000"/>
                  </a:schemeClr>
                </a:solidFill>
                <a:latin typeface="Cambria" panose="02040503050406030204" pitchFamily="18" charset="0"/>
                <a:ea typeface="Cambria" panose="02040503050406030204" pitchFamily="18" charset="0"/>
              </a:rPr>
              <a:t> and their performance was also good.</a:t>
            </a:r>
          </a:p>
          <a:p>
            <a:pPr marL="342900" indent="-342900" algn="just">
              <a:buFont typeface="Wingdings" panose="05000000000000000000" pitchFamily="2" charset="2"/>
              <a:buChar char="Ø"/>
            </a:pPr>
            <a:endParaRPr lang="en-IN" dirty="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dirty="0">
                <a:solidFill>
                  <a:schemeClr val="accent2">
                    <a:lumMod val="60000"/>
                    <a:lumOff val="40000"/>
                  </a:schemeClr>
                </a:solidFill>
                <a:latin typeface="Cambria" panose="02040503050406030204" pitchFamily="18" charset="0"/>
                <a:ea typeface="Cambria" panose="02040503050406030204" pitchFamily="18" charset="0"/>
              </a:rPr>
              <a:t>So, in the future, we will be </a:t>
            </a:r>
            <a:r>
              <a:rPr lang="en-IN" dirty="0">
                <a:solidFill>
                  <a:schemeClr val="accent2">
                    <a:lumMod val="60000"/>
                    <a:lumOff val="40000"/>
                  </a:schemeClr>
                </a:solidFill>
                <a:latin typeface="Cambria" panose="02040503050406030204" pitchFamily="18" charset="0"/>
                <a:ea typeface="Cambria" panose="02040503050406030204" pitchFamily="18" charset="0"/>
              </a:rPr>
              <a:t>mainly focusing on Indeed for hiring and sourcing the good and experienced candidates.</a:t>
            </a:r>
          </a:p>
        </p:txBody>
      </p:sp>
      <p:pic>
        <p:nvPicPr>
          <p:cNvPr id="5" name="Picture 4">
            <a:extLst>
              <a:ext uri="{FF2B5EF4-FFF2-40B4-BE49-F238E27FC236}">
                <a16:creationId xmlns:a16="http://schemas.microsoft.com/office/drawing/2014/main" id="{28647BAB-219E-81D9-43CC-F467F6CA7E91}"/>
              </a:ext>
            </a:extLst>
          </p:cNvPr>
          <p:cNvPicPr>
            <a:picLocks noChangeAspect="1"/>
          </p:cNvPicPr>
          <p:nvPr/>
        </p:nvPicPr>
        <p:blipFill>
          <a:blip r:embed="rId2">
            <a:extLst>
              <a:ext uri="{28A0092B-C50C-407E-A947-70E740481C1C}">
                <a14:useLocalDpi xmlns:a14="http://schemas.microsoft.com/office/drawing/2010/main" val="0"/>
              </a:ext>
            </a:extLst>
          </a:blip>
          <a:srcRect l="228" t="353" r="228" b="353"/>
          <a:stretch>
            <a:fillRect/>
          </a:stretch>
        </p:blipFill>
        <p:spPr>
          <a:xfrm>
            <a:off x="1425678" y="1671483"/>
            <a:ext cx="5447068" cy="3824749"/>
          </a:xfrm>
          <a:prstGeom prst="rect">
            <a:avLst/>
          </a:prstGeom>
          <a:ln w="88900" cap="sq" cmpd="thickThin">
            <a:solidFill>
              <a:schemeClr val="accent2">
                <a:lumMod val="60000"/>
                <a:lumOff val="40000"/>
              </a:schemeClr>
            </a:solidFill>
            <a:prstDash val="solid"/>
            <a:miter lim="800000"/>
          </a:ln>
          <a:effectLst>
            <a:glow rad="63500">
              <a:schemeClr val="accent2">
                <a:satMod val="175000"/>
                <a:alpha val="40000"/>
              </a:schemeClr>
            </a:glow>
            <a:innerShdw blurRad="76200">
              <a:srgbClr val="000000"/>
            </a:innerShdw>
            <a:reflection blurRad="6350" stA="50000" endA="275" endPos="28000" dist="101600" dir="5400000" sy="-100000" algn="bl" rotWithShape="0"/>
          </a:effectLst>
        </p:spPr>
      </p:pic>
    </p:spTree>
    <p:extLst>
      <p:ext uri="{BB962C8B-B14F-4D97-AF65-F5344CB8AC3E}">
        <p14:creationId xmlns:p14="http://schemas.microsoft.com/office/powerpoint/2010/main" val="357689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212ED-9F0F-5CFB-6B95-CCAC3D1DAC87}"/>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AB187FC-0E11-7DCB-ADF3-C6EE3823F4EC}"/>
              </a:ext>
            </a:extLst>
          </p:cNvPr>
          <p:cNvCxnSpPr>
            <a:cxnSpLocks/>
          </p:cNvCxnSpPr>
          <p:nvPr/>
        </p:nvCxnSpPr>
        <p:spPr>
          <a:xfrm>
            <a:off x="993056" y="1238864"/>
            <a:ext cx="10382867"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4F0EC9D8-4AF1-090C-3655-6DC12A36E722}"/>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AC27401C-50C3-E0AD-1AA9-09692502D4C0}"/>
              </a:ext>
            </a:extLst>
          </p:cNvPr>
          <p:cNvSpPr txBox="1"/>
          <p:nvPr/>
        </p:nvSpPr>
        <p:spPr>
          <a:xfrm>
            <a:off x="1450258" y="0"/>
            <a:ext cx="9291484" cy="1138773"/>
          </a:xfrm>
          <a:prstGeom prst="rect">
            <a:avLst/>
          </a:prstGeom>
          <a:noFill/>
          <a:effectLst>
            <a:outerShdw blurRad="76200" dist="63500" dir="5400000" algn="ctr" rotWithShape="0">
              <a:srgbClr val="000000">
                <a:alpha val="75000"/>
              </a:srgbClr>
            </a:outerShdw>
          </a:effectLst>
        </p:spPr>
        <p:txBody>
          <a:bodyPr wrap="square" rtlCol="0">
            <a:spAutoFit/>
            <a:scene3d>
              <a:camera prst="orthographicFront"/>
              <a:lightRig rig="morning" dir="t"/>
            </a:scene3d>
            <a:sp3d extrusionH="57150" prstMaterial="metal">
              <a:bevelT w="38100" h="38100"/>
              <a:bevelB w="38100" h="38100" prst="angle"/>
            </a:sp3d>
          </a:bodyPr>
          <a:lstStyle/>
          <a:p>
            <a:r>
              <a:rPr lang="en-IN" sz="4000" dirty="0">
                <a:solidFill>
                  <a:schemeClr val="accent2">
                    <a:lumMod val="60000"/>
                    <a:lumOff val="40000"/>
                  </a:schemeClr>
                </a:solidFill>
                <a:latin typeface="Cambria" panose="02040503050406030204" pitchFamily="18" charset="0"/>
                <a:ea typeface="Cambria" panose="02040503050406030204" pitchFamily="18" charset="0"/>
              </a:rPr>
              <a:t>	   </a:t>
            </a:r>
            <a:r>
              <a:rPr lang="en-IN" sz="2800" dirty="0">
                <a:solidFill>
                  <a:schemeClr val="accent2">
                    <a:lumMod val="60000"/>
                    <a:lumOff val="40000"/>
                  </a:schemeClr>
                </a:solidFill>
                <a:latin typeface="Cambria" panose="02040503050406030204" pitchFamily="18" charset="0"/>
                <a:ea typeface="Cambria" panose="02040503050406030204" pitchFamily="18" charset="0"/>
              </a:rPr>
              <a:t>Insights: Check The Need Of Candidates For Future, 						Urgent, Or Immediate Basis.</a:t>
            </a:r>
          </a:p>
        </p:txBody>
      </p:sp>
      <p:sp>
        <p:nvSpPr>
          <p:cNvPr id="11" name="TextBox 10">
            <a:extLst>
              <a:ext uri="{FF2B5EF4-FFF2-40B4-BE49-F238E27FC236}">
                <a16:creationId xmlns:a16="http://schemas.microsoft.com/office/drawing/2014/main" id="{40CC1922-2551-CF50-B91E-BC5DCA1B1EBD}"/>
              </a:ext>
            </a:extLst>
          </p:cNvPr>
          <p:cNvSpPr txBox="1"/>
          <p:nvPr/>
        </p:nvSpPr>
        <p:spPr>
          <a:xfrm>
            <a:off x="7118558" y="1740108"/>
            <a:ext cx="4257365" cy="2308324"/>
          </a:xfrm>
          <a:prstGeom prst="rect">
            <a:avLst/>
          </a:prstGeom>
          <a:noFill/>
        </p:spPr>
        <p:txBody>
          <a:bodyPr wrap="square" rtlCol="0">
            <a:spAutoFit/>
          </a:bodyPr>
          <a:lstStyle/>
          <a:p>
            <a:pPr marL="342900" indent="-342900" algn="just">
              <a:buFont typeface="Wingdings" panose="05000000000000000000" pitchFamily="2" charset="2"/>
              <a:buChar char="Ø"/>
            </a:pPr>
            <a:r>
              <a:rPr lang="en-US" dirty="0">
                <a:solidFill>
                  <a:schemeClr val="accent2">
                    <a:lumMod val="60000"/>
                    <a:lumOff val="40000"/>
                  </a:schemeClr>
                </a:solidFill>
                <a:latin typeface="Cambria" panose="02040503050406030204" pitchFamily="18" charset="0"/>
                <a:ea typeface="Cambria" panose="02040503050406030204" pitchFamily="18" charset="0"/>
              </a:rPr>
              <a:t>Using a pie chart, we can easily visualize the various requirements of employees for the future, whether they are urgent or immediate. Additionally, we can update the file based on these needs, and the results will automatically reflect any changes made.</a:t>
            </a:r>
            <a:endParaRPr lang="en-IN" dirty="0">
              <a:solidFill>
                <a:schemeClr val="accent2">
                  <a:lumMod val="60000"/>
                  <a:lumOff val="40000"/>
                </a:schemeClr>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AF602105-AD13-D553-7A59-324B952979D6}"/>
              </a:ext>
            </a:extLst>
          </p:cNvPr>
          <p:cNvPicPr>
            <a:picLocks noChangeAspect="1"/>
          </p:cNvPicPr>
          <p:nvPr/>
        </p:nvPicPr>
        <p:blipFill>
          <a:blip r:embed="rId2">
            <a:extLst>
              <a:ext uri="{28A0092B-C50C-407E-A947-70E740481C1C}">
                <a14:useLocalDpi xmlns:a14="http://schemas.microsoft.com/office/drawing/2010/main" val="0"/>
              </a:ext>
            </a:extLst>
          </a:blip>
          <a:srcRect l="17478"/>
          <a:stretch>
            <a:fillRect/>
          </a:stretch>
        </p:blipFill>
        <p:spPr>
          <a:xfrm>
            <a:off x="1406015" y="1681321"/>
            <a:ext cx="5496229" cy="3276042"/>
          </a:xfrm>
          <a:prstGeom prst="rect">
            <a:avLst/>
          </a:prstGeom>
          <a:ln w="88900" cap="sq" cmpd="thickThin">
            <a:solidFill>
              <a:schemeClr val="accent2">
                <a:lumMod val="60000"/>
                <a:lumOff val="40000"/>
              </a:schemeClr>
            </a:solidFill>
            <a:prstDash val="solid"/>
            <a:miter lim="800000"/>
          </a:ln>
          <a:effectLst>
            <a:glow rad="63500">
              <a:schemeClr val="accent2">
                <a:satMod val="175000"/>
                <a:alpha val="40000"/>
              </a:schemeClr>
            </a:glow>
            <a:innerShdw blurRad="76200">
              <a:srgbClr val="000000"/>
            </a:innerShdw>
            <a:reflection blurRad="6350" stA="50000" endA="275" endPos="19000" dist="101600" dir="5400000" sy="-100000" algn="bl" rotWithShape="0"/>
          </a:effectLst>
        </p:spPr>
      </p:pic>
    </p:spTree>
    <p:extLst>
      <p:ext uri="{BB962C8B-B14F-4D97-AF65-F5344CB8AC3E}">
        <p14:creationId xmlns:p14="http://schemas.microsoft.com/office/powerpoint/2010/main" val="2924058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4B454-4A08-2109-C86D-CCE3A926135D}"/>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5E9D918-8C80-9036-AADD-3FCC7CA5DAD3}"/>
              </a:ext>
            </a:extLst>
          </p:cNvPr>
          <p:cNvCxnSpPr>
            <a:cxnSpLocks/>
          </p:cNvCxnSpPr>
          <p:nvPr/>
        </p:nvCxnSpPr>
        <p:spPr>
          <a:xfrm>
            <a:off x="993056" y="1238864"/>
            <a:ext cx="10382867" cy="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6850C969-E53E-420A-46F6-E89FF845C70A}"/>
              </a:ext>
            </a:extLst>
          </p:cNvPr>
          <p:cNvCxnSpPr>
            <a:cxnSpLocks/>
          </p:cNvCxnSpPr>
          <p:nvPr/>
        </p:nvCxnSpPr>
        <p:spPr>
          <a:xfrm>
            <a:off x="993056" y="0"/>
            <a:ext cx="0" cy="6858000"/>
          </a:xfrm>
          <a:prstGeom prst="line">
            <a:avLst/>
          </a:prstGeom>
          <a:ln>
            <a:solidFill>
              <a:schemeClr val="accent2">
                <a:lumMod val="60000"/>
                <a:lumOff val="40000"/>
              </a:schemeClr>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CF2F4BAF-97B2-698A-CA76-211D346130F5}"/>
              </a:ext>
            </a:extLst>
          </p:cNvPr>
          <p:cNvSpPr txBox="1"/>
          <p:nvPr/>
        </p:nvSpPr>
        <p:spPr>
          <a:xfrm>
            <a:off x="1450258" y="0"/>
            <a:ext cx="10269794" cy="1138773"/>
          </a:xfrm>
          <a:prstGeom prst="rect">
            <a:avLst/>
          </a:prstGeom>
          <a:noFill/>
          <a:effectLst>
            <a:outerShdw blurRad="76200" dist="63500" dir="5400000" algn="ctr" rotWithShape="0">
              <a:srgbClr val="000000">
                <a:alpha val="75000"/>
              </a:srgbClr>
            </a:outerShdw>
          </a:effectLst>
        </p:spPr>
        <p:txBody>
          <a:bodyPr wrap="square" rtlCol="0">
            <a:spAutoFit/>
            <a:scene3d>
              <a:camera prst="orthographicFront"/>
              <a:lightRig rig="morning" dir="t"/>
            </a:scene3d>
            <a:sp3d extrusionH="57150" prstMaterial="metal">
              <a:bevelT w="38100" h="38100"/>
              <a:bevelB w="38100" h="38100" prst="angle"/>
            </a:sp3d>
          </a:bodyPr>
          <a:lstStyle/>
          <a:p>
            <a:r>
              <a:rPr lang="en-IN" sz="4000" dirty="0">
                <a:solidFill>
                  <a:schemeClr val="accent2">
                    <a:lumMod val="60000"/>
                    <a:lumOff val="40000"/>
                  </a:schemeClr>
                </a:solidFill>
                <a:latin typeface="Cambria" panose="02040503050406030204" pitchFamily="18" charset="0"/>
                <a:ea typeface="Cambria" panose="02040503050406030204" pitchFamily="18" charset="0"/>
              </a:rPr>
              <a:t>  </a:t>
            </a:r>
            <a:r>
              <a:rPr lang="en-IN" sz="2800" dirty="0">
                <a:solidFill>
                  <a:schemeClr val="accent2">
                    <a:lumMod val="60000"/>
                    <a:lumOff val="40000"/>
                  </a:schemeClr>
                </a:solidFill>
                <a:latin typeface="Cambria" panose="02040503050406030204" pitchFamily="18" charset="0"/>
                <a:ea typeface="Cambria" panose="02040503050406030204" pitchFamily="18" charset="0"/>
              </a:rPr>
              <a:t>Insights: Forecast The Number Of Candidates or Employees 					       Needed For The 2 Consecutive Years.</a:t>
            </a:r>
          </a:p>
        </p:txBody>
      </p:sp>
      <p:sp>
        <p:nvSpPr>
          <p:cNvPr id="10" name="Rectangle 2">
            <a:extLst>
              <a:ext uri="{FF2B5EF4-FFF2-40B4-BE49-F238E27FC236}">
                <a16:creationId xmlns:a16="http://schemas.microsoft.com/office/drawing/2014/main" id="{6C28E9FD-F2F0-EC8B-0CAC-0542C7A46663}"/>
              </a:ext>
            </a:extLst>
          </p:cNvPr>
          <p:cNvSpPr>
            <a:spLocks noChangeArrowheads="1"/>
          </p:cNvSpPr>
          <p:nvPr/>
        </p:nvSpPr>
        <p:spPr bwMode="auto">
          <a:xfrm rot="10800000" flipV="1">
            <a:off x="1145456" y="4549676"/>
            <a:ext cx="990108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accent2">
                    <a:lumMod val="60000"/>
                    <a:lumOff val="40000"/>
                  </a:schemeClr>
                </a:solidFill>
                <a:effectLst/>
                <a:latin typeface="Cambria" panose="02040503050406030204" pitchFamily="18" charset="0"/>
                <a:ea typeface="Cambria" panose="02040503050406030204" pitchFamily="18" charset="0"/>
              </a:rPr>
              <a:t>The forecast predicts a slight decline in employee numbers in 2023 and 2024.</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accent2">
                    <a:lumMod val="60000"/>
                    <a:lumOff val="40000"/>
                  </a:schemeClr>
                </a:solidFill>
                <a:effectLst/>
                <a:latin typeface="Cambria" panose="02040503050406030204" pitchFamily="18" charset="0"/>
                <a:ea typeface="Cambria" panose="02040503050406030204" pitchFamily="18" charset="0"/>
              </a:rPr>
              <a:t>2023: Approx. 22 employees expected.</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i="0" u="none" strike="noStrike" cap="none" normalizeH="0" baseline="0" dirty="0">
                <a:ln>
                  <a:noFill/>
                </a:ln>
                <a:solidFill>
                  <a:schemeClr val="accent2">
                    <a:lumMod val="60000"/>
                    <a:lumOff val="40000"/>
                  </a:schemeClr>
                </a:solidFill>
                <a:effectLst/>
                <a:latin typeface="Cambria" panose="02040503050406030204" pitchFamily="18" charset="0"/>
                <a:ea typeface="Cambria" panose="02040503050406030204" pitchFamily="18" charset="0"/>
              </a:rPr>
              <a:t>2024: Number remains relatively stable around 22–23, with a slight upward confidence band, indicating potential for increase.</a:t>
            </a:r>
            <a:endParaRPr lang="en-US" altLang="en-US" dirty="0">
              <a:solidFill>
                <a:schemeClr val="accent2">
                  <a:lumMod val="60000"/>
                  <a:lumOff val="40000"/>
                </a:schemeClr>
              </a:solidFill>
              <a:latin typeface="Cambria" panose="02040503050406030204" pitchFamily="18" charset="0"/>
              <a:ea typeface="Cambria" panose="020405030504060302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solidFill>
                  <a:schemeClr val="accent2">
                    <a:lumMod val="60000"/>
                    <a:lumOff val="40000"/>
                  </a:schemeClr>
                </a:solidFill>
                <a:latin typeface="Cambria" panose="02040503050406030204" pitchFamily="18" charset="0"/>
                <a:ea typeface="Cambria" panose="02040503050406030204" pitchFamily="18" charset="0"/>
              </a:rPr>
              <a:t>HR and recruitment teams should plan for moderate hiring in 2023–24 while preparing for a possible increase post-2024.</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solidFill>
                  <a:schemeClr val="accent2">
                    <a:lumMod val="60000"/>
                    <a:lumOff val="40000"/>
                  </a:schemeClr>
                </a:solidFill>
                <a:latin typeface="Cambria" panose="02040503050406030204" pitchFamily="18" charset="0"/>
                <a:ea typeface="Cambria" panose="02040503050406030204" pitchFamily="18" charset="0"/>
              </a:rPr>
              <a:t>Consider maintaining a flexible workforce to adapt to these fluctuations.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i="0" u="none" strike="noStrike" cap="none" normalizeH="0" baseline="0" dirty="0">
              <a:ln>
                <a:noFill/>
              </a:ln>
              <a:solidFill>
                <a:schemeClr val="accent2">
                  <a:lumMod val="60000"/>
                  <a:lumOff val="40000"/>
                </a:schemeClr>
              </a:solidFill>
              <a:effectLst/>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BDFB3595-6F89-A123-302E-AF4DDFB66F43}"/>
              </a:ext>
            </a:extLst>
          </p:cNvPr>
          <p:cNvPicPr>
            <a:picLocks noChangeAspect="1"/>
          </p:cNvPicPr>
          <p:nvPr/>
        </p:nvPicPr>
        <p:blipFill>
          <a:blip r:embed="rId2">
            <a:extLst>
              <a:ext uri="{28A0092B-C50C-407E-A947-70E740481C1C}">
                <a14:useLocalDpi xmlns:a14="http://schemas.microsoft.com/office/drawing/2010/main" val="0"/>
              </a:ext>
            </a:extLst>
          </a:blip>
          <a:srcRect l="101" r="101"/>
          <a:stretch>
            <a:fillRect/>
          </a:stretch>
        </p:blipFill>
        <p:spPr>
          <a:xfrm>
            <a:off x="2305665" y="1616847"/>
            <a:ext cx="7580669" cy="2331493"/>
          </a:xfrm>
          <a:prstGeom prst="rect">
            <a:avLst/>
          </a:prstGeom>
          <a:ln w="88900" cap="sq" cmpd="thickThin">
            <a:solidFill>
              <a:schemeClr val="accent2">
                <a:lumMod val="60000"/>
                <a:lumOff val="40000"/>
              </a:schemeClr>
            </a:solidFill>
            <a:prstDash val="solid"/>
            <a:miter lim="800000"/>
          </a:ln>
          <a:effectLst>
            <a:glow rad="63500">
              <a:schemeClr val="accent2">
                <a:satMod val="175000"/>
                <a:alpha val="40000"/>
              </a:schemeClr>
            </a:glow>
            <a:innerShdw blurRad="76200">
              <a:srgbClr val="000000"/>
            </a:innerShdw>
            <a:reflection blurRad="6350" stA="50000" endA="275" endPos="19000" dist="101600" dir="5400000" sy="-100000" algn="bl" rotWithShape="0"/>
          </a:effectLst>
        </p:spPr>
      </p:pic>
    </p:spTree>
    <p:extLst>
      <p:ext uri="{BB962C8B-B14F-4D97-AF65-F5344CB8AC3E}">
        <p14:creationId xmlns:p14="http://schemas.microsoft.com/office/powerpoint/2010/main" val="385054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324</TotalTime>
  <Words>753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Areeb Khan</dc:creator>
  <cp:lastModifiedBy>Areeb Khan</cp:lastModifiedBy>
  <cp:revision>5</cp:revision>
  <dcterms:created xsi:type="dcterms:W3CDTF">2025-07-13T15:41:04Z</dcterms:created>
  <dcterms:modified xsi:type="dcterms:W3CDTF">2025-07-20T15:49:17Z</dcterms:modified>
</cp:coreProperties>
</file>