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4"/>
  </p:notesMasterIdLst>
  <p:sldIdLst>
    <p:sldId id="256" r:id="rId2"/>
    <p:sldId id="257" r:id="rId3"/>
    <p:sldId id="286" r:id="rId4"/>
    <p:sldId id="28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8"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type="screen16x9"/>
  <p:notesSz cx="6858000" cy="9144000"/>
  <p:embeddedFontLst>
    <p:embeddedFont>
      <p:font typeface="Anaheim" panose="020B0604020202020204" charset="0"/>
      <p:regular r:id="rId35"/>
    </p:embeddedFont>
    <p:embeddedFont>
      <p:font typeface="Bebas Neue" panose="020B0606020202050201" pitchFamily="34" charset="0"/>
      <p:regular r:id="rId36"/>
    </p:embeddedFont>
    <p:embeddedFont>
      <p:font typeface="Catamaran Light" panose="020B0604020202020204" charset="0"/>
      <p:regular r:id="rId37"/>
      <p:bold r:id="rId38"/>
    </p:embeddedFont>
    <p:embeddedFont>
      <p:font typeface="Delius" panose="020B0604020202020204" charset="0"/>
      <p:regular r:id="rId39"/>
    </p:embeddedFont>
    <p:embeddedFont>
      <p:font typeface="Lato" panose="020F0502020204030203" pitchFamily="34" charset="0"/>
      <p:regular r:id="rId40"/>
      <p:bold r:id="rId41"/>
      <p:italic r:id="rId42"/>
      <p:boldItalic r:id="rId43"/>
    </p:embeddedFont>
    <p:embeddedFont>
      <p:font typeface="Montserrat" panose="00000500000000000000" pitchFamily="2" charset="0"/>
      <p:regular r:id="rId44"/>
      <p:bold r:id="rId45"/>
      <p:italic r:id="rId46"/>
      <p:boldItalic r:id="rId47"/>
    </p:embeddedFont>
    <p:embeddedFont>
      <p:font typeface="Nunito" pitchFamily="2" charset="0"/>
      <p:regular r:id="rId48"/>
      <p:bold r:id="rId49"/>
      <p:italic r:id="rId50"/>
      <p:boldItalic r:id="rId51"/>
    </p:embeddedFont>
    <p:embeddedFont>
      <p:font typeface="Nunito Light" pitchFamily="2" charset="0"/>
      <p:regular r:id="rId52"/>
      <p:italic r:id="rId53"/>
    </p:embeddedFont>
    <p:embeddedFont>
      <p:font typeface="PT Sans" panose="020B05030202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195A1B-8B83-4BFF-9BE5-88EEB613FF58}">
  <a:tblStyle styleId="{53195A1B-8B83-4BFF-9BE5-88EEB613FF5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0" name="Google Shape;9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3" name="Google Shape;11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1" name="Google Shape;11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3" name="Google Shape;13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8" name="Google Shape;138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8" name="Google Shape;14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2" name="Google Shape;147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2" name="Google Shape;15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7" name="Google Shape;15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4" name="Google Shape;160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1" name="Google Shape;16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8" name="Google Shape;161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5" name="Google Shape;162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2" name="Google Shape;163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9" name="Google Shape;163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6" name="Google Shape;164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3" name="Google Shape;16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0" name="Google Shape;7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713225" y="697232"/>
            <a:ext cx="5023200" cy="29262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500"/>
              <a:buNone/>
              <a:defRPr sz="5500"/>
            </a:lvl1pPr>
            <a:lvl2pPr lvl="1" algn="ctr">
              <a:lnSpc>
                <a:spcPct val="100000"/>
              </a:lnSpc>
              <a:spcBef>
                <a:spcPts val="0"/>
              </a:spcBef>
              <a:spcAft>
                <a:spcPts val="0"/>
              </a:spcAft>
              <a:buClr>
                <a:srgbClr val="191919"/>
              </a:buClr>
              <a:buSzPts val="5500"/>
              <a:buNone/>
              <a:defRPr sz="5500">
                <a:solidFill>
                  <a:srgbClr val="191919"/>
                </a:solidFill>
              </a:defRPr>
            </a:lvl2pPr>
            <a:lvl3pPr lvl="2" algn="ctr">
              <a:lnSpc>
                <a:spcPct val="100000"/>
              </a:lnSpc>
              <a:spcBef>
                <a:spcPts val="0"/>
              </a:spcBef>
              <a:spcAft>
                <a:spcPts val="0"/>
              </a:spcAft>
              <a:buClr>
                <a:srgbClr val="191919"/>
              </a:buClr>
              <a:buSzPts val="5500"/>
              <a:buNone/>
              <a:defRPr sz="5500">
                <a:solidFill>
                  <a:srgbClr val="191919"/>
                </a:solidFill>
              </a:defRPr>
            </a:lvl3pPr>
            <a:lvl4pPr lvl="3" algn="ctr">
              <a:lnSpc>
                <a:spcPct val="100000"/>
              </a:lnSpc>
              <a:spcBef>
                <a:spcPts val="0"/>
              </a:spcBef>
              <a:spcAft>
                <a:spcPts val="0"/>
              </a:spcAft>
              <a:buClr>
                <a:srgbClr val="191919"/>
              </a:buClr>
              <a:buSzPts val="5500"/>
              <a:buNone/>
              <a:defRPr sz="5500">
                <a:solidFill>
                  <a:srgbClr val="191919"/>
                </a:solidFill>
              </a:defRPr>
            </a:lvl4pPr>
            <a:lvl5pPr lvl="4" algn="ctr">
              <a:lnSpc>
                <a:spcPct val="100000"/>
              </a:lnSpc>
              <a:spcBef>
                <a:spcPts val="0"/>
              </a:spcBef>
              <a:spcAft>
                <a:spcPts val="0"/>
              </a:spcAft>
              <a:buClr>
                <a:srgbClr val="191919"/>
              </a:buClr>
              <a:buSzPts val="5500"/>
              <a:buNone/>
              <a:defRPr sz="5500">
                <a:solidFill>
                  <a:srgbClr val="191919"/>
                </a:solidFill>
              </a:defRPr>
            </a:lvl5pPr>
            <a:lvl6pPr lvl="5" algn="ctr">
              <a:lnSpc>
                <a:spcPct val="100000"/>
              </a:lnSpc>
              <a:spcBef>
                <a:spcPts val="0"/>
              </a:spcBef>
              <a:spcAft>
                <a:spcPts val="0"/>
              </a:spcAft>
              <a:buClr>
                <a:srgbClr val="191919"/>
              </a:buClr>
              <a:buSzPts val="5500"/>
              <a:buNone/>
              <a:defRPr sz="5500">
                <a:solidFill>
                  <a:srgbClr val="191919"/>
                </a:solidFill>
              </a:defRPr>
            </a:lvl6pPr>
            <a:lvl7pPr lvl="6" algn="ctr">
              <a:lnSpc>
                <a:spcPct val="100000"/>
              </a:lnSpc>
              <a:spcBef>
                <a:spcPts val="0"/>
              </a:spcBef>
              <a:spcAft>
                <a:spcPts val="0"/>
              </a:spcAft>
              <a:buClr>
                <a:srgbClr val="191919"/>
              </a:buClr>
              <a:buSzPts val="5500"/>
              <a:buNone/>
              <a:defRPr sz="5500">
                <a:solidFill>
                  <a:srgbClr val="191919"/>
                </a:solidFill>
              </a:defRPr>
            </a:lvl7pPr>
            <a:lvl8pPr lvl="7" algn="ctr">
              <a:lnSpc>
                <a:spcPct val="100000"/>
              </a:lnSpc>
              <a:spcBef>
                <a:spcPts val="0"/>
              </a:spcBef>
              <a:spcAft>
                <a:spcPts val="0"/>
              </a:spcAft>
              <a:buClr>
                <a:srgbClr val="191919"/>
              </a:buClr>
              <a:buSzPts val="5500"/>
              <a:buNone/>
              <a:defRPr sz="5500">
                <a:solidFill>
                  <a:srgbClr val="191919"/>
                </a:solidFill>
              </a:defRPr>
            </a:lvl8pPr>
            <a:lvl9pPr lvl="8" algn="ctr">
              <a:lnSpc>
                <a:spcPct val="100000"/>
              </a:lnSpc>
              <a:spcBef>
                <a:spcPts val="0"/>
              </a:spcBef>
              <a:spcAft>
                <a:spcPts val="0"/>
              </a:spcAft>
              <a:buClr>
                <a:srgbClr val="191919"/>
              </a:buClr>
              <a:buSzPts val="5500"/>
              <a:buNone/>
              <a:defRPr sz="5500">
                <a:solidFill>
                  <a:srgbClr val="191919"/>
                </a:solidFill>
              </a:defRPr>
            </a:lvl9pPr>
          </a:lstStyle>
          <a:p>
            <a:endParaRPr/>
          </a:p>
        </p:txBody>
      </p:sp>
      <p:sp>
        <p:nvSpPr>
          <p:cNvPr id="12" name="Google Shape;12;p2"/>
          <p:cNvSpPr txBox="1">
            <a:spLocks noGrp="1"/>
          </p:cNvSpPr>
          <p:nvPr>
            <p:ph type="subTitle" idx="1"/>
          </p:nvPr>
        </p:nvSpPr>
        <p:spPr>
          <a:xfrm>
            <a:off x="713225" y="3989068"/>
            <a:ext cx="5023200" cy="457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6"/>
        <p:cNvGrpSpPr/>
        <p:nvPr/>
      </p:nvGrpSpPr>
      <p:grpSpPr>
        <a:xfrm>
          <a:off x="0" y="0"/>
          <a:ext cx="0" cy="0"/>
          <a:chOff x="0" y="0"/>
          <a:chExt cx="0" cy="0"/>
        </a:xfrm>
      </p:grpSpPr>
      <p:sp>
        <p:nvSpPr>
          <p:cNvPr id="87" name="Google Shape;87;p12"/>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txBox="1">
            <a:spLocks noGrp="1"/>
          </p:cNvSpPr>
          <p:nvPr>
            <p:ph type="title"/>
          </p:nvPr>
        </p:nvSpPr>
        <p:spPr>
          <a:xfrm>
            <a:off x="3408303" y="3393537"/>
            <a:ext cx="5022600" cy="548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89" name="Google Shape;89;p12"/>
          <p:cNvSpPr txBox="1">
            <a:spLocks noGrp="1"/>
          </p:cNvSpPr>
          <p:nvPr>
            <p:ph type="subTitle" idx="1"/>
          </p:nvPr>
        </p:nvSpPr>
        <p:spPr>
          <a:xfrm>
            <a:off x="3408303" y="1201263"/>
            <a:ext cx="5022600" cy="18288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0" name="Google Shape;90;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1"/>
        <p:cNvGrpSpPr/>
        <p:nvPr/>
      </p:nvGrpSpPr>
      <p:grpSpPr>
        <a:xfrm>
          <a:off x="0" y="0"/>
          <a:ext cx="0" cy="0"/>
          <a:chOff x="0" y="0"/>
          <a:chExt cx="0" cy="0"/>
        </a:xfrm>
      </p:grpSpPr>
      <p:sp>
        <p:nvSpPr>
          <p:cNvPr id="92" name="Google Shape;92;p13"/>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3"/>
          <p:cNvSpPr txBox="1">
            <a:spLocks noGrp="1"/>
          </p:cNvSpPr>
          <p:nvPr>
            <p:ph type="title"/>
          </p:nvPr>
        </p:nvSpPr>
        <p:spPr>
          <a:xfrm>
            <a:off x="713225" y="1428752"/>
            <a:ext cx="3675900" cy="1188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94" name="Google Shape;94;p13"/>
          <p:cNvSpPr txBox="1">
            <a:spLocks noGrp="1"/>
          </p:cNvSpPr>
          <p:nvPr>
            <p:ph type="subTitle" idx="1"/>
          </p:nvPr>
        </p:nvSpPr>
        <p:spPr>
          <a:xfrm>
            <a:off x="713225" y="2800348"/>
            <a:ext cx="3675900" cy="914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6"/>
        <p:cNvGrpSpPr/>
        <p:nvPr/>
      </p:nvGrpSpPr>
      <p:grpSpPr>
        <a:xfrm>
          <a:off x="0" y="0"/>
          <a:ext cx="0" cy="0"/>
          <a:chOff x="0" y="0"/>
          <a:chExt cx="0" cy="0"/>
        </a:xfrm>
      </p:grpSpPr>
      <p:sp>
        <p:nvSpPr>
          <p:cNvPr id="97" name="Google Shape;97;p14"/>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txBox="1">
            <a:spLocks noGrp="1"/>
          </p:cNvSpPr>
          <p:nvPr>
            <p:ph type="title"/>
          </p:nvPr>
        </p:nvSpPr>
        <p:spPr>
          <a:xfrm>
            <a:off x="3407700" y="633600"/>
            <a:ext cx="50232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99" name="Google Shape;99;p14"/>
          <p:cNvSpPr txBox="1">
            <a:spLocks noGrp="1"/>
          </p:cNvSpPr>
          <p:nvPr>
            <p:ph type="subTitle" idx="1"/>
          </p:nvPr>
        </p:nvSpPr>
        <p:spPr>
          <a:xfrm>
            <a:off x="3407700" y="1362456"/>
            <a:ext cx="5023200" cy="36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0" name="Google Shape;100;p14"/>
          <p:cNvSpPr txBox="1">
            <a:spLocks noGrp="1"/>
          </p:cNvSpPr>
          <p:nvPr>
            <p:ph type="title" idx="2"/>
          </p:nvPr>
        </p:nvSpPr>
        <p:spPr>
          <a:xfrm>
            <a:off x="3407700" y="2070412"/>
            <a:ext cx="50232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1" name="Google Shape;101;p14"/>
          <p:cNvSpPr txBox="1">
            <a:spLocks noGrp="1"/>
          </p:cNvSpPr>
          <p:nvPr>
            <p:ph type="subTitle" idx="3"/>
          </p:nvPr>
        </p:nvSpPr>
        <p:spPr>
          <a:xfrm>
            <a:off x="3407700" y="2801489"/>
            <a:ext cx="5023200" cy="36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2" name="Google Shape;102;p14"/>
          <p:cNvSpPr txBox="1">
            <a:spLocks noGrp="1"/>
          </p:cNvSpPr>
          <p:nvPr>
            <p:ph type="title" idx="4"/>
          </p:nvPr>
        </p:nvSpPr>
        <p:spPr>
          <a:xfrm>
            <a:off x="3407700" y="3507199"/>
            <a:ext cx="50232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3" name="Google Shape;103;p14"/>
          <p:cNvSpPr txBox="1">
            <a:spLocks noGrp="1"/>
          </p:cNvSpPr>
          <p:nvPr>
            <p:ph type="subTitle" idx="5"/>
          </p:nvPr>
        </p:nvSpPr>
        <p:spPr>
          <a:xfrm>
            <a:off x="3407700" y="4238606"/>
            <a:ext cx="5023200" cy="36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4" name="Google Shape;10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5"/>
        <p:cNvGrpSpPr/>
        <p:nvPr/>
      </p:nvGrpSpPr>
      <p:grpSpPr>
        <a:xfrm>
          <a:off x="0" y="0"/>
          <a:ext cx="0" cy="0"/>
          <a:chOff x="0" y="0"/>
          <a:chExt cx="0" cy="0"/>
        </a:xfrm>
      </p:grpSpPr>
      <p:sp>
        <p:nvSpPr>
          <p:cNvPr id="106" name="Google Shape;106;p15"/>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txBox="1">
            <a:spLocks noGrp="1"/>
          </p:cNvSpPr>
          <p:nvPr>
            <p:ph type="title"/>
          </p:nvPr>
        </p:nvSpPr>
        <p:spPr>
          <a:xfrm>
            <a:off x="4754825" y="1703075"/>
            <a:ext cx="3675900" cy="640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108" name="Google Shape;108;p15"/>
          <p:cNvSpPr txBox="1">
            <a:spLocks noGrp="1"/>
          </p:cNvSpPr>
          <p:nvPr>
            <p:ph type="subTitle" idx="1"/>
          </p:nvPr>
        </p:nvSpPr>
        <p:spPr>
          <a:xfrm>
            <a:off x="4754875" y="2526025"/>
            <a:ext cx="3675900" cy="914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16"/>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a:spLocks noGrp="1"/>
          </p:cNvSpPr>
          <p:nvPr>
            <p:ph type="title"/>
          </p:nvPr>
        </p:nvSpPr>
        <p:spPr>
          <a:xfrm>
            <a:off x="713225" y="704106"/>
            <a:ext cx="7717500" cy="13716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3" name="Google Shape;11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4"/>
        <p:cNvGrpSpPr/>
        <p:nvPr/>
      </p:nvGrpSpPr>
      <p:grpSpPr>
        <a:xfrm>
          <a:off x="0" y="0"/>
          <a:ext cx="0" cy="0"/>
          <a:chOff x="0" y="0"/>
          <a:chExt cx="0" cy="0"/>
        </a:xfrm>
      </p:grpSpPr>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6"/>
        <p:cNvGrpSpPr/>
        <p:nvPr/>
      </p:nvGrpSpPr>
      <p:grpSpPr>
        <a:xfrm>
          <a:off x="0" y="0"/>
          <a:ext cx="0" cy="0"/>
          <a:chOff x="0" y="0"/>
          <a:chExt cx="0" cy="0"/>
        </a:xfrm>
      </p:grpSpPr>
      <p:sp>
        <p:nvSpPr>
          <p:cNvPr id="117" name="Google Shape;117;p18"/>
          <p:cNvSpPr/>
          <p:nvPr/>
        </p:nvSpPr>
        <p:spPr>
          <a:xfrm>
            <a:off x="182850" y="180600"/>
            <a:ext cx="8778300" cy="4782300"/>
          </a:xfrm>
          <a:prstGeom prst="roundRect">
            <a:avLst>
              <a:gd name="adj" fmla="val 2786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9"/>
        <p:cNvGrpSpPr/>
        <p:nvPr/>
      </p:nvGrpSpPr>
      <p:grpSpPr>
        <a:xfrm>
          <a:off x="0" y="0"/>
          <a:ext cx="0" cy="0"/>
          <a:chOff x="0" y="0"/>
          <a:chExt cx="0" cy="0"/>
        </a:xfrm>
      </p:grpSpPr>
      <p:sp>
        <p:nvSpPr>
          <p:cNvPr id="120" name="Google Shape;120;p19"/>
          <p:cNvSpPr/>
          <p:nvPr/>
        </p:nvSpPr>
        <p:spPr>
          <a:xfrm flipH="1">
            <a:off x="-713022" y="3679316"/>
            <a:ext cx="2636207" cy="2003556"/>
          </a:xfrm>
          <a:custGeom>
            <a:avLst/>
            <a:gdLst/>
            <a:ahLst/>
            <a:cxnLst/>
            <a:rect l="l" t="t" r="r" b="b"/>
            <a:pathLst>
              <a:path w="19738" h="14864" extrusionOk="0">
                <a:moveTo>
                  <a:pt x="12653" y="0"/>
                </a:moveTo>
                <a:cubicBezTo>
                  <a:pt x="11162" y="0"/>
                  <a:pt x="10092" y="914"/>
                  <a:pt x="8804" y="2030"/>
                </a:cubicBezTo>
                <a:cubicBezTo>
                  <a:pt x="6831" y="3738"/>
                  <a:pt x="6021" y="5677"/>
                  <a:pt x="2994" y="7242"/>
                </a:cubicBezTo>
                <a:cubicBezTo>
                  <a:pt x="299" y="8630"/>
                  <a:pt x="0" y="11691"/>
                  <a:pt x="2912" y="13685"/>
                </a:cubicBezTo>
                <a:cubicBezTo>
                  <a:pt x="4040" y="14456"/>
                  <a:pt x="5241" y="14864"/>
                  <a:pt x="6597" y="14864"/>
                </a:cubicBezTo>
                <a:cubicBezTo>
                  <a:pt x="8735" y="14864"/>
                  <a:pt x="11256" y="13850"/>
                  <a:pt x="14478" y="11644"/>
                </a:cubicBezTo>
                <a:cubicBezTo>
                  <a:pt x="19737" y="8031"/>
                  <a:pt x="18792" y="2724"/>
                  <a:pt x="15519" y="901"/>
                </a:cubicBezTo>
                <a:cubicBezTo>
                  <a:pt x="14376" y="264"/>
                  <a:pt x="13454" y="0"/>
                  <a:pt x="12653"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19"/>
          <p:cNvGrpSpPr/>
          <p:nvPr/>
        </p:nvGrpSpPr>
        <p:grpSpPr>
          <a:xfrm>
            <a:off x="213894" y="3028762"/>
            <a:ext cx="1215560" cy="3399222"/>
            <a:chOff x="2277494" y="872037"/>
            <a:chExt cx="1215560" cy="3399222"/>
          </a:xfrm>
        </p:grpSpPr>
        <p:sp>
          <p:nvSpPr>
            <p:cNvPr id="122" name="Google Shape;122;p19"/>
            <p:cNvSpPr/>
            <p:nvPr/>
          </p:nvSpPr>
          <p:spPr>
            <a:xfrm>
              <a:off x="2840221" y="1176503"/>
              <a:ext cx="66669" cy="3094756"/>
            </a:xfrm>
            <a:custGeom>
              <a:avLst/>
              <a:gdLst/>
              <a:ahLst/>
              <a:cxnLst/>
              <a:rect l="l" t="t" r="r" b="b"/>
              <a:pathLst>
                <a:path w="640" h="29528" extrusionOk="0">
                  <a:moveTo>
                    <a:pt x="0" y="0"/>
                  </a:moveTo>
                  <a:lnTo>
                    <a:pt x="0" y="29528"/>
                  </a:lnTo>
                  <a:lnTo>
                    <a:pt x="640" y="29528"/>
                  </a:lnTo>
                  <a:lnTo>
                    <a:pt x="64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p:nvPr/>
          </p:nvSpPr>
          <p:spPr>
            <a:xfrm>
              <a:off x="2840950" y="1826099"/>
              <a:ext cx="65940" cy="216847"/>
            </a:xfrm>
            <a:custGeom>
              <a:avLst/>
              <a:gdLst/>
              <a:ahLst/>
              <a:cxnLst/>
              <a:rect l="l" t="t" r="r" b="b"/>
              <a:pathLst>
                <a:path w="633" h="2069" extrusionOk="0">
                  <a:moveTo>
                    <a:pt x="0" y="0"/>
                  </a:moveTo>
                  <a:lnTo>
                    <a:pt x="0" y="2069"/>
                  </a:lnTo>
                  <a:lnTo>
                    <a:pt x="633" y="2069"/>
                  </a:lnTo>
                  <a:lnTo>
                    <a:pt x="6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9"/>
            <p:cNvSpPr/>
            <p:nvPr/>
          </p:nvSpPr>
          <p:spPr>
            <a:xfrm>
              <a:off x="2688549" y="4217702"/>
              <a:ext cx="370741" cy="53557"/>
            </a:xfrm>
            <a:custGeom>
              <a:avLst/>
              <a:gdLst/>
              <a:ahLst/>
              <a:cxnLst/>
              <a:rect l="l" t="t" r="r" b="b"/>
              <a:pathLst>
                <a:path w="3559" h="511" extrusionOk="0">
                  <a:moveTo>
                    <a:pt x="0" y="0"/>
                  </a:moveTo>
                  <a:lnTo>
                    <a:pt x="0" y="511"/>
                  </a:lnTo>
                  <a:lnTo>
                    <a:pt x="3559" y="511"/>
                  </a:lnTo>
                  <a:lnTo>
                    <a:pt x="355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p:nvPr/>
          </p:nvSpPr>
          <p:spPr>
            <a:xfrm>
              <a:off x="2277494" y="872037"/>
              <a:ext cx="1215560" cy="1058975"/>
            </a:xfrm>
            <a:custGeom>
              <a:avLst/>
              <a:gdLst/>
              <a:ahLst/>
              <a:cxnLst/>
              <a:rect l="l" t="t" r="r" b="b"/>
              <a:pathLst>
                <a:path w="11669" h="10104" extrusionOk="0">
                  <a:moveTo>
                    <a:pt x="2919" y="0"/>
                  </a:moveTo>
                  <a:lnTo>
                    <a:pt x="0" y="5055"/>
                  </a:lnTo>
                  <a:lnTo>
                    <a:pt x="2919" y="10103"/>
                  </a:lnTo>
                  <a:lnTo>
                    <a:pt x="8750" y="10103"/>
                  </a:lnTo>
                  <a:lnTo>
                    <a:pt x="11668" y="5055"/>
                  </a:lnTo>
                  <a:lnTo>
                    <a:pt x="87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p:nvPr/>
          </p:nvSpPr>
          <p:spPr>
            <a:xfrm>
              <a:off x="2310725" y="900544"/>
              <a:ext cx="1148266" cy="1001226"/>
            </a:xfrm>
            <a:custGeom>
              <a:avLst/>
              <a:gdLst/>
              <a:ahLst/>
              <a:cxnLst/>
              <a:rect l="l" t="t" r="r" b="b"/>
              <a:pathLst>
                <a:path w="11023" h="9553" extrusionOk="0">
                  <a:moveTo>
                    <a:pt x="8138" y="232"/>
                  </a:moveTo>
                  <a:lnTo>
                    <a:pt x="10764" y="4776"/>
                  </a:lnTo>
                  <a:lnTo>
                    <a:pt x="8138" y="9328"/>
                  </a:lnTo>
                  <a:lnTo>
                    <a:pt x="2892" y="9328"/>
                  </a:lnTo>
                  <a:lnTo>
                    <a:pt x="266" y="4776"/>
                  </a:lnTo>
                  <a:lnTo>
                    <a:pt x="2892" y="232"/>
                  </a:lnTo>
                  <a:close/>
                  <a:moveTo>
                    <a:pt x="2756" y="0"/>
                  </a:moveTo>
                  <a:lnTo>
                    <a:pt x="35" y="4722"/>
                  </a:lnTo>
                  <a:lnTo>
                    <a:pt x="1" y="4776"/>
                  </a:lnTo>
                  <a:lnTo>
                    <a:pt x="2756" y="9553"/>
                  </a:lnTo>
                  <a:lnTo>
                    <a:pt x="8274" y="9553"/>
                  </a:lnTo>
                  <a:lnTo>
                    <a:pt x="10996" y="4831"/>
                  </a:lnTo>
                  <a:lnTo>
                    <a:pt x="11023" y="4776"/>
                  </a:lnTo>
                  <a:lnTo>
                    <a:pt x="82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a:off x="2821783" y="1046017"/>
              <a:ext cx="126983" cy="555585"/>
            </a:xfrm>
            <a:custGeom>
              <a:avLst/>
              <a:gdLst/>
              <a:ahLst/>
              <a:cxnLst/>
              <a:rect l="l" t="t" r="r" b="b"/>
              <a:pathLst>
                <a:path w="1219" h="5301" extrusionOk="0">
                  <a:moveTo>
                    <a:pt x="592" y="0"/>
                  </a:moveTo>
                  <a:cubicBezTo>
                    <a:pt x="170" y="0"/>
                    <a:pt x="0" y="245"/>
                    <a:pt x="0" y="463"/>
                  </a:cubicBezTo>
                  <a:lnTo>
                    <a:pt x="198" y="4906"/>
                  </a:lnTo>
                  <a:cubicBezTo>
                    <a:pt x="198" y="5123"/>
                    <a:pt x="375" y="5300"/>
                    <a:pt x="592" y="5300"/>
                  </a:cubicBezTo>
                  <a:cubicBezTo>
                    <a:pt x="596" y="5300"/>
                    <a:pt x="600" y="5300"/>
                    <a:pt x="604" y="5300"/>
                  </a:cubicBezTo>
                  <a:cubicBezTo>
                    <a:pt x="817" y="5300"/>
                    <a:pt x="994" y="5119"/>
                    <a:pt x="994" y="4906"/>
                  </a:cubicBezTo>
                  <a:lnTo>
                    <a:pt x="1218" y="463"/>
                  </a:lnTo>
                  <a:cubicBezTo>
                    <a:pt x="1218" y="245"/>
                    <a:pt x="1021" y="0"/>
                    <a:pt x="5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a:off x="2836679" y="1643525"/>
              <a:ext cx="93649" cy="94222"/>
            </a:xfrm>
            <a:custGeom>
              <a:avLst/>
              <a:gdLst/>
              <a:ahLst/>
              <a:cxnLst/>
              <a:rect l="l" t="t" r="r" b="b"/>
              <a:pathLst>
                <a:path w="899" h="899" extrusionOk="0">
                  <a:moveTo>
                    <a:pt x="449" y="1"/>
                  </a:moveTo>
                  <a:cubicBezTo>
                    <a:pt x="204" y="1"/>
                    <a:pt x="0" y="205"/>
                    <a:pt x="0" y="450"/>
                  </a:cubicBezTo>
                  <a:cubicBezTo>
                    <a:pt x="0" y="695"/>
                    <a:pt x="204" y="892"/>
                    <a:pt x="449" y="899"/>
                  </a:cubicBezTo>
                  <a:cubicBezTo>
                    <a:pt x="694" y="899"/>
                    <a:pt x="898" y="695"/>
                    <a:pt x="898" y="450"/>
                  </a:cubicBezTo>
                  <a:cubicBezTo>
                    <a:pt x="898" y="205"/>
                    <a:pt x="694" y="1"/>
                    <a:pt x="44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
        <p:cNvGrpSpPr/>
        <p:nvPr/>
      </p:nvGrpSpPr>
      <p:grpSpPr>
        <a:xfrm>
          <a:off x="0" y="0"/>
          <a:ext cx="0" cy="0"/>
          <a:chOff x="0" y="0"/>
          <a:chExt cx="0" cy="0"/>
        </a:xfrm>
      </p:grpSpPr>
      <p:sp>
        <p:nvSpPr>
          <p:cNvPr id="15" name="Google Shape;15;p3"/>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17" name="Google Shape;17;p3"/>
          <p:cNvSpPr txBox="1">
            <a:spLocks noGrp="1"/>
          </p:cNvSpPr>
          <p:nvPr>
            <p:ph type="subTitle" idx="1"/>
          </p:nvPr>
        </p:nvSpPr>
        <p:spPr>
          <a:xfrm>
            <a:off x="1892875" y="2158975"/>
            <a:ext cx="2496300" cy="64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3"/>
          <p:cNvSpPr txBox="1">
            <a:spLocks noGrp="1"/>
          </p:cNvSpPr>
          <p:nvPr>
            <p:ph type="title" idx="2"/>
          </p:nvPr>
        </p:nvSpPr>
        <p:spPr>
          <a:xfrm>
            <a:off x="886200" y="1880274"/>
            <a:ext cx="742200" cy="7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9" name="Google Shape;19;p3"/>
          <p:cNvSpPr txBox="1">
            <a:spLocks noGrp="1"/>
          </p:cNvSpPr>
          <p:nvPr>
            <p:ph type="subTitle" idx="3"/>
          </p:nvPr>
        </p:nvSpPr>
        <p:spPr>
          <a:xfrm>
            <a:off x="1892875" y="1821150"/>
            <a:ext cx="2496300" cy="457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 name="Google Shape;20;p3"/>
          <p:cNvSpPr txBox="1">
            <a:spLocks noGrp="1"/>
          </p:cNvSpPr>
          <p:nvPr>
            <p:ph type="subTitle" idx="4"/>
          </p:nvPr>
        </p:nvSpPr>
        <p:spPr>
          <a:xfrm>
            <a:off x="5933676" y="2158975"/>
            <a:ext cx="2496300" cy="64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3"/>
          <p:cNvSpPr txBox="1">
            <a:spLocks noGrp="1"/>
          </p:cNvSpPr>
          <p:nvPr>
            <p:ph type="title" idx="5"/>
          </p:nvPr>
        </p:nvSpPr>
        <p:spPr>
          <a:xfrm>
            <a:off x="4926975" y="1880248"/>
            <a:ext cx="742200" cy="74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2" name="Google Shape;22;p3"/>
          <p:cNvSpPr txBox="1">
            <a:spLocks noGrp="1"/>
          </p:cNvSpPr>
          <p:nvPr>
            <p:ph type="subTitle" idx="6"/>
          </p:nvPr>
        </p:nvSpPr>
        <p:spPr>
          <a:xfrm>
            <a:off x="5933676" y="1821150"/>
            <a:ext cx="2496300" cy="457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 name="Google Shape;23;p3"/>
          <p:cNvSpPr txBox="1">
            <a:spLocks noGrp="1"/>
          </p:cNvSpPr>
          <p:nvPr>
            <p:ph type="subTitle" idx="7"/>
          </p:nvPr>
        </p:nvSpPr>
        <p:spPr>
          <a:xfrm>
            <a:off x="5933676" y="3624425"/>
            <a:ext cx="2496300" cy="64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title" idx="8"/>
          </p:nvPr>
        </p:nvSpPr>
        <p:spPr>
          <a:xfrm>
            <a:off x="4926975" y="3345698"/>
            <a:ext cx="742200" cy="74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5" name="Google Shape;25;p3"/>
          <p:cNvSpPr txBox="1">
            <a:spLocks noGrp="1"/>
          </p:cNvSpPr>
          <p:nvPr>
            <p:ph type="subTitle" idx="9"/>
          </p:nvPr>
        </p:nvSpPr>
        <p:spPr>
          <a:xfrm>
            <a:off x="5933676" y="3286600"/>
            <a:ext cx="2496300" cy="457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 name="Google Shape;26;p3"/>
          <p:cNvSpPr txBox="1">
            <a:spLocks noGrp="1"/>
          </p:cNvSpPr>
          <p:nvPr>
            <p:ph type="subTitle" idx="13"/>
          </p:nvPr>
        </p:nvSpPr>
        <p:spPr>
          <a:xfrm>
            <a:off x="1892900" y="3622021"/>
            <a:ext cx="2496300" cy="64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
          <p:cNvSpPr txBox="1">
            <a:spLocks noGrp="1"/>
          </p:cNvSpPr>
          <p:nvPr>
            <p:ph type="title" idx="14"/>
          </p:nvPr>
        </p:nvSpPr>
        <p:spPr>
          <a:xfrm>
            <a:off x="886200" y="3343286"/>
            <a:ext cx="742200" cy="74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8" name="Google Shape;28;p3"/>
          <p:cNvSpPr txBox="1">
            <a:spLocks noGrp="1"/>
          </p:cNvSpPr>
          <p:nvPr>
            <p:ph type="subTitle" idx="15"/>
          </p:nvPr>
        </p:nvSpPr>
        <p:spPr>
          <a:xfrm>
            <a:off x="1892900" y="3284196"/>
            <a:ext cx="2496300" cy="457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 name="Google Shape;29;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4"/>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txBox="1">
            <a:spLocks noGrp="1"/>
          </p:cNvSpPr>
          <p:nvPr>
            <p:ph type="title"/>
          </p:nvPr>
        </p:nvSpPr>
        <p:spPr>
          <a:xfrm>
            <a:off x="3858775" y="1338544"/>
            <a:ext cx="4572000" cy="137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400"/>
              <a:buNone/>
              <a:defRPr sz="10000"/>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a:endParaRPr/>
          </a:p>
        </p:txBody>
      </p:sp>
      <p:sp>
        <p:nvSpPr>
          <p:cNvPr id="33" name="Google Shape;33;p4"/>
          <p:cNvSpPr txBox="1">
            <a:spLocks noGrp="1"/>
          </p:cNvSpPr>
          <p:nvPr>
            <p:ph type="subTitle" idx="1"/>
          </p:nvPr>
        </p:nvSpPr>
        <p:spPr>
          <a:xfrm>
            <a:off x="3858775" y="3073556"/>
            <a:ext cx="4572000" cy="731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1"/>
        <p:cNvGrpSpPr/>
        <p:nvPr/>
      </p:nvGrpSpPr>
      <p:grpSpPr>
        <a:xfrm>
          <a:off x="0" y="0"/>
          <a:ext cx="0" cy="0"/>
          <a:chOff x="0" y="0"/>
          <a:chExt cx="0" cy="0"/>
        </a:xfrm>
      </p:grpSpPr>
      <p:sp>
        <p:nvSpPr>
          <p:cNvPr id="42" name="Google Shape;42;p6"/>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4" name="Google Shape;44;p6"/>
          <p:cNvSpPr txBox="1">
            <a:spLocks noGrp="1"/>
          </p:cNvSpPr>
          <p:nvPr>
            <p:ph type="subTitle" idx="1"/>
          </p:nvPr>
        </p:nvSpPr>
        <p:spPr>
          <a:xfrm>
            <a:off x="4754814" y="3120448"/>
            <a:ext cx="2743200" cy="1143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6"/>
          <p:cNvSpPr txBox="1">
            <a:spLocks noGrp="1"/>
          </p:cNvSpPr>
          <p:nvPr>
            <p:ph type="subTitle" idx="2"/>
          </p:nvPr>
        </p:nvSpPr>
        <p:spPr>
          <a:xfrm>
            <a:off x="1645936" y="3120448"/>
            <a:ext cx="2743200" cy="1143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6"/>
          <p:cNvSpPr txBox="1">
            <a:spLocks noGrp="1"/>
          </p:cNvSpPr>
          <p:nvPr>
            <p:ph type="subTitle" idx="3"/>
          </p:nvPr>
        </p:nvSpPr>
        <p:spPr>
          <a:xfrm>
            <a:off x="1645936" y="2571750"/>
            <a:ext cx="2743200" cy="548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 name="Google Shape;47;p6"/>
          <p:cNvSpPr txBox="1">
            <a:spLocks noGrp="1"/>
          </p:cNvSpPr>
          <p:nvPr>
            <p:ph type="subTitle" idx="4"/>
          </p:nvPr>
        </p:nvSpPr>
        <p:spPr>
          <a:xfrm>
            <a:off x="4754814" y="2571750"/>
            <a:ext cx="2743200" cy="548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 name="Google Shape;4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9"/>
        <p:cNvGrpSpPr/>
        <p:nvPr/>
      </p:nvGrpSpPr>
      <p:grpSpPr>
        <a:xfrm>
          <a:off x="0" y="0"/>
          <a:ext cx="0" cy="0"/>
          <a:chOff x="0" y="0"/>
          <a:chExt cx="0" cy="0"/>
        </a:xfrm>
      </p:grpSpPr>
      <p:sp>
        <p:nvSpPr>
          <p:cNvPr id="50" name="Google Shape;50;p7"/>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52" name="Google Shape;52;p7"/>
          <p:cNvSpPr txBox="1">
            <a:spLocks noGrp="1"/>
          </p:cNvSpPr>
          <p:nvPr>
            <p:ph type="subTitle" idx="1"/>
          </p:nvPr>
        </p:nvSpPr>
        <p:spPr>
          <a:xfrm>
            <a:off x="4754831" y="2023050"/>
            <a:ext cx="3017400" cy="1920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7"/>
          <p:cNvSpPr txBox="1">
            <a:spLocks noGrp="1"/>
          </p:cNvSpPr>
          <p:nvPr>
            <p:ph type="subTitle" idx="2"/>
          </p:nvPr>
        </p:nvSpPr>
        <p:spPr>
          <a:xfrm>
            <a:off x="1371725" y="2023050"/>
            <a:ext cx="3017400" cy="1920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9"/>
        <p:cNvGrpSpPr/>
        <p:nvPr/>
      </p:nvGrpSpPr>
      <p:grpSpPr>
        <a:xfrm>
          <a:off x="0" y="0"/>
          <a:ext cx="0" cy="0"/>
          <a:chOff x="0" y="0"/>
          <a:chExt cx="0" cy="0"/>
        </a:xfrm>
      </p:grpSpPr>
      <p:sp>
        <p:nvSpPr>
          <p:cNvPr id="60" name="Google Shape;60;p9"/>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9"/>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62" name="Google Shape;62;p9"/>
          <p:cNvSpPr txBox="1">
            <a:spLocks noGrp="1"/>
          </p:cNvSpPr>
          <p:nvPr>
            <p:ph type="subTitle" idx="1"/>
          </p:nvPr>
        </p:nvSpPr>
        <p:spPr>
          <a:xfrm>
            <a:off x="713225" y="3120450"/>
            <a:ext cx="2328600" cy="1143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9"/>
          <p:cNvSpPr txBox="1">
            <a:spLocks noGrp="1"/>
          </p:cNvSpPr>
          <p:nvPr>
            <p:ph type="subTitle" idx="2"/>
          </p:nvPr>
        </p:nvSpPr>
        <p:spPr>
          <a:xfrm>
            <a:off x="3407700" y="3120450"/>
            <a:ext cx="2328600" cy="1143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9"/>
          <p:cNvSpPr txBox="1">
            <a:spLocks noGrp="1"/>
          </p:cNvSpPr>
          <p:nvPr>
            <p:ph type="subTitle" idx="3"/>
          </p:nvPr>
        </p:nvSpPr>
        <p:spPr>
          <a:xfrm>
            <a:off x="6102175" y="3120450"/>
            <a:ext cx="2328600" cy="1143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9"/>
          <p:cNvSpPr txBox="1">
            <a:spLocks noGrp="1"/>
          </p:cNvSpPr>
          <p:nvPr>
            <p:ph type="subTitle" idx="4"/>
          </p:nvPr>
        </p:nvSpPr>
        <p:spPr>
          <a:xfrm>
            <a:off x="713225" y="2571750"/>
            <a:ext cx="2328600" cy="548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9"/>
          <p:cNvSpPr txBox="1">
            <a:spLocks noGrp="1"/>
          </p:cNvSpPr>
          <p:nvPr>
            <p:ph type="subTitle" idx="5"/>
          </p:nvPr>
        </p:nvSpPr>
        <p:spPr>
          <a:xfrm>
            <a:off x="3407700" y="2571750"/>
            <a:ext cx="2328600" cy="548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9"/>
          <p:cNvSpPr txBox="1">
            <a:spLocks noGrp="1"/>
          </p:cNvSpPr>
          <p:nvPr>
            <p:ph type="subTitle" idx="6"/>
          </p:nvPr>
        </p:nvSpPr>
        <p:spPr>
          <a:xfrm>
            <a:off x="6102175" y="2571750"/>
            <a:ext cx="2328600" cy="548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9"/>
        <p:cNvGrpSpPr/>
        <p:nvPr/>
      </p:nvGrpSpPr>
      <p:grpSpPr>
        <a:xfrm>
          <a:off x="0" y="0"/>
          <a:ext cx="0" cy="0"/>
          <a:chOff x="0" y="0"/>
          <a:chExt cx="0" cy="0"/>
        </a:xfrm>
      </p:grpSpPr>
      <p:sp>
        <p:nvSpPr>
          <p:cNvPr id="70" name="Google Shape;70;p10"/>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0"/>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72" name="Google Shape;72;p10"/>
          <p:cNvSpPr txBox="1">
            <a:spLocks noGrp="1"/>
          </p:cNvSpPr>
          <p:nvPr>
            <p:ph type="subTitle" idx="1"/>
          </p:nvPr>
        </p:nvSpPr>
        <p:spPr>
          <a:xfrm>
            <a:off x="1444619" y="1977379"/>
            <a:ext cx="2944500" cy="914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0"/>
          <p:cNvSpPr txBox="1">
            <a:spLocks noGrp="1"/>
          </p:cNvSpPr>
          <p:nvPr>
            <p:ph type="subTitle" idx="2"/>
          </p:nvPr>
        </p:nvSpPr>
        <p:spPr>
          <a:xfrm>
            <a:off x="5486191" y="1977388"/>
            <a:ext cx="2944500" cy="914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0"/>
          <p:cNvSpPr txBox="1">
            <a:spLocks noGrp="1"/>
          </p:cNvSpPr>
          <p:nvPr>
            <p:ph type="subTitle" idx="3"/>
          </p:nvPr>
        </p:nvSpPr>
        <p:spPr>
          <a:xfrm>
            <a:off x="1444636" y="3623314"/>
            <a:ext cx="2944500" cy="914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p10"/>
          <p:cNvSpPr txBox="1">
            <a:spLocks noGrp="1"/>
          </p:cNvSpPr>
          <p:nvPr>
            <p:ph type="subTitle" idx="4"/>
          </p:nvPr>
        </p:nvSpPr>
        <p:spPr>
          <a:xfrm>
            <a:off x="5486204" y="3623314"/>
            <a:ext cx="2944500" cy="914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0"/>
          <p:cNvSpPr txBox="1">
            <a:spLocks noGrp="1"/>
          </p:cNvSpPr>
          <p:nvPr>
            <p:ph type="subTitle" idx="5"/>
          </p:nvPr>
        </p:nvSpPr>
        <p:spPr>
          <a:xfrm>
            <a:off x="1444624" y="1538538"/>
            <a:ext cx="2944500" cy="548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0"/>
          <p:cNvSpPr txBox="1">
            <a:spLocks noGrp="1"/>
          </p:cNvSpPr>
          <p:nvPr>
            <p:ph type="subTitle" idx="6"/>
          </p:nvPr>
        </p:nvSpPr>
        <p:spPr>
          <a:xfrm>
            <a:off x="1444636" y="3184463"/>
            <a:ext cx="2944500" cy="548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10"/>
          <p:cNvSpPr txBox="1">
            <a:spLocks noGrp="1"/>
          </p:cNvSpPr>
          <p:nvPr>
            <p:ph type="subTitle" idx="7"/>
          </p:nvPr>
        </p:nvSpPr>
        <p:spPr>
          <a:xfrm>
            <a:off x="5486211" y="1538538"/>
            <a:ext cx="2944500" cy="548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0"/>
          <p:cNvSpPr txBox="1">
            <a:spLocks noGrp="1"/>
          </p:cNvSpPr>
          <p:nvPr>
            <p:ph type="subTitle" idx="8"/>
          </p:nvPr>
        </p:nvSpPr>
        <p:spPr>
          <a:xfrm>
            <a:off x="5486198" y="3184463"/>
            <a:ext cx="2944500" cy="548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Bebas Neue"/>
              <a:buNone/>
              <a:defRPr sz="2400" b="1">
                <a:solidFill>
                  <a:schemeClr val="dk1"/>
                </a:solidFill>
                <a:latin typeface="Nunito"/>
                <a:ea typeface="Nunito"/>
                <a:cs typeface="Nunito"/>
                <a:sym typeface="Nunit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0" name="Google Shape;8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1"/>
          <p:cNvSpPr/>
          <p:nvPr/>
        </p:nvSpPr>
        <p:spPr>
          <a:xfrm>
            <a:off x="182850" y="180600"/>
            <a:ext cx="8778300" cy="4782300"/>
          </a:xfrm>
          <a:prstGeom prst="roundRect">
            <a:avLst>
              <a:gd name="adj" fmla="val 3855"/>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txBox="1">
            <a:spLocks noGrp="1"/>
          </p:cNvSpPr>
          <p:nvPr>
            <p:ph type="title"/>
          </p:nvPr>
        </p:nvSpPr>
        <p:spPr>
          <a:xfrm>
            <a:off x="713225" y="539500"/>
            <a:ext cx="3675900" cy="11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84" name="Google Shape;84;p11"/>
          <p:cNvSpPr txBox="1">
            <a:spLocks noGrp="1"/>
          </p:cNvSpPr>
          <p:nvPr>
            <p:ph type="subTitle" idx="1"/>
          </p:nvPr>
        </p:nvSpPr>
        <p:spPr>
          <a:xfrm>
            <a:off x="713225" y="1911101"/>
            <a:ext cx="3675900" cy="2692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85" name="Google Shape;85;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180071" y="345807"/>
            <a:ext cx="8764557" cy="1039592"/>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191919"/>
              </a:buClr>
              <a:buSzPts val="5500"/>
              <a:buNone/>
            </a:pPr>
            <a:r>
              <a:rPr lang="en-US" sz="2400">
                <a:solidFill>
                  <a:srgbClr val="6D1E1E"/>
                </a:solidFill>
              </a:rPr>
              <a:t>Bangladeshi Road Sign Detection Using Deep Learning Technique for Driver Assistance System</a:t>
            </a:r>
            <a:endParaRPr sz="2400">
              <a:solidFill>
                <a:srgbClr val="6D1E1E"/>
              </a:solidFill>
            </a:endParaRPr>
          </a:p>
        </p:txBody>
      </p:sp>
      <p:sp>
        <p:nvSpPr>
          <p:cNvPr id="135" name="Google Shape;135;p20"/>
          <p:cNvSpPr txBox="1">
            <a:spLocks noGrp="1"/>
          </p:cNvSpPr>
          <p:nvPr>
            <p:ph type="subTitle" idx="1"/>
          </p:nvPr>
        </p:nvSpPr>
        <p:spPr>
          <a:xfrm>
            <a:off x="153174" y="2091379"/>
            <a:ext cx="2248089" cy="633266"/>
          </a:xfrm>
          <a:prstGeom prst="rect">
            <a:avLst/>
          </a:prstGeom>
          <a:noFill/>
          <a:ln>
            <a:noFill/>
          </a:ln>
        </p:spPr>
        <p:txBody>
          <a:bodyPr spcFirstLastPara="1" wrap="square" lIns="91425" tIns="91425" rIns="91425" bIns="91425" anchor="t" anchorCtr="0">
            <a:noAutofit/>
          </a:bodyPr>
          <a:lstStyle/>
          <a:p>
            <a:pPr marL="457200" lvl="0" indent="-317500" algn="ctr" rtl="0">
              <a:lnSpc>
                <a:spcPct val="115000"/>
              </a:lnSpc>
              <a:spcBef>
                <a:spcPts val="0"/>
              </a:spcBef>
              <a:spcAft>
                <a:spcPts val="0"/>
              </a:spcAft>
              <a:buSzPts val="1400"/>
              <a:buNone/>
            </a:pPr>
            <a:r>
              <a:rPr lang="en-US" sz="1400" b="1"/>
              <a:t>Ashraful Reza Tanjil </a:t>
            </a:r>
            <a:endParaRPr/>
          </a:p>
          <a:p>
            <a:pPr marL="457200" lvl="0" indent="-317500" algn="ctr" rtl="0">
              <a:lnSpc>
                <a:spcPct val="115000"/>
              </a:lnSpc>
              <a:spcBef>
                <a:spcPts val="0"/>
              </a:spcBef>
              <a:spcAft>
                <a:spcPts val="0"/>
              </a:spcAft>
              <a:buSzPts val="1400"/>
              <a:buNone/>
            </a:pPr>
            <a:r>
              <a:rPr lang="en-US" sz="1400"/>
              <a:t>2019-1-60-221</a:t>
            </a:r>
            <a:endParaRPr sz="1400"/>
          </a:p>
        </p:txBody>
      </p:sp>
      <p:cxnSp>
        <p:nvCxnSpPr>
          <p:cNvPr id="136" name="Google Shape;136;p20"/>
          <p:cNvCxnSpPr/>
          <p:nvPr/>
        </p:nvCxnSpPr>
        <p:spPr>
          <a:xfrm>
            <a:off x="3388001" y="1367616"/>
            <a:ext cx="1828800" cy="0"/>
          </a:xfrm>
          <a:prstGeom prst="straightConnector1">
            <a:avLst/>
          </a:prstGeom>
          <a:noFill/>
          <a:ln w="38100" cap="rnd" cmpd="sng">
            <a:solidFill>
              <a:schemeClr val="lt1"/>
            </a:solidFill>
            <a:prstDash val="dash"/>
            <a:round/>
            <a:headEnd type="none" w="sm" len="sm"/>
            <a:tailEnd type="none" w="sm" len="sm"/>
          </a:ln>
        </p:spPr>
      </p:cxnSp>
      <p:grpSp>
        <p:nvGrpSpPr>
          <p:cNvPr id="137" name="Google Shape;137;p20"/>
          <p:cNvGrpSpPr/>
          <p:nvPr/>
        </p:nvGrpSpPr>
        <p:grpSpPr>
          <a:xfrm>
            <a:off x="4562033" y="1697778"/>
            <a:ext cx="750525" cy="909900"/>
            <a:chOff x="713125" y="2640025"/>
            <a:chExt cx="750525" cy="909900"/>
          </a:xfrm>
        </p:grpSpPr>
        <p:sp>
          <p:nvSpPr>
            <p:cNvPr id="138" name="Google Shape;138;p20"/>
            <p:cNvSpPr/>
            <p:nvPr/>
          </p:nvSpPr>
          <p:spPr>
            <a:xfrm>
              <a:off x="1280650" y="26400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 name="Google Shape;139;p20"/>
            <p:cNvGrpSpPr/>
            <p:nvPr/>
          </p:nvGrpSpPr>
          <p:grpSpPr>
            <a:xfrm>
              <a:off x="713125" y="2983302"/>
              <a:ext cx="183091" cy="182675"/>
              <a:chOff x="769774" y="772251"/>
              <a:chExt cx="148673" cy="148928"/>
            </a:xfrm>
          </p:grpSpPr>
          <p:sp>
            <p:nvSpPr>
              <p:cNvPr id="140" name="Google Shape;140;p20"/>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0"/>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 name="Google Shape;142;p20"/>
            <p:cNvSpPr/>
            <p:nvPr/>
          </p:nvSpPr>
          <p:spPr>
            <a:xfrm>
              <a:off x="1044750" y="3366925"/>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0"/>
          <p:cNvGrpSpPr/>
          <p:nvPr/>
        </p:nvGrpSpPr>
        <p:grpSpPr>
          <a:xfrm>
            <a:off x="5921302" y="1406960"/>
            <a:ext cx="2596734" cy="3244858"/>
            <a:chOff x="5740617" y="862170"/>
            <a:chExt cx="2636207" cy="3463002"/>
          </a:xfrm>
        </p:grpSpPr>
        <p:sp>
          <p:nvSpPr>
            <p:cNvPr id="144" name="Google Shape;144;p20"/>
            <p:cNvSpPr/>
            <p:nvPr/>
          </p:nvSpPr>
          <p:spPr>
            <a:xfrm flipH="1">
              <a:off x="5740617" y="984741"/>
              <a:ext cx="2636207" cy="2003556"/>
            </a:xfrm>
            <a:custGeom>
              <a:avLst/>
              <a:gdLst/>
              <a:ahLst/>
              <a:cxnLst/>
              <a:rect l="l" t="t" r="r" b="b"/>
              <a:pathLst>
                <a:path w="19738" h="14864" extrusionOk="0">
                  <a:moveTo>
                    <a:pt x="12653" y="0"/>
                  </a:moveTo>
                  <a:cubicBezTo>
                    <a:pt x="11162" y="0"/>
                    <a:pt x="10092" y="914"/>
                    <a:pt x="8804" y="2030"/>
                  </a:cubicBezTo>
                  <a:cubicBezTo>
                    <a:pt x="6831" y="3738"/>
                    <a:pt x="6021" y="5677"/>
                    <a:pt x="2994" y="7242"/>
                  </a:cubicBezTo>
                  <a:cubicBezTo>
                    <a:pt x="299" y="8630"/>
                    <a:pt x="0" y="11691"/>
                    <a:pt x="2912" y="13685"/>
                  </a:cubicBezTo>
                  <a:cubicBezTo>
                    <a:pt x="4040" y="14456"/>
                    <a:pt x="5241" y="14864"/>
                    <a:pt x="6597" y="14864"/>
                  </a:cubicBezTo>
                  <a:cubicBezTo>
                    <a:pt x="8735" y="14864"/>
                    <a:pt x="11256" y="13850"/>
                    <a:pt x="14478" y="11644"/>
                  </a:cubicBezTo>
                  <a:cubicBezTo>
                    <a:pt x="19737" y="8031"/>
                    <a:pt x="18792" y="2724"/>
                    <a:pt x="15519" y="901"/>
                  </a:cubicBezTo>
                  <a:cubicBezTo>
                    <a:pt x="14376" y="264"/>
                    <a:pt x="13454" y="0"/>
                    <a:pt x="12653"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5926459" y="4233672"/>
              <a:ext cx="23286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0"/>
            <p:cNvGrpSpPr/>
            <p:nvPr/>
          </p:nvGrpSpPr>
          <p:grpSpPr>
            <a:xfrm>
              <a:off x="7441717" y="862170"/>
              <a:ext cx="813206" cy="3415647"/>
              <a:chOff x="7617563" y="862170"/>
              <a:chExt cx="813206" cy="3415647"/>
            </a:xfrm>
          </p:grpSpPr>
          <p:sp>
            <p:nvSpPr>
              <p:cNvPr id="147" name="Google Shape;147;p20"/>
              <p:cNvSpPr/>
              <p:nvPr/>
            </p:nvSpPr>
            <p:spPr>
              <a:xfrm>
                <a:off x="7965017" y="964687"/>
                <a:ext cx="119001" cy="3198249"/>
              </a:xfrm>
              <a:custGeom>
                <a:avLst/>
                <a:gdLst/>
                <a:ahLst/>
                <a:cxnLst/>
                <a:rect l="l" t="t" r="r" b="b"/>
                <a:pathLst>
                  <a:path w="1184" h="31821" extrusionOk="0">
                    <a:moveTo>
                      <a:pt x="0" y="1"/>
                    </a:moveTo>
                    <a:lnTo>
                      <a:pt x="0" y="31821"/>
                    </a:lnTo>
                    <a:lnTo>
                      <a:pt x="1184" y="31821"/>
                    </a:lnTo>
                    <a:lnTo>
                      <a:pt x="11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0"/>
              <p:cNvSpPr/>
              <p:nvPr/>
            </p:nvSpPr>
            <p:spPr>
              <a:xfrm>
                <a:off x="7965017" y="4097204"/>
                <a:ext cx="119001" cy="65732"/>
              </a:xfrm>
              <a:custGeom>
                <a:avLst/>
                <a:gdLst/>
                <a:ahLst/>
                <a:cxnLst/>
                <a:rect l="l" t="t" r="r" b="b"/>
                <a:pathLst>
                  <a:path w="1184" h="654" extrusionOk="0">
                    <a:moveTo>
                      <a:pt x="0" y="1"/>
                    </a:moveTo>
                    <a:lnTo>
                      <a:pt x="0" y="654"/>
                    </a:lnTo>
                    <a:lnTo>
                      <a:pt x="1184" y="654"/>
                    </a:lnTo>
                    <a:lnTo>
                      <a:pt x="118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p:nvPr/>
            </p:nvSpPr>
            <p:spPr>
              <a:xfrm>
                <a:off x="7617563" y="862170"/>
                <a:ext cx="813206" cy="1371726"/>
              </a:xfrm>
              <a:custGeom>
                <a:avLst/>
                <a:gdLst/>
                <a:ahLst/>
                <a:cxnLst/>
                <a:rect l="l" t="t" r="r" b="b"/>
                <a:pathLst>
                  <a:path w="8091" h="13648" extrusionOk="0">
                    <a:moveTo>
                      <a:pt x="1865" y="0"/>
                    </a:moveTo>
                    <a:cubicBezTo>
                      <a:pt x="824" y="0"/>
                      <a:pt x="1" y="864"/>
                      <a:pt x="55" y="1898"/>
                    </a:cubicBezTo>
                    <a:lnTo>
                      <a:pt x="586" y="12614"/>
                    </a:lnTo>
                    <a:cubicBezTo>
                      <a:pt x="620" y="13192"/>
                      <a:pt x="1096" y="13648"/>
                      <a:pt x="1675" y="13648"/>
                    </a:cubicBezTo>
                    <a:lnTo>
                      <a:pt x="6423" y="13648"/>
                    </a:lnTo>
                    <a:cubicBezTo>
                      <a:pt x="7002" y="13648"/>
                      <a:pt x="7478" y="13192"/>
                      <a:pt x="7505" y="12614"/>
                    </a:cubicBezTo>
                    <a:lnTo>
                      <a:pt x="8043" y="1898"/>
                    </a:lnTo>
                    <a:cubicBezTo>
                      <a:pt x="8090" y="864"/>
                      <a:pt x="7267" y="0"/>
                      <a:pt x="62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0"/>
              <p:cNvSpPr/>
              <p:nvPr/>
            </p:nvSpPr>
            <p:spPr>
              <a:xfrm>
                <a:off x="7724905" y="4162836"/>
                <a:ext cx="598522" cy="114981"/>
              </a:xfrm>
              <a:custGeom>
                <a:avLst/>
                <a:gdLst/>
                <a:ahLst/>
                <a:cxnLst/>
                <a:rect l="l" t="t" r="r" b="b"/>
                <a:pathLst>
                  <a:path w="5955" h="1144" extrusionOk="0">
                    <a:moveTo>
                      <a:pt x="1" y="1"/>
                    </a:moveTo>
                    <a:lnTo>
                      <a:pt x="1" y="1144"/>
                    </a:lnTo>
                    <a:lnTo>
                      <a:pt x="5954" y="1144"/>
                    </a:lnTo>
                    <a:lnTo>
                      <a:pt x="595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0"/>
              <p:cNvSpPr/>
              <p:nvPr/>
            </p:nvSpPr>
            <p:spPr>
              <a:xfrm>
                <a:off x="7783802" y="1595171"/>
                <a:ext cx="480727" cy="480828"/>
              </a:xfrm>
              <a:custGeom>
                <a:avLst/>
                <a:gdLst/>
                <a:ahLst/>
                <a:cxnLst/>
                <a:rect l="l" t="t" r="r" b="b"/>
                <a:pathLst>
                  <a:path w="4783" h="4784" extrusionOk="0">
                    <a:moveTo>
                      <a:pt x="2395" y="0"/>
                    </a:moveTo>
                    <a:cubicBezTo>
                      <a:pt x="1075" y="0"/>
                      <a:pt x="0" y="1075"/>
                      <a:pt x="0" y="2395"/>
                    </a:cubicBezTo>
                    <a:cubicBezTo>
                      <a:pt x="0" y="3715"/>
                      <a:pt x="1075" y="4783"/>
                      <a:pt x="2395" y="4783"/>
                    </a:cubicBezTo>
                    <a:cubicBezTo>
                      <a:pt x="3715" y="4783"/>
                      <a:pt x="4783" y="3715"/>
                      <a:pt x="4783" y="2395"/>
                    </a:cubicBezTo>
                    <a:cubicBezTo>
                      <a:pt x="4783" y="1075"/>
                      <a:pt x="3715" y="0"/>
                      <a:pt x="2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0"/>
              <p:cNvSpPr/>
              <p:nvPr/>
            </p:nvSpPr>
            <p:spPr>
              <a:xfrm>
                <a:off x="7783802" y="1605423"/>
                <a:ext cx="480727" cy="480124"/>
              </a:xfrm>
              <a:custGeom>
                <a:avLst/>
                <a:gdLst/>
                <a:ahLst/>
                <a:cxnLst/>
                <a:rect l="l" t="t" r="r" b="b"/>
                <a:pathLst>
                  <a:path w="4783" h="4777" extrusionOk="0">
                    <a:moveTo>
                      <a:pt x="2395" y="0"/>
                    </a:moveTo>
                    <a:cubicBezTo>
                      <a:pt x="1075" y="0"/>
                      <a:pt x="0" y="1069"/>
                      <a:pt x="0" y="2389"/>
                    </a:cubicBezTo>
                    <a:cubicBezTo>
                      <a:pt x="0" y="3708"/>
                      <a:pt x="1075" y="4777"/>
                      <a:pt x="2395" y="4777"/>
                    </a:cubicBezTo>
                    <a:cubicBezTo>
                      <a:pt x="3715" y="4777"/>
                      <a:pt x="4783" y="3708"/>
                      <a:pt x="4783" y="2389"/>
                    </a:cubicBezTo>
                    <a:cubicBezTo>
                      <a:pt x="4783" y="1069"/>
                      <a:pt x="3715" y="0"/>
                      <a:pt x="2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0"/>
              <p:cNvSpPr/>
              <p:nvPr/>
            </p:nvSpPr>
            <p:spPr>
              <a:xfrm>
                <a:off x="7785109" y="1605423"/>
                <a:ext cx="478818" cy="235288"/>
              </a:xfrm>
              <a:custGeom>
                <a:avLst/>
                <a:gdLst/>
                <a:ahLst/>
                <a:cxnLst/>
                <a:rect l="l" t="t" r="r" b="b"/>
                <a:pathLst>
                  <a:path w="4764" h="2341" extrusionOk="0">
                    <a:moveTo>
                      <a:pt x="2382" y="0"/>
                    </a:moveTo>
                    <a:cubicBezTo>
                      <a:pt x="1137" y="0"/>
                      <a:pt x="103" y="953"/>
                      <a:pt x="1" y="2191"/>
                    </a:cubicBezTo>
                    <a:cubicBezTo>
                      <a:pt x="1" y="2239"/>
                      <a:pt x="8" y="2286"/>
                      <a:pt x="14" y="2341"/>
                    </a:cubicBezTo>
                    <a:cubicBezTo>
                      <a:pt x="184" y="1164"/>
                      <a:pt x="1191" y="293"/>
                      <a:pt x="2382" y="293"/>
                    </a:cubicBezTo>
                    <a:cubicBezTo>
                      <a:pt x="3566" y="293"/>
                      <a:pt x="4573" y="1164"/>
                      <a:pt x="4743" y="2341"/>
                    </a:cubicBezTo>
                    <a:cubicBezTo>
                      <a:pt x="4750" y="2286"/>
                      <a:pt x="4763" y="2239"/>
                      <a:pt x="4763" y="2191"/>
                    </a:cubicBezTo>
                    <a:cubicBezTo>
                      <a:pt x="4654" y="953"/>
                      <a:pt x="3620" y="0"/>
                      <a:pt x="23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p:nvPr/>
            </p:nvSpPr>
            <p:spPr>
              <a:xfrm>
                <a:off x="7995069" y="1660099"/>
                <a:ext cx="59601" cy="59601"/>
              </a:xfrm>
              <a:custGeom>
                <a:avLst/>
                <a:gdLst/>
                <a:ahLst/>
                <a:cxnLst/>
                <a:rect l="l" t="t" r="r" b="b"/>
                <a:pathLst>
                  <a:path w="593" h="593" extrusionOk="0">
                    <a:moveTo>
                      <a:pt x="300" y="1"/>
                    </a:moveTo>
                    <a:cubicBezTo>
                      <a:pt x="136" y="1"/>
                      <a:pt x="0" y="137"/>
                      <a:pt x="0" y="300"/>
                    </a:cubicBezTo>
                    <a:cubicBezTo>
                      <a:pt x="0" y="463"/>
                      <a:pt x="136" y="593"/>
                      <a:pt x="300" y="593"/>
                    </a:cubicBezTo>
                    <a:cubicBezTo>
                      <a:pt x="463" y="593"/>
                      <a:pt x="592" y="463"/>
                      <a:pt x="592" y="300"/>
                    </a:cubicBezTo>
                    <a:cubicBezTo>
                      <a:pt x="592" y="137"/>
                      <a:pt x="463" y="1"/>
                      <a:pt x="30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0"/>
              <p:cNvSpPr/>
              <p:nvPr/>
            </p:nvSpPr>
            <p:spPr>
              <a:xfrm>
                <a:off x="7941699" y="1799402"/>
                <a:ext cx="152570" cy="231469"/>
              </a:xfrm>
              <a:custGeom>
                <a:avLst/>
                <a:gdLst/>
                <a:ahLst/>
                <a:cxnLst/>
                <a:rect l="l" t="t" r="r" b="b"/>
                <a:pathLst>
                  <a:path w="1518" h="2303" extrusionOk="0">
                    <a:moveTo>
                      <a:pt x="823" y="0"/>
                    </a:moveTo>
                    <a:cubicBezTo>
                      <a:pt x="733" y="0"/>
                      <a:pt x="643" y="53"/>
                      <a:pt x="613" y="159"/>
                    </a:cubicBezTo>
                    <a:lnTo>
                      <a:pt x="42" y="2017"/>
                    </a:lnTo>
                    <a:cubicBezTo>
                      <a:pt x="1" y="2132"/>
                      <a:pt x="69" y="2255"/>
                      <a:pt x="184" y="2289"/>
                    </a:cubicBezTo>
                    <a:cubicBezTo>
                      <a:pt x="205" y="2295"/>
                      <a:pt x="225" y="2302"/>
                      <a:pt x="252" y="2302"/>
                    </a:cubicBezTo>
                    <a:cubicBezTo>
                      <a:pt x="348" y="2302"/>
                      <a:pt x="429" y="2241"/>
                      <a:pt x="463" y="2146"/>
                    </a:cubicBezTo>
                    <a:lnTo>
                      <a:pt x="804" y="1044"/>
                    </a:lnTo>
                    <a:lnTo>
                      <a:pt x="1069" y="2132"/>
                    </a:lnTo>
                    <a:cubicBezTo>
                      <a:pt x="1105" y="2232"/>
                      <a:pt x="1188" y="2276"/>
                      <a:pt x="1271" y="2276"/>
                    </a:cubicBezTo>
                    <a:cubicBezTo>
                      <a:pt x="1394" y="2276"/>
                      <a:pt x="1518" y="2181"/>
                      <a:pt x="1498" y="2023"/>
                    </a:cubicBezTo>
                    <a:lnTo>
                      <a:pt x="1035" y="173"/>
                    </a:lnTo>
                    <a:cubicBezTo>
                      <a:pt x="1011" y="58"/>
                      <a:pt x="917" y="0"/>
                      <a:pt x="8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0"/>
              <p:cNvSpPr/>
              <p:nvPr/>
            </p:nvSpPr>
            <p:spPr>
              <a:xfrm>
                <a:off x="7978686" y="1714875"/>
                <a:ext cx="89653" cy="162822"/>
              </a:xfrm>
              <a:custGeom>
                <a:avLst/>
                <a:gdLst/>
                <a:ahLst/>
                <a:cxnLst/>
                <a:rect l="l" t="t" r="r" b="b"/>
                <a:pathLst>
                  <a:path w="892" h="1620" extrusionOk="0">
                    <a:moveTo>
                      <a:pt x="293" y="0"/>
                    </a:moveTo>
                    <a:lnTo>
                      <a:pt x="0" y="88"/>
                    </a:lnTo>
                    <a:cubicBezTo>
                      <a:pt x="34" y="143"/>
                      <a:pt x="48" y="197"/>
                      <a:pt x="48" y="259"/>
                    </a:cubicBezTo>
                    <a:lnTo>
                      <a:pt x="61" y="1619"/>
                    </a:lnTo>
                    <a:lnTo>
                      <a:pt x="823" y="1619"/>
                    </a:lnTo>
                    <a:lnTo>
                      <a:pt x="891" y="177"/>
                    </a:lnTo>
                    <a:lnTo>
                      <a:pt x="891" y="54"/>
                    </a:lnTo>
                    <a:lnTo>
                      <a:pt x="6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0"/>
              <p:cNvSpPr/>
              <p:nvPr/>
            </p:nvSpPr>
            <p:spPr>
              <a:xfrm>
                <a:off x="8034066" y="1717890"/>
                <a:ext cx="83522" cy="147243"/>
              </a:xfrm>
              <a:custGeom>
                <a:avLst/>
                <a:gdLst/>
                <a:ahLst/>
                <a:cxnLst/>
                <a:rect l="l" t="t" r="r" b="b"/>
                <a:pathLst>
                  <a:path w="831" h="1465" extrusionOk="0">
                    <a:moveTo>
                      <a:pt x="294" y="1"/>
                    </a:moveTo>
                    <a:cubicBezTo>
                      <a:pt x="148" y="1"/>
                      <a:pt x="0" y="164"/>
                      <a:pt x="123" y="324"/>
                    </a:cubicBezTo>
                    <a:lnTo>
                      <a:pt x="116" y="324"/>
                    </a:lnTo>
                    <a:lnTo>
                      <a:pt x="420" y="820"/>
                    </a:lnTo>
                    <a:lnTo>
                      <a:pt x="408" y="1324"/>
                    </a:lnTo>
                    <a:cubicBezTo>
                      <a:pt x="405" y="1414"/>
                      <a:pt x="475" y="1465"/>
                      <a:pt x="545" y="1465"/>
                    </a:cubicBezTo>
                    <a:cubicBezTo>
                      <a:pt x="602" y="1465"/>
                      <a:pt x="659" y="1431"/>
                      <a:pt x="674" y="1358"/>
                    </a:cubicBezTo>
                    <a:lnTo>
                      <a:pt x="823" y="786"/>
                    </a:lnTo>
                    <a:cubicBezTo>
                      <a:pt x="830" y="746"/>
                      <a:pt x="823" y="705"/>
                      <a:pt x="803" y="671"/>
                    </a:cubicBezTo>
                    <a:lnTo>
                      <a:pt x="796" y="657"/>
                    </a:lnTo>
                    <a:lnTo>
                      <a:pt x="463" y="113"/>
                    </a:lnTo>
                    <a:cubicBezTo>
                      <a:pt x="423" y="33"/>
                      <a:pt x="358" y="1"/>
                      <a:pt x="2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0"/>
              <p:cNvSpPr/>
              <p:nvPr/>
            </p:nvSpPr>
            <p:spPr>
              <a:xfrm>
                <a:off x="7930744" y="1724323"/>
                <a:ext cx="79602" cy="143826"/>
              </a:xfrm>
              <a:custGeom>
                <a:avLst/>
                <a:gdLst/>
                <a:ahLst/>
                <a:cxnLst/>
                <a:rect l="l" t="t" r="r" b="b"/>
                <a:pathLst>
                  <a:path w="792" h="1431" extrusionOk="0">
                    <a:moveTo>
                      <a:pt x="532" y="0"/>
                    </a:moveTo>
                    <a:cubicBezTo>
                      <a:pt x="476" y="0"/>
                      <a:pt x="419" y="25"/>
                      <a:pt x="375" y="83"/>
                    </a:cubicBezTo>
                    <a:lnTo>
                      <a:pt x="42" y="627"/>
                    </a:lnTo>
                    <a:lnTo>
                      <a:pt x="28" y="641"/>
                    </a:lnTo>
                    <a:cubicBezTo>
                      <a:pt x="8" y="675"/>
                      <a:pt x="1" y="709"/>
                      <a:pt x="14" y="750"/>
                    </a:cubicBezTo>
                    <a:lnTo>
                      <a:pt x="137" y="1321"/>
                    </a:lnTo>
                    <a:cubicBezTo>
                      <a:pt x="149" y="1396"/>
                      <a:pt x="206" y="1431"/>
                      <a:pt x="264" y="1431"/>
                    </a:cubicBezTo>
                    <a:cubicBezTo>
                      <a:pt x="332" y="1431"/>
                      <a:pt x="402" y="1382"/>
                      <a:pt x="402" y="1294"/>
                    </a:cubicBezTo>
                    <a:lnTo>
                      <a:pt x="414" y="779"/>
                    </a:lnTo>
                    <a:lnTo>
                      <a:pt x="715" y="294"/>
                    </a:lnTo>
                    <a:cubicBezTo>
                      <a:pt x="792" y="140"/>
                      <a:pt x="666" y="0"/>
                      <a:pt x="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0"/>
              <p:cNvSpPr/>
              <p:nvPr/>
            </p:nvSpPr>
            <p:spPr>
              <a:xfrm>
                <a:off x="7759781" y="956044"/>
                <a:ext cx="528066" cy="480727"/>
              </a:xfrm>
              <a:custGeom>
                <a:avLst/>
                <a:gdLst/>
                <a:ahLst/>
                <a:cxnLst/>
                <a:rect l="l" t="t" r="r" b="b"/>
                <a:pathLst>
                  <a:path w="5254" h="4783" extrusionOk="0">
                    <a:moveTo>
                      <a:pt x="2623" y="1"/>
                    </a:moveTo>
                    <a:cubicBezTo>
                      <a:pt x="1541" y="1"/>
                      <a:pt x="562" y="742"/>
                      <a:pt x="300" y="1842"/>
                    </a:cubicBezTo>
                    <a:cubicBezTo>
                      <a:pt x="1" y="3128"/>
                      <a:pt x="790" y="4414"/>
                      <a:pt x="2076" y="4720"/>
                    </a:cubicBezTo>
                    <a:cubicBezTo>
                      <a:pt x="2259" y="4762"/>
                      <a:pt x="2442" y="4783"/>
                      <a:pt x="2622" y="4783"/>
                    </a:cubicBezTo>
                    <a:cubicBezTo>
                      <a:pt x="3708" y="4783"/>
                      <a:pt x="4691" y="4040"/>
                      <a:pt x="4954" y="2937"/>
                    </a:cubicBezTo>
                    <a:cubicBezTo>
                      <a:pt x="5253" y="1658"/>
                      <a:pt x="4457" y="365"/>
                      <a:pt x="3178" y="66"/>
                    </a:cubicBezTo>
                    <a:cubicBezTo>
                      <a:pt x="2992" y="22"/>
                      <a:pt x="2806" y="1"/>
                      <a:pt x="26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0"/>
              <p:cNvSpPr/>
              <p:nvPr/>
            </p:nvSpPr>
            <p:spPr>
              <a:xfrm>
                <a:off x="7760484" y="957453"/>
                <a:ext cx="527363" cy="480526"/>
              </a:xfrm>
              <a:custGeom>
                <a:avLst/>
                <a:gdLst/>
                <a:ahLst/>
                <a:cxnLst/>
                <a:rect l="l" t="t" r="r" b="b"/>
                <a:pathLst>
                  <a:path w="5247" h="4781" extrusionOk="0">
                    <a:moveTo>
                      <a:pt x="2624" y="1"/>
                    </a:moveTo>
                    <a:cubicBezTo>
                      <a:pt x="2011" y="1"/>
                      <a:pt x="1399" y="234"/>
                      <a:pt x="933" y="700"/>
                    </a:cubicBezTo>
                    <a:cubicBezTo>
                      <a:pt x="1" y="1639"/>
                      <a:pt x="1" y="3149"/>
                      <a:pt x="933" y="4081"/>
                    </a:cubicBezTo>
                    <a:cubicBezTo>
                      <a:pt x="1399" y="4547"/>
                      <a:pt x="2011" y="4780"/>
                      <a:pt x="2624" y="4780"/>
                    </a:cubicBezTo>
                    <a:cubicBezTo>
                      <a:pt x="3236" y="4780"/>
                      <a:pt x="3848" y="4547"/>
                      <a:pt x="4314" y="4081"/>
                    </a:cubicBezTo>
                    <a:cubicBezTo>
                      <a:pt x="5246" y="3149"/>
                      <a:pt x="5246" y="1639"/>
                      <a:pt x="4314" y="700"/>
                    </a:cubicBezTo>
                    <a:cubicBezTo>
                      <a:pt x="3848" y="234"/>
                      <a:pt x="3236" y="1"/>
                      <a:pt x="2624" y="1"/>
                    </a:cubicBezTo>
                    <a:close/>
                  </a:path>
                </a:pathLst>
              </a:custGeom>
              <a:solidFill>
                <a:srgbClr val="C9F19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0"/>
              <p:cNvSpPr/>
              <p:nvPr/>
            </p:nvSpPr>
            <p:spPr>
              <a:xfrm>
                <a:off x="7826116" y="1029515"/>
                <a:ext cx="396703" cy="361425"/>
              </a:xfrm>
              <a:custGeom>
                <a:avLst/>
                <a:gdLst/>
                <a:ahLst/>
                <a:cxnLst/>
                <a:rect l="l" t="t" r="r" b="b"/>
                <a:pathLst>
                  <a:path w="3947" h="3596" extrusionOk="0">
                    <a:moveTo>
                      <a:pt x="1971" y="0"/>
                    </a:moveTo>
                    <a:cubicBezTo>
                      <a:pt x="1511" y="0"/>
                      <a:pt x="1052" y="175"/>
                      <a:pt x="702" y="526"/>
                    </a:cubicBezTo>
                    <a:cubicBezTo>
                      <a:pt x="1" y="1227"/>
                      <a:pt x="1" y="2370"/>
                      <a:pt x="702" y="3070"/>
                    </a:cubicBezTo>
                    <a:cubicBezTo>
                      <a:pt x="1052" y="3421"/>
                      <a:pt x="1511" y="3596"/>
                      <a:pt x="1971" y="3596"/>
                    </a:cubicBezTo>
                    <a:cubicBezTo>
                      <a:pt x="2431" y="3596"/>
                      <a:pt x="2892" y="3421"/>
                      <a:pt x="3246" y="3070"/>
                    </a:cubicBezTo>
                    <a:cubicBezTo>
                      <a:pt x="3947" y="2370"/>
                      <a:pt x="3947" y="1227"/>
                      <a:pt x="3246" y="526"/>
                    </a:cubicBezTo>
                    <a:cubicBezTo>
                      <a:pt x="2892" y="175"/>
                      <a:pt x="2431" y="0"/>
                      <a:pt x="1971" y="0"/>
                    </a:cubicBezTo>
                    <a:close/>
                  </a:path>
                </a:pathLst>
              </a:custGeom>
              <a:solidFill>
                <a:srgbClr val="C9F190">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p:nvPr/>
            </p:nvSpPr>
            <p:spPr>
              <a:xfrm>
                <a:off x="7901396" y="1087105"/>
                <a:ext cx="245540" cy="245540"/>
              </a:xfrm>
              <a:custGeom>
                <a:avLst/>
                <a:gdLst/>
                <a:ahLst/>
                <a:cxnLst/>
                <a:rect l="l" t="t" r="r" b="b"/>
                <a:pathLst>
                  <a:path w="2443" h="2443" extrusionOk="0">
                    <a:moveTo>
                      <a:pt x="1225" y="0"/>
                    </a:moveTo>
                    <a:cubicBezTo>
                      <a:pt x="551" y="0"/>
                      <a:pt x="0" y="551"/>
                      <a:pt x="0" y="1225"/>
                    </a:cubicBezTo>
                    <a:cubicBezTo>
                      <a:pt x="0" y="1899"/>
                      <a:pt x="551" y="2443"/>
                      <a:pt x="1225" y="2443"/>
                    </a:cubicBezTo>
                    <a:cubicBezTo>
                      <a:pt x="1899" y="2443"/>
                      <a:pt x="2443" y="1899"/>
                      <a:pt x="2443" y="1225"/>
                    </a:cubicBezTo>
                    <a:cubicBezTo>
                      <a:pt x="2443" y="551"/>
                      <a:pt x="1899" y="0"/>
                      <a:pt x="1225" y="0"/>
                    </a:cubicBezTo>
                    <a:close/>
                  </a:path>
                </a:pathLst>
              </a:custGeom>
              <a:solidFill>
                <a:srgbClr val="C9F190">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0"/>
              <p:cNvSpPr/>
              <p:nvPr/>
            </p:nvSpPr>
            <p:spPr>
              <a:xfrm>
                <a:off x="7992355" y="1029615"/>
                <a:ext cx="65732" cy="65832"/>
              </a:xfrm>
              <a:custGeom>
                <a:avLst/>
                <a:gdLst/>
                <a:ahLst/>
                <a:cxnLst/>
                <a:rect l="l" t="t" r="r" b="b"/>
                <a:pathLst>
                  <a:path w="654" h="655" extrusionOk="0">
                    <a:moveTo>
                      <a:pt x="327" y="1"/>
                    </a:moveTo>
                    <a:cubicBezTo>
                      <a:pt x="143" y="1"/>
                      <a:pt x="0" y="144"/>
                      <a:pt x="0" y="327"/>
                    </a:cubicBezTo>
                    <a:cubicBezTo>
                      <a:pt x="0" y="504"/>
                      <a:pt x="143" y="654"/>
                      <a:pt x="327" y="654"/>
                    </a:cubicBezTo>
                    <a:cubicBezTo>
                      <a:pt x="504" y="654"/>
                      <a:pt x="653" y="504"/>
                      <a:pt x="653" y="327"/>
                    </a:cubicBezTo>
                    <a:cubicBezTo>
                      <a:pt x="653" y="144"/>
                      <a:pt x="504" y="1"/>
                      <a:pt x="3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0"/>
              <p:cNvSpPr/>
              <p:nvPr/>
            </p:nvSpPr>
            <p:spPr>
              <a:xfrm>
                <a:off x="7912351" y="1097659"/>
                <a:ext cx="133373" cy="270566"/>
              </a:xfrm>
              <a:custGeom>
                <a:avLst/>
                <a:gdLst/>
                <a:ahLst/>
                <a:cxnLst/>
                <a:rect l="l" t="t" r="r" b="b"/>
                <a:pathLst>
                  <a:path w="1327" h="2692" extrusionOk="0">
                    <a:moveTo>
                      <a:pt x="1136" y="1"/>
                    </a:moveTo>
                    <a:cubicBezTo>
                      <a:pt x="1041" y="1"/>
                      <a:pt x="946" y="65"/>
                      <a:pt x="946" y="195"/>
                    </a:cubicBezTo>
                    <a:lnTo>
                      <a:pt x="946" y="1147"/>
                    </a:lnTo>
                    <a:lnTo>
                      <a:pt x="89" y="2392"/>
                    </a:lnTo>
                    <a:cubicBezTo>
                      <a:pt x="0" y="2522"/>
                      <a:pt x="89" y="2692"/>
                      <a:pt x="245" y="2692"/>
                    </a:cubicBezTo>
                    <a:cubicBezTo>
                      <a:pt x="306" y="2692"/>
                      <a:pt x="368" y="2664"/>
                      <a:pt x="402" y="2610"/>
                    </a:cubicBezTo>
                    <a:lnTo>
                      <a:pt x="1293" y="1311"/>
                    </a:lnTo>
                    <a:cubicBezTo>
                      <a:pt x="1320" y="1276"/>
                      <a:pt x="1327" y="1242"/>
                      <a:pt x="1327" y="1202"/>
                    </a:cubicBezTo>
                    <a:lnTo>
                      <a:pt x="1327" y="195"/>
                    </a:lnTo>
                    <a:cubicBezTo>
                      <a:pt x="1327" y="65"/>
                      <a:pt x="1232" y="1"/>
                      <a:pt x="11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0"/>
              <p:cNvSpPr/>
              <p:nvPr/>
            </p:nvSpPr>
            <p:spPr>
              <a:xfrm>
                <a:off x="7904914" y="1083789"/>
                <a:ext cx="219508" cy="147042"/>
              </a:xfrm>
              <a:custGeom>
                <a:avLst/>
                <a:gdLst/>
                <a:ahLst/>
                <a:cxnLst/>
                <a:rect l="l" t="t" r="r" b="b"/>
                <a:pathLst>
                  <a:path w="2184" h="1463" extrusionOk="0">
                    <a:moveTo>
                      <a:pt x="1195" y="1"/>
                    </a:moveTo>
                    <a:cubicBezTo>
                      <a:pt x="1128" y="1"/>
                      <a:pt x="1063" y="37"/>
                      <a:pt x="1027" y="101"/>
                    </a:cubicBezTo>
                    <a:lnTo>
                      <a:pt x="721" y="652"/>
                    </a:lnTo>
                    <a:lnTo>
                      <a:pt x="176" y="1006"/>
                    </a:lnTo>
                    <a:cubicBezTo>
                      <a:pt x="1" y="1125"/>
                      <a:pt x="117" y="1366"/>
                      <a:pt x="286" y="1366"/>
                    </a:cubicBezTo>
                    <a:cubicBezTo>
                      <a:pt x="321" y="1366"/>
                      <a:pt x="357" y="1356"/>
                      <a:pt x="394" y="1333"/>
                    </a:cubicBezTo>
                    <a:lnTo>
                      <a:pt x="972" y="945"/>
                    </a:lnTo>
                    <a:cubicBezTo>
                      <a:pt x="999" y="931"/>
                      <a:pt x="1020" y="904"/>
                      <a:pt x="1033" y="877"/>
                    </a:cubicBezTo>
                    <a:lnTo>
                      <a:pt x="1244" y="496"/>
                    </a:lnTo>
                    <a:lnTo>
                      <a:pt x="1544" y="761"/>
                    </a:lnTo>
                    <a:lnTo>
                      <a:pt x="1775" y="1346"/>
                    </a:lnTo>
                    <a:cubicBezTo>
                      <a:pt x="1802" y="1414"/>
                      <a:pt x="1877" y="1462"/>
                      <a:pt x="1952" y="1462"/>
                    </a:cubicBezTo>
                    <a:cubicBezTo>
                      <a:pt x="2088" y="1462"/>
                      <a:pt x="2183" y="1326"/>
                      <a:pt x="2136" y="1204"/>
                    </a:cubicBezTo>
                    <a:lnTo>
                      <a:pt x="1884" y="578"/>
                    </a:lnTo>
                    <a:cubicBezTo>
                      <a:pt x="1870" y="550"/>
                      <a:pt x="1857" y="523"/>
                      <a:pt x="1836" y="510"/>
                    </a:cubicBezTo>
                    <a:lnTo>
                      <a:pt x="1326" y="54"/>
                    </a:lnTo>
                    <a:cubicBezTo>
                      <a:pt x="1287" y="18"/>
                      <a:pt x="1241" y="1"/>
                      <a:pt x="119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0"/>
              <p:cNvSpPr/>
              <p:nvPr/>
            </p:nvSpPr>
            <p:spPr>
              <a:xfrm>
                <a:off x="7999692" y="1197965"/>
                <a:ext cx="124730" cy="175084"/>
              </a:xfrm>
              <a:custGeom>
                <a:avLst/>
                <a:gdLst/>
                <a:ahLst/>
                <a:cxnLst/>
                <a:rect l="l" t="t" r="r" b="b"/>
                <a:pathLst>
                  <a:path w="1241" h="1742" extrusionOk="0">
                    <a:moveTo>
                      <a:pt x="268" y="0"/>
                    </a:moveTo>
                    <a:cubicBezTo>
                      <a:pt x="135" y="0"/>
                      <a:pt x="0" y="142"/>
                      <a:pt x="97" y="299"/>
                    </a:cubicBezTo>
                    <a:lnTo>
                      <a:pt x="852" y="1639"/>
                    </a:lnTo>
                    <a:cubicBezTo>
                      <a:pt x="886" y="1700"/>
                      <a:pt x="955" y="1741"/>
                      <a:pt x="1023" y="1741"/>
                    </a:cubicBezTo>
                    <a:cubicBezTo>
                      <a:pt x="1057" y="1734"/>
                      <a:pt x="1091" y="1728"/>
                      <a:pt x="1118" y="1714"/>
                    </a:cubicBezTo>
                    <a:cubicBezTo>
                      <a:pt x="1206" y="1660"/>
                      <a:pt x="1240" y="1544"/>
                      <a:pt x="1193" y="1449"/>
                    </a:cubicBezTo>
                    <a:lnTo>
                      <a:pt x="431" y="108"/>
                    </a:lnTo>
                    <a:cubicBezTo>
                      <a:pt x="394" y="32"/>
                      <a:pt x="331" y="0"/>
                      <a:pt x="2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0"/>
              <p:cNvSpPr/>
              <p:nvPr/>
            </p:nvSpPr>
            <p:spPr>
              <a:xfrm>
                <a:off x="7785109" y="957955"/>
                <a:ext cx="478818" cy="234685"/>
              </a:xfrm>
              <a:custGeom>
                <a:avLst/>
                <a:gdLst/>
                <a:ahLst/>
                <a:cxnLst/>
                <a:rect l="l" t="t" r="r" b="b"/>
                <a:pathLst>
                  <a:path w="4764" h="2335" extrusionOk="0">
                    <a:moveTo>
                      <a:pt x="2382" y="1"/>
                    </a:moveTo>
                    <a:cubicBezTo>
                      <a:pt x="1137" y="1"/>
                      <a:pt x="103" y="953"/>
                      <a:pt x="1" y="2192"/>
                    </a:cubicBezTo>
                    <a:cubicBezTo>
                      <a:pt x="1" y="2239"/>
                      <a:pt x="8" y="2287"/>
                      <a:pt x="14" y="2335"/>
                    </a:cubicBezTo>
                    <a:cubicBezTo>
                      <a:pt x="184" y="1164"/>
                      <a:pt x="1191" y="294"/>
                      <a:pt x="2382" y="294"/>
                    </a:cubicBezTo>
                    <a:cubicBezTo>
                      <a:pt x="3566" y="294"/>
                      <a:pt x="4573" y="1164"/>
                      <a:pt x="4743" y="2335"/>
                    </a:cubicBezTo>
                    <a:cubicBezTo>
                      <a:pt x="4750" y="2287"/>
                      <a:pt x="4756" y="2239"/>
                      <a:pt x="4763" y="2192"/>
                    </a:cubicBezTo>
                    <a:cubicBezTo>
                      <a:pt x="4654" y="953"/>
                      <a:pt x="3620" y="1"/>
                      <a:pt x="2382" y="1"/>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p:nvPr/>
            </p:nvSpPr>
            <p:spPr>
              <a:xfrm>
                <a:off x="7965705" y="2233204"/>
                <a:ext cx="119001" cy="65732"/>
              </a:xfrm>
              <a:custGeom>
                <a:avLst/>
                <a:gdLst/>
                <a:ahLst/>
                <a:cxnLst/>
                <a:rect l="l" t="t" r="r" b="b"/>
                <a:pathLst>
                  <a:path w="1184" h="654" extrusionOk="0">
                    <a:moveTo>
                      <a:pt x="0" y="1"/>
                    </a:moveTo>
                    <a:lnTo>
                      <a:pt x="0" y="654"/>
                    </a:lnTo>
                    <a:lnTo>
                      <a:pt x="1184" y="654"/>
                    </a:lnTo>
                    <a:lnTo>
                      <a:pt x="118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0"/>
            <p:cNvGrpSpPr/>
            <p:nvPr/>
          </p:nvGrpSpPr>
          <p:grpSpPr>
            <a:xfrm>
              <a:off x="5926466" y="1307719"/>
              <a:ext cx="1703400" cy="2973615"/>
              <a:chOff x="6102312" y="1307719"/>
              <a:chExt cx="1703400" cy="2973615"/>
            </a:xfrm>
          </p:grpSpPr>
          <p:sp>
            <p:nvSpPr>
              <p:cNvPr id="170" name="Google Shape;170;p20"/>
              <p:cNvSpPr/>
              <p:nvPr/>
            </p:nvSpPr>
            <p:spPr>
              <a:xfrm>
                <a:off x="6946776" y="3929658"/>
                <a:ext cx="109553" cy="259309"/>
              </a:xfrm>
              <a:custGeom>
                <a:avLst/>
                <a:gdLst/>
                <a:ahLst/>
                <a:cxnLst/>
                <a:rect l="l" t="t" r="r" b="b"/>
                <a:pathLst>
                  <a:path w="1090" h="2580" extrusionOk="0">
                    <a:moveTo>
                      <a:pt x="1001" y="1"/>
                    </a:moveTo>
                    <a:lnTo>
                      <a:pt x="1" y="416"/>
                    </a:lnTo>
                    <a:lnTo>
                      <a:pt x="55" y="2579"/>
                    </a:lnTo>
                    <a:lnTo>
                      <a:pt x="1089" y="2511"/>
                    </a:lnTo>
                    <a:lnTo>
                      <a:pt x="1001"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0"/>
              <p:cNvSpPr/>
              <p:nvPr/>
            </p:nvSpPr>
            <p:spPr>
              <a:xfrm>
                <a:off x="6932403" y="4120422"/>
                <a:ext cx="349565" cy="160108"/>
              </a:xfrm>
              <a:custGeom>
                <a:avLst/>
                <a:gdLst/>
                <a:ahLst/>
                <a:cxnLst/>
                <a:rect l="l" t="t" r="r" b="b"/>
                <a:pathLst>
                  <a:path w="3478" h="1593" extrusionOk="0">
                    <a:moveTo>
                      <a:pt x="1266" y="1"/>
                    </a:moveTo>
                    <a:cubicBezTo>
                      <a:pt x="1264" y="1"/>
                      <a:pt x="1262" y="1"/>
                      <a:pt x="1259" y="1"/>
                    </a:cubicBezTo>
                    <a:cubicBezTo>
                      <a:pt x="1116" y="15"/>
                      <a:pt x="1327" y="389"/>
                      <a:pt x="906" y="518"/>
                    </a:cubicBezTo>
                    <a:cubicBezTo>
                      <a:pt x="824" y="543"/>
                      <a:pt x="752" y="554"/>
                      <a:pt x="687" y="554"/>
                    </a:cubicBezTo>
                    <a:cubicBezTo>
                      <a:pt x="434" y="554"/>
                      <a:pt x="305" y="395"/>
                      <a:pt x="207" y="395"/>
                    </a:cubicBezTo>
                    <a:cubicBezTo>
                      <a:pt x="204" y="395"/>
                      <a:pt x="201" y="395"/>
                      <a:pt x="198" y="396"/>
                    </a:cubicBezTo>
                    <a:cubicBezTo>
                      <a:pt x="75" y="409"/>
                      <a:pt x="28" y="858"/>
                      <a:pt x="14" y="1076"/>
                    </a:cubicBezTo>
                    <a:cubicBezTo>
                      <a:pt x="1" y="1294"/>
                      <a:pt x="82" y="1450"/>
                      <a:pt x="266" y="1504"/>
                    </a:cubicBezTo>
                    <a:cubicBezTo>
                      <a:pt x="299" y="1515"/>
                      <a:pt x="377" y="1518"/>
                      <a:pt x="479" y="1518"/>
                    </a:cubicBezTo>
                    <a:cubicBezTo>
                      <a:pt x="701" y="1518"/>
                      <a:pt x="1039" y="1501"/>
                      <a:pt x="1279" y="1501"/>
                    </a:cubicBezTo>
                    <a:cubicBezTo>
                      <a:pt x="1374" y="1501"/>
                      <a:pt x="1453" y="1504"/>
                      <a:pt x="1504" y="1511"/>
                    </a:cubicBezTo>
                    <a:cubicBezTo>
                      <a:pt x="1659" y="1537"/>
                      <a:pt x="1918" y="1592"/>
                      <a:pt x="2214" y="1592"/>
                    </a:cubicBezTo>
                    <a:cubicBezTo>
                      <a:pt x="2387" y="1592"/>
                      <a:pt x="2573" y="1573"/>
                      <a:pt x="2756" y="1518"/>
                    </a:cubicBezTo>
                    <a:cubicBezTo>
                      <a:pt x="3260" y="1368"/>
                      <a:pt x="3477" y="1232"/>
                      <a:pt x="3382" y="953"/>
                    </a:cubicBezTo>
                    <a:cubicBezTo>
                      <a:pt x="3287" y="681"/>
                      <a:pt x="2994" y="681"/>
                      <a:pt x="2879" y="668"/>
                    </a:cubicBezTo>
                    <a:cubicBezTo>
                      <a:pt x="2756" y="661"/>
                      <a:pt x="2491" y="654"/>
                      <a:pt x="2314" y="545"/>
                    </a:cubicBezTo>
                    <a:cubicBezTo>
                      <a:pt x="2146" y="438"/>
                      <a:pt x="1431" y="1"/>
                      <a:pt x="12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0"/>
              <p:cNvSpPr/>
              <p:nvPr/>
            </p:nvSpPr>
            <p:spPr>
              <a:xfrm>
                <a:off x="7071204" y="4137106"/>
                <a:ext cx="21308" cy="24524"/>
              </a:xfrm>
              <a:custGeom>
                <a:avLst/>
                <a:gdLst/>
                <a:ahLst/>
                <a:cxnLst/>
                <a:rect l="l" t="t" r="r" b="b"/>
                <a:pathLst>
                  <a:path w="212" h="244" extrusionOk="0">
                    <a:moveTo>
                      <a:pt x="181" y="1"/>
                    </a:moveTo>
                    <a:cubicBezTo>
                      <a:pt x="173" y="1"/>
                      <a:pt x="165" y="4"/>
                      <a:pt x="157" y="12"/>
                    </a:cubicBezTo>
                    <a:lnTo>
                      <a:pt x="14" y="195"/>
                    </a:lnTo>
                    <a:cubicBezTo>
                      <a:pt x="1" y="209"/>
                      <a:pt x="8" y="223"/>
                      <a:pt x="21" y="236"/>
                    </a:cubicBezTo>
                    <a:cubicBezTo>
                      <a:pt x="21" y="243"/>
                      <a:pt x="28" y="243"/>
                      <a:pt x="35" y="243"/>
                    </a:cubicBezTo>
                    <a:cubicBezTo>
                      <a:pt x="42" y="243"/>
                      <a:pt x="48" y="236"/>
                      <a:pt x="55" y="230"/>
                    </a:cubicBezTo>
                    <a:lnTo>
                      <a:pt x="198" y="53"/>
                    </a:lnTo>
                    <a:cubicBezTo>
                      <a:pt x="212" y="39"/>
                      <a:pt x="212" y="19"/>
                      <a:pt x="198" y="5"/>
                    </a:cubicBezTo>
                    <a:cubicBezTo>
                      <a:pt x="192" y="2"/>
                      <a:pt x="187" y="1"/>
                      <a:pt x="1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0"/>
              <p:cNvSpPr/>
              <p:nvPr/>
            </p:nvSpPr>
            <p:spPr>
              <a:xfrm>
                <a:off x="7091104" y="4148162"/>
                <a:ext cx="22112" cy="24323"/>
              </a:xfrm>
              <a:custGeom>
                <a:avLst/>
                <a:gdLst/>
                <a:ahLst/>
                <a:cxnLst/>
                <a:rect l="l" t="t" r="r" b="b"/>
                <a:pathLst>
                  <a:path w="220" h="242" extrusionOk="0">
                    <a:moveTo>
                      <a:pt x="176" y="1"/>
                    </a:moveTo>
                    <a:cubicBezTo>
                      <a:pt x="169" y="1"/>
                      <a:pt x="162" y="4"/>
                      <a:pt x="157" y="11"/>
                    </a:cubicBezTo>
                    <a:lnTo>
                      <a:pt x="7" y="194"/>
                    </a:lnTo>
                    <a:cubicBezTo>
                      <a:pt x="0" y="208"/>
                      <a:pt x="0" y="228"/>
                      <a:pt x="14" y="235"/>
                    </a:cubicBezTo>
                    <a:cubicBezTo>
                      <a:pt x="20" y="242"/>
                      <a:pt x="27" y="242"/>
                      <a:pt x="34" y="242"/>
                    </a:cubicBezTo>
                    <a:cubicBezTo>
                      <a:pt x="41" y="242"/>
                      <a:pt x="55" y="235"/>
                      <a:pt x="55" y="228"/>
                    </a:cubicBezTo>
                    <a:lnTo>
                      <a:pt x="204" y="51"/>
                    </a:lnTo>
                    <a:cubicBezTo>
                      <a:pt x="219" y="26"/>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0"/>
              <p:cNvSpPr/>
              <p:nvPr/>
            </p:nvSpPr>
            <p:spPr>
              <a:xfrm>
                <a:off x="7110201" y="4159821"/>
                <a:ext cx="21308" cy="24323"/>
              </a:xfrm>
              <a:custGeom>
                <a:avLst/>
                <a:gdLst/>
                <a:ahLst/>
                <a:cxnLst/>
                <a:rect l="l" t="t" r="r" b="b"/>
                <a:pathLst>
                  <a:path w="212" h="242" extrusionOk="0">
                    <a:moveTo>
                      <a:pt x="181" y="0"/>
                    </a:moveTo>
                    <a:cubicBezTo>
                      <a:pt x="172" y="0"/>
                      <a:pt x="164" y="4"/>
                      <a:pt x="157" y="10"/>
                    </a:cubicBezTo>
                    <a:lnTo>
                      <a:pt x="14" y="187"/>
                    </a:lnTo>
                    <a:cubicBezTo>
                      <a:pt x="1" y="201"/>
                      <a:pt x="7" y="221"/>
                      <a:pt x="21" y="235"/>
                    </a:cubicBezTo>
                    <a:cubicBezTo>
                      <a:pt x="21" y="235"/>
                      <a:pt x="28" y="242"/>
                      <a:pt x="35" y="242"/>
                    </a:cubicBezTo>
                    <a:cubicBezTo>
                      <a:pt x="41" y="242"/>
                      <a:pt x="48" y="235"/>
                      <a:pt x="55" y="235"/>
                    </a:cubicBezTo>
                    <a:lnTo>
                      <a:pt x="205" y="51"/>
                    </a:lnTo>
                    <a:cubicBezTo>
                      <a:pt x="211" y="38"/>
                      <a:pt x="211" y="17"/>
                      <a:pt x="205" y="10"/>
                    </a:cubicBezTo>
                    <a:cubicBezTo>
                      <a:pt x="198" y="4"/>
                      <a:pt x="189" y="0"/>
                      <a:pt x="1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0"/>
              <p:cNvSpPr/>
              <p:nvPr/>
            </p:nvSpPr>
            <p:spPr>
              <a:xfrm>
                <a:off x="6933810" y="4212788"/>
                <a:ext cx="347454" cy="68245"/>
              </a:xfrm>
              <a:custGeom>
                <a:avLst/>
                <a:gdLst/>
                <a:ahLst/>
                <a:cxnLst/>
                <a:rect l="l" t="t" r="r" b="b"/>
                <a:pathLst>
                  <a:path w="3457" h="679" extrusionOk="0">
                    <a:moveTo>
                      <a:pt x="3348" y="0"/>
                    </a:moveTo>
                    <a:cubicBezTo>
                      <a:pt x="3164" y="136"/>
                      <a:pt x="2960" y="245"/>
                      <a:pt x="2742" y="327"/>
                    </a:cubicBezTo>
                    <a:cubicBezTo>
                      <a:pt x="2616" y="365"/>
                      <a:pt x="2442" y="378"/>
                      <a:pt x="2254" y="378"/>
                    </a:cubicBezTo>
                    <a:cubicBezTo>
                      <a:pt x="2008" y="378"/>
                      <a:pt x="1737" y="356"/>
                      <a:pt x="1517" y="341"/>
                    </a:cubicBezTo>
                    <a:cubicBezTo>
                      <a:pt x="1450" y="336"/>
                      <a:pt x="1380" y="334"/>
                      <a:pt x="1310" y="334"/>
                    </a:cubicBezTo>
                    <a:cubicBezTo>
                      <a:pt x="1025" y="334"/>
                      <a:pt x="733" y="365"/>
                      <a:pt x="549" y="365"/>
                    </a:cubicBezTo>
                    <a:cubicBezTo>
                      <a:pt x="514" y="365"/>
                      <a:pt x="483" y="364"/>
                      <a:pt x="456" y="361"/>
                    </a:cubicBezTo>
                    <a:cubicBezTo>
                      <a:pt x="300" y="334"/>
                      <a:pt x="150" y="300"/>
                      <a:pt x="0" y="252"/>
                    </a:cubicBezTo>
                    <a:lnTo>
                      <a:pt x="0" y="252"/>
                    </a:lnTo>
                    <a:cubicBezTo>
                      <a:pt x="0" y="409"/>
                      <a:pt x="102" y="545"/>
                      <a:pt x="252" y="592"/>
                    </a:cubicBezTo>
                    <a:cubicBezTo>
                      <a:pt x="283" y="602"/>
                      <a:pt x="352" y="605"/>
                      <a:pt x="443" y="605"/>
                    </a:cubicBezTo>
                    <a:cubicBezTo>
                      <a:pt x="658" y="605"/>
                      <a:pt x="995" y="586"/>
                      <a:pt x="1242" y="586"/>
                    </a:cubicBezTo>
                    <a:cubicBezTo>
                      <a:pt x="1346" y="586"/>
                      <a:pt x="1434" y="590"/>
                      <a:pt x="1490" y="599"/>
                    </a:cubicBezTo>
                    <a:cubicBezTo>
                      <a:pt x="1647" y="621"/>
                      <a:pt x="1911" y="679"/>
                      <a:pt x="2211" y="679"/>
                    </a:cubicBezTo>
                    <a:cubicBezTo>
                      <a:pt x="2381" y="679"/>
                      <a:pt x="2562" y="660"/>
                      <a:pt x="2742" y="606"/>
                    </a:cubicBezTo>
                    <a:cubicBezTo>
                      <a:pt x="3246" y="456"/>
                      <a:pt x="3456" y="313"/>
                      <a:pt x="3361" y="41"/>
                    </a:cubicBezTo>
                    <a:cubicBezTo>
                      <a:pt x="3361" y="28"/>
                      <a:pt x="3354" y="14"/>
                      <a:pt x="33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0"/>
              <p:cNvSpPr/>
              <p:nvPr/>
            </p:nvSpPr>
            <p:spPr>
              <a:xfrm>
                <a:off x="6577511" y="4013080"/>
                <a:ext cx="114277" cy="165636"/>
              </a:xfrm>
              <a:custGeom>
                <a:avLst/>
                <a:gdLst/>
                <a:ahLst/>
                <a:cxnLst/>
                <a:rect l="l" t="t" r="r" b="b"/>
                <a:pathLst>
                  <a:path w="1137" h="1648" extrusionOk="0">
                    <a:moveTo>
                      <a:pt x="82" y="1"/>
                    </a:moveTo>
                    <a:lnTo>
                      <a:pt x="1" y="1307"/>
                    </a:lnTo>
                    <a:lnTo>
                      <a:pt x="1042" y="1647"/>
                    </a:lnTo>
                    <a:lnTo>
                      <a:pt x="1137" y="457"/>
                    </a:lnTo>
                    <a:lnTo>
                      <a:pt x="82"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0"/>
              <p:cNvSpPr/>
              <p:nvPr/>
            </p:nvSpPr>
            <p:spPr>
              <a:xfrm>
                <a:off x="6518714" y="2940162"/>
                <a:ext cx="623046" cy="1152419"/>
              </a:xfrm>
              <a:custGeom>
                <a:avLst/>
                <a:gdLst/>
                <a:ahLst/>
                <a:cxnLst/>
                <a:rect l="l" t="t" r="r" b="b"/>
                <a:pathLst>
                  <a:path w="6199" h="11466" extrusionOk="0">
                    <a:moveTo>
                      <a:pt x="6124" y="1"/>
                    </a:moveTo>
                    <a:lnTo>
                      <a:pt x="89" y="62"/>
                    </a:lnTo>
                    <a:cubicBezTo>
                      <a:pt x="89" y="62"/>
                      <a:pt x="0" y="11111"/>
                      <a:pt x="89" y="11227"/>
                    </a:cubicBezTo>
                    <a:cubicBezTo>
                      <a:pt x="137" y="11295"/>
                      <a:pt x="1055" y="11458"/>
                      <a:pt x="1735" y="11465"/>
                    </a:cubicBezTo>
                    <a:cubicBezTo>
                      <a:pt x="1748" y="11465"/>
                      <a:pt x="1760" y="11465"/>
                      <a:pt x="1772" y="11465"/>
                    </a:cubicBezTo>
                    <a:cubicBezTo>
                      <a:pt x="2241" y="11465"/>
                      <a:pt x="2532" y="11341"/>
                      <a:pt x="2559" y="11281"/>
                    </a:cubicBezTo>
                    <a:cubicBezTo>
                      <a:pt x="2627" y="11145"/>
                      <a:pt x="3287" y="4559"/>
                      <a:pt x="3287" y="4559"/>
                    </a:cubicBezTo>
                    <a:cubicBezTo>
                      <a:pt x="3287" y="4559"/>
                      <a:pt x="3395" y="11206"/>
                      <a:pt x="3532" y="11329"/>
                    </a:cubicBezTo>
                    <a:cubicBezTo>
                      <a:pt x="3594" y="11385"/>
                      <a:pt x="3933" y="11453"/>
                      <a:pt x="4447" y="11453"/>
                    </a:cubicBezTo>
                    <a:cubicBezTo>
                      <a:pt x="4492" y="11453"/>
                      <a:pt x="4538" y="11452"/>
                      <a:pt x="4586" y="11451"/>
                    </a:cubicBezTo>
                    <a:cubicBezTo>
                      <a:pt x="5232" y="11445"/>
                      <a:pt x="6076" y="11329"/>
                      <a:pt x="6117" y="11240"/>
                    </a:cubicBezTo>
                    <a:cubicBezTo>
                      <a:pt x="6199" y="11070"/>
                      <a:pt x="6124" y="1"/>
                      <a:pt x="612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0"/>
              <p:cNvSpPr/>
              <p:nvPr/>
            </p:nvSpPr>
            <p:spPr>
              <a:xfrm>
                <a:off x="6840740" y="2942273"/>
                <a:ext cx="54174" cy="201116"/>
              </a:xfrm>
              <a:custGeom>
                <a:avLst/>
                <a:gdLst/>
                <a:ahLst/>
                <a:cxnLst/>
                <a:rect l="l" t="t" r="r" b="b"/>
                <a:pathLst>
                  <a:path w="539" h="2001" extrusionOk="0">
                    <a:moveTo>
                      <a:pt x="130" y="89"/>
                    </a:moveTo>
                    <a:lnTo>
                      <a:pt x="457" y="170"/>
                    </a:lnTo>
                    <a:lnTo>
                      <a:pt x="314" y="1919"/>
                    </a:lnTo>
                    <a:cubicBezTo>
                      <a:pt x="266" y="1912"/>
                      <a:pt x="171" y="1871"/>
                      <a:pt x="137" y="1681"/>
                    </a:cubicBezTo>
                    <a:cubicBezTo>
                      <a:pt x="83" y="1429"/>
                      <a:pt x="117" y="334"/>
                      <a:pt x="130" y="89"/>
                    </a:cubicBezTo>
                    <a:close/>
                    <a:moveTo>
                      <a:pt x="103" y="0"/>
                    </a:moveTo>
                    <a:cubicBezTo>
                      <a:pt x="89" y="0"/>
                      <a:pt x="76" y="0"/>
                      <a:pt x="69" y="7"/>
                    </a:cubicBezTo>
                    <a:cubicBezTo>
                      <a:pt x="55" y="14"/>
                      <a:pt x="55" y="28"/>
                      <a:pt x="55" y="34"/>
                    </a:cubicBezTo>
                    <a:cubicBezTo>
                      <a:pt x="49" y="96"/>
                      <a:pt x="1" y="1402"/>
                      <a:pt x="55" y="1701"/>
                    </a:cubicBezTo>
                    <a:cubicBezTo>
                      <a:pt x="110" y="1980"/>
                      <a:pt x="287" y="2001"/>
                      <a:pt x="341" y="2001"/>
                    </a:cubicBezTo>
                    <a:lnTo>
                      <a:pt x="355" y="2001"/>
                    </a:lnTo>
                    <a:cubicBezTo>
                      <a:pt x="375" y="2001"/>
                      <a:pt x="389" y="1980"/>
                      <a:pt x="389" y="1967"/>
                    </a:cubicBezTo>
                    <a:lnTo>
                      <a:pt x="538" y="143"/>
                    </a:lnTo>
                    <a:cubicBezTo>
                      <a:pt x="538" y="130"/>
                      <a:pt x="525" y="109"/>
                      <a:pt x="511" y="102"/>
                    </a:cubicBezTo>
                    <a:lnTo>
                      <a:pt x="10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0"/>
              <p:cNvSpPr/>
              <p:nvPr/>
            </p:nvSpPr>
            <p:spPr>
              <a:xfrm>
                <a:off x="6844861" y="3135448"/>
                <a:ext cx="35379" cy="267149"/>
              </a:xfrm>
              <a:custGeom>
                <a:avLst/>
                <a:gdLst/>
                <a:ahLst/>
                <a:cxnLst/>
                <a:rect l="l" t="t" r="r" b="b"/>
                <a:pathLst>
                  <a:path w="352" h="2658" extrusionOk="0">
                    <a:moveTo>
                      <a:pt x="309" y="0"/>
                    </a:moveTo>
                    <a:cubicBezTo>
                      <a:pt x="291" y="0"/>
                      <a:pt x="273" y="12"/>
                      <a:pt x="273" y="38"/>
                    </a:cubicBezTo>
                    <a:cubicBezTo>
                      <a:pt x="253" y="256"/>
                      <a:pt x="232" y="473"/>
                      <a:pt x="212" y="677"/>
                    </a:cubicBezTo>
                    <a:cubicBezTo>
                      <a:pt x="191" y="915"/>
                      <a:pt x="171" y="1160"/>
                      <a:pt x="144" y="1433"/>
                    </a:cubicBezTo>
                    <a:cubicBezTo>
                      <a:pt x="110" y="1807"/>
                      <a:pt x="8" y="2603"/>
                      <a:pt x="8" y="2610"/>
                    </a:cubicBezTo>
                    <a:cubicBezTo>
                      <a:pt x="1" y="2630"/>
                      <a:pt x="14" y="2650"/>
                      <a:pt x="42" y="2657"/>
                    </a:cubicBezTo>
                    <a:cubicBezTo>
                      <a:pt x="62" y="2657"/>
                      <a:pt x="82" y="2637"/>
                      <a:pt x="82" y="2623"/>
                    </a:cubicBezTo>
                    <a:cubicBezTo>
                      <a:pt x="82" y="2616"/>
                      <a:pt x="184" y="1814"/>
                      <a:pt x="225" y="1439"/>
                    </a:cubicBezTo>
                    <a:cubicBezTo>
                      <a:pt x="253" y="1167"/>
                      <a:pt x="273" y="922"/>
                      <a:pt x="293" y="684"/>
                    </a:cubicBezTo>
                    <a:cubicBezTo>
                      <a:pt x="314" y="466"/>
                      <a:pt x="327" y="262"/>
                      <a:pt x="348" y="45"/>
                    </a:cubicBezTo>
                    <a:cubicBezTo>
                      <a:pt x="351" y="16"/>
                      <a:pt x="330" y="0"/>
                      <a:pt x="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0"/>
              <p:cNvSpPr/>
              <p:nvPr/>
            </p:nvSpPr>
            <p:spPr>
              <a:xfrm>
                <a:off x="6447555" y="4120924"/>
                <a:ext cx="255892" cy="160410"/>
              </a:xfrm>
              <a:custGeom>
                <a:avLst/>
                <a:gdLst/>
                <a:ahLst/>
                <a:cxnLst/>
                <a:rect l="l" t="t" r="r" b="b"/>
                <a:pathLst>
                  <a:path w="2546" h="1596" extrusionOk="0">
                    <a:moveTo>
                      <a:pt x="1563" y="0"/>
                    </a:moveTo>
                    <a:cubicBezTo>
                      <a:pt x="1453" y="0"/>
                      <a:pt x="1365" y="14"/>
                      <a:pt x="1260" y="105"/>
                    </a:cubicBezTo>
                    <a:cubicBezTo>
                      <a:pt x="1096" y="254"/>
                      <a:pt x="953" y="486"/>
                      <a:pt x="845" y="561"/>
                    </a:cubicBezTo>
                    <a:cubicBezTo>
                      <a:pt x="695" y="656"/>
                      <a:pt x="538" y="737"/>
                      <a:pt x="368" y="792"/>
                    </a:cubicBezTo>
                    <a:cubicBezTo>
                      <a:pt x="198" y="833"/>
                      <a:pt x="130" y="908"/>
                      <a:pt x="96" y="1030"/>
                    </a:cubicBezTo>
                    <a:cubicBezTo>
                      <a:pt x="55" y="1153"/>
                      <a:pt x="1" y="1357"/>
                      <a:pt x="117" y="1459"/>
                    </a:cubicBezTo>
                    <a:cubicBezTo>
                      <a:pt x="217" y="1559"/>
                      <a:pt x="978" y="1596"/>
                      <a:pt x="1275" y="1596"/>
                    </a:cubicBezTo>
                    <a:cubicBezTo>
                      <a:pt x="1301" y="1596"/>
                      <a:pt x="1323" y="1595"/>
                      <a:pt x="1341" y="1595"/>
                    </a:cubicBezTo>
                    <a:cubicBezTo>
                      <a:pt x="1566" y="1588"/>
                      <a:pt x="1600" y="1540"/>
                      <a:pt x="1777" y="1527"/>
                    </a:cubicBezTo>
                    <a:cubicBezTo>
                      <a:pt x="1947" y="1520"/>
                      <a:pt x="2341" y="1506"/>
                      <a:pt x="2437" y="1486"/>
                    </a:cubicBezTo>
                    <a:cubicBezTo>
                      <a:pt x="2498" y="1479"/>
                      <a:pt x="2545" y="1425"/>
                      <a:pt x="2545" y="1363"/>
                    </a:cubicBezTo>
                    <a:cubicBezTo>
                      <a:pt x="2545" y="1329"/>
                      <a:pt x="2511" y="1255"/>
                      <a:pt x="2491" y="1146"/>
                    </a:cubicBezTo>
                    <a:cubicBezTo>
                      <a:pt x="2443" y="962"/>
                      <a:pt x="2423" y="765"/>
                      <a:pt x="2423" y="574"/>
                    </a:cubicBezTo>
                    <a:cubicBezTo>
                      <a:pt x="2423" y="486"/>
                      <a:pt x="2267" y="329"/>
                      <a:pt x="2130" y="186"/>
                    </a:cubicBezTo>
                    <a:cubicBezTo>
                      <a:pt x="2022" y="71"/>
                      <a:pt x="1872" y="3"/>
                      <a:pt x="1715" y="3"/>
                    </a:cubicBezTo>
                    <a:cubicBezTo>
                      <a:pt x="1659" y="3"/>
                      <a:pt x="1609" y="0"/>
                      <a:pt x="156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0"/>
              <p:cNvSpPr/>
              <p:nvPr/>
            </p:nvSpPr>
            <p:spPr>
              <a:xfrm>
                <a:off x="6560425" y="4147860"/>
                <a:ext cx="71863" cy="6231"/>
              </a:xfrm>
              <a:custGeom>
                <a:avLst/>
                <a:gdLst/>
                <a:ahLst/>
                <a:cxnLst/>
                <a:rect l="l" t="t" r="r" b="b"/>
                <a:pathLst>
                  <a:path w="715" h="62" extrusionOk="0">
                    <a:moveTo>
                      <a:pt x="41" y="0"/>
                    </a:moveTo>
                    <a:cubicBezTo>
                      <a:pt x="1" y="0"/>
                      <a:pt x="1" y="61"/>
                      <a:pt x="41" y="61"/>
                    </a:cubicBezTo>
                    <a:lnTo>
                      <a:pt x="681" y="61"/>
                    </a:lnTo>
                    <a:cubicBezTo>
                      <a:pt x="715" y="61"/>
                      <a:pt x="715" y="0"/>
                      <a:pt x="6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0"/>
              <p:cNvSpPr/>
              <p:nvPr/>
            </p:nvSpPr>
            <p:spPr>
              <a:xfrm>
                <a:off x="6546052" y="4165550"/>
                <a:ext cx="72566" cy="6332"/>
              </a:xfrm>
              <a:custGeom>
                <a:avLst/>
                <a:gdLst/>
                <a:ahLst/>
                <a:cxnLst/>
                <a:rect l="l" t="t" r="r" b="b"/>
                <a:pathLst>
                  <a:path w="722" h="63" extrusionOk="0">
                    <a:moveTo>
                      <a:pt x="41" y="1"/>
                    </a:moveTo>
                    <a:cubicBezTo>
                      <a:pt x="1" y="1"/>
                      <a:pt x="1" y="62"/>
                      <a:pt x="41" y="62"/>
                    </a:cubicBezTo>
                    <a:lnTo>
                      <a:pt x="681" y="62"/>
                    </a:lnTo>
                    <a:cubicBezTo>
                      <a:pt x="722" y="62"/>
                      <a:pt x="722" y="1"/>
                      <a:pt x="6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0"/>
              <p:cNvSpPr/>
              <p:nvPr/>
            </p:nvSpPr>
            <p:spPr>
              <a:xfrm>
                <a:off x="6532584" y="4183339"/>
                <a:ext cx="70858" cy="6332"/>
              </a:xfrm>
              <a:custGeom>
                <a:avLst/>
                <a:gdLst/>
                <a:ahLst/>
                <a:cxnLst/>
                <a:rect l="l" t="t" r="r" b="b"/>
                <a:pathLst>
                  <a:path w="705" h="63" extrusionOk="0">
                    <a:moveTo>
                      <a:pt x="34" y="0"/>
                    </a:moveTo>
                    <a:cubicBezTo>
                      <a:pt x="0" y="0"/>
                      <a:pt x="0" y="62"/>
                      <a:pt x="34" y="62"/>
                    </a:cubicBezTo>
                    <a:cubicBezTo>
                      <a:pt x="36" y="62"/>
                      <a:pt x="38" y="62"/>
                      <a:pt x="39" y="62"/>
                    </a:cubicBezTo>
                    <a:lnTo>
                      <a:pt x="672" y="62"/>
                    </a:lnTo>
                    <a:cubicBezTo>
                      <a:pt x="674" y="62"/>
                      <a:pt x="675" y="62"/>
                      <a:pt x="676" y="62"/>
                    </a:cubicBezTo>
                    <a:cubicBezTo>
                      <a:pt x="705" y="62"/>
                      <a:pt x="705" y="0"/>
                      <a:pt x="676" y="0"/>
                    </a:cubicBezTo>
                    <a:cubicBezTo>
                      <a:pt x="675" y="0"/>
                      <a:pt x="674" y="1"/>
                      <a:pt x="672" y="1"/>
                    </a:cubicBezTo>
                    <a:lnTo>
                      <a:pt x="39" y="1"/>
                    </a:lnTo>
                    <a:cubicBezTo>
                      <a:pt x="38" y="1"/>
                      <a:pt x="36" y="0"/>
                      <a:pt x="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0"/>
              <p:cNvSpPr/>
              <p:nvPr/>
            </p:nvSpPr>
            <p:spPr>
              <a:xfrm>
                <a:off x="6450972" y="4238015"/>
                <a:ext cx="253178" cy="43319"/>
              </a:xfrm>
              <a:custGeom>
                <a:avLst/>
                <a:gdLst/>
                <a:ahLst/>
                <a:cxnLst/>
                <a:rect l="l" t="t" r="r" b="b"/>
                <a:pathLst>
                  <a:path w="2519" h="431" extrusionOk="0">
                    <a:moveTo>
                      <a:pt x="2125" y="0"/>
                    </a:moveTo>
                    <a:cubicBezTo>
                      <a:pt x="1980" y="0"/>
                      <a:pt x="1835" y="6"/>
                      <a:pt x="1688" y="15"/>
                    </a:cubicBezTo>
                    <a:cubicBezTo>
                      <a:pt x="1432" y="40"/>
                      <a:pt x="792" y="105"/>
                      <a:pt x="547" y="105"/>
                    </a:cubicBezTo>
                    <a:cubicBezTo>
                      <a:pt x="525" y="105"/>
                      <a:pt x="506" y="104"/>
                      <a:pt x="491" y="103"/>
                    </a:cubicBezTo>
                    <a:cubicBezTo>
                      <a:pt x="334" y="76"/>
                      <a:pt x="178" y="49"/>
                      <a:pt x="28" y="8"/>
                    </a:cubicBezTo>
                    <a:lnTo>
                      <a:pt x="28" y="8"/>
                    </a:lnTo>
                    <a:cubicBezTo>
                      <a:pt x="8" y="117"/>
                      <a:pt x="1" y="232"/>
                      <a:pt x="83" y="300"/>
                    </a:cubicBezTo>
                    <a:cubicBezTo>
                      <a:pt x="183" y="394"/>
                      <a:pt x="943" y="431"/>
                      <a:pt x="1240" y="431"/>
                    </a:cubicBezTo>
                    <a:cubicBezTo>
                      <a:pt x="1266" y="431"/>
                      <a:pt x="1289" y="430"/>
                      <a:pt x="1307" y="430"/>
                    </a:cubicBezTo>
                    <a:cubicBezTo>
                      <a:pt x="1532" y="430"/>
                      <a:pt x="1566" y="375"/>
                      <a:pt x="1743" y="368"/>
                    </a:cubicBezTo>
                    <a:cubicBezTo>
                      <a:pt x="1920" y="355"/>
                      <a:pt x="2307" y="348"/>
                      <a:pt x="2403" y="328"/>
                    </a:cubicBezTo>
                    <a:cubicBezTo>
                      <a:pt x="2471" y="321"/>
                      <a:pt x="2518" y="260"/>
                      <a:pt x="2511" y="198"/>
                    </a:cubicBezTo>
                    <a:cubicBezTo>
                      <a:pt x="2498" y="144"/>
                      <a:pt x="2484" y="83"/>
                      <a:pt x="2464" y="28"/>
                    </a:cubicBezTo>
                    <a:lnTo>
                      <a:pt x="2396" y="8"/>
                    </a:lnTo>
                    <a:cubicBezTo>
                      <a:pt x="2305" y="3"/>
                      <a:pt x="2215" y="0"/>
                      <a:pt x="21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0"/>
              <p:cNvSpPr/>
              <p:nvPr/>
            </p:nvSpPr>
            <p:spPr>
              <a:xfrm>
                <a:off x="6102312" y="2820558"/>
                <a:ext cx="221619" cy="234786"/>
              </a:xfrm>
              <a:custGeom>
                <a:avLst/>
                <a:gdLst/>
                <a:ahLst/>
                <a:cxnLst/>
                <a:rect l="l" t="t" r="r" b="b"/>
                <a:pathLst>
                  <a:path w="2205" h="2336" extrusionOk="0">
                    <a:moveTo>
                      <a:pt x="1551" y="0"/>
                    </a:moveTo>
                    <a:cubicBezTo>
                      <a:pt x="1483" y="211"/>
                      <a:pt x="1402" y="415"/>
                      <a:pt x="1306" y="613"/>
                    </a:cubicBezTo>
                    <a:cubicBezTo>
                      <a:pt x="1252" y="694"/>
                      <a:pt x="1184" y="756"/>
                      <a:pt x="1102" y="796"/>
                    </a:cubicBezTo>
                    <a:cubicBezTo>
                      <a:pt x="1041" y="830"/>
                      <a:pt x="592" y="1191"/>
                      <a:pt x="531" y="1239"/>
                    </a:cubicBezTo>
                    <a:cubicBezTo>
                      <a:pt x="470" y="1279"/>
                      <a:pt x="102" y="1586"/>
                      <a:pt x="55" y="1613"/>
                    </a:cubicBezTo>
                    <a:cubicBezTo>
                      <a:pt x="0" y="1640"/>
                      <a:pt x="27" y="1688"/>
                      <a:pt x="95" y="1694"/>
                    </a:cubicBezTo>
                    <a:cubicBezTo>
                      <a:pt x="100" y="1695"/>
                      <a:pt x="105" y="1696"/>
                      <a:pt x="110" y="1696"/>
                    </a:cubicBezTo>
                    <a:cubicBezTo>
                      <a:pt x="184" y="1696"/>
                      <a:pt x="332" y="1610"/>
                      <a:pt x="408" y="1565"/>
                    </a:cubicBezTo>
                    <a:cubicBezTo>
                      <a:pt x="490" y="1518"/>
                      <a:pt x="626" y="1450"/>
                      <a:pt x="626" y="1450"/>
                    </a:cubicBezTo>
                    <a:lnTo>
                      <a:pt x="626" y="1450"/>
                    </a:lnTo>
                    <a:cubicBezTo>
                      <a:pt x="626" y="1450"/>
                      <a:pt x="374" y="1701"/>
                      <a:pt x="299" y="1769"/>
                    </a:cubicBezTo>
                    <a:cubicBezTo>
                      <a:pt x="197" y="1858"/>
                      <a:pt x="48" y="1946"/>
                      <a:pt x="68" y="2014"/>
                    </a:cubicBezTo>
                    <a:cubicBezTo>
                      <a:pt x="77" y="2043"/>
                      <a:pt x="101" y="2053"/>
                      <a:pt x="131" y="2053"/>
                    </a:cubicBezTo>
                    <a:cubicBezTo>
                      <a:pt x="172" y="2053"/>
                      <a:pt x="223" y="2034"/>
                      <a:pt x="259" y="2014"/>
                    </a:cubicBezTo>
                    <a:cubicBezTo>
                      <a:pt x="327" y="1987"/>
                      <a:pt x="619" y="1776"/>
                      <a:pt x="619" y="1776"/>
                    </a:cubicBezTo>
                    <a:lnTo>
                      <a:pt x="619" y="1776"/>
                    </a:lnTo>
                    <a:lnTo>
                      <a:pt x="313" y="2116"/>
                    </a:lnTo>
                    <a:cubicBezTo>
                      <a:pt x="272" y="2157"/>
                      <a:pt x="218" y="2218"/>
                      <a:pt x="299" y="2239"/>
                    </a:cubicBezTo>
                    <a:cubicBezTo>
                      <a:pt x="305" y="2240"/>
                      <a:pt x="311" y="2241"/>
                      <a:pt x="317" y="2241"/>
                    </a:cubicBezTo>
                    <a:cubicBezTo>
                      <a:pt x="400" y="2241"/>
                      <a:pt x="565" y="2124"/>
                      <a:pt x="653" y="2048"/>
                    </a:cubicBezTo>
                    <a:cubicBezTo>
                      <a:pt x="749" y="1967"/>
                      <a:pt x="905" y="1756"/>
                      <a:pt x="932" y="1735"/>
                    </a:cubicBezTo>
                    <a:cubicBezTo>
                      <a:pt x="946" y="1724"/>
                      <a:pt x="958" y="1719"/>
                      <a:pt x="968" y="1719"/>
                    </a:cubicBezTo>
                    <a:cubicBezTo>
                      <a:pt x="984" y="1719"/>
                      <a:pt x="993" y="1731"/>
                      <a:pt x="993" y="1756"/>
                    </a:cubicBezTo>
                    <a:cubicBezTo>
                      <a:pt x="993" y="1796"/>
                      <a:pt x="708" y="2150"/>
                      <a:pt x="667" y="2205"/>
                    </a:cubicBezTo>
                    <a:cubicBezTo>
                      <a:pt x="626" y="2259"/>
                      <a:pt x="626" y="2314"/>
                      <a:pt x="701" y="2334"/>
                    </a:cubicBezTo>
                    <a:cubicBezTo>
                      <a:pt x="705" y="2335"/>
                      <a:pt x="708" y="2335"/>
                      <a:pt x="712" y="2335"/>
                    </a:cubicBezTo>
                    <a:cubicBezTo>
                      <a:pt x="779" y="2335"/>
                      <a:pt x="868" y="2227"/>
                      <a:pt x="925" y="2150"/>
                    </a:cubicBezTo>
                    <a:cubicBezTo>
                      <a:pt x="987" y="2075"/>
                      <a:pt x="1225" y="1769"/>
                      <a:pt x="1320" y="1681"/>
                    </a:cubicBezTo>
                    <a:cubicBezTo>
                      <a:pt x="1415" y="1605"/>
                      <a:pt x="1533" y="1564"/>
                      <a:pt x="1653" y="1564"/>
                    </a:cubicBezTo>
                    <a:cubicBezTo>
                      <a:pt x="1662" y="1564"/>
                      <a:pt x="1671" y="1565"/>
                      <a:pt x="1681" y="1565"/>
                    </a:cubicBezTo>
                    <a:cubicBezTo>
                      <a:pt x="1728" y="1579"/>
                      <a:pt x="1681" y="1715"/>
                      <a:pt x="1660" y="1783"/>
                    </a:cubicBezTo>
                    <a:cubicBezTo>
                      <a:pt x="1647" y="1865"/>
                      <a:pt x="1715" y="1939"/>
                      <a:pt x="1796" y="1939"/>
                    </a:cubicBezTo>
                    <a:cubicBezTo>
                      <a:pt x="1878" y="1933"/>
                      <a:pt x="1892" y="1810"/>
                      <a:pt x="1919" y="1688"/>
                    </a:cubicBezTo>
                    <a:cubicBezTo>
                      <a:pt x="1939" y="1565"/>
                      <a:pt x="1980" y="1545"/>
                      <a:pt x="2000" y="1436"/>
                    </a:cubicBezTo>
                    <a:cubicBezTo>
                      <a:pt x="2028" y="1334"/>
                      <a:pt x="1966" y="1089"/>
                      <a:pt x="1960" y="885"/>
                    </a:cubicBezTo>
                    <a:cubicBezTo>
                      <a:pt x="1946" y="688"/>
                      <a:pt x="2204" y="286"/>
                      <a:pt x="2204" y="286"/>
                    </a:cubicBezTo>
                    <a:lnTo>
                      <a:pt x="1551"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0"/>
              <p:cNvSpPr/>
              <p:nvPr/>
            </p:nvSpPr>
            <p:spPr>
              <a:xfrm>
                <a:off x="6161812" y="2983481"/>
                <a:ext cx="20604" cy="18393"/>
              </a:xfrm>
              <a:custGeom>
                <a:avLst/>
                <a:gdLst/>
                <a:ahLst/>
                <a:cxnLst/>
                <a:rect l="l" t="t" r="r" b="b"/>
                <a:pathLst>
                  <a:path w="205" h="183" extrusionOk="0">
                    <a:moveTo>
                      <a:pt x="178" y="0"/>
                    </a:moveTo>
                    <a:cubicBezTo>
                      <a:pt x="172" y="0"/>
                      <a:pt x="167" y="2"/>
                      <a:pt x="163" y="5"/>
                    </a:cubicBezTo>
                    <a:lnTo>
                      <a:pt x="14" y="141"/>
                    </a:lnTo>
                    <a:cubicBezTo>
                      <a:pt x="0" y="148"/>
                      <a:pt x="0" y="169"/>
                      <a:pt x="14" y="175"/>
                    </a:cubicBezTo>
                    <a:cubicBezTo>
                      <a:pt x="14" y="182"/>
                      <a:pt x="20" y="182"/>
                      <a:pt x="27" y="182"/>
                    </a:cubicBezTo>
                    <a:cubicBezTo>
                      <a:pt x="34" y="182"/>
                      <a:pt x="41" y="182"/>
                      <a:pt x="48" y="175"/>
                    </a:cubicBezTo>
                    <a:lnTo>
                      <a:pt x="197" y="39"/>
                    </a:lnTo>
                    <a:cubicBezTo>
                      <a:pt x="204" y="33"/>
                      <a:pt x="204" y="12"/>
                      <a:pt x="197" y="5"/>
                    </a:cubicBezTo>
                    <a:cubicBezTo>
                      <a:pt x="191" y="2"/>
                      <a:pt x="184" y="0"/>
                      <a:pt x="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0"/>
              <p:cNvSpPr/>
              <p:nvPr/>
            </p:nvSpPr>
            <p:spPr>
              <a:xfrm>
                <a:off x="7565600" y="1307719"/>
                <a:ext cx="240112" cy="288256"/>
              </a:xfrm>
              <a:custGeom>
                <a:avLst/>
                <a:gdLst/>
                <a:ahLst/>
                <a:cxnLst/>
                <a:rect l="l" t="t" r="r" b="b"/>
                <a:pathLst>
                  <a:path w="2389" h="2868" extrusionOk="0">
                    <a:moveTo>
                      <a:pt x="2081" y="1"/>
                    </a:moveTo>
                    <a:cubicBezTo>
                      <a:pt x="2050" y="1"/>
                      <a:pt x="2019" y="12"/>
                      <a:pt x="1994" y="37"/>
                    </a:cubicBezTo>
                    <a:cubicBezTo>
                      <a:pt x="1975" y="26"/>
                      <a:pt x="1955" y="21"/>
                      <a:pt x="1936" y="21"/>
                    </a:cubicBezTo>
                    <a:cubicBezTo>
                      <a:pt x="1906" y="21"/>
                      <a:pt x="1879" y="33"/>
                      <a:pt x="1858" y="57"/>
                    </a:cubicBezTo>
                    <a:cubicBezTo>
                      <a:pt x="1797" y="125"/>
                      <a:pt x="1647" y="554"/>
                      <a:pt x="1613" y="656"/>
                    </a:cubicBezTo>
                    <a:cubicBezTo>
                      <a:pt x="1606" y="676"/>
                      <a:pt x="1586" y="704"/>
                      <a:pt x="1572" y="724"/>
                    </a:cubicBezTo>
                    <a:cubicBezTo>
                      <a:pt x="1593" y="683"/>
                      <a:pt x="1579" y="629"/>
                      <a:pt x="1538" y="602"/>
                    </a:cubicBezTo>
                    <a:cubicBezTo>
                      <a:pt x="1519" y="587"/>
                      <a:pt x="1498" y="581"/>
                      <a:pt x="1476" y="581"/>
                    </a:cubicBezTo>
                    <a:cubicBezTo>
                      <a:pt x="1380" y="581"/>
                      <a:pt x="1263" y="694"/>
                      <a:pt x="1191" y="772"/>
                    </a:cubicBezTo>
                    <a:cubicBezTo>
                      <a:pt x="1076" y="894"/>
                      <a:pt x="974" y="1023"/>
                      <a:pt x="872" y="1160"/>
                    </a:cubicBezTo>
                    <a:cubicBezTo>
                      <a:pt x="817" y="1241"/>
                      <a:pt x="538" y="1493"/>
                      <a:pt x="443" y="1622"/>
                    </a:cubicBezTo>
                    <a:cubicBezTo>
                      <a:pt x="382" y="1704"/>
                      <a:pt x="327" y="1881"/>
                      <a:pt x="246" y="2030"/>
                    </a:cubicBezTo>
                    <a:cubicBezTo>
                      <a:pt x="103" y="2309"/>
                      <a:pt x="1" y="2486"/>
                      <a:pt x="1" y="2486"/>
                    </a:cubicBezTo>
                    <a:lnTo>
                      <a:pt x="742" y="2867"/>
                    </a:lnTo>
                    <a:cubicBezTo>
                      <a:pt x="742" y="2867"/>
                      <a:pt x="1014" y="2405"/>
                      <a:pt x="1178" y="2262"/>
                    </a:cubicBezTo>
                    <a:cubicBezTo>
                      <a:pt x="1334" y="2126"/>
                      <a:pt x="1851" y="1765"/>
                      <a:pt x="1933" y="1670"/>
                    </a:cubicBezTo>
                    <a:cubicBezTo>
                      <a:pt x="2021" y="1568"/>
                      <a:pt x="2130" y="1146"/>
                      <a:pt x="2171" y="1044"/>
                    </a:cubicBezTo>
                    <a:cubicBezTo>
                      <a:pt x="2198" y="969"/>
                      <a:pt x="2389" y="527"/>
                      <a:pt x="2321" y="459"/>
                    </a:cubicBezTo>
                    <a:cubicBezTo>
                      <a:pt x="2292" y="434"/>
                      <a:pt x="2283" y="431"/>
                      <a:pt x="2281" y="431"/>
                    </a:cubicBezTo>
                    <a:cubicBezTo>
                      <a:pt x="2280" y="431"/>
                      <a:pt x="2280" y="431"/>
                      <a:pt x="2280" y="432"/>
                    </a:cubicBezTo>
                    <a:lnTo>
                      <a:pt x="2280" y="432"/>
                    </a:lnTo>
                    <a:cubicBezTo>
                      <a:pt x="2287" y="329"/>
                      <a:pt x="2287" y="234"/>
                      <a:pt x="2280" y="132"/>
                    </a:cubicBezTo>
                    <a:cubicBezTo>
                      <a:pt x="2266" y="98"/>
                      <a:pt x="2239" y="71"/>
                      <a:pt x="2198" y="71"/>
                    </a:cubicBezTo>
                    <a:cubicBezTo>
                      <a:pt x="2174" y="26"/>
                      <a:pt x="2128" y="1"/>
                      <a:pt x="2081"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0"/>
              <p:cNvSpPr/>
              <p:nvPr/>
            </p:nvSpPr>
            <p:spPr>
              <a:xfrm>
                <a:off x="7733146" y="1308121"/>
                <a:ext cx="37590" cy="94276"/>
              </a:xfrm>
              <a:custGeom>
                <a:avLst/>
                <a:gdLst/>
                <a:ahLst/>
                <a:cxnLst/>
                <a:rect l="l" t="t" r="r" b="b"/>
                <a:pathLst>
                  <a:path w="374" h="938" extrusionOk="0">
                    <a:moveTo>
                      <a:pt x="326" y="1"/>
                    </a:moveTo>
                    <a:cubicBezTo>
                      <a:pt x="317" y="1"/>
                      <a:pt x="308" y="4"/>
                      <a:pt x="300" y="13"/>
                    </a:cubicBezTo>
                    <a:cubicBezTo>
                      <a:pt x="191" y="128"/>
                      <a:pt x="198" y="428"/>
                      <a:pt x="198" y="482"/>
                    </a:cubicBezTo>
                    <a:cubicBezTo>
                      <a:pt x="184" y="523"/>
                      <a:pt x="75" y="775"/>
                      <a:pt x="14" y="897"/>
                    </a:cubicBezTo>
                    <a:cubicBezTo>
                      <a:pt x="1" y="911"/>
                      <a:pt x="7" y="931"/>
                      <a:pt x="28" y="938"/>
                    </a:cubicBezTo>
                    <a:lnTo>
                      <a:pt x="41" y="938"/>
                    </a:lnTo>
                    <a:cubicBezTo>
                      <a:pt x="55" y="938"/>
                      <a:pt x="69" y="931"/>
                      <a:pt x="75" y="924"/>
                    </a:cubicBezTo>
                    <a:cubicBezTo>
                      <a:pt x="144" y="788"/>
                      <a:pt x="266" y="509"/>
                      <a:pt x="266" y="496"/>
                    </a:cubicBezTo>
                    <a:lnTo>
                      <a:pt x="266" y="489"/>
                    </a:lnTo>
                    <a:lnTo>
                      <a:pt x="266" y="482"/>
                    </a:lnTo>
                    <a:cubicBezTo>
                      <a:pt x="259" y="400"/>
                      <a:pt x="266" y="142"/>
                      <a:pt x="348" y="60"/>
                    </a:cubicBezTo>
                    <a:cubicBezTo>
                      <a:pt x="373" y="34"/>
                      <a:pt x="352"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0"/>
              <p:cNvSpPr/>
              <p:nvPr/>
            </p:nvSpPr>
            <p:spPr>
              <a:xfrm>
                <a:off x="7749529" y="1346817"/>
                <a:ext cx="52063" cy="75682"/>
              </a:xfrm>
              <a:custGeom>
                <a:avLst/>
                <a:gdLst/>
                <a:ahLst/>
                <a:cxnLst/>
                <a:rect l="l" t="t" r="r" b="b"/>
                <a:pathLst>
                  <a:path w="518" h="753" extrusionOk="0">
                    <a:moveTo>
                      <a:pt x="413" y="1"/>
                    </a:moveTo>
                    <a:cubicBezTo>
                      <a:pt x="377" y="1"/>
                      <a:pt x="342" y="14"/>
                      <a:pt x="314" y="43"/>
                    </a:cubicBezTo>
                    <a:cubicBezTo>
                      <a:pt x="205" y="117"/>
                      <a:pt x="151" y="349"/>
                      <a:pt x="151" y="349"/>
                    </a:cubicBezTo>
                    <a:cubicBezTo>
                      <a:pt x="137" y="396"/>
                      <a:pt x="49" y="621"/>
                      <a:pt x="8" y="709"/>
                    </a:cubicBezTo>
                    <a:cubicBezTo>
                      <a:pt x="1" y="723"/>
                      <a:pt x="15" y="743"/>
                      <a:pt x="28" y="750"/>
                    </a:cubicBezTo>
                    <a:lnTo>
                      <a:pt x="42" y="750"/>
                    </a:lnTo>
                    <a:cubicBezTo>
                      <a:pt x="45" y="752"/>
                      <a:pt x="49" y="753"/>
                      <a:pt x="53" y="753"/>
                    </a:cubicBezTo>
                    <a:cubicBezTo>
                      <a:pt x="62" y="753"/>
                      <a:pt x="71" y="746"/>
                      <a:pt x="76" y="736"/>
                    </a:cubicBezTo>
                    <a:cubicBezTo>
                      <a:pt x="89" y="709"/>
                      <a:pt x="205" y="430"/>
                      <a:pt x="219" y="369"/>
                    </a:cubicBezTo>
                    <a:cubicBezTo>
                      <a:pt x="239" y="267"/>
                      <a:pt x="287" y="172"/>
                      <a:pt x="355" y="97"/>
                    </a:cubicBezTo>
                    <a:cubicBezTo>
                      <a:pt x="383" y="77"/>
                      <a:pt x="405" y="72"/>
                      <a:pt x="421" y="72"/>
                    </a:cubicBezTo>
                    <a:cubicBezTo>
                      <a:pt x="445" y="72"/>
                      <a:pt x="457" y="83"/>
                      <a:pt x="457" y="83"/>
                    </a:cubicBezTo>
                    <a:cubicBezTo>
                      <a:pt x="464" y="90"/>
                      <a:pt x="472" y="94"/>
                      <a:pt x="481" y="94"/>
                    </a:cubicBezTo>
                    <a:cubicBezTo>
                      <a:pt x="489" y="94"/>
                      <a:pt x="498" y="90"/>
                      <a:pt x="504" y="83"/>
                    </a:cubicBezTo>
                    <a:cubicBezTo>
                      <a:pt x="518" y="70"/>
                      <a:pt x="518" y="49"/>
                      <a:pt x="504" y="36"/>
                    </a:cubicBezTo>
                    <a:cubicBezTo>
                      <a:pt x="478" y="13"/>
                      <a:pt x="445" y="1"/>
                      <a:pt x="4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p:nvPr/>
            </p:nvSpPr>
            <p:spPr>
              <a:xfrm>
                <a:off x="7766012" y="1311438"/>
                <a:ext cx="24725" cy="68446"/>
              </a:xfrm>
              <a:custGeom>
                <a:avLst/>
                <a:gdLst/>
                <a:ahLst/>
                <a:cxnLst/>
                <a:rect l="l" t="t" r="r" b="b"/>
                <a:pathLst>
                  <a:path w="246" h="681" extrusionOk="0">
                    <a:moveTo>
                      <a:pt x="205" y="0"/>
                    </a:moveTo>
                    <a:cubicBezTo>
                      <a:pt x="179" y="0"/>
                      <a:pt x="144" y="30"/>
                      <a:pt x="95" y="88"/>
                    </a:cubicBezTo>
                    <a:cubicBezTo>
                      <a:pt x="21" y="184"/>
                      <a:pt x="0" y="599"/>
                      <a:pt x="0" y="646"/>
                    </a:cubicBezTo>
                    <a:cubicBezTo>
                      <a:pt x="0" y="667"/>
                      <a:pt x="14" y="680"/>
                      <a:pt x="34" y="680"/>
                    </a:cubicBezTo>
                    <a:cubicBezTo>
                      <a:pt x="55" y="680"/>
                      <a:pt x="68" y="667"/>
                      <a:pt x="68" y="653"/>
                    </a:cubicBezTo>
                    <a:cubicBezTo>
                      <a:pt x="75" y="483"/>
                      <a:pt x="102" y="190"/>
                      <a:pt x="150" y="129"/>
                    </a:cubicBezTo>
                    <a:cubicBezTo>
                      <a:pt x="163" y="109"/>
                      <a:pt x="184" y="88"/>
                      <a:pt x="211" y="68"/>
                    </a:cubicBezTo>
                    <a:cubicBezTo>
                      <a:pt x="218" y="68"/>
                      <a:pt x="232" y="61"/>
                      <a:pt x="232" y="54"/>
                    </a:cubicBezTo>
                    <a:cubicBezTo>
                      <a:pt x="245" y="34"/>
                      <a:pt x="238" y="14"/>
                      <a:pt x="225" y="7"/>
                    </a:cubicBezTo>
                    <a:cubicBezTo>
                      <a:pt x="219" y="2"/>
                      <a:pt x="212" y="0"/>
                      <a:pt x="2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0"/>
              <p:cNvSpPr/>
              <p:nvPr/>
            </p:nvSpPr>
            <p:spPr>
              <a:xfrm>
                <a:off x="7659977" y="1377773"/>
                <a:ext cx="67742" cy="79401"/>
              </a:xfrm>
              <a:custGeom>
                <a:avLst/>
                <a:gdLst/>
                <a:ahLst/>
                <a:cxnLst/>
                <a:rect l="l" t="t" r="r" b="b"/>
                <a:pathLst>
                  <a:path w="674" h="790" extrusionOk="0">
                    <a:moveTo>
                      <a:pt x="630" y="1"/>
                    </a:moveTo>
                    <a:cubicBezTo>
                      <a:pt x="622" y="1"/>
                      <a:pt x="613" y="4"/>
                      <a:pt x="606" y="13"/>
                    </a:cubicBezTo>
                    <a:cubicBezTo>
                      <a:pt x="599" y="13"/>
                      <a:pt x="436" y="231"/>
                      <a:pt x="375" y="299"/>
                    </a:cubicBezTo>
                    <a:cubicBezTo>
                      <a:pt x="361" y="320"/>
                      <a:pt x="348" y="340"/>
                      <a:pt x="334" y="360"/>
                    </a:cubicBezTo>
                    <a:cubicBezTo>
                      <a:pt x="280" y="456"/>
                      <a:pt x="157" y="680"/>
                      <a:pt x="28" y="721"/>
                    </a:cubicBezTo>
                    <a:cubicBezTo>
                      <a:pt x="7" y="728"/>
                      <a:pt x="1" y="748"/>
                      <a:pt x="1" y="762"/>
                    </a:cubicBezTo>
                    <a:cubicBezTo>
                      <a:pt x="7" y="775"/>
                      <a:pt x="21" y="782"/>
                      <a:pt x="35" y="789"/>
                    </a:cubicBezTo>
                    <a:lnTo>
                      <a:pt x="41" y="782"/>
                    </a:lnTo>
                    <a:cubicBezTo>
                      <a:pt x="205" y="735"/>
                      <a:pt x="334" y="503"/>
                      <a:pt x="395" y="388"/>
                    </a:cubicBezTo>
                    <a:cubicBezTo>
                      <a:pt x="402" y="374"/>
                      <a:pt x="409" y="360"/>
                      <a:pt x="422" y="340"/>
                    </a:cubicBezTo>
                    <a:cubicBezTo>
                      <a:pt x="484" y="272"/>
                      <a:pt x="647" y="61"/>
                      <a:pt x="654" y="54"/>
                    </a:cubicBezTo>
                    <a:cubicBezTo>
                      <a:pt x="674" y="29"/>
                      <a:pt x="653" y="1"/>
                      <a:pt x="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0"/>
              <p:cNvSpPr/>
              <p:nvPr/>
            </p:nvSpPr>
            <p:spPr>
              <a:xfrm>
                <a:off x="6729277" y="2044439"/>
                <a:ext cx="233278" cy="196291"/>
              </a:xfrm>
              <a:custGeom>
                <a:avLst/>
                <a:gdLst/>
                <a:ahLst/>
                <a:cxnLst/>
                <a:rect l="l" t="t" r="r" b="b"/>
                <a:pathLst>
                  <a:path w="2321" h="1953" extrusionOk="0">
                    <a:moveTo>
                      <a:pt x="423" y="0"/>
                    </a:moveTo>
                    <a:lnTo>
                      <a:pt x="1" y="150"/>
                    </a:lnTo>
                    <a:lnTo>
                      <a:pt x="1750" y="1953"/>
                    </a:lnTo>
                    <a:lnTo>
                      <a:pt x="2321" y="109"/>
                    </a:lnTo>
                    <a:lnTo>
                      <a:pt x="1913"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0"/>
              <p:cNvSpPr/>
              <p:nvPr/>
            </p:nvSpPr>
            <p:spPr>
              <a:xfrm>
                <a:off x="6539921" y="1432650"/>
                <a:ext cx="491783" cy="529172"/>
              </a:xfrm>
              <a:custGeom>
                <a:avLst/>
                <a:gdLst/>
                <a:ahLst/>
                <a:cxnLst/>
                <a:rect l="l" t="t" r="r" b="b"/>
                <a:pathLst>
                  <a:path w="4893" h="5265" extrusionOk="0">
                    <a:moveTo>
                      <a:pt x="1890" y="1"/>
                    </a:moveTo>
                    <a:cubicBezTo>
                      <a:pt x="1857" y="1"/>
                      <a:pt x="1824" y="2"/>
                      <a:pt x="1790" y="5"/>
                    </a:cubicBezTo>
                    <a:cubicBezTo>
                      <a:pt x="1565" y="32"/>
                      <a:pt x="1341" y="100"/>
                      <a:pt x="1137" y="209"/>
                    </a:cubicBezTo>
                    <a:cubicBezTo>
                      <a:pt x="871" y="345"/>
                      <a:pt x="592" y="549"/>
                      <a:pt x="470" y="835"/>
                    </a:cubicBezTo>
                    <a:cubicBezTo>
                      <a:pt x="429" y="923"/>
                      <a:pt x="415" y="1025"/>
                      <a:pt x="368" y="1121"/>
                    </a:cubicBezTo>
                    <a:cubicBezTo>
                      <a:pt x="307" y="1216"/>
                      <a:pt x="232" y="1311"/>
                      <a:pt x="157" y="1400"/>
                    </a:cubicBezTo>
                    <a:cubicBezTo>
                      <a:pt x="55" y="1556"/>
                      <a:pt x="0" y="1740"/>
                      <a:pt x="0" y="1930"/>
                    </a:cubicBezTo>
                    <a:cubicBezTo>
                      <a:pt x="7" y="2175"/>
                      <a:pt x="55" y="2413"/>
                      <a:pt x="130" y="2645"/>
                    </a:cubicBezTo>
                    <a:cubicBezTo>
                      <a:pt x="205" y="2862"/>
                      <a:pt x="320" y="3060"/>
                      <a:pt x="477" y="3230"/>
                    </a:cubicBezTo>
                    <a:cubicBezTo>
                      <a:pt x="490" y="3237"/>
                      <a:pt x="504" y="3250"/>
                      <a:pt x="511" y="3271"/>
                    </a:cubicBezTo>
                    <a:cubicBezTo>
                      <a:pt x="517" y="3284"/>
                      <a:pt x="517" y="3305"/>
                      <a:pt x="517" y="3325"/>
                    </a:cubicBezTo>
                    <a:cubicBezTo>
                      <a:pt x="524" y="3570"/>
                      <a:pt x="647" y="3822"/>
                      <a:pt x="762" y="4039"/>
                    </a:cubicBezTo>
                    <a:cubicBezTo>
                      <a:pt x="858" y="4223"/>
                      <a:pt x="1001" y="4380"/>
                      <a:pt x="1177" y="4502"/>
                    </a:cubicBezTo>
                    <a:cubicBezTo>
                      <a:pt x="1218" y="4529"/>
                      <a:pt x="1273" y="4557"/>
                      <a:pt x="1320" y="4577"/>
                    </a:cubicBezTo>
                    <a:cubicBezTo>
                      <a:pt x="1334" y="4584"/>
                      <a:pt x="1341" y="4591"/>
                      <a:pt x="1354" y="4604"/>
                    </a:cubicBezTo>
                    <a:cubicBezTo>
                      <a:pt x="1361" y="4618"/>
                      <a:pt x="1368" y="4631"/>
                      <a:pt x="1375" y="4652"/>
                    </a:cubicBezTo>
                    <a:cubicBezTo>
                      <a:pt x="1416" y="4767"/>
                      <a:pt x="1477" y="4883"/>
                      <a:pt x="1558" y="4985"/>
                    </a:cubicBezTo>
                    <a:cubicBezTo>
                      <a:pt x="1579" y="5019"/>
                      <a:pt x="1606" y="5053"/>
                      <a:pt x="1640" y="5080"/>
                    </a:cubicBezTo>
                    <a:cubicBezTo>
                      <a:pt x="1681" y="5114"/>
                      <a:pt x="1722" y="5135"/>
                      <a:pt x="1769" y="5148"/>
                    </a:cubicBezTo>
                    <a:cubicBezTo>
                      <a:pt x="1939" y="5216"/>
                      <a:pt x="2116" y="5250"/>
                      <a:pt x="2307" y="5264"/>
                    </a:cubicBezTo>
                    <a:cubicBezTo>
                      <a:pt x="2314" y="5264"/>
                      <a:pt x="2327" y="5257"/>
                      <a:pt x="2341" y="5250"/>
                    </a:cubicBezTo>
                    <a:cubicBezTo>
                      <a:pt x="2348" y="5244"/>
                      <a:pt x="2354" y="5230"/>
                      <a:pt x="2348" y="5216"/>
                    </a:cubicBezTo>
                    <a:cubicBezTo>
                      <a:pt x="2334" y="4863"/>
                      <a:pt x="2035" y="4516"/>
                      <a:pt x="1831" y="4250"/>
                    </a:cubicBezTo>
                    <a:cubicBezTo>
                      <a:pt x="1606" y="3958"/>
                      <a:pt x="1348" y="3672"/>
                      <a:pt x="1198" y="3325"/>
                    </a:cubicBezTo>
                    <a:cubicBezTo>
                      <a:pt x="1164" y="3257"/>
                      <a:pt x="1143" y="3182"/>
                      <a:pt x="1130" y="3107"/>
                    </a:cubicBezTo>
                    <a:cubicBezTo>
                      <a:pt x="1055" y="2740"/>
                      <a:pt x="1075" y="2359"/>
                      <a:pt x="1096" y="1978"/>
                    </a:cubicBezTo>
                    <a:cubicBezTo>
                      <a:pt x="1089" y="1910"/>
                      <a:pt x="1103" y="1842"/>
                      <a:pt x="1130" y="1781"/>
                    </a:cubicBezTo>
                    <a:cubicBezTo>
                      <a:pt x="1164" y="1719"/>
                      <a:pt x="1218" y="1665"/>
                      <a:pt x="1279" y="1631"/>
                    </a:cubicBezTo>
                    <a:cubicBezTo>
                      <a:pt x="1474" y="1512"/>
                      <a:pt x="1703" y="1483"/>
                      <a:pt x="1932" y="1483"/>
                    </a:cubicBezTo>
                    <a:cubicBezTo>
                      <a:pt x="1991" y="1483"/>
                      <a:pt x="2051" y="1485"/>
                      <a:pt x="2110" y="1488"/>
                    </a:cubicBezTo>
                    <a:cubicBezTo>
                      <a:pt x="2477" y="1509"/>
                      <a:pt x="2865" y="1536"/>
                      <a:pt x="3212" y="1679"/>
                    </a:cubicBezTo>
                    <a:cubicBezTo>
                      <a:pt x="3368" y="1747"/>
                      <a:pt x="3402" y="1849"/>
                      <a:pt x="3518" y="1964"/>
                    </a:cubicBezTo>
                    <a:cubicBezTo>
                      <a:pt x="3634" y="2073"/>
                      <a:pt x="3892" y="2556"/>
                      <a:pt x="4069" y="2584"/>
                    </a:cubicBezTo>
                    <a:lnTo>
                      <a:pt x="4157" y="2584"/>
                    </a:lnTo>
                    <a:cubicBezTo>
                      <a:pt x="4525" y="2577"/>
                      <a:pt x="4824" y="2189"/>
                      <a:pt x="4872" y="1835"/>
                    </a:cubicBezTo>
                    <a:cubicBezTo>
                      <a:pt x="4892" y="1611"/>
                      <a:pt x="4858" y="1386"/>
                      <a:pt x="4763" y="1175"/>
                    </a:cubicBezTo>
                    <a:cubicBezTo>
                      <a:pt x="4681" y="951"/>
                      <a:pt x="4545" y="713"/>
                      <a:pt x="4321" y="597"/>
                    </a:cubicBezTo>
                    <a:cubicBezTo>
                      <a:pt x="4253" y="556"/>
                      <a:pt x="4171" y="542"/>
                      <a:pt x="4103" y="502"/>
                    </a:cubicBezTo>
                    <a:cubicBezTo>
                      <a:pt x="3960" y="413"/>
                      <a:pt x="3878" y="257"/>
                      <a:pt x="3742" y="168"/>
                    </a:cubicBezTo>
                    <a:cubicBezTo>
                      <a:pt x="3595" y="81"/>
                      <a:pt x="3427" y="38"/>
                      <a:pt x="3257" y="38"/>
                    </a:cubicBezTo>
                    <a:cubicBezTo>
                      <a:pt x="3215" y="38"/>
                      <a:pt x="3172" y="40"/>
                      <a:pt x="3130" y="46"/>
                    </a:cubicBezTo>
                    <a:cubicBezTo>
                      <a:pt x="3001" y="73"/>
                      <a:pt x="2865" y="100"/>
                      <a:pt x="2729" y="127"/>
                    </a:cubicBezTo>
                    <a:cubicBezTo>
                      <a:pt x="2694" y="137"/>
                      <a:pt x="2659" y="144"/>
                      <a:pt x="2624" y="144"/>
                    </a:cubicBezTo>
                    <a:cubicBezTo>
                      <a:pt x="2611" y="144"/>
                      <a:pt x="2599" y="143"/>
                      <a:pt x="2586" y="141"/>
                    </a:cubicBezTo>
                    <a:cubicBezTo>
                      <a:pt x="2545" y="141"/>
                      <a:pt x="2504" y="127"/>
                      <a:pt x="2470" y="114"/>
                    </a:cubicBezTo>
                    <a:cubicBezTo>
                      <a:pt x="2270" y="55"/>
                      <a:pt x="2100" y="1"/>
                      <a:pt x="18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0"/>
              <p:cNvSpPr/>
              <p:nvPr/>
            </p:nvSpPr>
            <p:spPr>
              <a:xfrm>
                <a:off x="6764154" y="1932976"/>
                <a:ext cx="157395" cy="111563"/>
              </a:xfrm>
              <a:custGeom>
                <a:avLst/>
                <a:gdLst/>
                <a:ahLst/>
                <a:cxnLst/>
                <a:rect l="l" t="t" r="r" b="b"/>
                <a:pathLst>
                  <a:path w="1566" h="1110" extrusionOk="0">
                    <a:moveTo>
                      <a:pt x="1" y="0"/>
                    </a:moveTo>
                    <a:lnTo>
                      <a:pt x="76" y="1109"/>
                    </a:lnTo>
                    <a:lnTo>
                      <a:pt x="1566" y="1109"/>
                    </a:lnTo>
                    <a:lnTo>
                      <a:pt x="1450" y="245"/>
                    </a:lnTo>
                    <a:lnTo>
                      <a:pt x="1"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0"/>
              <p:cNvSpPr/>
              <p:nvPr/>
            </p:nvSpPr>
            <p:spPr>
              <a:xfrm>
                <a:off x="6620629" y="1531348"/>
                <a:ext cx="385748" cy="447459"/>
              </a:xfrm>
              <a:custGeom>
                <a:avLst/>
                <a:gdLst/>
                <a:ahLst/>
                <a:cxnLst/>
                <a:rect l="l" t="t" r="r" b="b"/>
                <a:pathLst>
                  <a:path w="3838" h="4452" extrusionOk="0">
                    <a:moveTo>
                      <a:pt x="1811" y="1"/>
                    </a:moveTo>
                    <a:cubicBezTo>
                      <a:pt x="1585" y="1"/>
                      <a:pt x="1354" y="50"/>
                      <a:pt x="1062" y="152"/>
                    </a:cubicBezTo>
                    <a:cubicBezTo>
                      <a:pt x="483" y="356"/>
                      <a:pt x="184" y="792"/>
                      <a:pt x="82" y="1343"/>
                    </a:cubicBezTo>
                    <a:cubicBezTo>
                      <a:pt x="0" y="1928"/>
                      <a:pt x="89" y="2527"/>
                      <a:pt x="347" y="3064"/>
                    </a:cubicBezTo>
                    <a:cubicBezTo>
                      <a:pt x="599" y="3513"/>
                      <a:pt x="960" y="3881"/>
                      <a:pt x="1402" y="4146"/>
                    </a:cubicBezTo>
                    <a:cubicBezTo>
                      <a:pt x="1699" y="4314"/>
                      <a:pt x="2067" y="4451"/>
                      <a:pt x="2468" y="4451"/>
                    </a:cubicBezTo>
                    <a:cubicBezTo>
                      <a:pt x="2636" y="4451"/>
                      <a:pt x="2810" y="4427"/>
                      <a:pt x="2987" y="4371"/>
                    </a:cubicBezTo>
                    <a:cubicBezTo>
                      <a:pt x="3593" y="4180"/>
                      <a:pt x="3776" y="3636"/>
                      <a:pt x="3810" y="3180"/>
                    </a:cubicBezTo>
                    <a:cubicBezTo>
                      <a:pt x="3837" y="2710"/>
                      <a:pt x="3640" y="1921"/>
                      <a:pt x="3524" y="1513"/>
                    </a:cubicBezTo>
                    <a:cubicBezTo>
                      <a:pt x="3402" y="1105"/>
                      <a:pt x="3218" y="384"/>
                      <a:pt x="2524" y="146"/>
                    </a:cubicBezTo>
                    <a:cubicBezTo>
                      <a:pt x="2256" y="50"/>
                      <a:pt x="2036" y="1"/>
                      <a:pt x="1811"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0"/>
              <p:cNvSpPr/>
              <p:nvPr/>
            </p:nvSpPr>
            <p:spPr>
              <a:xfrm>
                <a:off x="6859234" y="1845133"/>
                <a:ext cx="56184" cy="16182"/>
              </a:xfrm>
              <a:custGeom>
                <a:avLst/>
                <a:gdLst/>
                <a:ahLst/>
                <a:cxnLst/>
                <a:rect l="l" t="t" r="r" b="b"/>
                <a:pathLst>
                  <a:path w="559" h="161" extrusionOk="0">
                    <a:moveTo>
                      <a:pt x="28" y="0"/>
                    </a:moveTo>
                    <a:cubicBezTo>
                      <a:pt x="21" y="0"/>
                      <a:pt x="14" y="4"/>
                      <a:pt x="7" y="10"/>
                    </a:cubicBezTo>
                    <a:cubicBezTo>
                      <a:pt x="1" y="17"/>
                      <a:pt x="1" y="38"/>
                      <a:pt x="7" y="51"/>
                    </a:cubicBezTo>
                    <a:cubicBezTo>
                      <a:pt x="77" y="121"/>
                      <a:pt x="176" y="161"/>
                      <a:pt x="276" y="161"/>
                    </a:cubicBezTo>
                    <a:cubicBezTo>
                      <a:pt x="284" y="161"/>
                      <a:pt x="292" y="160"/>
                      <a:pt x="300" y="160"/>
                    </a:cubicBezTo>
                    <a:cubicBezTo>
                      <a:pt x="382" y="160"/>
                      <a:pt x="463" y="146"/>
                      <a:pt x="538" y="112"/>
                    </a:cubicBezTo>
                    <a:cubicBezTo>
                      <a:pt x="552" y="112"/>
                      <a:pt x="559" y="92"/>
                      <a:pt x="552" y="78"/>
                    </a:cubicBezTo>
                    <a:cubicBezTo>
                      <a:pt x="547" y="68"/>
                      <a:pt x="538" y="62"/>
                      <a:pt x="526" y="62"/>
                    </a:cubicBezTo>
                    <a:cubicBezTo>
                      <a:pt x="521" y="62"/>
                      <a:pt x="516" y="63"/>
                      <a:pt x="511" y="65"/>
                    </a:cubicBezTo>
                    <a:cubicBezTo>
                      <a:pt x="511" y="65"/>
                      <a:pt x="412" y="106"/>
                      <a:pt x="296" y="106"/>
                    </a:cubicBezTo>
                    <a:cubicBezTo>
                      <a:pt x="212" y="106"/>
                      <a:pt x="120" y="84"/>
                      <a:pt x="48" y="10"/>
                    </a:cubicBezTo>
                    <a:cubicBezTo>
                      <a:pt x="41" y="4"/>
                      <a:pt x="35" y="0"/>
                      <a:pt x="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0"/>
              <p:cNvSpPr/>
              <p:nvPr/>
            </p:nvSpPr>
            <p:spPr>
              <a:xfrm>
                <a:off x="6835011" y="1971873"/>
                <a:ext cx="75481" cy="10453"/>
              </a:xfrm>
              <a:custGeom>
                <a:avLst/>
                <a:gdLst/>
                <a:ahLst/>
                <a:cxnLst/>
                <a:rect l="l" t="t" r="r" b="b"/>
                <a:pathLst>
                  <a:path w="751" h="104" extrusionOk="0">
                    <a:moveTo>
                      <a:pt x="717" y="0"/>
                    </a:moveTo>
                    <a:cubicBezTo>
                      <a:pt x="715" y="0"/>
                      <a:pt x="713" y="1"/>
                      <a:pt x="711" y="1"/>
                    </a:cubicBezTo>
                    <a:cubicBezTo>
                      <a:pt x="580" y="29"/>
                      <a:pt x="449" y="43"/>
                      <a:pt x="320" y="43"/>
                    </a:cubicBezTo>
                    <a:cubicBezTo>
                      <a:pt x="227" y="43"/>
                      <a:pt x="135" y="36"/>
                      <a:pt x="44" y="22"/>
                    </a:cubicBezTo>
                    <a:cubicBezTo>
                      <a:pt x="40" y="20"/>
                      <a:pt x="37" y="20"/>
                      <a:pt x="33" y="20"/>
                    </a:cubicBezTo>
                    <a:cubicBezTo>
                      <a:pt x="3" y="20"/>
                      <a:pt x="0" y="70"/>
                      <a:pt x="31" y="76"/>
                    </a:cubicBezTo>
                    <a:cubicBezTo>
                      <a:pt x="133" y="90"/>
                      <a:pt x="235" y="96"/>
                      <a:pt x="337" y="103"/>
                    </a:cubicBezTo>
                    <a:cubicBezTo>
                      <a:pt x="466" y="103"/>
                      <a:pt x="595" y="83"/>
                      <a:pt x="725" y="56"/>
                    </a:cubicBezTo>
                    <a:cubicBezTo>
                      <a:pt x="750" y="43"/>
                      <a:pt x="746" y="0"/>
                      <a:pt x="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0"/>
              <p:cNvSpPr/>
              <p:nvPr/>
            </p:nvSpPr>
            <p:spPr>
              <a:xfrm>
                <a:off x="6764857" y="1680200"/>
                <a:ext cx="65129" cy="38092"/>
              </a:xfrm>
              <a:custGeom>
                <a:avLst/>
                <a:gdLst/>
                <a:ahLst/>
                <a:cxnLst/>
                <a:rect l="l" t="t" r="r" b="b"/>
                <a:pathLst>
                  <a:path w="648" h="379" extrusionOk="0">
                    <a:moveTo>
                      <a:pt x="503" y="1"/>
                    </a:moveTo>
                    <a:cubicBezTo>
                      <a:pt x="465" y="1"/>
                      <a:pt x="421" y="8"/>
                      <a:pt x="375" y="25"/>
                    </a:cubicBezTo>
                    <a:cubicBezTo>
                      <a:pt x="253" y="59"/>
                      <a:pt x="144" y="127"/>
                      <a:pt x="62" y="223"/>
                    </a:cubicBezTo>
                    <a:cubicBezTo>
                      <a:pt x="1" y="300"/>
                      <a:pt x="31" y="378"/>
                      <a:pt x="88" y="378"/>
                    </a:cubicBezTo>
                    <a:cubicBezTo>
                      <a:pt x="101" y="378"/>
                      <a:pt x="115" y="374"/>
                      <a:pt x="130" y="365"/>
                    </a:cubicBezTo>
                    <a:cubicBezTo>
                      <a:pt x="225" y="318"/>
                      <a:pt x="321" y="277"/>
                      <a:pt x="423" y="243"/>
                    </a:cubicBezTo>
                    <a:cubicBezTo>
                      <a:pt x="538" y="202"/>
                      <a:pt x="647" y="189"/>
                      <a:pt x="647" y="100"/>
                    </a:cubicBezTo>
                    <a:cubicBezTo>
                      <a:pt x="647" y="39"/>
                      <a:pt x="589" y="1"/>
                      <a:pt x="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0"/>
              <p:cNvSpPr/>
              <p:nvPr/>
            </p:nvSpPr>
            <p:spPr>
              <a:xfrm>
                <a:off x="6911900" y="1655174"/>
                <a:ext cx="61008" cy="23921"/>
              </a:xfrm>
              <a:custGeom>
                <a:avLst/>
                <a:gdLst/>
                <a:ahLst/>
                <a:cxnLst/>
                <a:rect l="l" t="t" r="r" b="b"/>
                <a:pathLst>
                  <a:path w="607" h="238" extrusionOk="0">
                    <a:moveTo>
                      <a:pt x="305" y="0"/>
                    </a:moveTo>
                    <a:cubicBezTo>
                      <a:pt x="287" y="0"/>
                      <a:pt x="270" y="1"/>
                      <a:pt x="252" y="2"/>
                    </a:cubicBezTo>
                    <a:cubicBezTo>
                      <a:pt x="96" y="9"/>
                      <a:pt x="1" y="97"/>
                      <a:pt x="35" y="179"/>
                    </a:cubicBezTo>
                    <a:cubicBezTo>
                      <a:pt x="52" y="225"/>
                      <a:pt x="90" y="238"/>
                      <a:pt x="138" y="238"/>
                    </a:cubicBezTo>
                    <a:cubicBezTo>
                      <a:pt x="183" y="238"/>
                      <a:pt x="237" y="226"/>
                      <a:pt x="293" y="220"/>
                    </a:cubicBezTo>
                    <a:cubicBezTo>
                      <a:pt x="344" y="216"/>
                      <a:pt x="395" y="215"/>
                      <a:pt x="447" y="215"/>
                    </a:cubicBezTo>
                    <a:cubicBezTo>
                      <a:pt x="499" y="215"/>
                      <a:pt x="552" y="216"/>
                      <a:pt x="606" y="220"/>
                    </a:cubicBezTo>
                    <a:cubicBezTo>
                      <a:pt x="586" y="165"/>
                      <a:pt x="572" y="97"/>
                      <a:pt x="552" y="36"/>
                    </a:cubicBezTo>
                    <a:cubicBezTo>
                      <a:pt x="473" y="14"/>
                      <a:pt x="389" y="0"/>
                      <a:pt x="3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0"/>
              <p:cNvSpPr/>
              <p:nvPr/>
            </p:nvSpPr>
            <p:spPr>
              <a:xfrm>
                <a:off x="6901246" y="1752767"/>
                <a:ext cx="57591" cy="64827"/>
              </a:xfrm>
              <a:custGeom>
                <a:avLst/>
                <a:gdLst/>
                <a:ahLst/>
                <a:cxnLst/>
                <a:rect l="l" t="t" r="r" b="b"/>
                <a:pathLst>
                  <a:path w="573" h="645" extrusionOk="0">
                    <a:moveTo>
                      <a:pt x="126" y="0"/>
                    </a:moveTo>
                    <a:cubicBezTo>
                      <a:pt x="98" y="0"/>
                      <a:pt x="69" y="4"/>
                      <a:pt x="39" y="11"/>
                    </a:cubicBezTo>
                    <a:cubicBezTo>
                      <a:pt x="0" y="17"/>
                      <a:pt x="10" y="66"/>
                      <a:pt x="45" y="66"/>
                    </a:cubicBezTo>
                    <a:cubicBezTo>
                      <a:pt x="47" y="66"/>
                      <a:pt x="50" y="66"/>
                      <a:pt x="52" y="65"/>
                    </a:cubicBezTo>
                    <a:cubicBezTo>
                      <a:pt x="69" y="62"/>
                      <a:pt x="87" y="60"/>
                      <a:pt x="104" y="60"/>
                    </a:cubicBezTo>
                    <a:cubicBezTo>
                      <a:pt x="226" y="60"/>
                      <a:pt x="335" y="145"/>
                      <a:pt x="365" y="276"/>
                    </a:cubicBezTo>
                    <a:cubicBezTo>
                      <a:pt x="392" y="419"/>
                      <a:pt x="297" y="555"/>
                      <a:pt x="154" y="589"/>
                    </a:cubicBezTo>
                    <a:cubicBezTo>
                      <a:pt x="115" y="589"/>
                      <a:pt x="120" y="644"/>
                      <a:pt x="155" y="644"/>
                    </a:cubicBezTo>
                    <a:cubicBezTo>
                      <a:pt x="157" y="644"/>
                      <a:pt x="159" y="644"/>
                      <a:pt x="161" y="644"/>
                    </a:cubicBezTo>
                    <a:lnTo>
                      <a:pt x="168" y="644"/>
                    </a:lnTo>
                    <a:cubicBezTo>
                      <a:pt x="572" y="574"/>
                      <a:pt x="484" y="0"/>
                      <a:pt x="1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0"/>
              <p:cNvSpPr/>
              <p:nvPr/>
            </p:nvSpPr>
            <p:spPr>
              <a:xfrm>
                <a:off x="6619925" y="1528735"/>
                <a:ext cx="373486" cy="300417"/>
              </a:xfrm>
              <a:custGeom>
                <a:avLst/>
                <a:gdLst/>
                <a:ahLst/>
                <a:cxnLst/>
                <a:rect l="l" t="t" r="r" b="b"/>
                <a:pathLst>
                  <a:path w="3716" h="2989" extrusionOk="0">
                    <a:moveTo>
                      <a:pt x="1841" y="1"/>
                    </a:moveTo>
                    <a:cubicBezTo>
                      <a:pt x="1610" y="1"/>
                      <a:pt x="1374" y="52"/>
                      <a:pt x="1075" y="158"/>
                    </a:cubicBezTo>
                    <a:cubicBezTo>
                      <a:pt x="483" y="369"/>
                      <a:pt x="177" y="804"/>
                      <a:pt x="75" y="1362"/>
                    </a:cubicBezTo>
                    <a:cubicBezTo>
                      <a:pt x="0" y="1913"/>
                      <a:pt x="68" y="2478"/>
                      <a:pt x="293" y="2988"/>
                    </a:cubicBezTo>
                    <a:cubicBezTo>
                      <a:pt x="354" y="2981"/>
                      <a:pt x="409" y="2954"/>
                      <a:pt x="443" y="2907"/>
                    </a:cubicBezTo>
                    <a:cubicBezTo>
                      <a:pt x="477" y="2866"/>
                      <a:pt x="511" y="2832"/>
                      <a:pt x="545" y="2791"/>
                    </a:cubicBezTo>
                    <a:cubicBezTo>
                      <a:pt x="674" y="2702"/>
                      <a:pt x="1089" y="2791"/>
                      <a:pt x="1164" y="2614"/>
                    </a:cubicBezTo>
                    <a:cubicBezTo>
                      <a:pt x="1245" y="2437"/>
                      <a:pt x="919" y="1872"/>
                      <a:pt x="919" y="1872"/>
                    </a:cubicBezTo>
                    <a:cubicBezTo>
                      <a:pt x="919" y="1872"/>
                      <a:pt x="1225" y="1798"/>
                      <a:pt x="1470" y="1328"/>
                    </a:cubicBezTo>
                    <a:cubicBezTo>
                      <a:pt x="1552" y="1172"/>
                      <a:pt x="1531" y="920"/>
                      <a:pt x="1688" y="750"/>
                    </a:cubicBezTo>
                    <a:cubicBezTo>
                      <a:pt x="1858" y="566"/>
                      <a:pt x="2171" y="587"/>
                      <a:pt x="2252" y="321"/>
                    </a:cubicBezTo>
                    <a:cubicBezTo>
                      <a:pt x="2314" y="450"/>
                      <a:pt x="2409" y="553"/>
                      <a:pt x="2531" y="614"/>
                    </a:cubicBezTo>
                    <a:cubicBezTo>
                      <a:pt x="2674" y="682"/>
                      <a:pt x="2838" y="661"/>
                      <a:pt x="2953" y="743"/>
                    </a:cubicBezTo>
                    <a:cubicBezTo>
                      <a:pt x="3069" y="831"/>
                      <a:pt x="3130" y="1056"/>
                      <a:pt x="3348" y="1138"/>
                    </a:cubicBezTo>
                    <a:cubicBezTo>
                      <a:pt x="3413" y="1164"/>
                      <a:pt x="3465" y="1174"/>
                      <a:pt x="3507" y="1174"/>
                    </a:cubicBezTo>
                    <a:cubicBezTo>
                      <a:pt x="3605" y="1174"/>
                      <a:pt x="3644" y="1122"/>
                      <a:pt x="3654" y="1117"/>
                    </a:cubicBezTo>
                    <a:cubicBezTo>
                      <a:pt x="3715" y="1083"/>
                      <a:pt x="3491" y="954"/>
                      <a:pt x="3484" y="879"/>
                    </a:cubicBezTo>
                    <a:cubicBezTo>
                      <a:pt x="3470" y="825"/>
                      <a:pt x="3443" y="777"/>
                      <a:pt x="3409" y="736"/>
                    </a:cubicBezTo>
                    <a:cubicBezTo>
                      <a:pt x="3191" y="464"/>
                      <a:pt x="2892" y="253"/>
                      <a:pt x="2559" y="144"/>
                    </a:cubicBezTo>
                    <a:cubicBezTo>
                      <a:pt x="2289" y="50"/>
                      <a:pt x="2067" y="1"/>
                      <a:pt x="18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0"/>
              <p:cNvSpPr/>
              <p:nvPr/>
            </p:nvSpPr>
            <p:spPr>
              <a:xfrm>
                <a:off x="6626056" y="1767340"/>
                <a:ext cx="99904" cy="95985"/>
              </a:xfrm>
              <a:custGeom>
                <a:avLst/>
                <a:gdLst/>
                <a:ahLst/>
                <a:cxnLst/>
                <a:rect l="l" t="t" r="r" b="b"/>
                <a:pathLst>
                  <a:path w="994" h="955" extrusionOk="0">
                    <a:moveTo>
                      <a:pt x="399" y="0"/>
                    </a:moveTo>
                    <a:cubicBezTo>
                      <a:pt x="320" y="0"/>
                      <a:pt x="246" y="23"/>
                      <a:pt x="184" y="70"/>
                    </a:cubicBezTo>
                    <a:cubicBezTo>
                      <a:pt x="7" y="213"/>
                      <a:pt x="1" y="505"/>
                      <a:pt x="178" y="730"/>
                    </a:cubicBezTo>
                    <a:cubicBezTo>
                      <a:pt x="287" y="875"/>
                      <a:pt x="445" y="954"/>
                      <a:pt x="591" y="954"/>
                    </a:cubicBezTo>
                    <a:cubicBezTo>
                      <a:pt x="671" y="954"/>
                      <a:pt x="747" y="930"/>
                      <a:pt x="810" y="880"/>
                    </a:cubicBezTo>
                    <a:cubicBezTo>
                      <a:pt x="987" y="743"/>
                      <a:pt x="994" y="451"/>
                      <a:pt x="817" y="226"/>
                    </a:cubicBezTo>
                    <a:cubicBezTo>
                      <a:pt x="706" y="80"/>
                      <a:pt x="546" y="0"/>
                      <a:pt x="399"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0"/>
              <p:cNvSpPr/>
              <p:nvPr/>
            </p:nvSpPr>
            <p:spPr>
              <a:xfrm>
                <a:off x="6645856" y="1797693"/>
                <a:ext cx="48244" cy="41711"/>
              </a:xfrm>
              <a:custGeom>
                <a:avLst/>
                <a:gdLst/>
                <a:ahLst/>
                <a:cxnLst/>
                <a:rect l="l" t="t" r="r" b="b"/>
                <a:pathLst>
                  <a:path w="480" h="415" extrusionOk="0">
                    <a:moveTo>
                      <a:pt x="178" y="1"/>
                    </a:moveTo>
                    <a:cubicBezTo>
                      <a:pt x="171" y="1"/>
                      <a:pt x="164" y="3"/>
                      <a:pt x="157" y="6"/>
                    </a:cubicBezTo>
                    <a:cubicBezTo>
                      <a:pt x="1" y="149"/>
                      <a:pt x="96" y="407"/>
                      <a:pt x="307" y="414"/>
                    </a:cubicBezTo>
                    <a:cubicBezTo>
                      <a:pt x="362" y="407"/>
                      <a:pt x="416" y="387"/>
                      <a:pt x="464" y="353"/>
                    </a:cubicBezTo>
                    <a:cubicBezTo>
                      <a:pt x="479" y="332"/>
                      <a:pt x="463" y="303"/>
                      <a:pt x="442" y="303"/>
                    </a:cubicBezTo>
                    <a:cubicBezTo>
                      <a:pt x="436" y="303"/>
                      <a:pt x="429" y="306"/>
                      <a:pt x="423" y="312"/>
                    </a:cubicBezTo>
                    <a:cubicBezTo>
                      <a:pt x="387" y="343"/>
                      <a:pt x="349" y="357"/>
                      <a:pt x="313" y="357"/>
                    </a:cubicBezTo>
                    <a:cubicBezTo>
                      <a:pt x="174" y="357"/>
                      <a:pt x="58" y="165"/>
                      <a:pt x="198" y="47"/>
                    </a:cubicBezTo>
                    <a:cubicBezTo>
                      <a:pt x="205" y="33"/>
                      <a:pt x="205" y="20"/>
                      <a:pt x="198" y="6"/>
                    </a:cubicBezTo>
                    <a:cubicBezTo>
                      <a:pt x="191" y="3"/>
                      <a:pt x="185" y="1"/>
                      <a:pt x="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0"/>
              <p:cNvSpPr/>
              <p:nvPr/>
            </p:nvSpPr>
            <p:spPr>
              <a:xfrm>
                <a:off x="6805864" y="1734474"/>
                <a:ext cx="30253" cy="41610"/>
              </a:xfrm>
              <a:custGeom>
                <a:avLst/>
                <a:gdLst/>
                <a:ahLst/>
                <a:cxnLst/>
                <a:rect l="l" t="t" r="r" b="b"/>
                <a:pathLst>
                  <a:path w="301" h="414" extrusionOk="0">
                    <a:moveTo>
                      <a:pt x="111" y="1"/>
                    </a:moveTo>
                    <a:cubicBezTo>
                      <a:pt x="106" y="1"/>
                      <a:pt x="101" y="1"/>
                      <a:pt x="96" y="2"/>
                    </a:cubicBezTo>
                    <a:cubicBezTo>
                      <a:pt x="28" y="23"/>
                      <a:pt x="1" y="132"/>
                      <a:pt x="28" y="240"/>
                    </a:cubicBezTo>
                    <a:cubicBezTo>
                      <a:pt x="53" y="338"/>
                      <a:pt x="126" y="414"/>
                      <a:pt x="185" y="414"/>
                    </a:cubicBezTo>
                    <a:cubicBezTo>
                      <a:pt x="192" y="414"/>
                      <a:pt x="199" y="413"/>
                      <a:pt x="205" y="411"/>
                    </a:cubicBezTo>
                    <a:cubicBezTo>
                      <a:pt x="273" y="390"/>
                      <a:pt x="300" y="288"/>
                      <a:pt x="273" y="172"/>
                    </a:cubicBezTo>
                    <a:cubicBezTo>
                      <a:pt x="242" y="72"/>
                      <a:pt x="170" y="1"/>
                      <a:pt x="1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0"/>
              <p:cNvSpPr/>
              <p:nvPr/>
            </p:nvSpPr>
            <p:spPr>
              <a:xfrm>
                <a:off x="6920141" y="1703518"/>
                <a:ext cx="30856" cy="41108"/>
              </a:xfrm>
              <a:custGeom>
                <a:avLst/>
                <a:gdLst/>
                <a:ahLst/>
                <a:cxnLst/>
                <a:rect l="l" t="t" r="r" b="b"/>
                <a:pathLst>
                  <a:path w="307" h="409" extrusionOk="0">
                    <a:moveTo>
                      <a:pt x="123" y="1"/>
                    </a:moveTo>
                    <a:cubicBezTo>
                      <a:pt x="116" y="1"/>
                      <a:pt x="109" y="2"/>
                      <a:pt x="102" y="4"/>
                    </a:cubicBezTo>
                    <a:cubicBezTo>
                      <a:pt x="34" y="18"/>
                      <a:pt x="0" y="127"/>
                      <a:pt x="34" y="235"/>
                    </a:cubicBezTo>
                    <a:cubicBezTo>
                      <a:pt x="64" y="338"/>
                      <a:pt x="132" y="409"/>
                      <a:pt x="190" y="409"/>
                    </a:cubicBezTo>
                    <a:cubicBezTo>
                      <a:pt x="197" y="409"/>
                      <a:pt x="204" y="408"/>
                      <a:pt x="211" y="406"/>
                    </a:cubicBezTo>
                    <a:cubicBezTo>
                      <a:pt x="279" y="392"/>
                      <a:pt x="306" y="283"/>
                      <a:pt x="279" y="174"/>
                    </a:cubicBezTo>
                    <a:cubicBezTo>
                      <a:pt x="249" y="71"/>
                      <a:pt x="181" y="1"/>
                      <a:pt x="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0"/>
              <p:cNvSpPr/>
              <p:nvPr/>
            </p:nvSpPr>
            <p:spPr>
              <a:xfrm>
                <a:off x="6578918" y="1531550"/>
                <a:ext cx="88246" cy="119101"/>
              </a:xfrm>
              <a:custGeom>
                <a:avLst/>
                <a:gdLst/>
                <a:ahLst/>
                <a:cxnLst/>
                <a:rect l="l" t="t" r="r" b="b"/>
                <a:pathLst>
                  <a:path w="878" h="1185" extrusionOk="0">
                    <a:moveTo>
                      <a:pt x="851" y="1"/>
                    </a:moveTo>
                    <a:cubicBezTo>
                      <a:pt x="681" y="14"/>
                      <a:pt x="517" y="144"/>
                      <a:pt x="415" y="348"/>
                    </a:cubicBezTo>
                    <a:cubicBezTo>
                      <a:pt x="381" y="422"/>
                      <a:pt x="347" y="497"/>
                      <a:pt x="327" y="572"/>
                    </a:cubicBezTo>
                    <a:cubicBezTo>
                      <a:pt x="320" y="606"/>
                      <a:pt x="313" y="640"/>
                      <a:pt x="306" y="674"/>
                    </a:cubicBezTo>
                    <a:cubicBezTo>
                      <a:pt x="293" y="735"/>
                      <a:pt x="279" y="790"/>
                      <a:pt x="259" y="851"/>
                    </a:cubicBezTo>
                    <a:cubicBezTo>
                      <a:pt x="211" y="967"/>
                      <a:pt x="129" y="1069"/>
                      <a:pt x="21" y="1130"/>
                    </a:cubicBezTo>
                    <a:cubicBezTo>
                      <a:pt x="0" y="1150"/>
                      <a:pt x="7" y="1184"/>
                      <a:pt x="41" y="1184"/>
                    </a:cubicBezTo>
                    <a:lnTo>
                      <a:pt x="55" y="1184"/>
                    </a:lnTo>
                    <a:cubicBezTo>
                      <a:pt x="170" y="1110"/>
                      <a:pt x="266" y="1001"/>
                      <a:pt x="313" y="872"/>
                    </a:cubicBezTo>
                    <a:cubicBezTo>
                      <a:pt x="334" y="810"/>
                      <a:pt x="354" y="749"/>
                      <a:pt x="361" y="681"/>
                    </a:cubicBezTo>
                    <a:cubicBezTo>
                      <a:pt x="368" y="654"/>
                      <a:pt x="374" y="620"/>
                      <a:pt x="388" y="586"/>
                    </a:cubicBezTo>
                    <a:cubicBezTo>
                      <a:pt x="408" y="511"/>
                      <a:pt x="429" y="443"/>
                      <a:pt x="463" y="375"/>
                    </a:cubicBezTo>
                    <a:cubicBezTo>
                      <a:pt x="558" y="184"/>
                      <a:pt x="701" y="69"/>
                      <a:pt x="851" y="55"/>
                    </a:cubicBezTo>
                    <a:cubicBezTo>
                      <a:pt x="871" y="55"/>
                      <a:pt x="878" y="41"/>
                      <a:pt x="878" y="28"/>
                    </a:cubicBezTo>
                    <a:cubicBezTo>
                      <a:pt x="878" y="14"/>
                      <a:pt x="864" y="1"/>
                      <a:pt x="8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0"/>
              <p:cNvSpPr/>
              <p:nvPr/>
            </p:nvSpPr>
            <p:spPr>
              <a:xfrm>
                <a:off x="6619925" y="1652058"/>
                <a:ext cx="56887" cy="52565"/>
              </a:xfrm>
              <a:custGeom>
                <a:avLst/>
                <a:gdLst/>
                <a:ahLst/>
                <a:cxnLst/>
                <a:rect l="l" t="t" r="r" b="b"/>
                <a:pathLst>
                  <a:path w="566" h="523" extrusionOk="0">
                    <a:moveTo>
                      <a:pt x="526" y="1"/>
                    </a:moveTo>
                    <a:cubicBezTo>
                      <a:pt x="517" y="1"/>
                      <a:pt x="508" y="6"/>
                      <a:pt x="504" y="20"/>
                    </a:cubicBezTo>
                    <a:cubicBezTo>
                      <a:pt x="395" y="210"/>
                      <a:pt x="225" y="366"/>
                      <a:pt x="28" y="469"/>
                    </a:cubicBezTo>
                    <a:cubicBezTo>
                      <a:pt x="0" y="482"/>
                      <a:pt x="7" y="523"/>
                      <a:pt x="41" y="523"/>
                    </a:cubicBezTo>
                    <a:cubicBezTo>
                      <a:pt x="48" y="523"/>
                      <a:pt x="48" y="523"/>
                      <a:pt x="55" y="516"/>
                    </a:cubicBezTo>
                    <a:cubicBezTo>
                      <a:pt x="266" y="414"/>
                      <a:pt x="436" y="251"/>
                      <a:pt x="552" y="47"/>
                    </a:cubicBezTo>
                    <a:cubicBezTo>
                      <a:pt x="565" y="24"/>
                      <a:pt x="545" y="1"/>
                      <a:pt x="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0"/>
              <p:cNvSpPr/>
              <p:nvPr/>
            </p:nvSpPr>
            <p:spPr>
              <a:xfrm>
                <a:off x="6833303" y="1471949"/>
                <a:ext cx="78697" cy="26232"/>
              </a:xfrm>
              <a:custGeom>
                <a:avLst/>
                <a:gdLst/>
                <a:ahLst/>
                <a:cxnLst/>
                <a:rect l="l" t="t" r="r" b="b"/>
                <a:pathLst>
                  <a:path w="783" h="261" extrusionOk="0">
                    <a:moveTo>
                      <a:pt x="282" y="0"/>
                    </a:moveTo>
                    <a:cubicBezTo>
                      <a:pt x="194" y="0"/>
                      <a:pt x="105" y="18"/>
                      <a:pt x="21" y="56"/>
                    </a:cubicBezTo>
                    <a:cubicBezTo>
                      <a:pt x="7" y="63"/>
                      <a:pt x="0" y="77"/>
                      <a:pt x="7" y="90"/>
                    </a:cubicBezTo>
                    <a:cubicBezTo>
                      <a:pt x="12" y="100"/>
                      <a:pt x="21" y="106"/>
                      <a:pt x="30" y="106"/>
                    </a:cubicBezTo>
                    <a:cubicBezTo>
                      <a:pt x="34" y="106"/>
                      <a:pt x="37" y="106"/>
                      <a:pt x="41" y="104"/>
                    </a:cubicBezTo>
                    <a:cubicBezTo>
                      <a:pt x="118" y="71"/>
                      <a:pt x="199" y="55"/>
                      <a:pt x="280" y="55"/>
                    </a:cubicBezTo>
                    <a:cubicBezTo>
                      <a:pt x="448" y="55"/>
                      <a:pt x="613" y="125"/>
                      <a:pt x="728" y="253"/>
                    </a:cubicBezTo>
                    <a:cubicBezTo>
                      <a:pt x="735" y="260"/>
                      <a:pt x="742" y="260"/>
                      <a:pt x="749" y="260"/>
                    </a:cubicBezTo>
                    <a:cubicBezTo>
                      <a:pt x="755" y="260"/>
                      <a:pt x="762" y="260"/>
                      <a:pt x="769" y="253"/>
                    </a:cubicBezTo>
                    <a:cubicBezTo>
                      <a:pt x="783" y="247"/>
                      <a:pt x="783" y="226"/>
                      <a:pt x="769" y="219"/>
                    </a:cubicBezTo>
                    <a:cubicBezTo>
                      <a:pt x="641" y="77"/>
                      <a:pt x="463" y="0"/>
                      <a:pt x="2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0"/>
              <p:cNvSpPr/>
              <p:nvPr/>
            </p:nvSpPr>
            <p:spPr>
              <a:xfrm>
                <a:off x="6950897" y="1590145"/>
                <a:ext cx="46334" cy="39399"/>
              </a:xfrm>
              <a:custGeom>
                <a:avLst/>
                <a:gdLst/>
                <a:ahLst/>
                <a:cxnLst/>
                <a:rect l="l" t="t" r="r" b="b"/>
                <a:pathLst>
                  <a:path w="461" h="392" extrusionOk="0">
                    <a:moveTo>
                      <a:pt x="33" y="0"/>
                    </a:moveTo>
                    <a:cubicBezTo>
                      <a:pt x="29" y="0"/>
                      <a:pt x="24" y="1"/>
                      <a:pt x="21" y="3"/>
                    </a:cubicBezTo>
                    <a:cubicBezTo>
                      <a:pt x="7" y="10"/>
                      <a:pt x="0" y="30"/>
                      <a:pt x="14" y="44"/>
                    </a:cubicBezTo>
                    <a:cubicBezTo>
                      <a:pt x="96" y="207"/>
                      <a:pt x="238" y="329"/>
                      <a:pt x="415" y="391"/>
                    </a:cubicBezTo>
                    <a:lnTo>
                      <a:pt x="422" y="391"/>
                    </a:lnTo>
                    <a:cubicBezTo>
                      <a:pt x="424" y="391"/>
                      <a:pt x="426" y="391"/>
                      <a:pt x="428" y="391"/>
                    </a:cubicBezTo>
                    <a:cubicBezTo>
                      <a:pt x="457" y="391"/>
                      <a:pt x="461" y="343"/>
                      <a:pt x="429" y="336"/>
                    </a:cubicBezTo>
                    <a:cubicBezTo>
                      <a:pt x="272" y="282"/>
                      <a:pt x="136" y="166"/>
                      <a:pt x="62" y="16"/>
                    </a:cubicBezTo>
                    <a:cubicBezTo>
                      <a:pt x="57" y="6"/>
                      <a:pt x="44" y="0"/>
                      <a:pt x="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0"/>
              <p:cNvSpPr/>
              <p:nvPr/>
            </p:nvSpPr>
            <p:spPr>
              <a:xfrm>
                <a:off x="6751188" y="1531348"/>
                <a:ext cx="41108" cy="29750"/>
              </a:xfrm>
              <a:custGeom>
                <a:avLst/>
                <a:gdLst/>
                <a:ahLst/>
                <a:cxnLst/>
                <a:rect l="l" t="t" r="r" b="b"/>
                <a:pathLst>
                  <a:path w="409" h="296" extrusionOk="0">
                    <a:moveTo>
                      <a:pt x="377" y="0"/>
                    </a:moveTo>
                    <a:cubicBezTo>
                      <a:pt x="366" y="0"/>
                      <a:pt x="354" y="8"/>
                      <a:pt x="354" y="23"/>
                    </a:cubicBezTo>
                    <a:cubicBezTo>
                      <a:pt x="341" y="57"/>
                      <a:pt x="320" y="98"/>
                      <a:pt x="300" y="132"/>
                    </a:cubicBezTo>
                    <a:cubicBezTo>
                      <a:pt x="225" y="200"/>
                      <a:pt x="130" y="241"/>
                      <a:pt x="28" y="241"/>
                    </a:cubicBezTo>
                    <a:cubicBezTo>
                      <a:pt x="14" y="248"/>
                      <a:pt x="1" y="261"/>
                      <a:pt x="8" y="275"/>
                    </a:cubicBezTo>
                    <a:cubicBezTo>
                      <a:pt x="8" y="288"/>
                      <a:pt x="14" y="295"/>
                      <a:pt x="35" y="295"/>
                    </a:cubicBezTo>
                    <a:cubicBezTo>
                      <a:pt x="150" y="295"/>
                      <a:pt x="259" y="248"/>
                      <a:pt x="341" y="166"/>
                    </a:cubicBezTo>
                    <a:cubicBezTo>
                      <a:pt x="375" y="125"/>
                      <a:pt x="395" y="84"/>
                      <a:pt x="409" y="37"/>
                    </a:cubicBezTo>
                    <a:cubicBezTo>
                      <a:pt x="409" y="23"/>
                      <a:pt x="402" y="3"/>
                      <a:pt x="389" y="3"/>
                    </a:cubicBezTo>
                    <a:cubicBezTo>
                      <a:pt x="385" y="1"/>
                      <a:pt x="381" y="0"/>
                      <a:pt x="3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0"/>
              <p:cNvSpPr/>
              <p:nvPr/>
            </p:nvSpPr>
            <p:spPr>
              <a:xfrm>
                <a:off x="6448962" y="1989060"/>
                <a:ext cx="776219" cy="986682"/>
              </a:xfrm>
              <a:custGeom>
                <a:avLst/>
                <a:gdLst/>
                <a:ahLst/>
                <a:cxnLst/>
                <a:rect l="l" t="t" r="r" b="b"/>
                <a:pathLst>
                  <a:path w="7723" h="9817" extrusionOk="0">
                    <a:moveTo>
                      <a:pt x="5994" y="0"/>
                    </a:moveTo>
                    <a:lnTo>
                      <a:pt x="5110" y="660"/>
                    </a:lnTo>
                    <a:cubicBezTo>
                      <a:pt x="4989" y="959"/>
                      <a:pt x="4651" y="1068"/>
                      <a:pt x="4256" y="1068"/>
                    </a:cubicBezTo>
                    <a:cubicBezTo>
                      <a:pt x="3744" y="1068"/>
                      <a:pt x="3137" y="885"/>
                      <a:pt x="2783" y="701"/>
                    </a:cubicBezTo>
                    <a:lnTo>
                      <a:pt x="1858" y="905"/>
                    </a:lnTo>
                    <a:lnTo>
                      <a:pt x="756" y="3150"/>
                    </a:lnTo>
                    <a:cubicBezTo>
                      <a:pt x="756" y="3150"/>
                      <a:pt x="1" y="9199"/>
                      <a:pt x="463" y="9593"/>
                    </a:cubicBezTo>
                    <a:cubicBezTo>
                      <a:pt x="620" y="9736"/>
                      <a:pt x="1708" y="9757"/>
                      <a:pt x="2661" y="9811"/>
                    </a:cubicBezTo>
                    <a:cubicBezTo>
                      <a:pt x="2728" y="9815"/>
                      <a:pt x="2797" y="9817"/>
                      <a:pt x="2868" y="9817"/>
                    </a:cubicBezTo>
                    <a:cubicBezTo>
                      <a:pt x="3558" y="9817"/>
                      <a:pt x="4405" y="9653"/>
                      <a:pt x="5096" y="9634"/>
                    </a:cubicBezTo>
                    <a:cubicBezTo>
                      <a:pt x="5333" y="9627"/>
                      <a:pt x="5558" y="9626"/>
                      <a:pt x="5767" y="9626"/>
                    </a:cubicBezTo>
                    <a:cubicBezTo>
                      <a:pt x="5960" y="9626"/>
                      <a:pt x="6139" y="9627"/>
                      <a:pt x="6303" y="9627"/>
                    </a:cubicBezTo>
                    <a:cubicBezTo>
                      <a:pt x="6850" y="9627"/>
                      <a:pt x="7221" y="9612"/>
                      <a:pt x="7321" y="9478"/>
                    </a:cubicBezTo>
                    <a:cubicBezTo>
                      <a:pt x="7723" y="8947"/>
                      <a:pt x="6607" y="4293"/>
                      <a:pt x="6947" y="2824"/>
                    </a:cubicBezTo>
                    <a:lnTo>
                      <a:pt x="59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0"/>
              <p:cNvSpPr/>
              <p:nvPr/>
            </p:nvSpPr>
            <p:spPr>
              <a:xfrm>
                <a:off x="6771692" y="2224850"/>
                <a:ext cx="289361" cy="278707"/>
              </a:xfrm>
              <a:custGeom>
                <a:avLst/>
                <a:gdLst/>
                <a:ahLst/>
                <a:cxnLst/>
                <a:rect l="l" t="t" r="r" b="b"/>
                <a:pathLst>
                  <a:path w="2879" h="2773" extrusionOk="0">
                    <a:moveTo>
                      <a:pt x="1332" y="0"/>
                    </a:moveTo>
                    <a:cubicBezTo>
                      <a:pt x="1271" y="0"/>
                      <a:pt x="1209" y="32"/>
                      <a:pt x="1178" y="90"/>
                    </a:cubicBezTo>
                    <a:lnTo>
                      <a:pt x="844" y="695"/>
                    </a:lnTo>
                    <a:cubicBezTo>
                      <a:pt x="824" y="729"/>
                      <a:pt x="797" y="757"/>
                      <a:pt x="763" y="770"/>
                    </a:cubicBezTo>
                    <a:lnTo>
                      <a:pt x="137" y="1056"/>
                    </a:lnTo>
                    <a:cubicBezTo>
                      <a:pt x="28" y="1110"/>
                      <a:pt x="1" y="1247"/>
                      <a:pt x="82" y="1335"/>
                    </a:cubicBezTo>
                    <a:lnTo>
                      <a:pt x="559" y="1838"/>
                    </a:lnTo>
                    <a:cubicBezTo>
                      <a:pt x="579" y="1866"/>
                      <a:pt x="600" y="1900"/>
                      <a:pt x="600" y="1940"/>
                    </a:cubicBezTo>
                    <a:lnTo>
                      <a:pt x="681" y="2621"/>
                    </a:lnTo>
                    <a:cubicBezTo>
                      <a:pt x="692" y="2711"/>
                      <a:pt x="773" y="2772"/>
                      <a:pt x="859" y="2772"/>
                    </a:cubicBezTo>
                    <a:cubicBezTo>
                      <a:pt x="884" y="2772"/>
                      <a:pt x="909" y="2767"/>
                      <a:pt x="933" y="2757"/>
                    </a:cubicBezTo>
                    <a:lnTo>
                      <a:pt x="1552" y="2464"/>
                    </a:lnTo>
                    <a:cubicBezTo>
                      <a:pt x="1574" y="2451"/>
                      <a:pt x="1598" y="2447"/>
                      <a:pt x="1621" y="2447"/>
                    </a:cubicBezTo>
                    <a:cubicBezTo>
                      <a:pt x="1635" y="2447"/>
                      <a:pt x="1648" y="2448"/>
                      <a:pt x="1661" y="2451"/>
                    </a:cubicBezTo>
                    <a:lnTo>
                      <a:pt x="2334" y="2587"/>
                    </a:lnTo>
                    <a:cubicBezTo>
                      <a:pt x="2346" y="2589"/>
                      <a:pt x="2357" y="2590"/>
                      <a:pt x="2367" y="2590"/>
                    </a:cubicBezTo>
                    <a:cubicBezTo>
                      <a:pt x="2475" y="2590"/>
                      <a:pt x="2558" y="2501"/>
                      <a:pt x="2545" y="2390"/>
                    </a:cubicBezTo>
                    <a:lnTo>
                      <a:pt x="2464" y="1709"/>
                    </a:lnTo>
                    <a:cubicBezTo>
                      <a:pt x="2457" y="1675"/>
                      <a:pt x="2464" y="1634"/>
                      <a:pt x="2484" y="1600"/>
                    </a:cubicBezTo>
                    <a:lnTo>
                      <a:pt x="2824" y="1002"/>
                    </a:lnTo>
                    <a:cubicBezTo>
                      <a:pt x="2879" y="900"/>
                      <a:pt x="2817" y="770"/>
                      <a:pt x="2702" y="750"/>
                    </a:cubicBezTo>
                    <a:lnTo>
                      <a:pt x="2021" y="621"/>
                    </a:lnTo>
                    <a:cubicBezTo>
                      <a:pt x="1987" y="614"/>
                      <a:pt x="1953" y="593"/>
                      <a:pt x="1926" y="566"/>
                    </a:cubicBezTo>
                    <a:lnTo>
                      <a:pt x="1457" y="56"/>
                    </a:lnTo>
                    <a:cubicBezTo>
                      <a:pt x="1425" y="18"/>
                      <a:pt x="1379" y="0"/>
                      <a:pt x="13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0"/>
              <p:cNvSpPr/>
              <p:nvPr/>
            </p:nvSpPr>
            <p:spPr>
              <a:xfrm>
                <a:off x="6211664" y="2080019"/>
                <a:ext cx="424041" cy="866676"/>
              </a:xfrm>
              <a:custGeom>
                <a:avLst/>
                <a:gdLst/>
                <a:ahLst/>
                <a:cxnLst/>
                <a:rect l="l" t="t" r="r" b="b"/>
                <a:pathLst>
                  <a:path w="4219" h="8623" extrusionOk="0">
                    <a:moveTo>
                      <a:pt x="4219" y="0"/>
                    </a:moveTo>
                    <a:cubicBezTo>
                      <a:pt x="4219" y="0"/>
                      <a:pt x="3450" y="211"/>
                      <a:pt x="3035" y="524"/>
                    </a:cubicBezTo>
                    <a:cubicBezTo>
                      <a:pt x="2654" y="817"/>
                      <a:pt x="1021" y="4831"/>
                      <a:pt x="375" y="6566"/>
                    </a:cubicBezTo>
                    <a:cubicBezTo>
                      <a:pt x="307" y="6742"/>
                      <a:pt x="218" y="7171"/>
                      <a:pt x="218" y="7171"/>
                    </a:cubicBezTo>
                    <a:cubicBezTo>
                      <a:pt x="218" y="7171"/>
                      <a:pt x="1" y="7430"/>
                      <a:pt x="28" y="7702"/>
                    </a:cubicBezTo>
                    <a:cubicBezTo>
                      <a:pt x="41" y="7847"/>
                      <a:pt x="1202" y="8623"/>
                      <a:pt x="1362" y="8623"/>
                    </a:cubicBezTo>
                    <a:cubicBezTo>
                      <a:pt x="1368" y="8623"/>
                      <a:pt x="1372" y="8622"/>
                      <a:pt x="1375" y="8620"/>
                    </a:cubicBezTo>
                    <a:cubicBezTo>
                      <a:pt x="1593" y="8491"/>
                      <a:pt x="1606" y="8035"/>
                      <a:pt x="1606" y="8035"/>
                    </a:cubicBezTo>
                    <a:cubicBezTo>
                      <a:pt x="1742" y="7838"/>
                      <a:pt x="1878" y="7640"/>
                      <a:pt x="1994" y="7430"/>
                    </a:cubicBezTo>
                    <a:cubicBezTo>
                      <a:pt x="2123" y="7185"/>
                      <a:pt x="3579" y="3313"/>
                      <a:pt x="3579" y="3313"/>
                    </a:cubicBezTo>
                    <a:lnTo>
                      <a:pt x="42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0"/>
              <p:cNvSpPr/>
              <p:nvPr/>
            </p:nvSpPr>
            <p:spPr>
              <a:xfrm>
                <a:off x="7052108" y="1529439"/>
                <a:ext cx="660636" cy="944469"/>
              </a:xfrm>
              <a:custGeom>
                <a:avLst/>
                <a:gdLst/>
                <a:ahLst/>
                <a:cxnLst/>
                <a:rect l="l" t="t" r="r" b="b"/>
                <a:pathLst>
                  <a:path w="6573" h="9397" extrusionOk="0">
                    <a:moveTo>
                      <a:pt x="5189" y="1"/>
                    </a:moveTo>
                    <a:cubicBezTo>
                      <a:pt x="5171" y="1"/>
                      <a:pt x="5156" y="3"/>
                      <a:pt x="5144" y="8"/>
                    </a:cubicBezTo>
                    <a:cubicBezTo>
                      <a:pt x="4933" y="83"/>
                      <a:pt x="4470" y="886"/>
                      <a:pt x="4470" y="886"/>
                    </a:cubicBezTo>
                    <a:cubicBezTo>
                      <a:pt x="4259" y="1056"/>
                      <a:pt x="4069" y="1260"/>
                      <a:pt x="3906" y="1478"/>
                    </a:cubicBezTo>
                    <a:cubicBezTo>
                      <a:pt x="3824" y="1607"/>
                      <a:pt x="2729" y="2981"/>
                      <a:pt x="2729" y="2981"/>
                    </a:cubicBezTo>
                    <a:lnTo>
                      <a:pt x="0" y="4573"/>
                    </a:lnTo>
                    <a:lnTo>
                      <a:pt x="653" y="9397"/>
                    </a:lnTo>
                    <a:cubicBezTo>
                      <a:pt x="653" y="9397"/>
                      <a:pt x="987" y="7614"/>
                      <a:pt x="1347" y="7172"/>
                    </a:cubicBezTo>
                    <a:cubicBezTo>
                      <a:pt x="1701" y="6723"/>
                      <a:pt x="3919" y="5424"/>
                      <a:pt x="4341" y="5043"/>
                    </a:cubicBezTo>
                    <a:cubicBezTo>
                      <a:pt x="4770" y="4655"/>
                      <a:pt x="5906" y="2525"/>
                      <a:pt x="5974" y="2362"/>
                    </a:cubicBezTo>
                    <a:cubicBezTo>
                      <a:pt x="6069" y="2110"/>
                      <a:pt x="6130" y="1852"/>
                      <a:pt x="6144" y="1580"/>
                    </a:cubicBezTo>
                    <a:cubicBezTo>
                      <a:pt x="6144" y="1580"/>
                      <a:pt x="6573" y="933"/>
                      <a:pt x="6511" y="756"/>
                    </a:cubicBezTo>
                    <a:cubicBezTo>
                      <a:pt x="6454" y="584"/>
                      <a:pt x="5474" y="1"/>
                      <a:pt x="51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0"/>
              <p:cNvSpPr/>
              <p:nvPr/>
            </p:nvSpPr>
            <p:spPr>
              <a:xfrm>
                <a:off x="6706060" y="2051274"/>
                <a:ext cx="260616" cy="74577"/>
              </a:xfrm>
              <a:custGeom>
                <a:avLst/>
                <a:gdLst/>
                <a:ahLst/>
                <a:cxnLst/>
                <a:rect l="l" t="t" r="r" b="b"/>
                <a:pathLst>
                  <a:path w="2593" h="742" extrusionOk="0">
                    <a:moveTo>
                      <a:pt x="2552" y="0"/>
                    </a:moveTo>
                    <a:cubicBezTo>
                      <a:pt x="2532" y="0"/>
                      <a:pt x="2518" y="21"/>
                      <a:pt x="2518" y="41"/>
                    </a:cubicBezTo>
                    <a:cubicBezTo>
                      <a:pt x="2511" y="198"/>
                      <a:pt x="2443" y="347"/>
                      <a:pt x="2327" y="463"/>
                    </a:cubicBezTo>
                    <a:cubicBezTo>
                      <a:pt x="2197" y="594"/>
                      <a:pt x="1991" y="662"/>
                      <a:pt x="1728" y="662"/>
                    </a:cubicBezTo>
                    <a:cubicBezTo>
                      <a:pt x="1704" y="662"/>
                      <a:pt x="1679" y="661"/>
                      <a:pt x="1654" y="660"/>
                    </a:cubicBezTo>
                    <a:cubicBezTo>
                      <a:pt x="1089" y="647"/>
                      <a:pt x="538" y="477"/>
                      <a:pt x="69" y="170"/>
                    </a:cubicBezTo>
                    <a:cubicBezTo>
                      <a:pt x="61" y="165"/>
                      <a:pt x="52" y="163"/>
                      <a:pt x="44" y="163"/>
                    </a:cubicBezTo>
                    <a:cubicBezTo>
                      <a:pt x="30" y="163"/>
                      <a:pt x="18" y="169"/>
                      <a:pt x="14" y="177"/>
                    </a:cubicBezTo>
                    <a:cubicBezTo>
                      <a:pt x="1" y="198"/>
                      <a:pt x="1" y="218"/>
                      <a:pt x="21" y="232"/>
                    </a:cubicBezTo>
                    <a:cubicBezTo>
                      <a:pt x="48" y="252"/>
                      <a:pt x="661" y="701"/>
                      <a:pt x="1654" y="742"/>
                    </a:cubicBezTo>
                    <a:lnTo>
                      <a:pt x="1715" y="742"/>
                    </a:lnTo>
                    <a:cubicBezTo>
                      <a:pt x="2008" y="742"/>
                      <a:pt x="2232" y="660"/>
                      <a:pt x="2389" y="517"/>
                    </a:cubicBezTo>
                    <a:cubicBezTo>
                      <a:pt x="2511" y="388"/>
                      <a:pt x="2586" y="218"/>
                      <a:pt x="2593" y="41"/>
                    </a:cubicBezTo>
                    <a:cubicBezTo>
                      <a:pt x="2593" y="14"/>
                      <a:pt x="2572" y="0"/>
                      <a:pt x="2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0"/>
              <p:cNvSpPr/>
              <p:nvPr/>
            </p:nvSpPr>
            <p:spPr>
              <a:xfrm>
                <a:off x="7514442" y="1623313"/>
                <a:ext cx="151766" cy="64928"/>
              </a:xfrm>
              <a:custGeom>
                <a:avLst/>
                <a:gdLst/>
                <a:ahLst/>
                <a:cxnLst/>
                <a:rect l="l" t="t" r="r" b="b"/>
                <a:pathLst>
                  <a:path w="1510" h="646" extrusionOk="0">
                    <a:moveTo>
                      <a:pt x="60" y="0"/>
                    </a:moveTo>
                    <a:cubicBezTo>
                      <a:pt x="23" y="0"/>
                      <a:pt x="1" y="57"/>
                      <a:pt x="47" y="74"/>
                    </a:cubicBezTo>
                    <a:cubicBezTo>
                      <a:pt x="707" y="380"/>
                      <a:pt x="1442" y="646"/>
                      <a:pt x="1449" y="646"/>
                    </a:cubicBezTo>
                    <a:lnTo>
                      <a:pt x="1462" y="646"/>
                    </a:lnTo>
                    <a:cubicBezTo>
                      <a:pt x="1476" y="646"/>
                      <a:pt x="1496" y="639"/>
                      <a:pt x="1503" y="618"/>
                    </a:cubicBezTo>
                    <a:cubicBezTo>
                      <a:pt x="1510" y="598"/>
                      <a:pt x="1496" y="578"/>
                      <a:pt x="1476" y="571"/>
                    </a:cubicBezTo>
                    <a:cubicBezTo>
                      <a:pt x="1469" y="571"/>
                      <a:pt x="734" y="312"/>
                      <a:pt x="81" y="6"/>
                    </a:cubicBezTo>
                    <a:cubicBezTo>
                      <a:pt x="74" y="2"/>
                      <a:pt x="67" y="0"/>
                      <a:pt x="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0"/>
              <p:cNvSpPr/>
              <p:nvPr/>
            </p:nvSpPr>
            <p:spPr>
              <a:xfrm>
                <a:off x="7331920" y="1835082"/>
                <a:ext cx="31358" cy="96588"/>
              </a:xfrm>
              <a:custGeom>
                <a:avLst/>
                <a:gdLst/>
                <a:ahLst/>
                <a:cxnLst/>
                <a:rect l="l" t="t" r="r" b="b"/>
                <a:pathLst>
                  <a:path w="312" h="961" extrusionOk="0">
                    <a:moveTo>
                      <a:pt x="53" y="0"/>
                    </a:moveTo>
                    <a:cubicBezTo>
                      <a:pt x="26" y="0"/>
                      <a:pt x="1" y="28"/>
                      <a:pt x="19" y="56"/>
                    </a:cubicBezTo>
                    <a:cubicBezTo>
                      <a:pt x="74" y="151"/>
                      <a:pt x="128" y="246"/>
                      <a:pt x="183" y="342"/>
                    </a:cubicBezTo>
                    <a:cubicBezTo>
                      <a:pt x="155" y="328"/>
                      <a:pt x="135" y="314"/>
                      <a:pt x="108" y="308"/>
                    </a:cubicBezTo>
                    <a:cubicBezTo>
                      <a:pt x="101" y="304"/>
                      <a:pt x="94" y="303"/>
                      <a:pt x="88" y="303"/>
                    </a:cubicBezTo>
                    <a:cubicBezTo>
                      <a:pt x="82" y="303"/>
                      <a:pt x="77" y="304"/>
                      <a:pt x="74" y="308"/>
                    </a:cubicBezTo>
                    <a:cubicBezTo>
                      <a:pt x="60" y="314"/>
                      <a:pt x="53" y="321"/>
                      <a:pt x="53" y="335"/>
                    </a:cubicBezTo>
                    <a:cubicBezTo>
                      <a:pt x="40" y="532"/>
                      <a:pt x="53" y="729"/>
                      <a:pt x="81" y="927"/>
                    </a:cubicBezTo>
                    <a:cubicBezTo>
                      <a:pt x="81" y="947"/>
                      <a:pt x="101" y="961"/>
                      <a:pt x="121" y="961"/>
                    </a:cubicBezTo>
                    <a:cubicBezTo>
                      <a:pt x="149" y="961"/>
                      <a:pt x="162" y="940"/>
                      <a:pt x="155" y="920"/>
                    </a:cubicBezTo>
                    <a:cubicBezTo>
                      <a:pt x="135" y="750"/>
                      <a:pt x="121" y="573"/>
                      <a:pt x="128" y="403"/>
                    </a:cubicBezTo>
                    <a:lnTo>
                      <a:pt x="128" y="403"/>
                    </a:lnTo>
                    <a:cubicBezTo>
                      <a:pt x="169" y="423"/>
                      <a:pt x="203" y="444"/>
                      <a:pt x="244" y="471"/>
                    </a:cubicBezTo>
                    <a:cubicBezTo>
                      <a:pt x="251" y="478"/>
                      <a:pt x="264" y="478"/>
                      <a:pt x="278" y="478"/>
                    </a:cubicBezTo>
                    <a:cubicBezTo>
                      <a:pt x="285" y="471"/>
                      <a:pt x="298" y="464"/>
                      <a:pt x="298" y="457"/>
                    </a:cubicBezTo>
                    <a:cubicBezTo>
                      <a:pt x="312" y="430"/>
                      <a:pt x="305" y="403"/>
                      <a:pt x="291" y="382"/>
                    </a:cubicBezTo>
                    <a:cubicBezTo>
                      <a:pt x="230" y="260"/>
                      <a:pt x="162" y="138"/>
                      <a:pt x="87" y="22"/>
                    </a:cubicBezTo>
                    <a:cubicBezTo>
                      <a:pt x="79" y="7"/>
                      <a:pt x="66" y="0"/>
                      <a:pt x="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0"/>
              <p:cNvSpPr/>
              <p:nvPr/>
            </p:nvSpPr>
            <p:spPr>
              <a:xfrm>
                <a:off x="7171711" y="2133589"/>
                <a:ext cx="51058" cy="130459"/>
              </a:xfrm>
              <a:custGeom>
                <a:avLst/>
                <a:gdLst/>
                <a:ahLst/>
                <a:cxnLst/>
                <a:rect l="l" t="t" r="r" b="b"/>
                <a:pathLst>
                  <a:path w="508" h="1298" extrusionOk="0">
                    <a:moveTo>
                      <a:pt x="456" y="0"/>
                    </a:moveTo>
                    <a:cubicBezTo>
                      <a:pt x="442" y="0"/>
                      <a:pt x="428" y="8"/>
                      <a:pt x="423" y="25"/>
                    </a:cubicBezTo>
                    <a:cubicBezTo>
                      <a:pt x="416" y="32"/>
                      <a:pt x="171" y="705"/>
                      <a:pt x="8" y="1250"/>
                    </a:cubicBezTo>
                    <a:cubicBezTo>
                      <a:pt x="1" y="1270"/>
                      <a:pt x="15" y="1290"/>
                      <a:pt x="35" y="1297"/>
                    </a:cubicBezTo>
                    <a:lnTo>
                      <a:pt x="49" y="1297"/>
                    </a:lnTo>
                    <a:cubicBezTo>
                      <a:pt x="62" y="1297"/>
                      <a:pt x="76" y="1290"/>
                      <a:pt x="83" y="1270"/>
                    </a:cubicBezTo>
                    <a:cubicBezTo>
                      <a:pt x="246" y="726"/>
                      <a:pt x="491" y="59"/>
                      <a:pt x="491" y="52"/>
                    </a:cubicBezTo>
                    <a:cubicBezTo>
                      <a:pt x="508" y="22"/>
                      <a:pt x="482" y="0"/>
                      <a:pt x="4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0"/>
              <p:cNvSpPr/>
              <p:nvPr/>
            </p:nvSpPr>
            <p:spPr>
              <a:xfrm>
                <a:off x="6269958" y="2810005"/>
                <a:ext cx="96387" cy="75582"/>
              </a:xfrm>
              <a:custGeom>
                <a:avLst/>
                <a:gdLst/>
                <a:ahLst/>
                <a:cxnLst/>
                <a:rect l="l" t="t" r="r" b="b"/>
                <a:pathLst>
                  <a:path w="959" h="752" extrusionOk="0">
                    <a:moveTo>
                      <a:pt x="55" y="0"/>
                    </a:moveTo>
                    <a:cubicBezTo>
                      <a:pt x="24" y="0"/>
                      <a:pt x="1" y="44"/>
                      <a:pt x="33" y="71"/>
                    </a:cubicBezTo>
                    <a:lnTo>
                      <a:pt x="890" y="738"/>
                    </a:lnTo>
                    <a:cubicBezTo>
                      <a:pt x="897" y="745"/>
                      <a:pt x="904" y="752"/>
                      <a:pt x="917" y="752"/>
                    </a:cubicBezTo>
                    <a:cubicBezTo>
                      <a:pt x="931" y="752"/>
                      <a:pt x="938" y="745"/>
                      <a:pt x="945" y="738"/>
                    </a:cubicBezTo>
                    <a:cubicBezTo>
                      <a:pt x="958" y="718"/>
                      <a:pt x="958" y="690"/>
                      <a:pt x="938" y="684"/>
                    </a:cubicBezTo>
                    <a:lnTo>
                      <a:pt x="81" y="10"/>
                    </a:lnTo>
                    <a:cubicBezTo>
                      <a:pt x="72" y="3"/>
                      <a:pt x="64" y="0"/>
                      <a:pt x="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0"/>
              <p:cNvSpPr/>
              <p:nvPr/>
            </p:nvSpPr>
            <p:spPr>
              <a:xfrm>
                <a:off x="6492683" y="2114191"/>
                <a:ext cx="117795" cy="503342"/>
              </a:xfrm>
              <a:custGeom>
                <a:avLst/>
                <a:gdLst/>
                <a:ahLst/>
                <a:cxnLst/>
                <a:rect l="l" t="t" r="r" b="b"/>
                <a:pathLst>
                  <a:path w="1172" h="5008" extrusionOk="0">
                    <a:moveTo>
                      <a:pt x="620" y="0"/>
                    </a:moveTo>
                    <a:cubicBezTo>
                      <a:pt x="590" y="0"/>
                      <a:pt x="560" y="42"/>
                      <a:pt x="586" y="68"/>
                    </a:cubicBezTo>
                    <a:cubicBezTo>
                      <a:pt x="892" y="436"/>
                      <a:pt x="1062" y="885"/>
                      <a:pt x="1076" y="1361"/>
                    </a:cubicBezTo>
                    <a:cubicBezTo>
                      <a:pt x="1083" y="1871"/>
                      <a:pt x="804" y="2592"/>
                      <a:pt x="668" y="2939"/>
                    </a:cubicBezTo>
                    <a:cubicBezTo>
                      <a:pt x="634" y="3021"/>
                      <a:pt x="613" y="3082"/>
                      <a:pt x="600" y="3116"/>
                    </a:cubicBezTo>
                    <a:cubicBezTo>
                      <a:pt x="484" y="3497"/>
                      <a:pt x="8" y="4940"/>
                      <a:pt x="8" y="4953"/>
                    </a:cubicBezTo>
                    <a:cubicBezTo>
                      <a:pt x="1" y="4974"/>
                      <a:pt x="8" y="5001"/>
                      <a:pt x="28" y="5008"/>
                    </a:cubicBezTo>
                    <a:lnTo>
                      <a:pt x="42" y="5008"/>
                    </a:lnTo>
                    <a:cubicBezTo>
                      <a:pt x="62" y="5008"/>
                      <a:pt x="76" y="4994"/>
                      <a:pt x="83" y="4980"/>
                    </a:cubicBezTo>
                    <a:cubicBezTo>
                      <a:pt x="89" y="4967"/>
                      <a:pt x="559" y="3518"/>
                      <a:pt x="681" y="3137"/>
                    </a:cubicBezTo>
                    <a:cubicBezTo>
                      <a:pt x="688" y="3110"/>
                      <a:pt x="715" y="3048"/>
                      <a:pt x="743" y="2967"/>
                    </a:cubicBezTo>
                    <a:cubicBezTo>
                      <a:pt x="879" y="2620"/>
                      <a:pt x="1171" y="1885"/>
                      <a:pt x="1158" y="1361"/>
                    </a:cubicBezTo>
                    <a:cubicBezTo>
                      <a:pt x="1144" y="864"/>
                      <a:pt x="967" y="388"/>
                      <a:pt x="647" y="14"/>
                    </a:cubicBezTo>
                    <a:cubicBezTo>
                      <a:pt x="639" y="4"/>
                      <a:pt x="630" y="0"/>
                      <a:pt x="6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0"/>
              <p:cNvSpPr/>
              <p:nvPr/>
            </p:nvSpPr>
            <p:spPr>
              <a:xfrm>
                <a:off x="7008990" y="2019815"/>
                <a:ext cx="149153" cy="348158"/>
              </a:xfrm>
              <a:custGeom>
                <a:avLst/>
                <a:gdLst/>
                <a:ahLst/>
                <a:cxnLst/>
                <a:rect l="l" t="t" r="r" b="b"/>
                <a:pathLst>
                  <a:path w="1484" h="3464" extrusionOk="0">
                    <a:moveTo>
                      <a:pt x="48" y="0"/>
                    </a:moveTo>
                    <a:cubicBezTo>
                      <a:pt x="28" y="0"/>
                      <a:pt x="7" y="14"/>
                      <a:pt x="1" y="34"/>
                    </a:cubicBezTo>
                    <a:cubicBezTo>
                      <a:pt x="1" y="55"/>
                      <a:pt x="14" y="75"/>
                      <a:pt x="35" y="75"/>
                    </a:cubicBezTo>
                    <a:cubicBezTo>
                      <a:pt x="41" y="82"/>
                      <a:pt x="688" y="170"/>
                      <a:pt x="987" y="912"/>
                    </a:cubicBezTo>
                    <a:cubicBezTo>
                      <a:pt x="1402" y="1946"/>
                      <a:pt x="1205" y="3409"/>
                      <a:pt x="1205" y="3423"/>
                    </a:cubicBezTo>
                    <a:cubicBezTo>
                      <a:pt x="1205" y="3443"/>
                      <a:pt x="1218" y="3463"/>
                      <a:pt x="1239" y="3463"/>
                    </a:cubicBezTo>
                    <a:lnTo>
                      <a:pt x="1246" y="3463"/>
                    </a:lnTo>
                    <a:cubicBezTo>
                      <a:pt x="1266" y="3463"/>
                      <a:pt x="1280" y="3450"/>
                      <a:pt x="1287" y="3429"/>
                    </a:cubicBezTo>
                    <a:cubicBezTo>
                      <a:pt x="1287" y="3416"/>
                      <a:pt x="1484" y="1933"/>
                      <a:pt x="1055" y="885"/>
                    </a:cubicBezTo>
                    <a:cubicBezTo>
                      <a:pt x="742" y="102"/>
                      <a:pt x="55" y="0"/>
                      <a:pt x="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22" name="Google Shape;222;p20"/>
          <p:cNvGrpSpPr/>
          <p:nvPr/>
        </p:nvGrpSpPr>
        <p:grpSpPr>
          <a:xfrm>
            <a:off x="5327262" y="2779057"/>
            <a:ext cx="489400" cy="529168"/>
            <a:chOff x="6627800" y="539500"/>
            <a:chExt cx="489400" cy="529168"/>
          </a:xfrm>
        </p:grpSpPr>
        <p:sp>
          <p:nvSpPr>
            <p:cNvPr id="223" name="Google Shape;223;p20"/>
            <p:cNvSpPr/>
            <p:nvPr/>
          </p:nvSpPr>
          <p:spPr>
            <a:xfrm>
              <a:off x="6627800" y="885668"/>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0"/>
            <p:cNvSpPr/>
            <p:nvPr/>
          </p:nvSpPr>
          <p:spPr>
            <a:xfrm>
              <a:off x="6934200" y="539500"/>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20"/>
          <p:cNvSpPr/>
          <p:nvPr/>
        </p:nvSpPr>
        <p:spPr>
          <a:xfrm>
            <a:off x="8247775" y="298320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0"/>
          <p:cNvSpPr txBox="1"/>
          <p:nvPr/>
        </p:nvSpPr>
        <p:spPr>
          <a:xfrm>
            <a:off x="2112192" y="2109720"/>
            <a:ext cx="2353068" cy="633266"/>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15000"/>
              </a:lnSpc>
              <a:spcBef>
                <a:spcPts val="0"/>
              </a:spcBef>
              <a:spcAft>
                <a:spcPts val="0"/>
              </a:spcAft>
              <a:buClr>
                <a:schemeClr val="dk1"/>
              </a:buClr>
              <a:buSzPts val="1400"/>
              <a:buFont typeface="Lato"/>
              <a:buNone/>
            </a:pPr>
            <a:r>
              <a:rPr lang="en-US" sz="1400" b="1" i="0" u="none" strike="noStrike" cap="none">
                <a:solidFill>
                  <a:schemeClr val="dk1"/>
                </a:solidFill>
                <a:latin typeface="Lato"/>
                <a:ea typeface="Lato"/>
                <a:cs typeface="Lato"/>
                <a:sym typeface="Lato"/>
              </a:rPr>
              <a:t>Fahim Md. Adud Bhuiyan</a:t>
            </a:r>
            <a:endParaRPr/>
          </a:p>
          <a:p>
            <a:pPr marL="457200" marR="0" lvl="0" indent="-317500" algn="ctr" rtl="0">
              <a:lnSpc>
                <a:spcPct val="115000"/>
              </a:lnSpc>
              <a:spcBef>
                <a:spcPts val="0"/>
              </a:spcBef>
              <a:spcAft>
                <a:spcPts val="0"/>
              </a:spcAft>
              <a:buClr>
                <a:schemeClr val="dk1"/>
              </a:buClr>
              <a:buSzPts val="1400"/>
              <a:buFont typeface="Lato"/>
              <a:buNone/>
            </a:pPr>
            <a:r>
              <a:rPr lang="en-US" sz="1400" b="0" i="0" u="none" strike="noStrike" cap="none">
                <a:solidFill>
                  <a:schemeClr val="dk1"/>
                </a:solidFill>
                <a:latin typeface="Lato"/>
                <a:ea typeface="Lato"/>
                <a:cs typeface="Lato"/>
                <a:sym typeface="Lato"/>
              </a:rPr>
              <a:t>2019-1-60-223</a:t>
            </a:r>
            <a:endParaRPr sz="1400" b="0" i="0" u="none" strike="noStrike" cap="none">
              <a:solidFill>
                <a:schemeClr val="dk1"/>
              </a:solidFill>
              <a:latin typeface="Lato"/>
              <a:ea typeface="Lato"/>
              <a:cs typeface="Lato"/>
              <a:sym typeface="Lato"/>
            </a:endParaRPr>
          </a:p>
        </p:txBody>
      </p:sp>
      <p:sp>
        <p:nvSpPr>
          <p:cNvPr id="227" name="Google Shape;227;p20"/>
          <p:cNvSpPr txBox="1"/>
          <p:nvPr/>
        </p:nvSpPr>
        <p:spPr>
          <a:xfrm>
            <a:off x="175055" y="2738711"/>
            <a:ext cx="2248089" cy="633266"/>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15000"/>
              </a:lnSpc>
              <a:spcBef>
                <a:spcPts val="0"/>
              </a:spcBef>
              <a:spcAft>
                <a:spcPts val="0"/>
              </a:spcAft>
              <a:buClr>
                <a:schemeClr val="dk1"/>
              </a:buClr>
              <a:buSzPts val="1400"/>
              <a:buFont typeface="Lato"/>
              <a:buNone/>
            </a:pPr>
            <a:r>
              <a:rPr lang="en-US" sz="1400" b="1" i="0" u="none" strike="noStrike" cap="none">
                <a:solidFill>
                  <a:schemeClr val="dk1"/>
                </a:solidFill>
                <a:latin typeface="Lato"/>
                <a:ea typeface="Lato"/>
                <a:cs typeface="Lato"/>
                <a:sym typeface="Lato"/>
              </a:rPr>
              <a:t>Md. Ashraful Hasan</a:t>
            </a:r>
            <a:endParaRPr/>
          </a:p>
          <a:p>
            <a:pPr marL="457200" marR="0" lvl="0" indent="-317500" algn="ctr" rtl="0">
              <a:lnSpc>
                <a:spcPct val="115000"/>
              </a:lnSpc>
              <a:spcBef>
                <a:spcPts val="0"/>
              </a:spcBef>
              <a:spcAft>
                <a:spcPts val="0"/>
              </a:spcAft>
              <a:buClr>
                <a:schemeClr val="dk1"/>
              </a:buClr>
              <a:buSzPts val="1400"/>
              <a:buFont typeface="Lato"/>
              <a:buNone/>
            </a:pPr>
            <a:r>
              <a:rPr lang="en-US" sz="1400" b="0" i="0" u="none" strike="noStrike" cap="none">
                <a:solidFill>
                  <a:schemeClr val="dk1"/>
                </a:solidFill>
                <a:latin typeface="Lato"/>
                <a:ea typeface="Lato"/>
                <a:cs typeface="Lato"/>
                <a:sym typeface="Lato"/>
              </a:rPr>
              <a:t>2019-1-60-219</a:t>
            </a:r>
            <a:endParaRPr sz="1400" b="0" i="0" u="none" strike="noStrike" cap="none">
              <a:solidFill>
                <a:schemeClr val="dk1"/>
              </a:solidFill>
              <a:latin typeface="Lato"/>
              <a:ea typeface="Lato"/>
              <a:cs typeface="Lato"/>
              <a:sym typeface="Lato"/>
            </a:endParaRPr>
          </a:p>
        </p:txBody>
      </p:sp>
      <p:sp>
        <p:nvSpPr>
          <p:cNvPr id="228" name="Google Shape;228;p20"/>
          <p:cNvSpPr txBox="1"/>
          <p:nvPr/>
        </p:nvSpPr>
        <p:spPr>
          <a:xfrm>
            <a:off x="2159469" y="2745767"/>
            <a:ext cx="2270017" cy="633266"/>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15000"/>
              </a:lnSpc>
              <a:spcBef>
                <a:spcPts val="0"/>
              </a:spcBef>
              <a:spcAft>
                <a:spcPts val="0"/>
              </a:spcAft>
              <a:buClr>
                <a:schemeClr val="dk1"/>
              </a:buClr>
              <a:buSzPts val="1400"/>
              <a:buFont typeface="Lato"/>
              <a:buNone/>
            </a:pPr>
            <a:r>
              <a:rPr lang="en-US" sz="1400" b="1" i="0" u="none" strike="noStrike" cap="none">
                <a:solidFill>
                  <a:schemeClr val="dk1"/>
                </a:solidFill>
                <a:latin typeface="Lato"/>
                <a:ea typeface="Lato"/>
                <a:cs typeface="Lato"/>
                <a:sym typeface="Lato"/>
              </a:rPr>
              <a:t>Sherajum Monira Noha</a:t>
            </a:r>
            <a:endParaRPr sz="1400" b="1" i="0" u="none" strike="noStrike" cap="none">
              <a:solidFill>
                <a:schemeClr val="dk1"/>
              </a:solidFill>
              <a:latin typeface="Lato"/>
              <a:ea typeface="Lato"/>
              <a:cs typeface="Lato"/>
              <a:sym typeface="Lato"/>
            </a:endParaRPr>
          </a:p>
          <a:p>
            <a:pPr marL="457200" marR="0" lvl="0" indent="-317500" algn="ctr" rtl="0">
              <a:lnSpc>
                <a:spcPct val="115000"/>
              </a:lnSpc>
              <a:spcBef>
                <a:spcPts val="0"/>
              </a:spcBef>
              <a:spcAft>
                <a:spcPts val="0"/>
              </a:spcAft>
              <a:buClr>
                <a:schemeClr val="dk1"/>
              </a:buClr>
              <a:buSzPts val="1400"/>
              <a:buFont typeface="Lato"/>
              <a:buNone/>
            </a:pPr>
            <a:r>
              <a:rPr lang="en-US" sz="1400" b="0" i="0" u="none" strike="noStrike" cap="none">
                <a:solidFill>
                  <a:schemeClr val="dk1"/>
                </a:solidFill>
                <a:latin typeface="Lato"/>
                <a:ea typeface="Lato"/>
                <a:cs typeface="Lato"/>
                <a:sym typeface="Lato"/>
              </a:rPr>
              <a:t>2019-1-60-228</a:t>
            </a:r>
            <a:endParaRPr sz="1400" b="0" i="0" u="none" strike="noStrike" cap="none">
              <a:solidFill>
                <a:schemeClr val="dk1"/>
              </a:solidFill>
              <a:latin typeface="Lato"/>
              <a:ea typeface="Lato"/>
              <a:cs typeface="Lato"/>
              <a:sym typeface="Lato"/>
            </a:endParaRPr>
          </a:p>
        </p:txBody>
      </p:sp>
      <p:sp>
        <p:nvSpPr>
          <p:cNvPr id="229" name="Google Shape;229;p20"/>
          <p:cNvSpPr txBox="1"/>
          <p:nvPr/>
        </p:nvSpPr>
        <p:spPr>
          <a:xfrm>
            <a:off x="1161395" y="1738746"/>
            <a:ext cx="2248089" cy="389724"/>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15000"/>
              </a:lnSpc>
              <a:spcBef>
                <a:spcPts val="0"/>
              </a:spcBef>
              <a:spcAft>
                <a:spcPts val="0"/>
              </a:spcAft>
              <a:buClr>
                <a:schemeClr val="dk1"/>
              </a:buClr>
              <a:buSzPts val="1400"/>
              <a:buFont typeface="Lato"/>
              <a:buNone/>
            </a:pPr>
            <a:r>
              <a:rPr lang="en-US" sz="1400" b="1" i="0" u="none" strike="noStrike" cap="none">
                <a:solidFill>
                  <a:schemeClr val="dk1"/>
                </a:solidFill>
                <a:latin typeface="Lato"/>
                <a:ea typeface="Lato"/>
                <a:cs typeface="Lato"/>
                <a:sym typeface="Lato"/>
              </a:rPr>
              <a:t>Presented by</a:t>
            </a:r>
            <a:endParaRPr sz="1400" b="1" i="0" u="none" strike="noStrike" cap="none">
              <a:solidFill>
                <a:schemeClr val="dk1"/>
              </a:solidFill>
              <a:latin typeface="Lato"/>
              <a:ea typeface="Lato"/>
              <a:cs typeface="Lato"/>
              <a:sym typeface="Lato"/>
            </a:endParaRPr>
          </a:p>
        </p:txBody>
      </p:sp>
      <p:sp>
        <p:nvSpPr>
          <p:cNvPr id="230" name="Google Shape;230;p20"/>
          <p:cNvSpPr txBox="1"/>
          <p:nvPr/>
        </p:nvSpPr>
        <p:spPr>
          <a:xfrm>
            <a:off x="293616" y="3503839"/>
            <a:ext cx="5619372" cy="12862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Lato"/>
              <a:buNone/>
            </a:pPr>
            <a:r>
              <a:rPr lang="en-US" sz="1400" b="1" i="0" u="none" strike="noStrike" cap="none" dirty="0">
                <a:solidFill>
                  <a:schemeClr val="dk1"/>
                </a:solidFill>
                <a:latin typeface="Lato"/>
                <a:ea typeface="Lato"/>
                <a:cs typeface="Lato"/>
                <a:sym typeface="Lato"/>
              </a:rPr>
              <a:t>Supervisor: </a:t>
            </a:r>
            <a:r>
              <a:rPr lang="en-US" sz="1400" b="1" i="0" u="none" strike="noStrike" cap="none" dirty="0" err="1">
                <a:solidFill>
                  <a:schemeClr val="dk1"/>
                </a:solidFill>
                <a:latin typeface="Lato"/>
                <a:ea typeface="Lato"/>
                <a:cs typeface="Lato"/>
                <a:sym typeface="Lato"/>
              </a:rPr>
              <a:t>Musharrat</a:t>
            </a:r>
            <a:r>
              <a:rPr lang="en-US" sz="1400" b="1" i="0" u="none" strike="noStrike" cap="none" dirty="0">
                <a:solidFill>
                  <a:schemeClr val="dk1"/>
                </a:solidFill>
                <a:latin typeface="Lato"/>
                <a:ea typeface="Lato"/>
                <a:cs typeface="Lato"/>
                <a:sym typeface="Lato"/>
              </a:rPr>
              <a:t> Khan </a:t>
            </a:r>
            <a:endParaRPr sz="1400" b="1" i="0" u="none" strike="noStrike" cap="none" dirty="0">
              <a:solidFill>
                <a:schemeClr val="dk1"/>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500"/>
              <a:buFont typeface="Lato"/>
              <a:buNone/>
            </a:pPr>
            <a:r>
              <a:rPr lang="en-US" sz="1400" b="0" i="0" u="none" strike="noStrike" cap="none" dirty="0">
                <a:solidFill>
                  <a:schemeClr val="dk1"/>
                </a:solidFill>
                <a:latin typeface="Lato"/>
                <a:ea typeface="Lato"/>
                <a:cs typeface="Lato"/>
                <a:sym typeface="Lato"/>
              </a:rPr>
              <a:t>Senior Lecturer</a:t>
            </a:r>
            <a:endParaRPr dirty="0"/>
          </a:p>
          <a:p>
            <a:pPr marL="0" marR="0" lvl="0" indent="0" algn="ctr" rtl="0">
              <a:lnSpc>
                <a:spcPct val="100000"/>
              </a:lnSpc>
              <a:spcBef>
                <a:spcPts val="0"/>
              </a:spcBef>
              <a:spcAft>
                <a:spcPts val="0"/>
              </a:spcAft>
              <a:buClr>
                <a:srgbClr val="000000"/>
              </a:buClr>
              <a:buSzPts val="1500"/>
              <a:buFont typeface="Lato"/>
              <a:buNone/>
            </a:pPr>
            <a:r>
              <a:rPr lang="en-US" sz="1400" b="0" i="0" u="none" strike="noStrike" cap="none" dirty="0">
                <a:solidFill>
                  <a:schemeClr val="dk1"/>
                </a:solidFill>
                <a:latin typeface="Lato"/>
                <a:ea typeface="Lato"/>
                <a:cs typeface="Lato"/>
                <a:sym typeface="Lato"/>
              </a:rPr>
              <a:t>Department of Computer Science and</a:t>
            </a:r>
            <a:r>
              <a:rPr lang="en-US" dirty="0">
                <a:ea typeface="Lato"/>
              </a:rPr>
              <a:t> </a:t>
            </a:r>
            <a:r>
              <a:rPr lang="en-US" sz="1400" b="0" i="0" u="none" strike="noStrike" cap="none" dirty="0">
                <a:solidFill>
                  <a:schemeClr val="dk1"/>
                </a:solidFill>
                <a:latin typeface="Lato"/>
                <a:ea typeface="Lato"/>
                <a:cs typeface="Lato"/>
                <a:sym typeface="Lato"/>
              </a:rPr>
              <a:t>Engineering</a:t>
            </a:r>
            <a:endParaRPr dirty="0"/>
          </a:p>
          <a:p>
            <a:pPr marL="0" marR="0" lvl="0" indent="0" algn="ctr" rtl="0">
              <a:lnSpc>
                <a:spcPct val="100000"/>
              </a:lnSpc>
              <a:spcBef>
                <a:spcPts val="0"/>
              </a:spcBef>
              <a:spcAft>
                <a:spcPts val="0"/>
              </a:spcAft>
              <a:buClr>
                <a:srgbClr val="000000"/>
              </a:buClr>
              <a:buSzPts val="1500"/>
              <a:buFont typeface="Lato"/>
              <a:buNone/>
            </a:pPr>
            <a:r>
              <a:rPr lang="en-US" sz="1400" b="0" i="0" u="none" strike="noStrike" cap="none" dirty="0">
                <a:solidFill>
                  <a:schemeClr val="dk1"/>
                </a:solidFill>
                <a:latin typeface="Lato"/>
                <a:ea typeface="Lato"/>
                <a:cs typeface="Lato"/>
                <a:sym typeface="Lato"/>
              </a:rPr>
              <a:t>East West University</a:t>
            </a:r>
            <a:endParaRPr dirty="0"/>
          </a:p>
        </p:txBody>
      </p:sp>
      <p:grpSp>
        <p:nvGrpSpPr>
          <p:cNvPr id="231" name="Google Shape;231;p20"/>
          <p:cNvGrpSpPr/>
          <p:nvPr/>
        </p:nvGrpSpPr>
        <p:grpSpPr>
          <a:xfrm rot="-1200161">
            <a:off x="5344831" y="3859613"/>
            <a:ext cx="611967" cy="547230"/>
            <a:chOff x="575787" y="2342429"/>
            <a:chExt cx="731525" cy="606957"/>
          </a:xfrm>
        </p:grpSpPr>
        <p:sp>
          <p:nvSpPr>
            <p:cNvPr id="232" name="Google Shape;232;p20"/>
            <p:cNvSpPr/>
            <p:nvPr/>
          </p:nvSpPr>
          <p:spPr>
            <a:xfrm>
              <a:off x="576136" y="2342429"/>
              <a:ext cx="730828" cy="606957"/>
            </a:xfrm>
            <a:custGeom>
              <a:avLst/>
              <a:gdLst/>
              <a:ahLst/>
              <a:cxnLst/>
              <a:rect l="l" t="t" r="r" b="b"/>
              <a:pathLst>
                <a:path w="14676" h="12172" extrusionOk="0">
                  <a:moveTo>
                    <a:pt x="7341" y="0"/>
                  </a:moveTo>
                  <a:cubicBezTo>
                    <a:pt x="7034" y="0"/>
                    <a:pt x="6725" y="149"/>
                    <a:pt x="6539" y="446"/>
                  </a:cubicBezTo>
                  <a:lnTo>
                    <a:pt x="583" y="10035"/>
                  </a:lnTo>
                  <a:cubicBezTo>
                    <a:pt x="0" y="10969"/>
                    <a:pt x="662" y="12171"/>
                    <a:pt x="1760" y="12171"/>
                  </a:cubicBezTo>
                  <a:cubicBezTo>
                    <a:pt x="1764" y="12171"/>
                    <a:pt x="1768" y="12171"/>
                    <a:pt x="1773" y="12171"/>
                  </a:cubicBezTo>
                  <a:lnTo>
                    <a:pt x="12903" y="12171"/>
                  </a:lnTo>
                  <a:cubicBezTo>
                    <a:pt x="12907" y="12171"/>
                    <a:pt x="12912" y="12171"/>
                    <a:pt x="12916" y="12171"/>
                  </a:cubicBezTo>
                  <a:cubicBezTo>
                    <a:pt x="14014" y="12171"/>
                    <a:pt x="14676" y="10969"/>
                    <a:pt x="14092" y="10035"/>
                  </a:cubicBezTo>
                  <a:lnTo>
                    <a:pt x="8137" y="446"/>
                  </a:lnTo>
                  <a:cubicBezTo>
                    <a:pt x="7956" y="149"/>
                    <a:pt x="7649" y="0"/>
                    <a:pt x="7341"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3" name="Google Shape;233;p20"/>
            <p:cNvGrpSpPr/>
            <p:nvPr/>
          </p:nvGrpSpPr>
          <p:grpSpPr>
            <a:xfrm>
              <a:off x="575787" y="2342429"/>
              <a:ext cx="731525" cy="606957"/>
              <a:chOff x="857125" y="2195550"/>
              <a:chExt cx="367250" cy="304300"/>
            </a:xfrm>
          </p:grpSpPr>
          <p:sp>
            <p:nvSpPr>
              <p:cNvPr id="234" name="Google Shape;234;p20"/>
              <p:cNvSpPr/>
              <p:nvPr/>
            </p:nvSpPr>
            <p:spPr>
              <a:xfrm>
                <a:off x="857125" y="2195550"/>
                <a:ext cx="367250" cy="304300"/>
              </a:xfrm>
              <a:custGeom>
                <a:avLst/>
                <a:gdLst/>
                <a:ahLst/>
                <a:cxnLst/>
                <a:rect l="l" t="t" r="r" b="b"/>
                <a:pathLst>
                  <a:path w="14690" h="12172" extrusionOk="0">
                    <a:moveTo>
                      <a:pt x="7345" y="1"/>
                    </a:moveTo>
                    <a:cubicBezTo>
                      <a:pt x="7036" y="1"/>
                      <a:pt x="6727" y="149"/>
                      <a:pt x="6541" y="447"/>
                    </a:cubicBezTo>
                    <a:lnTo>
                      <a:pt x="585" y="10035"/>
                    </a:lnTo>
                    <a:cubicBezTo>
                      <a:pt x="0" y="10964"/>
                      <a:pt x="678" y="12172"/>
                      <a:pt x="1775" y="12172"/>
                    </a:cubicBezTo>
                    <a:lnTo>
                      <a:pt x="12914" y="12172"/>
                    </a:lnTo>
                    <a:cubicBezTo>
                      <a:pt x="14011" y="12172"/>
                      <a:pt x="14689" y="10964"/>
                      <a:pt x="14104" y="10035"/>
                    </a:cubicBezTo>
                    <a:lnTo>
                      <a:pt x="8148" y="447"/>
                    </a:lnTo>
                    <a:cubicBezTo>
                      <a:pt x="7962" y="149"/>
                      <a:pt x="7654" y="1"/>
                      <a:pt x="73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0"/>
              <p:cNvSpPr/>
              <p:nvPr/>
            </p:nvSpPr>
            <p:spPr>
              <a:xfrm>
                <a:off x="884525" y="2216525"/>
                <a:ext cx="312425" cy="269175"/>
              </a:xfrm>
              <a:custGeom>
                <a:avLst/>
                <a:gdLst/>
                <a:ahLst/>
                <a:cxnLst/>
                <a:rect l="l" t="t" r="r" b="b"/>
                <a:pathLst>
                  <a:path w="12497" h="10767" extrusionOk="0">
                    <a:moveTo>
                      <a:pt x="6253" y="593"/>
                    </a:moveTo>
                    <a:cubicBezTo>
                      <a:pt x="6346" y="593"/>
                      <a:pt x="6430" y="648"/>
                      <a:pt x="6476" y="732"/>
                    </a:cubicBezTo>
                    <a:lnTo>
                      <a:pt x="11818" y="9707"/>
                    </a:lnTo>
                    <a:cubicBezTo>
                      <a:pt x="11874" y="9800"/>
                      <a:pt x="11874" y="9930"/>
                      <a:pt x="11818" y="10032"/>
                    </a:cubicBezTo>
                    <a:cubicBezTo>
                      <a:pt x="11772" y="10116"/>
                      <a:pt x="11679" y="10171"/>
                      <a:pt x="11586" y="10171"/>
                    </a:cubicBezTo>
                    <a:lnTo>
                      <a:pt x="911" y="10171"/>
                    </a:lnTo>
                    <a:cubicBezTo>
                      <a:pt x="818" y="10171"/>
                      <a:pt x="725" y="10116"/>
                      <a:pt x="679" y="10032"/>
                    </a:cubicBezTo>
                    <a:cubicBezTo>
                      <a:pt x="623" y="9930"/>
                      <a:pt x="623" y="9800"/>
                      <a:pt x="679" y="9707"/>
                    </a:cubicBezTo>
                    <a:lnTo>
                      <a:pt x="6021" y="732"/>
                    </a:lnTo>
                    <a:cubicBezTo>
                      <a:pt x="6067" y="648"/>
                      <a:pt x="6151" y="593"/>
                      <a:pt x="6253" y="593"/>
                    </a:cubicBezTo>
                    <a:close/>
                    <a:moveTo>
                      <a:pt x="6249" y="0"/>
                    </a:moveTo>
                    <a:cubicBezTo>
                      <a:pt x="5958" y="0"/>
                      <a:pt x="5668" y="142"/>
                      <a:pt x="5501" y="425"/>
                    </a:cubicBezTo>
                    <a:lnTo>
                      <a:pt x="168" y="9400"/>
                    </a:lnTo>
                    <a:cubicBezTo>
                      <a:pt x="0" y="9688"/>
                      <a:pt x="0" y="10032"/>
                      <a:pt x="158" y="10320"/>
                    </a:cubicBezTo>
                    <a:cubicBezTo>
                      <a:pt x="316" y="10599"/>
                      <a:pt x="604" y="10766"/>
                      <a:pt x="911" y="10766"/>
                    </a:cubicBezTo>
                    <a:lnTo>
                      <a:pt x="11586" y="10766"/>
                    </a:lnTo>
                    <a:cubicBezTo>
                      <a:pt x="11893" y="10766"/>
                      <a:pt x="12181" y="10599"/>
                      <a:pt x="12339" y="10320"/>
                    </a:cubicBezTo>
                    <a:cubicBezTo>
                      <a:pt x="12497" y="10032"/>
                      <a:pt x="12497" y="9688"/>
                      <a:pt x="12329" y="9400"/>
                    </a:cubicBezTo>
                    <a:lnTo>
                      <a:pt x="6997" y="425"/>
                    </a:lnTo>
                    <a:cubicBezTo>
                      <a:pt x="6829" y="142"/>
                      <a:pt x="6539" y="0"/>
                      <a:pt x="62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0"/>
              <p:cNvSpPr/>
              <p:nvPr/>
            </p:nvSpPr>
            <p:spPr>
              <a:xfrm>
                <a:off x="1022725" y="2274075"/>
                <a:ext cx="36025" cy="125450"/>
              </a:xfrm>
              <a:custGeom>
                <a:avLst/>
                <a:gdLst/>
                <a:ahLst/>
                <a:cxnLst/>
                <a:rect l="l" t="t" r="r" b="b"/>
                <a:pathLst>
                  <a:path w="1441" h="5018" extrusionOk="0">
                    <a:moveTo>
                      <a:pt x="725" y="0"/>
                    </a:moveTo>
                    <a:cubicBezTo>
                      <a:pt x="326" y="0"/>
                      <a:pt x="1" y="316"/>
                      <a:pt x="1" y="715"/>
                    </a:cubicBezTo>
                    <a:lnTo>
                      <a:pt x="1" y="4292"/>
                    </a:lnTo>
                    <a:cubicBezTo>
                      <a:pt x="1" y="4692"/>
                      <a:pt x="326" y="5017"/>
                      <a:pt x="725" y="5017"/>
                    </a:cubicBezTo>
                    <a:cubicBezTo>
                      <a:pt x="1115" y="5017"/>
                      <a:pt x="1441" y="4692"/>
                      <a:pt x="1441" y="4292"/>
                    </a:cubicBezTo>
                    <a:lnTo>
                      <a:pt x="1441" y="715"/>
                    </a:lnTo>
                    <a:cubicBezTo>
                      <a:pt x="1441" y="316"/>
                      <a:pt x="1115" y="0"/>
                      <a:pt x="7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0"/>
              <p:cNvSpPr/>
              <p:nvPr/>
            </p:nvSpPr>
            <p:spPr>
              <a:xfrm>
                <a:off x="1022725" y="2409475"/>
                <a:ext cx="36025" cy="43925"/>
              </a:xfrm>
              <a:custGeom>
                <a:avLst/>
                <a:gdLst/>
                <a:ahLst/>
                <a:cxnLst/>
                <a:rect l="l" t="t" r="r" b="b"/>
                <a:pathLst>
                  <a:path w="1441" h="1757" extrusionOk="0">
                    <a:moveTo>
                      <a:pt x="725" y="1"/>
                    </a:moveTo>
                    <a:cubicBezTo>
                      <a:pt x="326" y="1"/>
                      <a:pt x="1" y="326"/>
                      <a:pt x="1" y="725"/>
                    </a:cubicBezTo>
                    <a:lnTo>
                      <a:pt x="1" y="1041"/>
                    </a:lnTo>
                    <a:cubicBezTo>
                      <a:pt x="1" y="1431"/>
                      <a:pt x="326" y="1757"/>
                      <a:pt x="725" y="1757"/>
                    </a:cubicBezTo>
                    <a:cubicBezTo>
                      <a:pt x="1115" y="1757"/>
                      <a:pt x="1441" y="1431"/>
                      <a:pt x="1441" y="1041"/>
                    </a:cubicBezTo>
                    <a:lnTo>
                      <a:pt x="1441" y="725"/>
                    </a:lnTo>
                    <a:cubicBezTo>
                      <a:pt x="1441" y="326"/>
                      <a:pt x="1115" y="1"/>
                      <a:pt x="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20"/>
          <p:cNvGrpSpPr/>
          <p:nvPr/>
        </p:nvGrpSpPr>
        <p:grpSpPr>
          <a:xfrm>
            <a:off x="306471" y="4255017"/>
            <a:ext cx="982215" cy="559919"/>
            <a:chOff x="7059209" y="1241526"/>
            <a:chExt cx="1371568" cy="749336"/>
          </a:xfrm>
        </p:grpSpPr>
        <p:sp>
          <p:nvSpPr>
            <p:cNvPr id="239" name="Google Shape;239;p20"/>
            <p:cNvSpPr/>
            <p:nvPr/>
          </p:nvSpPr>
          <p:spPr>
            <a:xfrm>
              <a:off x="7059330" y="1241821"/>
              <a:ext cx="1371447" cy="748746"/>
            </a:xfrm>
            <a:custGeom>
              <a:avLst/>
              <a:gdLst/>
              <a:ahLst/>
              <a:cxnLst/>
              <a:rect l="l" t="t" r="r" b="b"/>
              <a:pathLst>
                <a:path w="18480" h="10158" extrusionOk="0">
                  <a:moveTo>
                    <a:pt x="6030" y="0"/>
                  </a:moveTo>
                  <a:cubicBezTo>
                    <a:pt x="5659" y="0"/>
                    <a:pt x="5343" y="261"/>
                    <a:pt x="5268" y="614"/>
                  </a:cubicBezTo>
                  <a:lnTo>
                    <a:pt x="4599" y="2862"/>
                  </a:lnTo>
                  <a:cubicBezTo>
                    <a:pt x="4516" y="3252"/>
                    <a:pt x="4191" y="3550"/>
                    <a:pt x="3791" y="3605"/>
                  </a:cubicBezTo>
                  <a:lnTo>
                    <a:pt x="1394" y="3940"/>
                  </a:lnTo>
                  <a:cubicBezTo>
                    <a:pt x="818" y="4023"/>
                    <a:pt x="391" y="4516"/>
                    <a:pt x="381" y="5101"/>
                  </a:cubicBezTo>
                  <a:lnTo>
                    <a:pt x="381" y="7294"/>
                  </a:lnTo>
                  <a:lnTo>
                    <a:pt x="353" y="7294"/>
                  </a:lnTo>
                  <a:cubicBezTo>
                    <a:pt x="158" y="7294"/>
                    <a:pt x="0" y="7452"/>
                    <a:pt x="0" y="7647"/>
                  </a:cubicBezTo>
                  <a:lnTo>
                    <a:pt x="0" y="7888"/>
                  </a:lnTo>
                  <a:cubicBezTo>
                    <a:pt x="0" y="8418"/>
                    <a:pt x="437" y="8855"/>
                    <a:pt x="967" y="8855"/>
                  </a:cubicBezTo>
                  <a:lnTo>
                    <a:pt x="2620" y="8855"/>
                  </a:lnTo>
                  <a:cubicBezTo>
                    <a:pt x="3039" y="9723"/>
                    <a:pt x="3868" y="10158"/>
                    <a:pt x="4698" y="10158"/>
                  </a:cubicBezTo>
                  <a:cubicBezTo>
                    <a:pt x="5529" y="10158"/>
                    <a:pt x="6360" y="9723"/>
                    <a:pt x="6783" y="8855"/>
                  </a:cubicBezTo>
                  <a:lnTo>
                    <a:pt x="11800" y="8855"/>
                  </a:lnTo>
                  <a:cubicBezTo>
                    <a:pt x="12213" y="9723"/>
                    <a:pt x="13042" y="10158"/>
                    <a:pt x="13873" y="10158"/>
                  </a:cubicBezTo>
                  <a:cubicBezTo>
                    <a:pt x="14703" y="10158"/>
                    <a:pt x="15535" y="9723"/>
                    <a:pt x="15953" y="8855"/>
                  </a:cubicBezTo>
                  <a:lnTo>
                    <a:pt x="17514" y="8855"/>
                  </a:lnTo>
                  <a:cubicBezTo>
                    <a:pt x="18043" y="8855"/>
                    <a:pt x="18480" y="8418"/>
                    <a:pt x="18480" y="7888"/>
                  </a:cubicBezTo>
                  <a:lnTo>
                    <a:pt x="18480" y="7647"/>
                  </a:lnTo>
                  <a:cubicBezTo>
                    <a:pt x="18480" y="7452"/>
                    <a:pt x="18322" y="7294"/>
                    <a:pt x="18127" y="7294"/>
                  </a:cubicBezTo>
                  <a:lnTo>
                    <a:pt x="17978" y="7294"/>
                  </a:lnTo>
                  <a:lnTo>
                    <a:pt x="17978" y="4739"/>
                  </a:lnTo>
                  <a:cubicBezTo>
                    <a:pt x="17978" y="4423"/>
                    <a:pt x="17792" y="4135"/>
                    <a:pt x="17504" y="3995"/>
                  </a:cubicBezTo>
                  <a:lnTo>
                    <a:pt x="16213" y="3373"/>
                  </a:lnTo>
                  <a:cubicBezTo>
                    <a:pt x="15739" y="3150"/>
                    <a:pt x="15395" y="2713"/>
                    <a:pt x="15284" y="2202"/>
                  </a:cubicBezTo>
                  <a:lnTo>
                    <a:pt x="14819" y="725"/>
                  </a:lnTo>
                  <a:cubicBezTo>
                    <a:pt x="14726" y="307"/>
                    <a:pt x="14355" y="0"/>
                    <a:pt x="13927"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0" name="Google Shape;240;p20"/>
            <p:cNvGrpSpPr/>
            <p:nvPr/>
          </p:nvGrpSpPr>
          <p:grpSpPr>
            <a:xfrm>
              <a:off x="7059209" y="1241526"/>
              <a:ext cx="1371447" cy="749336"/>
              <a:chOff x="7059209" y="539488"/>
              <a:chExt cx="1371447" cy="749336"/>
            </a:xfrm>
          </p:grpSpPr>
          <p:sp>
            <p:nvSpPr>
              <p:cNvPr id="241" name="Google Shape;241;p20"/>
              <p:cNvSpPr/>
              <p:nvPr/>
            </p:nvSpPr>
            <p:spPr>
              <a:xfrm>
                <a:off x="7088152" y="539488"/>
                <a:ext cx="1305324" cy="652776"/>
              </a:xfrm>
              <a:custGeom>
                <a:avLst/>
                <a:gdLst/>
                <a:ahLst/>
                <a:cxnLst/>
                <a:rect l="l" t="t" r="r" b="b"/>
                <a:pathLst>
                  <a:path w="17589" h="8856" extrusionOk="0">
                    <a:moveTo>
                      <a:pt x="5640" y="1"/>
                    </a:moveTo>
                    <a:cubicBezTo>
                      <a:pt x="5269" y="1"/>
                      <a:pt x="4953" y="261"/>
                      <a:pt x="4878" y="614"/>
                    </a:cubicBezTo>
                    <a:lnTo>
                      <a:pt x="4219" y="2872"/>
                    </a:lnTo>
                    <a:cubicBezTo>
                      <a:pt x="4126" y="3262"/>
                      <a:pt x="3801" y="3550"/>
                      <a:pt x="3410" y="3606"/>
                    </a:cubicBezTo>
                    <a:lnTo>
                      <a:pt x="1013" y="3950"/>
                    </a:lnTo>
                    <a:cubicBezTo>
                      <a:pt x="428" y="4024"/>
                      <a:pt x="1" y="4526"/>
                      <a:pt x="1" y="5111"/>
                    </a:cubicBezTo>
                    <a:lnTo>
                      <a:pt x="1" y="8158"/>
                    </a:lnTo>
                    <a:cubicBezTo>
                      <a:pt x="1" y="8539"/>
                      <a:pt x="317" y="8855"/>
                      <a:pt x="707" y="8855"/>
                    </a:cubicBezTo>
                    <a:lnTo>
                      <a:pt x="16882" y="8855"/>
                    </a:lnTo>
                    <a:cubicBezTo>
                      <a:pt x="17272" y="8855"/>
                      <a:pt x="17588" y="8539"/>
                      <a:pt x="17588" y="8158"/>
                    </a:cubicBezTo>
                    <a:lnTo>
                      <a:pt x="17588" y="4749"/>
                    </a:lnTo>
                    <a:cubicBezTo>
                      <a:pt x="17588" y="4423"/>
                      <a:pt x="17402" y="4135"/>
                      <a:pt x="17114" y="3996"/>
                    </a:cubicBezTo>
                    <a:lnTo>
                      <a:pt x="15823" y="3374"/>
                    </a:lnTo>
                    <a:cubicBezTo>
                      <a:pt x="15349" y="3151"/>
                      <a:pt x="15005" y="2714"/>
                      <a:pt x="14894" y="2203"/>
                    </a:cubicBezTo>
                    <a:lnTo>
                      <a:pt x="14429" y="726"/>
                    </a:lnTo>
                    <a:cubicBezTo>
                      <a:pt x="14336" y="308"/>
                      <a:pt x="13965" y="1"/>
                      <a:pt x="13537" y="1"/>
                    </a:cubicBezTo>
                    <a:close/>
                  </a:path>
                </a:pathLst>
              </a:custGeom>
              <a:solidFill>
                <a:srgbClr val="FF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0"/>
              <p:cNvSpPr/>
              <p:nvPr/>
            </p:nvSpPr>
            <p:spPr>
              <a:xfrm>
                <a:off x="7480513" y="593591"/>
                <a:ext cx="343455" cy="206241"/>
              </a:xfrm>
              <a:custGeom>
                <a:avLst/>
                <a:gdLst/>
                <a:ahLst/>
                <a:cxnLst/>
                <a:rect l="l" t="t" r="r" b="b"/>
                <a:pathLst>
                  <a:path w="4628" h="2798" extrusionOk="0">
                    <a:moveTo>
                      <a:pt x="1300" y="1"/>
                    </a:moveTo>
                    <a:cubicBezTo>
                      <a:pt x="890" y="1"/>
                      <a:pt x="538" y="295"/>
                      <a:pt x="446" y="698"/>
                    </a:cubicBezTo>
                    <a:lnTo>
                      <a:pt x="0" y="2788"/>
                    </a:lnTo>
                    <a:lnTo>
                      <a:pt x="4627" y="2797"/>
                    </a:lnTo>
                    <a:lnTo>
                      <a:pt x="4627" y="1"/>
                    </a:lnTo>
                    <a:lnTo>
                      <a:pt x="1319" y="1"/>
                    </a:lnTo>
                    <a:cubicBezTo>
                      <a:pt x="1313" y="1"/>
                      <a:pt x="1307" y="1"/>
                      <a:pt x="1300" y="1"/>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0"/>
              <p:cNvSpPr/>
              <p:nvPr/>
            </p:nvSpPr>
            <p:spPr>
              <a:xfrm>
                <a:off x="7237096" y="949758"/>
                <a:ext cx="342045" cy="339066"/>
              </a:xfrm>
              <a:custGeom>
                <a:avLst/>
                <a:gdLst/>
                <a:ahLst/>
                <a:cxnLst/>
                <a:rect l="l" t="t" r="r" b="b"/>
                <a:pathLst>
                  <a:path w="4609" h="4600" extrusionOk="0">
                    <a:moveTo>
                      <a:pt x="2305" y="0"/>
                    </a:moveTo>
                    <a:cubicBezTo>
                      <a:pt x="1032" y="0"/>
                      <a:pt x="0" y="1031"/>
                      <a:pt x="0" y="2304"/>
                    </a:cubicBezTo>
                    <a:cubicBezTo>
                      <a:pt x="0" y="3568"/>
                      <a:pt x="1032" y="4599"/>
                      <a:pt x="2305" y="4599"/>
                    </a:cubicBezTo>
                    <a:cubicBezTo>
                      <a:pt x="3577" y="4599"/>
                      <a:pt x="4609" y="3568"/>
                      <a:pt x="4609" y="2304"/>
                    </a:cubicBezTo>
                    <a:cubicBezTo>
                      <a:pt x="4609" y="1031"/>
                      <a:pt x="3577" y="0"/>
                      <a:pt x="23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0"/>
              <p:cNvSpPr/>
              <p:nvPr/>
            </p:nvSpPr>
            <p:spPr>
              <a:xfrm>
                <a:off x="7321179" y="1033271"/>
                <a:ext cx="173880" cy="172629"/>
              </a:xfrm>
              <a:custGeom>
                <a:avLst/>
                <a:gdLst/>
                <a:ahLst/>
                <a:cxnLst/>
                <a:rect l="l" t="t" r="r" b="b"/>
                <a:pathLst>
                  <a:path w="2343" h="2342" extrusionOk="0">
                    <a:moveTo>
                      <a:pt x="1172" y="1"/>
                    </a:moveTo>
                    <a:cubicBezTo>
                      <a:pt x="521" y="1"/>
                      <a:pt x="1" y="521"/>
                      <a:pt x="1" y="1171"/>
                    </a:cubicBezTo>
                    <a:cubicBezTo>
                      <a:pt x="1" y="1812"/>
                      <a:pt x="521" y="2342"/>
                      <a:pt x="1172" y="2342"/>
                    </a:cubicBezTo>
                    <a:cubicBezTo>
                      <a:pt x="1822" y="2342"/>
                      <a:pt x="2342" y="1812"/>
                      <a:pt x="2342" y="1171"/>
                    </a:cubicBezTo>
                    <a:cubicBezTo>
                      <a:pt x="2342" y="521"/>
                      <a:pt x="1822" y="1"/>
                      <a:pt x="11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0"/>
              <p:cNvSpPr/>
              <p:nvPr/>
            </p:nvSpPr>
            <p:spPr>
              <a:xfrm>
                <a:off x="7381885" y="1092829"/>
                <a:ext cx="52468" cy="52850"/>
              </a:xfrm>
              <a:custGeom>
                <a:avLst/>
                <a:gdLst/>
                <a:ahLst/>
                <a:cxnLst/>
                <a:rect l="l" t="t" r="r" b="b"/>
                <a:pathLst>
                  <a:path w="707" h="717" extrusionOk="0">
                    <a:moveTo>
                      <a:pt x="354" y="1"/>
                    </a:moveTo>
                    <a:cubicBezTo>
                      <a:pt x="159" y="1"/>
                      <a:pt x="1" y="159"/>
                      <a:pt x="1" y="363"/>
                    </a:cubicBezTo>
                    <a:cubicBezTo>
                      <a:pt x="1" y="558"/>
                      <a:pt x="159" y="716"/>
                      <a:pt x="354" y="716"/>
                    </a:cubicBezTo>
                    <a:cubicBezTo>
                      <a:pt x="549" y="716"/>
                      <a:pt x="707" y="558"/>
                      <a:pt x="707" y="363"/>
                    </a:cubicBezTo>
                    <a:cubicBezTo>
                      <a:pt x="707" y="159"/>
                      <a:pt x="54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0"/>
              <p:cNvSpPr/>
              <p:nvPr/>
            </p:nvSpPr>
            <p:spPr>
              <a:xfrm>
                <a:off x="7106111" y="899045"/>
                <a:ext cx="42078" cy="104889"/>
              </a:xfrm>
              <a:custGeom>
                <a:avLst/>
                <a:gdLst/>
                <a:ahLst/>
                <a:cxnLst/>
                <a:rect l="l" t="t" r="r" b="b"/>
                <a:pathLst>
                  <a:path w="567" h="1423" extrusionOk="0">
                    <a:moveTo>
                      <a:pt x="288" y="1"/>
                    </a:moveTo>
                    <a:cubicBezTo>
                      <a:pt x="130" y="1"/>
                      <a:pt x="0" y="131"/>
                      <a:pt x="0" y="289"/>
                    </a:cubicBezTo>
                    <a:lnTo>
                      <a:pt x="0" y="1143"/>
                    </a:lnTo>
                    <a:cubicBezTo>
                      <a:pt x="0" y="1292"/>
                      <a:pt x="130" y="1422"/>
                      <a:pt x="288" y="1422"/>
                    </a:cubicBezTo>
                    <a:cubicBezTo>
                      <a:pt x="446" y="1422"/>
                      <a:pt x="567" y="1292"/>
                      <a:pt x="567" y="1143"/>
                    </a:cubicBezTo>
                    <a:lnTo>
                      <a:pt x="567" y="289"/>
                    </a:lnTo>
                    <a:cubicBezTo>
                      <a:pt x="567" y="131"/>
                      <a:pt x="446" y="1"/>
                      <a:pt x="28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0"/>
              <p:cNvSpPr/>
              <p:nvPr/>
            </p:nvSpPr>
            <p:spPr>
              <a:xfrm>
                <a:off x="7059209" y="1077792"/>
                <a:ext cx="161412" cy="115135"/>
              </a:xfrm>
              <a:custGeom>
                <a:avLst/>
                <a:gdLst/>
                <a:ahLst/>
                <a:cxnLst/>
                <a:rect l="l" t="t" r="r" b="b"/>
                <a:pathLst>
                  <a:path w="2175" h="1562" extrusionOk="0">
                    <a:moveTo>
                      <a:pt x="338" y="0"/>
                    </a:moveTo>
                    <a:cubicBezTo>
                      <a:pt x="150" y="0"/>
                      <a:pt x="0" y="164"/>
                      <a:pt x="0" y="354"/>
                    </a:cubicBezTo>
                    <a:lnTo>
                      <a:pt x="0" y="595"/>
                    </a:lnTo>
                    <a:cubicBezTo>
                      <a:pt x="0" y="1125"/>
                      <a:pt x="437" y="1561"/>
                      <a:pt x="967" y="1561"/>
                    </a:cubicBezTo>
                    <a:lnTo>
                      <a:pt x="2175" y="1561"/>
                    </a:lnTo>
                    <a:lnTo>
                      <a:pt x="2175" y="354"/>
                    </a:lnTo>
                    <a:cubicBezTo>
                      <a:pt x="2175" y="158"/>
                      <a:pt x="2017" y="1"/>
                      <a:pt x="1821" y="1"/>
                    </a:cubicBezTo>
                    <a:lnTo>
                      <a:pt x="353" y="1"/>
                    </a:lnTo>
                    <a:cubicBezTo>
                      <a:pt x="348" y="0"/>
                      <a:pt x="343" y="0"/>
                      <a:pt x="3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0"/>
              <p:cNvSpPr/>
              <p:nvPr/>
            </p:nvSpPr>
            <p:spPr>
              <a:xfrm>
                <a:off x="8269986" y="1077129"/>
                <a:ext cx="160670" cy="115798"/>
              </a:xfrm>
              <a:custGeom>
                <a:avLst/>
                <a:gdLst/>
                <a:ahLst/>
                <a:cxnLst/>
                <a:rect l="l" t="t" r="r" b="b"/>
                <a:pathLst>
                  <a:path w="2165" h="1571" extrusionOk="0">
                    <a:moveTo>
                      <a:pt x="353" y="0"/>
                    </a:moveTo>
                    <a:cubicBezTo>
                      <a:pt x="158" y="0"/>
                      <a:pt x="0" y="167"/>
                      <a:pt x="0" y="363"/>
                    </a:cubicBezTo>
                    <a:lnTo>
                      <a:pt x="0" y="1570"/>
                    </a:lnTo>
                    <a:lnTo>
                      <a:pt x="1199" y="1570"/>
                    </a:lnTo>
                    <a:cubicBezTo>
                      <a:pt x="1728" y="1570"/>
                      <a:pt x="2165" y="1134"/>
                      <a:pt x="2165" y="595"/>
                    </a:cubicBezTo>
                    <a:lnTo>
                      <a:pt x="2165" y="363"/>
                    </a:lnTo>
                    <a:cubicBezTo>
                      <a:pt x="2165" y="167"/>
                      <a:pt x="2007" y="0"/>
                      <a:pt x="18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0"/>
              <p:cNvSpPr/>
              <p:nvPr/>
            </p:nvSpPr>
            <p:spPr>
              <a:xfrm>
                <a:off x="8320970" y="895654"/>
                <a:ext cx="72506" cy="117862"/>
              </a:xfrm>
              <a:custGeom>
                <a:avLst/>
                <a:gdLst/>
                <a:ahLst/>
                <a:cxnLst/>
                <a:rect l="l" t="t" r="r" b="b"/>
                <a:pathLst>
                  <a:path w="977" h="1599" extrusionOk="0">
                    <a:moveTo>
                      <a:pt x="1" y="0"/>
                    </a:moveTo>
                    <a:lnTo>
                      <a:pt x="1" y="1598"/>
                    </a:lnTo>
                    <a:lnTo>
                      <a:pt x="976" y="1598"/>
                    </a:lnTo>
                    <a:lnTo>
                      <a:pt x="9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0"/>
              <p:cNvSpPr/>
              <p:nvPr/>
            </p:nvSpPr>
            <p:spPr>
              <a:xfrm>
                <a:off x="8320970" y="895654"/>
                <a:ext cx="72506" cy="35012"/>
              </a:xfrm>
              <a:custGeom>
                <a:avLst/>
                <a:gdLst/>
                <a:ahLst/>
                <a:cxnLst/>
                <a:rect l="l" t="t" r="r" b="b"/>
                <a:pathLst>
                  <a:path w="977" h="475" extrusionOk="0">
                    <a:moveTo>
                      <a:pt x="1" y="0"/>
                    </a:moveTo>
                    <a:lnTo>
                      <a:pt x="1" y="474"/>
                    </a:lnTo>
                    <a:lnTo>
                      <a:pt x="976" y="474"/>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0"/>
              <p:cNvSpPr/>
              <p:nvPr/>
            </p:nvSpPr>
            <p:spPr>
              <a:xfrm>
                <a:off x="7740405" y="827178"/>
                <a:ext cx="83563" cy="39730"/>
              </a:xfrm>
              <a:custGeom>
                <a:avLst/>
                <a:gdLst/>
                <a:ahLst/>
                <a:cxnLst/>
                <a:rect l="l" t="t" r="r" b="b"/>
                <a:pathLst>
                  <a:path w="1126" h="539" extrusionOk="0">
                    <a:moveTo>
                      <a:pt x="1" y="0"/>
                    </a:moveTo>
                    <a:lnTo>
                      <a:pt x="1" y="539"/>
                    </a:lnTo>
                    <a:lnTo>
                      <a:pt x="1125" y="539"/>
                    </a:lnTo>
                    <a:lnTo>
                      <a:pt x="112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0"/>
              <p:cNvSpPr/>
              <p:nvPr/>
            </p:nvSpPr>
            <p:spPr>
              <a:xfrm>
                <a:off x="8013507" y="827178"/>
                <a:ext cx="84157" cy="39730"/>
              </a:xfrm>
              <a:custGeom>
                <a:avLst/>
                <a:gdLst/>
                <a:ahLst/>
                <a:cxnLst/>
                <a:rect l="l" t="t" r="r" b="b"/>
                <a:pathLst>
                  <a:path w="1134" h="539" extrusionOk="0">
                    <a:moveTo>
                      <a:pt x="0" y="0"/>
                    </a:moveTo>
                    <a:lnTo>
                      <a:pt x="0" y="539"/>
                    </a:lnTo>
                    <a:lnTo>
                      <a:pt x="1133" y="539"/>
                    </a:lnTo>
                    <a:lnTo>
                      <a:pt x="1133"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0"/>
              <p:cNvSpPr/>
              <p:nvPr/>
            </p:nvSpPr>
            <p:spPr>
              <a:xfrm>
                <a:off x="7871465" y="592264"/>
                <a:ext cx="258631" cy="206904"/>
              </a:xfrm>
              <a:custGeom>
                <a:avLst/>
                <a:gdLst/>
                <a:ahLst/>
                <a:cxnLst/>
                <a:rect l="l" t="t" r="r" b="b"/>
                <a:pathLst>
                  <a:path w="3485" h="2807" extrusionOk="0">
                    <a:moveTo>
                      <a:pt x="0" y="0"/>
                    </a:moveTo>
                    <a:lnTo>
                      <a:pt x="0" y="2806"/>
                    </a:lnTo>
                    <a:lnTo>
                      <a:pt x="3484" y="2806"/>
                    </a:lnTo>
                    <a:lnTo>
                      <a:pt x="3131" y="521"/>
                    </a:lnTo>
                    <a:cubicBezTo>
                      <a:pt x="3075" y="223"/>
                      <a:pt x="2825" y="0"/>
                      <a:pt x="2527" y="0"/>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0"/>
              <p:cNvSpPr/>
              <p:nvPr/>
            </p:nvSpPr>
            <p:spPr>
              <a:xfrm>
                <a:off x="7917625" y="949758"/>
                <a:ext cx="342045" cy="339066"/>
              </a:xfrm>
              <a:custGeom>
                <a:avLst/>
                <a:gdLst/>
                <a:ahLst/>
                <a:cxnLst/>
                <a:rect l="l" t="t" r="r" b="b"/>
                <a:pathLst>
                  <a:path w="4609" h="4600" extrusionOk="0">
                    <a:moveTo>
                      <a:pt x="2305" y="0"/>
                    </a:moveTo>
                    <a:cubicBezTo>
                      <a:pt x="1032" y="0"/>
                      <a:pt x="1" y="1031"/>
                      <a:pt x="1" y="2304"/>
                    </a:cubicBezTo>
                    <a:cubicBezTo>
                      <a:pt x="1" y="3568"/>
                      <a:pt x="1032" y="4599"/>
                      <a:pt x="2305" y="4599"/>
                    </a:cubicBezTo>
                    <a:cubicBezTo>
                      <a:pt x="3578" y="4599"/>
                      <a:pt x="4609" y="3568"/>
                      <a:pt x="4609" y="2304"/>
                    </a:cubicBezTo>
                    <a:cubicBezTo>
                      <a:pt x="4609" y="1031"/>
                      <a:pt x="3578" y="0"/>
                      <a:pt x="23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0"/>
              <p:cNvSpPr/>
              <p:nvPr/>
            </p:nvSpPr>
            <p:spPr>
              <a:xfrm>
                <a:off x="8001782" y="1033271"/>
                <a:ext cx="173806" cy="172629"/>
              </a:xfrm>
              <a:custGeom>
                <a:avLst/>
                <a:gdLst/>
                <a:ahLst/>
                <a:cxnLst/>
                <a:rect l="l" t="t" r="r" b="b"/>
                <a:pathLst>
                  <a:path w="2342" h="2342" extrusionOk="0">
                    <a:moveTo>
                      <a:pt x="1171" y="1"/>
                    </a:moveTo>
                    <a:cubicBezTo>
                      <a:pt x="530" y="1"/>
                      <a:pt x="0" y="521"/>
                      <a:pt x="0" y="1171"/>
                    </a:cubicBezTo>
                    <a:cubicBezTo>
                      <a:pt x="0" y="1812"/>
                      <a:pt x="530" y="2342"/>
                      <a:pt x="1171" y="2342"/>
                    </a:cubicBezTo>
                    <a:cubicBezTo>
                      <a:pt x="1821" y="2342"/>
                      <a:pt x="2341" y="1812"/>
                      <a:pt x="2341" y="1171"/>
                    </a:cubicBezTo>
                    <a:cubicBezTo>
                      <a:pt x="2341" y="521"/>
                      <a:pt x="1821" y="1"/>
                      <a:pt x="117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0"/>
              <p:cNvSpPr/>
              <p:nvPr/>
            </p:nvSpPr>
            <p:spPr>
              <a:xfrm>
                <a:off x="8062413" y="1092829"/>
                <a:ext cx="52468" cy="52850"/>
              </a:xfrm>
              <a:custGeom>
                <a:avLst/>
                <a:gdLst/>
                <a:ahLst/>
                <a:cxnLst/>
                <a:rect l="l" t="t" r="r" b="b"/>
                <a:pathLst>
                  <a:path w="707" h="717" extrusionOk="0">
                    <a:moveTo>
                      <a:pt x="354" y="1"/>
                    </a:moveTo>
                    <a:cubicBezTo>
                      <a:pt x="159" y="1"/>
                      <a:pt x="1" y="159"/>
                      <a:pt x="1" y="363"/>
                    </a:cubicBezTo>
                    <a:cubicBezTo>
                      <a:pt x="1" y="558"/>
                      <a:pt x="159" y="716"/>
                      <a:pt x="354" y="716"/>
                    </a:cubicBezTo>
                    <a:cubicBezTo>
                      <a:pt x="549" y="716"/>
                      <a:pt x="707" y="558"/>
                      <a:pt x="707" y="363"/>
                    </a:cubicBezTo>
                    <a:cubicBezTo>
                      <a:pt x="707" y="159"/>
                      <a:pt x="54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0"/>
              <p:cNvSpPr/>
              <p:nvPr/>
            </p:nvSpPr>
            <p:spPr>
              <a:xfrm>
                <a:off x="7059209" y="1077792"/>
                <a:ext cx="161412" cy="115135"/>
              </a:xfrm>
              <a:custGeom>
                <a:avLst/>
                <a:gdLst/>
                <a:ahLst/>
                <a:cxnLst/>
                <a:rect l="l" t="t" r="r" b="b"/>
                <a:pathLst>
                  <a:path w="2175" h="1562" extrusionOk="0">
                    <a:moveTo>
                      <a:pt x="338" y="0"/>
                    </a:moveTo>
                    <a:cubicBezTo>
                      <a:pt x="150" y="0"/>
                      <a:pt x="0" y="164"/>
                      <a:pt x="0" y="354"/>
                    </a:cubicBezTo>
                    <a:lnTo>
                      <a:pt x="0" y="595"/>
                    </a:lnTo>
                    <a:cubicBezTo>
                      <a:pt x="0" y="1125"/>
                      <a:pt x="437" y="1561"/>
                      <a:pt x="967" y="1561"/>
                    </a:cubicBezTo>
                    <a:lnTo>
                      <a:pt x="2175" y="1561"/>
                    </a:lnTo>
                    <a:lnTo>
                      <a:pt x="2175" y="354"/>
                    </a:lnTo>
                    <a:cubicBezTo>
                      <a:pt x="2175" y="158"/>
                      <a:pt x="2017" y="1"/>
                      <a:pt x="1821" y="1"/>
                    </a:cubicBezTo>
                    <a:lnTo>
                      <a:pt x="353" y="1"/>
                    </a:lnTo>
                    <a:cubicBezTo>
                      <a:pt x="348" y="0"/>
                      <a:pt x="343" y="0"/>
                      <a:pt x="338"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0"/>
              <p:cNvSpPr/>
              <p:nvPr/>
            </p:nvSpPr>
            <p:spPr>
              <a:xfrm>
                <a:off x="8269986" y="1077792"/>
                <a:ext cx="160670" cy="115798"/>
              </a:xfrm>
              <a:custGeom>
                <a:avLst/>
                <a:gdLst/>
                <a:ahLst/>
                <a:cxnLst/>
                <a:rect l="l" t="t" r="r" b="b"/>
                <a:pathLst>
                  <a:path w="2165" h="1571" extrusionOk="0">
                    <a:moveTo>
                      <a:pt x="353" y="0"/>
                    </a:moveTo>
                    <a:cubicBezTo>
                      <a:pt x="158" y="0"/>
                      <a:pt x="0" y="167"/>
                      <a:pt x="0" y="363"/>
                    </a:cubicBezTo>
                    <a:lnTo>
                      <a:pt x="0" y="1570"/>
                    </a:lnTo>
                    <a:lnTo>
                      <a:pt x="1199" y="1570"/>
                    </a:lnTo>
                    <a:cubicBezTo>
                      <a:pt x="1728" y="1570"/>
                      <a:pt x="2165" y="1134"/>
                      <a:pt x="2165" y="595"/>
                    </a:cubicBezTo>
                    <a:lnTo>
                      <a:pt x="2165" y="363"/>
                    </a:lnTo>
                    <a:cubicBezTo>
                      <a:pt x="2165" y="167"/>
                      <a:pt x="2007" y="0"/>
                      <a:pt x="1812"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9" name="Google Shape;25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8"/>
          <p:cNvSpPr txBox="1">
            <a:spLocks noGrp="1"/>
          </p:cNvSpPr>
          <p:nvPr>
            <p:ph type="title"/>
          </p:nvPr>
        </p:nvSpPr>
        <p:spPr>
          <a:xfrm>
            <a:off x="684951" y="84049"/>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Related Works</a:t>
            </a:r>
            <a:endParaRPr>
              <a:solidFill>
                <a:srgbClr val="6D1E1E"/>
              </a:solidFill>
            </a:endParaRPr>
          </a:p>
        </p:txBody>
      </p:sp>
      <p:sp>
        <p:nvSpPr>
          <p:cNvPr id="743" name="Google Shape;743;p28"/>
          <p:cNvSpPr txBox="1"/>
          <p:nvPr/>
        </p:nvSpPr>
        <p:spPr>
          <a:xfrm>
            <a:off x="3537541" y="771810"/>
            <a:ext cx="2171350" cy="519305"/>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None/>
            </a:pPr>
            <a:r>
              <a:rPr lang="en-US" sz="900" b="0" i="0" u="none" strike="noStrike" cap="none">
                <a:solidFill>
                  <a:srgbClr val="1C4587"/>
                </a:solidFill>
                <a:latin typeface="Lato"/>
                <a:ea typeface="Lato"/>
                <a:cs typeface="Lato"/>
                <a:sym typeface="Lato"/>
              </a:rPr>
              <a:t>Traffic sign recognition with convolutional neural network based on max pooling positions by R. Qian,Y. Yue, F. Coenen, B. Zhang</a:t>
            </a:r>
            <a:endParaRPr/>
          </a:p>
        </p:txBody>
      </p:sp>
      <p:sp>
        <p:nvSpPr>
          <p:cNvPr id="744" name="Google Shape;744;p28"/>
          <p:cNvSpPr txBox="1"/>
          <p:nvPr/>
        </p:nvSpPr>
        <p:spPr>
          <a:xfrm>
            <a:off x="6440217" y="502521"/>
            <a:ext cx="2297773" cy="804787"/>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None/>
            </a:pPr>
            <a:r>
              <a:rPr lang="en-US" sz="900" b="0" i="0" u="none" strike="noStrike" cap="none">
                <a:solidFill>
                  <a:srgbClr val="1C4587"/>
                </a:solidFill>
                <a:latin typeface="Lato"/>
                <a:ea typeface="Lato"/>
                <a:cs typeface="Lato"/>
                <a:sym typeface="Lato"/>
              </a:rPr>
              <a:t>Road Sign Detection and Translation in Bangla Using Image Processing and Machine Learning by K. A. Mubin, N. F. Zaman, Saima, Islam.</a:t>
            </a:r>
            <a:endParaRPr/>
          </a:p>
        </p:txBody>
      </p:sp>
      <p:sp>
        <p:nvSpPr>
          <p:cNvPr id="745" name="Google Shape;745;p28"/>
          <p:cNvSpPr txBox="1"/>
          <p:nvPr/>
        </p:nvSpPr>
        <p:spPr>
          <a:xfrm>
            <a:off x="287612" y="629439"/>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dirty="0">
                <a:solidFill>
                  <a:srgbClr val="080808"/>
                </a:solidFill>
                <a:latin typeface="Times New Roman"/>
                <a:ea typeface="Times New Roman"/>
                <a:cs typeface="Times New Roman"/>
                <a:sym typeface="Times New Roman"/>
              </a:rPr>
              <a:t>7</a:t>
            </a:r>
            <a:endParaRPr sz="1800" b="0" i="0" u="none" strike="noStrike" cap="none" dirty="0">
              <a:solidFill>
                <a:srgbClr val="080808"/>
              </a:solidFill>
              <a:latin typeface="Times New Roman"/>
              <a:ea typeface="Times New Roman"/>
              <a:cs typeface="Times New Roman"/>
              <a:sym typeface="Times New Roman"/>
            </a:endParaRPr>
          </a:p>
        </p:txBody>
      </p:sp>
      <p:sp>
        <p:nvSpPr>
          <p:cNvPr id="746" name="Google Shape;746;p28"/>
          <p:cNvSpPr txBox="1"/>
          <p:nvPr/>
        </p:nvSpPr>
        <p:spPr>
          <a:xfrm>
            <a:off x="3041310" y="661733"/>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8</a:t>
            </a:r>
            <a:endParaRPr sz="1800" b="0" i="0" u="none" strike="noStrike" cap="none">
              <a:solidFill>
                <a:srgbClr val="080808"/>
              </a:solidFill>
              <a:latin typeface="Times New Roman"/>
              <a:ea typeface="Times New Roman"/>
              <a:cs typeface="Times New Roman"/>
              <a:sym typeface="Times New Roman"/>
            </a:endParaRPr>
          </a:p>
        </p:txBody>
      </p:sp>
      <p:sp>
        <p:nvSpPr>
          <p:cNvPr id="747" name="Google Shape;747;p28"/>
          <p:cNvSpPr txBox="1"/>
          <p:nvPr/>
        </p:nvSpPr>
        <p:spPr>
          <a:xfrm>
            <a:off x="6006335" y="467915"/>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9</a:t>
            </a:r>
            <a:endParaRPr sz="1800" b="0" i="0" u="none" strike="noStrike" cap="none">
              <a:solidFill>
                <a:srgbClr val="080808"/>
              </a:solidFill>
              <a:latin typeface="Times New Roman"/>
              <a:ea typeface="Times New Roman"/>
              <a:cs typeface="Times New Roman"/>
              <a:sym typeface="Times New Roman"/>
            </a:endParaRPr>
          </a:p>
        </p:txBody>
      </p:sp>
      <p:sp>
        <p:nvSpPr>
          <p:cNvPr id="748" name="Google Shape;748;p28"/>
          <p:cNvSpPr txBox="1"/>
          <p:nvPr/>
        </p:nvSpPr>
        <p:spPr>
          <a:xfrm>
            <a:off x="288750" y="1307308"/>
            <a:ext cx="2935300" cy="362214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650" b="1" i="0" u="none" strike="noStrike" cap="none" dirty="0">
                <a:solidFill>
                  <a:srgbClr val="000000"/>
                </a:solidFill>
                <a:latin typeface="Lato" panose="020B0604020202020204" charset="0"/>
                <a:ea typeface="Times New Roman"/>
                <a:cs typeface="Times New Roman"/>
                <a:sym typeface="Times New Roman"/>
              </a:rPr>
              <a:t>A method for recognizing and classifying traffic signals is developed in the paper [7] using You Only Look Once (YOLOv2), Faster Region Convolutional Neural Network (RCNN), and Single Shot Detector (SSD). The authors constructed these three designs in the </a:t>
            </a:r>
            <a:r>
              <a:rPr lang="en-US" sz="650" b="1" i="0" u="none" strike="noStrike" cap="none" dirty="0" err="1">
                <a:solidFill>
                  <a:srgbClr val="000000"/>
                </a:solidFill>
                <a:latin typeface="Lato" panose="020B0604020202020204" charset="0"/>
                <a:ea typeface="Times New Roman"/>
                <a:cs typeface="Times New Roman"/>
                <a:sym typeface="Times New Roman"/>
              </a:rPr>
              <a:t>TensorFlow</a:t>
            </a:r>
            <a:r>
              <a:rPr lang="en-US" sz="650" b="1" i="0" u="none" strike="noStrike" cap="none" dirty="0">
                <a:solidFill>
                  <a:srgbClr val="000000"/>
                </a:solidFill>
                <a:latin typeface="Lato" panose="020B0604020202020204" charset="0"/>
                <a:ea typeface="Times New Roman"/>
                <a:cs typeface="Times New Roman"/>
                <a:sym typeface="Times New Roman"/>
              </a:rPr>
              <a:t> environment using the Anaconda 5.1.0 Windows platform and measured the performance using the </a:t>
            </a:r>
            <a:r>
              <a:rPr lang="en-US" sz="650" b="1" i="0" u="none" strike="noStrike" cap="none" dirty="0" err="1">
                <a:solidFill>
                  <a:srgbClr val="000000"/>
                </a:solidFill>
                <a:latin typeface="Lato" panose="020B0604020202020204" charset="0"/>
                <a:ea typeface="Times New Roman"/>
                <a:cs typeface="Times New Roman"/>
                <a:sym typeface="Times New Roman"/>
              </a:rPr>
              <a:t>mAP</a:t>
            </a:r>
            <a:r>
              <a:rPr lang="en-US" sz="650" b="1" i="0" u="none" strike="noStrike" cap="none" dirty="0">
                <a:solidFill>
                  <a:srgbClr val="000000"/>
                </a:solidFill>
                <a:latin typeface="Lato" panose="020B0604020202020204" charset="0"/>
                <a:ea typeface="Times New Roman"/>
                <a:cs typeface="Times New Roman"/>
                <a:sym typeface="Times New Roman"/>
              </a:rPr>
              <a:t> (mean average precision) and FPS (frames per second) benchmarks. The effectiveness of object detectors and classifiers is assessed using </a:t>
            </a:r>
            <a:r>
              <a:rPr lang="en-US" sz="650" b="1" i="0" u="none" strike="noStrike" cap="none" dirty="0" err="1">
                <a:solidFill>
                  <a:srgbClr val="000000"/>
                </a:solidFill>
                <a:latin typeface="Lato" panose="020B0604020202020204" charset="0"/>
                <a:ea typeface="Times New Roman"/>
                <a:cs typeface="Times New Roman"/>
                <a:sym typeface="Times New Roman"/>
              </a:rPr>
              <a:t>mAP</a:t>
            </a:r>
            <a:r>
              <a:rPr lang="en-US" sz="650" b="1" i="0" u="none" strike="noStrike" cap="none" dirty="0">
                <a:solidFill>
                  <a:srgbClr val="000000"/>
                </a:solidFill>
                <a:latin typeface="Lato" panose="020B0604020202020204" charset="0"/>
                <a:ea typeface="Times New Roman"/>
                <a:cs typeface="Times New Roman"/>
                <a:sym typeface="Times New Roman"/>
              </a:rPr>
              <a:t>. The German Traffic Sign dataset, which contains several traffic signs with distortions such as sunshine reflections, wind effects, barricades, and occlusions, was used to evaluate their methods. In this methodology, 530 photos are utilized as the verification objective while 7832 images are used to train SSD, faster RCNN, and YOLOv2. These pictures were categorized by the authors into five categories: pedestrian crossing, no entrance, speed restriction, stop sign, and turn ahead. Using their </a:t>
            </a:r>
            <a:r>
              <a:rPr lang="en-US" sz="650" b="1" i="0" u="none" strike="noStrike" cap="none" dirty="0" err="1">
                <a:solidFill>
                  <a:srgbClr val="000000"/>
                </a:solidFill>
                <a:latin typeface="Lato" panose="020B0604020202020204" charset="0"/>
                <a:ea typeface="Times New Roman"/>
                <a:cs typeface="Times New Roman"/>
                <a:sym typeface="Times New Roman"/>
              </a:rPr>
              <a:t>mAP</a:t>
            </a:r>
            <a:r>
              <a:rPr lang="en-US" sz="650" b="1" i="0" u="none" strike="noStrike" cap="none" dirty="0">
                <a:solidFill>
                  <a:srgbClr val="000000"/>
                </a:solidFill>
                <a:latin typeface="Lato" panose="020B0604020202020204" charset="0"/>
                <a:ea typeface="Times New Roman"/>
                <a:cs typeface="Times New Roman"/>
                <a:sym typeface="Times New Roman"/>
              </a:rPr>
              <a:t> and FPS, SSD, Faster RCNN, and YOLOv2 are contrasted and evaluated. Their overall average </a:t>
            </a:r>
            <a:r>
              <a:rPr lang="en-US" sz="650" b="1" i="0" u="none" strike="noStrike" cap="none" dirty="0" err="1">
                <a:solidFill>
                  <a:srgbClr val="000000"/>
                </a:solidFill>
                <a:latin typeface="Lato" panose="020B0604020202020204" charset="0"/>
                <a:ea typeface="Times New Roman"/>
                <a:cs typeface="Times New Roman"/>
                <a:sym typeface="Times New Roman"/>
              </a:rPr>
              <a:t>mAP’s</a:t>
            </a:r>
            <a:r>
              <a:rPr lang="en-US" sz="650" b="1" i="0" u="none" strike="noStrike" cap="none" dirty="0">
                <a:solidFill>
                  <a:srgbClr val="000000"/>
                </a:solidFill>
                <a:latin typeface="Lato" panose="020B0604020202020204" charset="0"/>
                <a:ea typeface="Times New Roman"/>
                <a:cs typeface="Times New Roman"/>
                <a:sym typeface="Times New Roman"/>
              </a:rPr>
              <a:t> are 68.35, 74.68, and 77.89 for the five classes. In terms of overall accuracy performances, YOLOv2 is faster and more accurate than both Faster RCNN and SSD, but SSD is less accurate than Faster RCNN and SSD.</a:t>
            </a:r>
            <a:endParaRPr sz="650" b="1" i="0" u="none" strike="noStrike" cap="none" dirty="0">
              <a:solidFill>
                <a:srgbClr val="000000"/>
              </a:solidFill>
              <a:latin typeface="Lato" panose="020B0604020202020204" charset="0"/>
              <a:ea typeface="Times New Roman"/>
              <a:cs typeface="Times New Roman"/>
              <a:sym typeface="Times New Roman"/>
            </a:endParaRPr>
          </a:p>
        </p:txBody>
      </p:sp>
      <p:sp>
        <p:nvSpPr>
          <p:cNvPr id="749" name="Google Shape;749;p28"/>
          <p:cNvSpPr txBox="1"/>
          <p:nvPr/>
        </p:nvSpPr>
        <p:spPr>
          <a:xfrm>
            <a:off x="3136988" y="1306109"/>
            <a:ext cx="2972455" cy="3728596"/>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650" b="1" i="0" u="none" strike="noStrike" cap="none" dirty="0">
                <a:solidFill>
                  <a:srgbClr val="000000"/>
                </a:solidFill>
                <a:latin typeface="Lato" panose="020B0604020202020204" charset="0"/>
                <a:ea typeface="Times New Roman"/>
                <a:cs typeface="Times New Roman"/>
                <a:sym typeface="Times New Roman"/>
              </a:rPr>
              <a:t>A method for recognizing traffic signals is developed in the paper [8] using a convolutional neural network (CNN) and the "max pooling" technique. The authors propose a model approach to distinguishing traffic signs that combines the color and shape of the traffic signs. The suggested technique employs a CNN with a max pooling layer to extract features from the color and shape. In contrast to earlier techniques, which often used CNN as a feature extractor and multilayer perceptron (MLP) as a classifier, they proposed max pooling positions (MPPs) as a potent discriminative feature to predict category labels. The desirable traits of little inter-class variance and big intra-class variance are demonstrated by MPPs through extensive studies. Utilizing the max pooling layer, the most important characteristics from the CNN are selected, and the features are then used to recognize traffic signs. The German Traffic Sign Recognition Benchmark (GTSRB) dataset is used by the authors to compare their suggested strategy against a number of state-of-the-art methods for traffic sign recognition and show that it outperforms them. Their accuracy rate is 98.86%.</a:t>
            </a:r>
            <a:endParaRPr sz="650" b="1" i="0" u="none" strike="noStrike" cap="none" dirty="0">
              <a:solidFill>
                <a:srgbClr val="000000"/>
              </a:solidFill>
              <a:latin typeface="Lato" panose="020B0604020202020204" charset="0"/>
              <a:ea typeface="Times New Roman"/>
              <a:cs typeface="Times New Roman"/>
              <a:sym typeface="Times New Roman"/>
            </a:endParaRPr>
          </a:p>
        </p:txBody>
      </p:sp>
      <p:sp>
        <p:nvSpPr>
          <p:cNvPr id="750" name="Google Shape;750;p28"/>
          <p:cNvSpPr txBox="1"/>
          <p:nvPr/>
        </p:nvSpPr>
        <p:spPr>
          <a:xfrm>
            <a:off x="6190959" y="1325050"/>
            <a:ext cx="2796287" cy="3305139"/>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650" b="1" i="0" u="none" strike="noStrike" cap="none" dirty="0">
                <a:solidFill>
                  <a:srgbClr val="000000"/>
                </a:solidFill>
                <a:latin typeface="Lato" panose="020B0604020202020204" charset="0"/>
                <a:ea typeface="Times New Roman"/>
                <a:cs typeface="Times New Roman"/>
                <a:sym typeface="Times New Roman"/>
              </a:rPr>
              <a:t>The authors propose a system that uses a combination of image processing and machine learning techniques to detect and translate road signs in the Bengali language in real-time the paper [9]. The authors use several image-processing techniques for road sign detection, such as color-based </a:t>
            </a:r>
            <a:r>
              <a:rPr lang="en-US" sz="650" b="1" i="0" u="none" strike="noStrike" cap="none" dirty="0" err="1">
                <a:solidFill>
                  <a:srgbClr val="000000"/>
                </a:solidFill>
                <a:latin typeface="Lato" panose="020B0604020202020204" charset="0"/>
                <a:ea typeface="Times New Roman"/>
                <a:cs typeface="Times New Roman"/>
                <a:sym typeface="Times New Roman"/>
              </a:rPr>
              <a:t>thresholding</a:t>
            </a:r>
            <a:r>
              <a:rPr lang="en-US" sz="650" b="1" i="0" u="none" strike="noStrike" cap="none" dirty="0">
                <a:solidFill>
                  <a:srgbClr val="000000"/>
                </a:solidFill>
                <a:latin typeface="Lato" panose="020B0604020202020204" charset="0"/>
                <a:ea typeface="Times New Roman"/>
                <a:cs typeface="Times New Roman"/>
                <a:sym typeface="Times New Roman"/>
              </a:rPr>
              <a:t>, morphological operations, and edge detection. These techniques are used to extract the region of the image that contains the road sign and to remove any unnecessary background information. For road sign recognition, the authors use a convolutional neural network (CNN), a type of deep learning algorithm commonly used for image classification tasks. The CNN is trained on a dataset of road sign images and their corresponding labels. The authors use a machine translation model for road sign translation to translate the recognized text from English to Bengali. Machine translation models use neural networks to learn the relationship between two languages and generate translations</a:t>
            </a:r>
            <a:endParaRPr sz="650" b="1" i="0" u="none" strike="noStrike" cap="none" dirty="0">
              <a:solidFill>
                <a:srgbClr val="000000"/>
              </a:solidFill>
              <a:latin typeface="Lato" panose="020B0604020202020204" charset="0"/>
              <a:ea typeface="Times New Roman"/>
              <a:cs typeface="Times New Roman"/>
              <a:sym typeface="Times New Roman"/>
            </a:endParaRPr>
          </a:p>
        </p:txBody>
      </p:sp>
      <p:sp>
        <p:nvSpPr>
          <p:cNvPr id="751" name="Google Shape;751;p28"/>
          <p:cNvSpPr txBox="1"/>
          <p:nvPr/>
        </p:nvSpPr>
        <p:spPr>
          <a:xfrm>
            <a:off x="684951" y="781389"/>
            <a:ext cx="2171400" cy="5193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None/>
            </a:pPr>
            <a:r>
              <a:rPr lang="en-US" sz="900" b="0" i="0" u="none" strike="noStrike" cap="none" dirty="0">
                <a:solidFill>
                  <a:srgbClr val="1C4587"/>
                </a:solidFill>
                <a:latin typeface="Lato"/>
                <a:ea typeface="Lato"/>
                <a:cs typeface="Lato"/>
                <a:sym typeface="Lato"/>
              </a:rPr>
              <a:t>Traffic Sign Recognition and Classification Using YOLOv2, Faster RCNN and SSD by </a:t>
            </a:r>
            <a:r>
              <a:rPr lang="en-US" sz="900" b="0" i="0" u="none" strike="noStrike" cap="none" dirty="0" err="1">
                <a:solidFill>
                  <a:srgbClr val="1C4587"/>
                </a:solidFill>
                <a:latin typeface="Lato"/>
                <a:ea typeface="Lato"/>
                <a:cs typeface="Lato"/>
                <a:sym typeface="Lato"/>
              </a:rPr>
              <a:t>P.Garg</a:t>
            </a:r>
            <a:r>
              <a:rPr lang="en-US" sz="900" b="0" i="0" u="none" strike="noStrike" cap="none" dirty="0">
                <a:solidFill>
                  <a:srgbClr val="1C4587"/>
                </a:solidFill>
                <a:latin typeface="Lato"/>
                <a:ea typeface="Lato"/>
                <a:cs typeface="Lato"/>
                <a:sym typeface="Lato"/>
              </a:rPr>
              <a:t>, D. R. Chowdhury. V. N. More</a:t>
            </a:r>
            <a:endParaRPr dirty="0"/>
          </a:p>
        </p:txBody>
      </p:sp>
      <p:sp>
        <p:nvSpPr>
          <p:cNvPr id="752" name="Google Shape;75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9"/>
          <p:cNvSpPr txBox="1">
            <a:spLocks noGrp="1"/>
          </p:cNvSpPr>
          <p:nvPr>
            <p:ph type="title"/>
          </p:nvPr>
        </p:nvSpPr>
        <p:spPr>
          <a:xfrm>
            <a:off x="684951" y="84049"/>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Related Works</a:t>
            </a:r>
            <a:endParaRPr>
              <a:solidFill>
                <a:srgbClr val="6D1E1E"/>
              </a:solidFill>
            </a:endParaRPr>
          </a:p>
        </p:txBody>
      </p:sp>
      <p:sp>
        <p:nvSpPr>
          <p:cNvPr id="758" name="Google Shape;758;p29"/>
          <p:cNvSpPr txBox="1"/>
          <p:nvPr/>
        </p:nvSpPr>
        <p:spPr>
          <a:xfrm>
            <a:off x="4618913" y="724162"/>
            <a:ext cx="2171350" cy="51930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900" b="0" i="0" u="none" strike="noStrike" cap="none">
                <a:solidFill>
                  <a:srgbClr val="1C4587"/>
                </a:solidFill>
                <a:latin typeface="Lato"/>
                <a:ea typeface="Lato"/>
                <a:cs typeface="Lato"/>
                <a:sym typeface="Lato"/>
              </a:rPr>
              <a:t>Bangladeshi Road Sign Recognition Based on  DtBs Vector and Artificial Neural Network by S. Chakraborty, M. N. Uddin, and K. Deb</a:t>
            </a:r>
            <a:endParaRPr/>
          </a:p>
        </p:txBody>
      </p:sp>
      <p:sp>
        <p:nvSpPr>
          <p:cNvPr id="759" name="Google Shape;759;p29"/>
          <p:cNvSpPr txBox="1"/>
          <p:nvPr/>
        </p:nvSpPr>
        <p:spPr>
          <a:xfrm>
            <a:off x="210979" y="572258"/>
            <a:ext cx="473972"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10</a:t>
            </a:r>
            <a:endParaRPr sz="1800" b="0" i="0" u="none" strike="noStrike" cap="none">
              <a:solidFill>
                <a:srgbClr val="080808"/>
              </a:solidFill>
              <a:latin typeface="Times New Roman"/>
              <a:ea typeface="Times New Roman"/>
              <a:cs typeface="Times New Roman"/>
              <a:sym typeface="Times New Roman"/>
            </a:endParaRPr>
          </a:p>
        </p:txBody>
      </p:sp>
      <p:sp>
        <p:nvSpPr>
          <p:cNvPr id="760" name="Google Shape;760;p29"/>
          <p:cNvSpPr txBox="1"/>
          <p:nvPr/>
        </p:nvSpPr>
        <p:spPr>
          <a:xfrm>
            <a:off x="3954970" y="607538"/>
            <a:ext cx="463377"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11</a:t>
            </a:r>
            <a:endParaRPr sz="1800" b="0" i="0" u="none" strike="noStrike" cap="none">
              <a:solidFill>
                <a:srgbClr val="080808"/>
              </a:solidFill>
              <a:latin typeface="Times New Roman"/>
              <a:ea typeface="Times New Roman"/>
              <a:cs typeface="Times New Roman"/>
              <a:sym typeface="Times New Roman"/>
            </a:endParaRPr>
          </a:p>
        </p:txBody>
      </p:sp>
      <p:sp>
        <p:nvSpPr>
          <p:cNvPr id="761" name="Google Shape;761;p29"/>
          <p:cNvSpPr txBox="1"/>
          <p:nvPr/>
        </p:nvSpPr>
        <p:spPr>
          <a:xfrm>
            <a:off x="303001" y="1343789"/>
            <a:ext cx="2935300" cy="362214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650" b="1" i="0" u="none" strike="noStrike" cap="none" dirty="0">
                <a:solidFill>
                  <a:srgbClr val="000000"/>
                </a:solidFill>
                <a:latin typeface="Lato" panose="020B0604020202020204" charset="0"/>
                <a:ea typeface="Times New Roman"/>
                <a:cs typeface="Times New Roman"/>
                <a:sym typeface="Times New Roman"/>
              </a:rPr>
              <a:t>The paper [10] presents a model for detecting and recognizing traffic signs using a combination of Support Vector Machine (SVM) and Histogram of Oriented Gradient (HOG) feature descriptors. Pictures of traffic signs collected from streets of Bangladesh are categorized based on the type of traffic sign and stored on a data set. This data set will be used to train the classifier model. SVM(support vector machine) will be made using the </a:t>
            </a:r>
            <a:r>
              <a:rPr lang="en-US" sz="650" b="1" i="0" u="none" strike="noStrike" cap="none" dirty="0" err="1">
                <a:solidFill>
                  <a:srgbClr val="000000"/>
                </a:solidFill>
                <a:latin typeface="Lato" panose="020B0604020202020204" charset="0"/>
                <a:ea typeface="Times New Roman"/>
                <a:cs typeface="Times New Roman"/>
                <a:sym typeface="Times New Roman"/>
              </a:rPr>
              <a:t>OpenCV</a:t>
            </a:r>
            <a:r>
              <a:rPr lang="en-US" sz="650" b="1" i="0" u="none" strike="noStrike" cap="none" dirty="0">
                <a:solidFill>
                  <a:srgbClr val="000000"/>
                </a:solidFill>
                <a:latin typeface="Lato" panose="020B0604020202020204" charset="0"/>
                <a:ea typeface="Times New Roman"/>
                <a:cs typeface="Times New Roman"/>
                <a:sym typeface="Times New Roman"/>
              </a:rPr>
              <a:t> library of python, it will classify the data using the HOG (Histogram of Oriented Gradients)property. If the result is 96% correct it will be taken into consideration. Their Proposed Approach is the Identification of the traffic sign by playing a video and extracting frames. Match them with pre-processed frames, Generation of SVM Classifier Model using Hog,</a:t>
            </a:r>
            <a:r>
              <a:rPr lang="en-US" sz="650" b="1" i="0" u="sng" strike="noStrike" cap="none" dirty="0">
                <a:solidFill>
                  <a:srgbClr val="000000"/>
                </a:solidFill>
                <a:latin typeface="Lato" panose="020B0604020202020204" charset="0"/>
                <a:ea typeface="Times New Roman"/>
                <a:cs typeface="Times New Roman"/>
                <a:sym typeface="Times New Roman"/>
              </a:rPr>
              <a:t> </a:t>
            </a:r>
            <a:r>
              <a:rPr lang="en-US" sz="650" b="1" i="0" u="none" strike="noStrike" cap="none" dirty="0">
                <a:solidFill>
                  <a:srgbClr val="000000"/>
                </a:solidFill>
                <a:latin typeface="Lato" panose="020B0604020202020204" charset="0"/>
                <a:ea typeface="Times New Roman"/>
                <a:cs typeface="Times New Roman"/>
                <a:sym typeface="Times New Roman"/>
              </a:rPr>
              <a:t>Detection, and recognition of traffic signs from video Input, After all of those have been done detection and recognition of traffic Signs from video input by using Similarity Measurement algorithm. For implementation, they used a dataset of Bangladeshi traffic signs with 1000 images of 6 different classes, each class containing approximately 170 images to train the model. The project was implemented with the help of </a:t>
            </a:r>
            <a:r>
              <a:rPr lang="en-US" sz="650" b="1" i="0" u="none" strike="noStrike" cap="none" dirty="0" err="1">
                <a:solidFill>
                  <a:srgbClr val="000000"/>
                </a:solidFill>
                <a:latin typeface="Lato" panose="020B0604020202020204" charset="0"/>
                <a:ea typeface="Times New Roman"/>
                <a:cs typeface="Times New Roman"/>
                <a:sym typeface="Times New Roman"/>
              </a:rPr>
              <a:t>JetBrains</a:t>
            </a:r>
            <a:r>
              <a:rPr lang="en-US" sz="650" b="1" i="0" u="none" strike="noStrike" cap="none" dirty="0">
                <a:solidFill>
                  <a:srgbClr val="000000"/>
                </a:solidFill>
                <a:latin typeface="Lato" panose="020B0604020202020204" charset="0"/>
                <a:ea typeface="Times New Roman"/>
                <a:cs typeface="Times New Roman"/>
                <a:sym typeface="Times New Roman"/>
              </a:rPr>
              <a:t> </a:t>
            </a:r>
            <a:r>
              <a:rPr lang="en-US" sz="650" b="1" i="0" u="none" strike="noStrike" cap="none" dirty="0" err="1">
                <a:solidFill>
                  <a:srgbClr val="000000"/>
                </a:solidFill>
                <a:latin typeface="Lato" panose="020B0604020202020204" charset="0"/>
                <a:ea typeface="Times New Roman"/>
                <a:cs typeface="Times New Roman"/>
                <a:sym typeface="Times New Roman"/>
              </a:rPr>
              <a:t>PyCharm</a:t>
            </a:r>
            <a:r>
              <a:rPr lang="en-US" sz="650" b="1" i="0" u="none" strike="noStrike" cap="none" dirty="0">
                <a:solidFill>
                  <a:srgbClr val="000000"/>
                </a:solidFill>
                <a:latin typeface="Lato" panose="020B0604020202020204" charset="0"/>
                <a:ea typeface="Times New Roman"/>
                <a:cs typeface="Times New Roman"/>
                <a:sym typeface="Times New Roman"/>
              </a:rPr>
              <a:t>, </a:t>
            </a:r>
            <a:r>
              <a:rPr lang="en-US" sz="650" b="1" i="0" u="none" strike="noStrike" cap="none" dirty="0" err="1">
                <a:solidFill>
                  <a:srgbClr val="000000"/>
                </a:solidFill>
                <a:latin typeface="Lato" panose="020B0604020202020204" charset="0"/>
                <a:ea typeface="Times New Roman"/>
                <a:cs typeface="Times New Roman"/>
                <a:sym typeface="Times New Roman"/>
              </a:rPr>
              <a:t>OpenCV</a:t>
            </a:r>
            <a:r>
              <a:rPr lang="en-US" sz="650" b="1" i="0" u="none" strike="noStrike" cap="none" dirty="0">
                <a:solidFill>
                  <a:srgbClr val="000000"/>
                </a:solidFill>
                <a:latin typeface="Lato" panose="020B0604020202020204" charset="0"/>
                <a:ea typeface="Times New Roman"/>
                <a:cs typeface="Times New Roman"/>
                <a:sym typeface="Times New Roman"/>
              </a:rPr>
              <a:t>, and </a:t>
            </a:r>
            <a:r>
              <a:rPr lang="en-US" sz="650" b="1" i="0" u="none" strike="noStrike" cap="none" dirty="0" err="1">
                <a:solidFill>
                  <a:srgbClr val="000000"/>
                </a:solidFill>
                <a:latin typeface="Lato" panose="020B0604020202020204" charset="0"/>
                <a:ea typeface="Times New Roman"/>
                <a:cs typeface="Times New Roman"/>
                <a:sym typeface="Times New Roman"/>
              </a:rPr>
              <a:t>Numpy</a:t>
            </a:r>
            <a:r>
              <a:rPr lang="en-US" sz="650" b="1" i="0" u="none" strike="noStrike" cap="none" dirty="0">
                <a:solidFill>
                  <a:srgbClr val="000000"/>
                </a:solidFill>
                <a:latin typeface="Lato" panose="020B0604020202020204" charset="0"/>
                <a:ea typeface="Times New Roman"/>
                <a:cs typeface="Times New Roman"/>
                <a:sym typeface="Times New Roman"/>
              </a:rPr>
              <a:t>. The final results were a precision of 100%, recall of 95.83%, and accuracy of 96.15%.</a:t>
            </a:r>
            <a:endParaRPr sz="650" b="1" i="0" u="none" strike="noStrike" cap="none" dirty="0">
              <a:solidFill>
                <a:srgbClr val="000000"/>
              </a:solidFill>
              <a:latin typeface="Lato" panose="020B0604020202020204" charset="0"/>
              <a:ea typeface="Times New Roman"/>
              <a:cs typeface="Times New Roman"/>
              <a:sym typeface="Times New Roman"/>
            </a:endParaRPr>
          </a:p>
        </p:txBody>
      </p:sp>
      <p:sp>
        <p:nvSpPr>
          <p:cNvPr id="762" name="Google Shape;762;p29"/>
          <p:cNvSpPr txBox="1"/>
          <p:nvPr/>
        </p:nvSpPr>
        <p:spPr>
          <a:xfrm>
            <a:off x="4218361" y="1254080"/>
            <a:ext cx="2972455" cy="3728596"/>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650" b="1" i="0" u="none" strike="noStrike" cap="none" dirty="0">
                <a:solidFill>
                  <a:srgbClr val="000000"/>
                </a:solidFill>
                <a:latin typeface="Lato" panose="020B0604020202020204" charset="0"/>
                <a:ea typeface="Times New Roman"/>
                <a:cs typeface="Times New Roman"/>
                <a:sym typeface="Times New Roman"/>
              </a:rPr>
              <a:t>The project [11] converts images from RGB to the </a:t>
            </a:r>
            <a:r>
              <a:rPr lang="en-US" sz="650" b="1" i="0" u="none" strike="noStrike" cap="none" dirty="0" err="1">
                <a:solidFill>
                  <a:srgbClr val="000000"/>
                </a:solidFill>
                <a:latin typeface="Lato" panose="020B0604020202020204" charset="0"/>
                <a:ea typeface="Times New Roman"/>
                <a:cs typeface="Times New Roman"/>
                <a:sym typeface="Times New Roman"/>
              </a:rPr>
              <a:t>YCbCr</a:t>
            </a:r>
            <a:r>
              <a:rPr lang="en-US" sz="650" b="1" i="0" u="none" strike="noStrike" cap="none" dirty="0">
                <a:solidFill>
                  <a:srgbClr val="000000"/>
                </a:solidFill>
                <a:latin typeface="Lato" panose="020B0604020202020204" charset="0"/>
                <a:ea typeface="Times New Roman"/>
                <a:cs typeface="Times New Roman"/>
                <a:sym typeface="Times New Roman"/>
              </a:rPr>
              <a:t> color model to extract candidate regions and avoid the illumination sensitivity of color. The second part allows procedures for detecting ROI by using color segmentation in </a:t>
            </a:r>
            <a:r>
              <a:rPr lang="en-US" sz="650" b="1" i="0" u="none" strike="noStrike" cap="none" dirty="0" err="1">
                <a:solidFill>
                  <a:srgbClr val="000000"/>
                </a:solidFill>
                <a:latin typeface="Lato" panose="020B0604020202020204" charset="0"/>
                <a:ea typeface="Times New Roman"/>
                <a:cs typeface="Times New Roman"/>
                <a:sym typeface="Times New Roman"/>
              </a:rPr>
              <a:t>YCbCr</a:t>
            </a:r>
            <a:r>
              <a:rPr lang="en-US" sz="650" b="1" i="0" u="none" strike="noStrike" cap="none" dirty="0">
                <a:solidFill>
                  <a:srgbClr val="000000"/>
                </a:solidFill>
                <a:latin typeface="Lato" panose="020B0604020202020204" charset="0"/>
                <a:ea typeface="Times New Roman"/>
                <a:cs typeface="Times New Roman"/>
                <a:sym typeface="Times New Roman"/>
              </a:rPr>
              <a:t> color space. In </a:t>
            </a:r>
            <a:r>
              <a:rPr lang="en-US" sz="650" b="1" i="0" u="none" strike="noStrike" cap="none" dirty="0" err="1">
                <a:solidFill>
                  <a:srgbClr val="000000"/>
                </a:solidFill>
                <a:latin typeface="Lato" panose="020B0604020202020204" charset="0"/>
                <a:ea typeface="Times New Roman"/>
                <a:cs typeface="Times New Roman"/>
                <a:sym typeface="Times New Roman"/>
              </a:rPr>
              <a:t>YCbCr</a:t>
            </a:r>
            <a:r>
              <a:rPr lang="en-US" sz="650" b="1" i="0" u="none" strike="noStrike" cap="none" dirty="0">
                <a:solidFill>
                  <a:srgbClr val="000000"/>
                </a:solidFill>
                <a:latin typeface="Lato" panose="020B0604020202020204" charset="0"/>
                <a:ea typeface="Times New Roman"/>
                <a:cs typeface="Times New Roman"/>
                <a:sym typeface="Times New Roman"/>
              </a:rPr>
              <a:t> color space, any color is represented by the values of its intensity. Noises are eliminated using a morphological closing operation to recover the gaps smaller than 5 consecutive pixels. Eight connected components concept is used for labeling. After that geometrical features such as the area and aspect ratio of each region are extracted. Distance to Borders (</a:t>
            </a:r>
            <a:r>
              <a:rPr lang="en-US" sz="650" b="1" i="0" u="none" strike="noStrike" cap="none" dirty="0" err="1">
                <a:solidFill>
                  <a:srgbClr val="000000"/>
                </a:solidFill>
                <a:latin typeface="Lato" panose="020B0604020202020204" charset="0"/>
                <a:ea typeface="Times New Roman"/>
                <a:cs typeface="Times New Roman"/>
                <a:sym typeface="Times New Roman"/>
              </a:rPr>
              <a:t>DtBs</a:t>
            </a:r>
            <a:r>
              <a:rPr lang="en-US" sz="650" b="1" i="0" u="none" strike="noStrike" cap="none" dirty="0">
                <a:solidFill>
                  <a:srgbClr val="000000"/>
                </a:solidFill>
                <a:latin typeface="Lato" panose="020B0604020202020204" charset="0"/>
                <a:ea typeface="Times New Roman"/>
                <a:cs typeface="Times New Roman"/>
                <a:sym typeface="Times New Roman"/>
              </a:rPr>
              <a:t>) vector is a robust method for rotated and scaled objects to recognize the shape. To calculate the </a:t>
            </a:r>
            <a:r>
              <a:rPr lang="en-US" sz="650" b="1" i="0" u="none" strike="noStrike" cap="none" dirty="0" err="1">
                <a:solidFill>
                  <a:srgbClr val="000000"/>
                </a:solidFill>
                <a:latin typeface="Lato" panose="020B0604020202020204" charset="0"/>
                <a:ea typeface="Times New Roman"/>
                <a:cs typeface="Times New Roman"/>
                <a:sym typeface="Times New Roman"/>
              </a:rPr>
              <a:t>DtBs</a:t>
            </a:r>
            <a:r>
              <a:rPr lang="en-US" sz="650" b="1" i="0" u="none" strike="noStrike" cap="none" dirty="0">
                <a:solidFill>
                  <a:srgbClr val="000000"/>
                </a:solidFill>
                <a:latin typeface="Lato" panose="020B0604020202020204" charset="0"/>
                <a:ea typeface="Times New Roman"/>
                <a:cs typeface="Times New Roman"/>
                <a:sym typeface="Times New Roman"/>
              </a:rPr>
              <a:t> we have calculated the Euclidean distance between the bounding box (BB) and perimeter position of the RSs. A BB has 4 sides so the </a:t>
            </a:r>
            <a:r>
              <a:rPr lang="en-US" sz="650" b="1" i="0" u="none" strike="noStrike" cap="none" dirty="0" err="1">
                <a:solidFill>
                  <a:srgbClr val="000000"/>
                </a:solidFill>
                <a:latin typeface="Lato" panose="020B0604020202020204" charset="0"/>
                <a:ea typeface="Times New Roman"/>
                <a:cs typeface="Times New Roman"/>
                <a:sym typeface="Times New Roman"/>
              </a:rPr>
              <a:t>DtBs</a:t>
            </a:r>
            <a:r>
              <a:rPr lang="en-US" sz="650" b="1" i="0" u="none" strike="noStrike" cap="none" dirty="0">
                <a:solidFill>
                  <a:srgbClr val="000000"/>
                </a:solidFill>
                <a:latin typeface="Lato" panose="020B0604020202020204" charset="0"/>
                <a:ea typeface="Times New Roman"/>
                <a:cs typeface="Times New Roman"/>
                <a:sym typeface="Times New Roman"/>
              </a:rPr>
              <a:t> will generate 4 vectors. For every time the vector is calculated. The detected RS will be resized as 30X30 blobs that represent 900 pixels by ANN (Artificial Neural Network). These will be normalized into 60 outputs by averaging each column and row intensity values. Then these 60 values feed into the neural network. To recognize the content of road signs, ANN is used with three layers. The first layer consists of 60 inputs as the input layer. So, there are 3 layers Input, Output, and Hidden layer. The frame size of the image is resized as 448X336 pixels. Celeron Dual Core CPU 2.10GHz processor computer with 4GB ram has been used to execute the program to classify the BRS. The program has been developed under the MATLAB environment. Considering the above conditions, the successful road sign detection and recognition rate is about 94.87% and 92.79%.</a:t>
            </a:r>
            <a:endParaRPr b="1" dirty="0">
              <a:latin typeface="Lato" panose="020B0604020202020204" charset="0"/>
            </a:endParaRPr>
          </a:p>
        </p:txBody>
      </p:sp>
      <p:sp>
        <p:nvSpPr>
          <p:cNvPr id="763" name="Google Shape;763;p29"/>
          <p:cNvSpPr txBox="1"/>
          <p:nvPr/>
        </p:nvSpPr>
        <p:spPr>
          <a:xfrm>
            <a:off x="684951" y="787409"/>
            <a:ext cx="2171400" cy="519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900" b="0" i="0" u="none" strike="noStrike" cap="none">
                <a:solidFill>
                  <a:srgbClr val="1C4587"/>
                </a:solidFill>
                <a:latin typeface="Lato"/>
                <a:ea typeface="Lato"/>
                <a:cs typeface="Lato"/>
                <a:sym typeface="Lato"/>
              </a:rPr>
              <a:t>Traffic Sign Detection and Recognition Model Using Support Vector Machine and Histogram of Oriented Gradient by N. Ahmed, S. Rabbi, T. Rahman, R. Mia, and M. Rahman</a:t>
            </a:r>
            <a:endParaRPr/>
          </a:p>
        </p:txBody>
      </p:sp>
      <p:sp>
        <p:nvSpPr>
          <p:cNvPr id="764" name="Google Shape;76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0"/>
          <p:cNvSpPr txBox="1">
            <a:spLocks noGrp="1"/>
          </p:cNvSpPr>
          <p:nvPr>
            <p:ph type="title"/>
          </p:nvPr>
        </p:nvSpPr>
        <p:spPr>
          <a:xfrm>
            <a:off x="709198" y="363809"/>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Materials &amp; Methods</a:t>
            </a:r>
            <a:endParaRPr>
              <a:solidFill>
                <a:srgbClr val="6D1E1E"/>
              </a:solidFill>
            </a:endParaRPr>
          </a:p>
        </p:txBody>
      </p:sp>
      <p:sp>
        <p:nvSpPr>
          <p:cNvPr id="770" name="Google Shape;770;p30"/>
          <p:cNvSpPr txBox="1">
            <a:spLocks noGrp="1"/>
          </p:cNvSpPr>
          <p:nvPr>
            <p:ph type="subTitle" idx="4"/>
          </p:nvPr>
        </p:nvSpPr>
        <p:spPr>
          <a:xfrm>
            <a:off x="1106932" y="1362514"/>
            <a:ext cx="2785559" cy="3135993"/>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0"/>
              </a:spcAft>
              <a:buSzPts val="2400"/>
              <a:buNone/>
            </a:pPr>
            <a:r>
              <a:rPr lang="en-US" sz="2000" dirty="0">
                <a:latin typeface="Lato"/>
                <a:ea typeface="Lato"/>
                <a:cs typeface="Lato"/>
                <a:sym typeface="Lato"/>
              </a:rPr>
              <a:t>Proposed Methodology</a:t>
            </a:r>
            <a:endParaRPr dirty="0"/>
          </a:p>
          <a:p>
            <a:pPr marL="0" lvl="0" indent="0" algn="just" rtl="0">
              <a:lnSpc>
                <a:spcPct val="115000"/>
              </a:lnSpc>
              <a:spcBef>
                <a:spcPts val="1200"/>
              </a:spcBef>
              <a:spcAft>
                <a:spcPts val="0"/>
              </a:spcAft>
              <a:buSzPts val="2400"/>
              <a:buNone/>
            </a:pPr>
            <a:endParaRPr sz="3200" dirty="0">
              <a:latin typeface="Times New Roman"/>
              <a:ea typeface="Times New Roman"/>
              <a:cs typeface="Times New Roman"/>
              <a:sym typeface="Times New Roman"/>
            </a:endParaRPr>
          </a:p>
          <a:p>
            <a:pPr marL="0" lvl="0" indent="0" algn="just" rtl="0">
              <a:lnSpc>
                <a:spcPct val="115000"/>
              </a:lnSpc>
              <a:spcBef>
                <a:spcPts val="1200"/>
              </a:spcBef>
              <a:spcAft>
                <a:spcPts val="0"/>
              </a:spcAft>
              <a:buSzPts val="2400"/>
              <a:buNone/>
            </a:pPr>
            <a:r>
              <a:rPr lang="en-US" sz="1400" b="0" dirty="0">
                <a:solidFill>
                  <a:schemeClr val="dk1"/>
                </a:solidFill>
                <a:latin typeface="Lato"/>
                <a:ea typeface="Lato"/>
                <a:cs typeface="Lato"/>
                <a:sym typeface="Lato"/>
              </a:rPr>
              <a:t>Our project was done step by step following a pipeline, which can be described as our proposed methodology.</a:t>
            </a:r>
            <a:endParaRPr dirty="0"/>
          </a:p>
          <a:p>
            <a:pPr marL="0" lvl="0" indent="0" algn="ctr" rtl="0">
              <a:lnSpc>
                <a:spcPct val="115000"/>
              </a:lnSpc>
              <a:spcBef>
                <a:spcPts val="0"/>
              </a:spcBef>
              <a:spcAft>
                <a:spcPts val="0"/>
              </a:spcAft>
              <a:buSzPts val="2400"/>
              <a:buNone/>
            </a:pPr>
            <a:endParaRPr dirty="0"/>
          </a:p>
        </p:txBody>
      </p:sp>
      <p:grpSp>
        <p:nvGrpSpPr>
          <p:cNvPr id="771" name="Google Shape;771;p30"/>
          <p:cNvGrpSpPr/>
          <p:nvPr/>
        </p:nvGrpSpPr>
        <p:grpSpPr>
          <a:xfrm>
            <a:off x="481159" y="1749279"/>
            <a:ext cx="521707" cy="994013"/>
            <a:chOff x="530214" y="1362562"/>
            <a:chExt cx="521707" cy="994013"/>
          </a:xfrm>
        </p:grpSpPr>
        <p:grpSp>
          <p:nvGrpSpPr>
            <p:cNvPr id="772" name="Google Shape;772;p30"/>
            <p:cNvGrpSpPr/>
            <p:nvPr/>
          </p:nvGrpSpPr>
          <p:grpSpPr>
            <a:xfrm>
              <a:off x="621687" y="1362562"/>
              <a:ext cx="183091" cy="182675"/>
              <a:chOff x="769774" y="772251"/>
              <a:chExt cx="148673" cy="148928"/>
            </a:xfrm>
          </p:grpSpPr>
          <p:sp>
            <p:nvSpPr>
              <p:cNvPr id="773" name="Google Shape;773;p30"/>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0"/>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5" name="Google Shape;775;p30"/>
            <p:cNvSpPr/>
            <p:nvPr/>
          </p:nvSpPr>
          <p:spPr>
            <a:xfrm>
              <a:off x="530214" y="2173575"/>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0"/>
            <p:cNvSpPr/>
            <p:nvPr/>
          </p:nvSpPr>
          <p:spPr>
            <a:xfrm>
              <a:off x="868921" y="1692775"/>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7" name="Google Shape;777;p30"/>
          <p:cNvSpPr/>
          <p:nvPr/>
        </p:nvSpPr>
        <p:spPr>
          <a:xfrm>
            <a:off x="8247782" y="2139225"/>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9" name="Google Shape;779;p30"/>
          <p:cNvGrpSpPr/>
          <p:nvPr/>
        </p:nvGrpSpPr>
        <p:grpSpPr>
          <a:xfrm rot="600180">
            <a:off x="616624" y="2978495"/>
            <a:ext cx="365802" cy="832202"/>
            <a:chOff x="421300" y="1281464"/>
            <a:chExt cx="365801" cy="832201"/>
          </a:xfrm>
        </p:grpSpPr>
        <p:sp>
          <p:nvSpPr>
            <p:cNvPr id="780" name="Google Shape;780;p30"/>
            <p:cNvSpPr/>
            <p:nvPr/>
          </p:nvSpPr>
          <p:spPr>
            <a:xfrm>
              <a:off x="421300" y="1281464"/>
              <a:ext cx="363842" cy="832201"/>
            </a:xfrm>
            <a:custGeom>
              <a:avLst/>
              <a:gdLst/>
              <a:ahLst/>
              <a:cxnLst/>
              <a:rect l="l" t="t" r="r" b="b"/>
              <a:pathLst>
                <a:path w="7517" h="17421" extrusionOk="0">
                  <a:moveTo>
                    <a:pt x="1366" y="0"/>
                  </a:moveTo>
                  <a:cubicBezTo>
                    <a:pt x="613" y="0"/>
                    <a:pt x="0" y="614"/>
                    <a:pt x="0" y="1366"/>
                  </a:cubicBezTo>
                  <a:lnTo>
                    <a:pt x="0" y="16055"/>
                  </a:lnTo>
                  <a:cubicBezTo>
                    <a:pt x="0" y="16808"/>
                    <a:pt x="613" y="17421"/>
                    <a:pt x="1366" y="17421"/>
                  </a:cubicBezTo>
                  <a:lnTo>
                    <a:pt x="6151" y="17421"/>
                  </a:lnTo>
                  <a:cubicBezTo>
                    <a:pt x="6913" y="17421"/>
                    <a:pt x="7516" y="16808"/>
                    <a:pt x="7516" y="16055"/>
                  </a:cubicBezTo>
                  <a:lnTo>
                    <a:pt x="7516" y="1366"/>
                  </a:lnTo>
                  <a:cubicBezTo>
                    <a:pt x="7516" y="614"/>
                    <a:pt x="6913" y="0"/>
                    <a:pt x="6151" y="0"/>
                  </a:cubicBezTo>
                  <a:close/>
                </a:path>
              </a:pathLst>
            </a:custGeom>
            <a:solidFill>
              <a:srgbClr val="606767"/>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1" name="Google Shape;781;p30"/>
            <p:cNvGrpSpPr/>
            <p:nvPr/>
          </p:nvGrpSpPr>
          <p:grpSpPr>
            <a:xfrm>
              <a:off x="422775" y="1281464"/>
              <a:ext cx="364326" cy="832201"/>
              <a:chOff x="5205000" y="2129825"/>
              <a:chExt cx="188175" cy="435525"/>
            </a:xfrm>
          </p:grpSpPr>
          <p:sp>
            <p:nvSpPr>
              <p:cNvPr id="782" name="Google Shape;782;p30"/>
              <p:cNvSpPr/>
              <p:nvPr/>
            </p:nvSpPr>
            <p:spPr>
              <a:xfrm>
                <a:off x="5205000" y="2129825"/>
                <a:ext cx="188175" cy="435525"/>
              </a:xfrm>
              <a:custGeom>
                <a:avLst/>
                <a:gdLst/>
                <a:ahLst/>
                <a:cxnLst/>
                <a:rect l="l" t="t" r="r" b="b"/>
                <a:pathLst>
                  <a:path w="7527" h="17421" extrusionOk="0">
                    <a:moveTo>
                      <a:pt x="1376" y="1"/>
                    </a:moveTo>
                    <a:cubicBezTo>
                      <a:pt x="614" y="1"/>
                      <a:pt x="10" y="614"/>
                      <a:pt x="10" y="1366"/>
                    </a:cubicBezTo>
                    <a:lnTo>
                      <a:pt x="10" y="16055"/>
                    </a:lnTo>
                    <a:cubicBezTo>
                      <a:pt x="1" y="16808"/>
                      <a:pt x="614" y="17421"/>
                      <a:pt x="1376" y="17421"/>
                    </a:cubicBezTo>
                    <a:lnTo>
                      <a:pt x="6161" y="17421"/>
                    </a:lnTo>
                    <a:cubicBezTo>
                      <a:pt x="6913" y="17421"/>
                      <a:pt x="7527" y="16808"/>
                      <a:pt x="7527" y="16055"/>
                    </a:cubicBezTo>
                    <a:lnTo>
                      <a:pt x="7527" y="1366"/>
                    </a:lnTo>
                    <a:cubicBezTo>
                      <a:pt x="7527" y="614"/>
                      <a:pt x="6913" y="1"/>
                      <a:pt x="6161" y="1"/>
                    </a:cubicBezTo>
                    <a:close/>
                  </a:path>
                </a:pathLst>
              </a:custGeom>
              <a:solidFill>
                <a:srgbClr val="40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0"/>
              <p:cNvSpPr/>
              <p:nvPr/>
            </p:nvSpPr>
            <p:spPr>
              <a:xfrm>
                <a:off x="5237300" y="2174425"/>
                <a:ext cx="108250" cy="92550"/>
              </a:xfrm>
              <a:custGeom>
                <a:avLst/>
                <a:gdLst/>
                <a:ahLst/>
                <a:cxnLst/>
                <a:rect l="l" t="t" r="r" b="b"/>
                <a:pathLst>
                  <a:path w="4330" h="3702" extrusionOk="0">
                    <a:moveTo>
                      <a:pt x="2489" y="0"/>
                    </a:moveTo>
                    <a:cubicBezTo>
                      <a:pt x="2483" y="0"/>
                      <a:pt x="2477" y="0"/>
                      <a:pt x="2472" y="0"/>
                    </a:cubicBezTo>
                    <a:cubicBezTo>
                      <a:pt x="818" y="0"/>
                      <a:pt x="0" y="1998"/>
                      <a:pt x="1162" y="3159"/>
                    </a:cubicBezTo>
                    <a:cubicBezTo>
                      <a:pt x="1540" y="3534"/>
                      <a:pt x="2003" y="3702"/>
                      <a:pt x="2459" y="3702"/>
                    </a:cubicBezTo>
                    <a:cubicBezTo>
                      <a:pt x="3414" y="3702"/>
                      <a:pt x="4330" y="2963"/>
                      <a:pt x="4330" y="1849"/>
                    </a:cubicBezTo>
                    <a:cubicBezTo>
                      <a:pt x="4321" y="824"/>
                      <a:pt x="3503" y="0"/>
                      <a:pt x="2489"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0"/>
              <p:cNvSpPr/>
              <p:nvPr/>
            </p:nvSpPr>
            <p:spPr>
              <a:xfrm>
                <a:off x="5237300" y="2301925"/>
                <a:ext cx="108250" cy="92725"/>
              </a:xfrm>
              <a:custGeom>
                <a:avLst/>
                <a:gdLst/>
                <a:ahLst/>
                <a:cxnLst/>
                <a:rect l="l" t="t" r="r" b="b"/>
                <a:pathLst>
                  <a:path w="4330" h="3709" extrusionOk="0">
                    <a:moveTo>
                      <a:pt x="2472" y="1"/>
                    </a:moveTo>
                    <a:cubicBezTo>
                      <a:pt x="818" y="10"/>
                      <a:pt x="0" y="1999"/>
                      <a:pt x="1162" y="3160"/>
                    </a:cubicBezTo>
                    <a:cubicBezTo>
                      <a:pt x="1541" y="3539"/>
                      <a:pt x="2006" y="3709"/>
                      <a:pt x="2462" y="3709"/>
                    </a:cubicBezTo>
                    <a:cubicBezTo>
                      <a:pt x="3413" y="3709"/>
                      <a:pt x="4324" y="2971"/>
                      <a:pt x="4330" y="1859"/>
                    </a:cubicBezTo>
                    <a:cubicBezTo>
                      <a:pt x="4330" y="828"/>
                      <a:pt x="3494" y="1"/>
                      <a:pt x="24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0"/>
              <p:cNvSpPr/>
              <p:nvPr/>
            </p:nvSpPr>
            <p:spPr>
              <a:xfrm>
                <a:off x="5237300" y="2431300"/>
                <a:ext cx="108250" cy="92625"/>
              </a:xfrm>
              <a:custGeom>
                <a:avLst/>
                <a:gdLst/>
                <a:ahLst/>
                <a:cxnLst/>
                <a:rect l="l" t="t" r="r" b="b"/>
                <a:pathLst>
                  <a:path w="4330" h="3705" extrusionOk="0">
                    <a:moveTo>
                      <a:pt x="2489" y="1"/>
                    </a:moveTo>
                    <a:cubicBezTo>
                      <a:pt x="2483" y="1"/>
                      <a:pt x="2477" y="1"/>
                      <a:pt x="2472" y="1"/>
                    </a:cubicBezTo>
                    <a:cubicBezTo>
                      <a:pt x="818" y="1"/>
                      <a:pt x="0" y="1999"/>
                      <a:pt x="1162" y="3160"/>
                    </a:cubicBezTo>
                    <a:cubicBezTo>
                      <a:pt x="1541" y="3536"/>
                      <a:pt x="2006" y="3705"/>
                      <a:pt x="2462" y="3705"/>
                    </a:cubicBezTo>
                    <a:cubicBezTo>
                      <a:pt x="3413" y="3705"/>
                      <a:pt x="4324" y="2971"/>
                      <a:pt x="4330" y="1859"/>
                    </a:cubicBezTo>
                    <a:cubicBezTo>
                      <a:pt x="4330" y="834"/>
                      <a:pt x="3503" y="1"/>
                      <a:pt x="2489" y="1"/>
                    </a:cubicBezTo>
                    <a:close/>
                  </a:path>
                </a:pathLst>
              </a:custGeom>
              <a:solidFill>
                <a:srgbClr val="6DAA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786" name="Google Shape;786;p30"/>
          <p:cNvCxnSpPr/>
          <p:nvPr/>
        </p:nvCxnSpPr>
        <p:spPr>
          <a:xfrm>
            <a:off x="3650553" y="1125850"/>
            <a:ext cx="1828800" cy="0"/>
          </a:xfrm>
          <a:prstGeom prst="straightConnector1">
            <a:avLst/>
          </a:prstGeom>
          <a:noFill/>
          <a:ln w="38100" cap="rnd" cmpd="sng">
            <a:solidFill>
              <a:schemeClr val="lt1"/>
            </a:solidFill>
            <a:prstDash val="dash"/>
            <a:round/>
            <a:headEnd type="none" w="sm" len="sm"/>
            <a:tailEnd type="none" w="sm" len="sm"/>
          </a:ln>
        </p:spPr>
      </p:cxnSp>
      <p:grpSp>
        <p:nvGrpSpPr>
          <p:cNvPr id="787" name="Google Shape;787;p30"/>
          <p:cNvGrpSpPr/>
          <p:nvPr/>
        </p:nvGrpSpPr>
        <p:grpSpPr>
          <a:xfrm rot="600180">
            <a:off x="611955" y="437410"/>
            <a:ext cx="691146" cy="806926"/>
            <a:chOff x="904425" y="844107"/>
            <a:chExt cx="548818" cy="671184"/>
          </a:xfrm>
        </p:grpSpPr>
        <p:sp>
          <p:nvSpPr>
            <p:cNvPr id="788" name="Google Shape;788;p30"/>
            <p:cNvSpPr/>
            <p:nvPr/>
          </p:nvSpPr>
          <p:spPr>
            <a:xfrm>
              <a:off x="904425" y="844107"/>
              <a:ext cx="547208" cy="671184"/>
            </a:xfrm>
            <a:custGeom>
              <a:avLst/>
              <a:gdLst/>
              <a:ahLst/>
              <a:cxnLst/>
              <a:rect l="l" t="t" r="r" b="b"/>
              <a:pathLst>
                <a:path w="11215" h="13938" extrusionOk="0">
                  <a:moveTo>
                    <a:pt x="1589" y="1"/>
                  </a:moveTo>
                  <a:cubicBezTo>
                    <a:pt x="707" y="1"/>
                    <a:pt x="1" y="716"/>
                    <a:pt x="1" y="1590"/>
                  </a:cubicBezTo>
                  <a:lnTo>
                    <a:pt x="1" y="12348"/>
                  </a:lnTo>
                  <a:cubicBezTo>
                    <a:pt x="1" y="13231"/>
                    <a:pt x="707" y="13937"/>
                    <a:pt x="1589" y="13937"/>
                  </a:cubicBezTo>
                  <a:lnTo>
                    <a:pt x="9626" y="13937"/>
                  </a:lnTo>
                  <a:cubicBezTo>
                    <a:pt x="10499" y="13937"/>
                    <a:pt x="11215" y="13231"/>
                    <a:pt x="11215" y="12348"/>
                  </a:cubicBezTo>
                  <a:lnTo>
                    <a:pt x="11215" y="1590"/>
                  </a:lnTo>
                  <a:cubicBezTo>
                    <a:pt x="11215" y="716"/>
                    <a:pt x="10499" y="10"/>
                    <a:pt x="9626"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9" name="Google Shape;789;p30"/>
            <p:cNvGrpSpPr/>
            <p:nvPr/>
          </p:nvGrpSpPr>
          <p:grpSpPr>
            <a:xfrm>
              <a:off x="906035" y="844131"/>
              <a:ext cx="547208" cy="671136"/>
              <a:chOff x="4644775" y="2173500"/>
              <a:chExt cx="280375" cy="348425"/>
            </a:xfrm>
          </p:grpSpPr>
          <p:sp>
            <p:nvSpPr>
              <p:cNvPr id="790" name="Google Shape;790;p30"/>
              <p:cNvSpPr/>
              <p:nvPr/>
            </p:nvSpPr>
            <p:spPr>
              <a:xfrm>
                <a:off x="4644775" y="2173500"/>
                <a:ext cx="280375" cy="348425"/>
              </a:xfrm>
              <a:custGeom>
                <a:avLst/>
                <a:gdLst/>
                <a:ahLst/>
                <a:cxnLst/>
                <a:rect l="l" t="t" r="r" b="b"/>
                <a:pathLst>
                  <a:path w="11215" h="13937" extrusionOk="0">
                    <a:moveTo>
                      <a:pt x="1572" y="0"/>
                    </a:moveTo>
                    <a:cubicBezTo>
                      <a:pt x="697" y="0"/>
                      <a:pt x="0" y="712"/>
                      <a:pt x="0" y="1580"/>
                    </a:cubicBezTo>
                    <a:lnTo>
                      <a:pt x="0" y="12348"/>
                    </a:lnTo>
                    <a:cubicBezTo>
                      <a:pt x="0" y="13221"/>
                      <a:pt x="707" y="13936"/>
                      <a:pt x="1589" y="13936"/>
                    </a:cubicBezTo>
                    <a:lnTo>
                      <a:pt x="9626" y="13936"/>
                    </a:lnTo>
                    <a:cubicBezTo>
                      <a:pt x="10499" y="13936"/>
                      <a:pt x="11214" y="13221"/>
                      <a:pt x="11214" y="12348"/>
                    </a:cubicBezTo>
                    <a:lnTo>
                      <a:pt x="11214" y="1580"/>
                    </a:lnTo>
                    <a:cubicBezTo>
                      <a:pt x="11214" y="706"/>
                      <a:pt x="10499" y="0"/>
                      <a:pt x="9626" y="0"/>
                    </a:cubicBezTo>
                    <a:lnTo>
                      <a:pt x="1589" y="0"/>
                    </a:lnTo>
                    <a:cubicBezTo>
                      <a:pt x="1583" y="0"/>
                      <a:pt x="1578" y="0"/>
                      <a:pt x="1572" y="0"/>
                    </a:cubicBezTo>
                    <a:close/>
                  </a:path>
                </a:pathLst>
              </a:custGeom>
              <a:solidFill>
                <a:srgbClr val="64D3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0"/>
              <p:cNvSpPr/>
              <p:nvPr/>
            </p:nvSpPr>
            <p:spPr>
              <a:xfrm>
                <a:off x="4660100" y="2191375"/>
                <a:ext cx="249725" cy="312425"/>
              </a:xfrm>
              <a:custGeom>
                <a:avLst/>
                <a:gdLst/>
                <a:ahLst/>
                <a:cxnLst/>
                <a:rect l="l" t="t" r="r" b="b"/>
                <a:pathLst>
                  <a:path w="9989" h="12497" extrusionOk="0">
                    <a:moveTo>
                      <a:pt x="8632" y="744"/>
                    </a:moveTo>
                    <a:cubicBezTo>
                      <a:pt x="8669" y="744"/>
                      <a:pt x="8706" y="744"/>
                      <a:pt x="8753" y="753"/>
                    </a:cubicBezTo>
                    <a:cubicBezTo>
                      <a:pt x="9041" y="809"/>
                      <a:pt x="9245" y="1060"/>
                      <a:pt x="9245" y="1357"/>
                    </a:cubicBezTo>
                    <a:lnTo>
                      <a:pt x="9245" y="11140"/>
                    </a:lnTo>
                    <a:cubicBezTo>
                      <a:pt x="9245" y="11475"/>
                      <a:pt x="8976" y="11753"/>
                      <a:pt x="8632" y="11753"/>
                    </a:cubicBezTo>
                    <a:lnTo>
                      <a:pt x="1366" y="11753"/>
                    </a:lnTo>
                    <a:cubicBezTo>
                      <a:pt x="1023" y="11753"/>
                      <a:pt x="744" y="11475"/>
                      <a:pt x="744" y="11131"/>
                    </a:cubicBezTo>
                    <a:lnTo>
                      <a:pt x="744" y="1357"/>
                    </a:lnTo>
                    <a:cubicBezTo>
                      <a:pt x="744" y="1013"/>
                      <a:pt x="1023" y="744"/>
                      <a:pt x="1366" y="744"/>
                    </a:cubicBezTo>
                    <a:close/>
                    <a:moveTo>
                      <a:pt x="1357" y="1"/>
                    </a:moveTo>
                    <a:cubicBezTo>
                      <a:pt x="604" y="1"/>
                      <a:pt x="1" y="604"/>
                      <a:pt x="1" y="1357"/>
                    </a:cubicBezTo>
                    <a:lnTo>
                      <a:pt x="1" y="11140"/>
                    </a:lnTo>
                    <a:cubicBezTo>
                      <a:pt x="1" y="11791"/>
                      <a:pt x="456" y="12348"/>
                      <a:pt x="1097" y="12478"/>
                    </a:cubicBezTo>
                    <a:cubicBezTo>
                      <a:pt x="1181" y="12487"/>
                      <a:pt x="1273" y="12497"/>
                      <a:pt x="1357" y="12497"/>
                    </a:cubicBezTo>
                    <a:lnTo>
                      <a:pt x="8632" y="12497"/>
                    </a:lnTo>
                    <a:cubicBezTo>
                      <a:pt x="9375" y="12497"/>
                      <a:pt x="9988" y="11893"/>
                      <a:pt x="9988" y="11140"/>
                    </a:cubicBezTo>
                    <a:lnTo>
                      <a:pt x="9988" y="1357"/>
                    </a:lnTo>
                    <a:cubicBezTo>
                      <a:pt x="9988" y="604"/>
                      <a:pt x="9375" y="1"/>
                      <a:pt x="863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0"/>
              <p:cNvSpPr/>
              <p:nvPr/>
            </p:nvSpPr>
            <p:spPr>
              <a:xfrm>
                <a:off x="4708425" y="2239175"/>
                <a:ext cx="50875" cy="54825"/>
              </a:xfrm>
              <a:custGeom>
                <a:avLst/>
                <a:gdLst/>
                <a:ahLst/>
                <a:cxnLst/>
                <a:rect l="l" t="t" r="r" b="b"/>
                <a:pathLst>
                  <a:path w="2035" h="2193" extrusionOk="0">
                    <a:moveTo>
                      <a:pt x="992" y="373"/>
                    </a:moveTo>
                    <a:cubicBezTo>
                      <a:pt x="1002" y="373"/>
                      <a:pt x="1012" y="374"/>
                      <a:pt x="1022" y="374"/>
                    </a:cubicBezTo>
                    <a:cubicBezTo>
                      <a:pt x="1384" y="374"/>
                      <a:pt x="1561" y="616"/>
                      <a:pt x="1561" y="1090"/>
                    </a:cubicBezTo>
                    <a:cubicBezTo>
                      <a:pt x="1561" y="1573"/>
                      <a:pt x="1384" y="1814"/>
                      <a:pt x="1022" y="1814"/>
                    </a:cubicBezTo>
                    <a:cubicBezTo>
                      <a:pt x="1012" y="1815"/>
                      <a:pt x="1002" y="1815"/>
                      <a:pt x="992" y="1815"/>
                    </a:cubicBezTo>
                    <a:cubicBezTo>
                      <a:pt x="845" y="1815"/>
                      <a:pt x="700" y="1750"/>
                      <a:pt x="613" y="1628"/>
                    </a:cubicBezTo>
                    <a:cubicBezTo>
                      <a:pt x="511" y="1470"/>
                      <a:pt x="465" y="1285"/>
                      <a:pt x="483" y="1090"/>
                    </a:cubicBezTo>
                    <a:cubicBezTo>
                      <a:pt x="465" y="904"/>
                      <a:pt x="511" y="718"/>
                      <a:pt x="613" y="551"/>
                    </a:cubicBezTo>
                    <a:cubicBezTo>
                      <a:pt x="709" y="437"/>
                      <a:pt x="846" y="373"/>
                      <a:pt x="992" y="373"/>
                    </a:cubicBezTo>
                    <a:close/>
                    <a:moveTo>
                      <a:pt x="955" y="0"/>
                    </a:moveTo>
                    <a:cubicBezTo>
                      <a:pt x="693" y="0"/>
                      <a:pt x="449" y="101"/>
                      <a:pt x="260" y="281"/>
                    </a:cubicBezTo>
                    <a:cubicBezTo>
                      <a:pt x="84" y="467"/>
                      <a:pt x="0" y="746"/>
                      <a:pt x="0" y="1090"/>
                    </a:cubicBezTo>
                    <a:cubicBezTo>
                      <a:pt x="0" y="1443"/>
                      <a:pt x="84" y="1721"/>
                      <a:pt x="260" y="1907"/>
                    </a:cubicBezTo>
                    <a:cubicBezTo>
                      <a:pt x="474" y="2098"/>
                      <a:pt x="743" y="2193"/>
                      <a:pt x="1014" y="2193"/>
                    </a:cubicBezTo>
                    <a:cubicBezTo>
                      <a:pt x="1285" y="2193"/>
                      <a:pt x="1556" y="2098"/>
                      <a:pt x="1775" y="1907"/>
                    </a:cubicBezTo>
                    <a:cubicBezTo>
                      <a:pt x="1942" y="1721"/>
                      <a:pt x="2035" y="1443"/>
                      <a:pt x="2035" y="1090"/>
                    </a:cubicBezTo>
                    <a:cubicBezTo>
                      <a:pt x="2035" y="736"/>
                      <a:pt x="1951" y="467"/>
                      <a:pt x="1765" y="281"/>
                    </a:cubicBezTo>
                    <a:cubicBezTo>
                      <a:pt x="1585" y="101"/>
                      <a:pt x="1342" y="0"/>
                      <a:pt x="1087" y="0"/>
                    </a:cubicBezTo>
                    <a:cubicBezTo>
                      <a:pt x="1065" y="0"/>
                      <a:pt x="1044" y="1"/>
                      <a:pt x="1022" y="2"/>
                    </a:cubicBezTo>
                    <a:cubicBezTo>
                      <a:pt x="1000" y="1"/>
                      <a:pt x="977" y="0"/>
                      <a:pt x="95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0"/>
              <p:cNvSpPr/>
              <p:nvPr/>
            </p:nvSpPr>
            <p:spPr>
              <a:xfrm>
                <a:off x="4770425" y="2239925"/>
                <a:ext cx="47425" cy="53200"/>
              </a:xfrm>
              <a:custGeom>
                <a:avLst/>
                <a:gdLst/>
                <a:ahLst/>
                <a:cxnLst/>
                <a:rect l="l" t="t" r="r" b="b"/>
                <a:pathLst>
                  <a:path w="1897" h="2128" extrusionOk="0">
                    <a:moveTo>
                      <a:pt x="1" y="0"/>
                    </a:moveTo>
                    <a:lnTo>
                      <a:pt x="1" y="2128"/>
                    </a:lnTo>
                    <a:lnTo>
                      <a:pt x="400" y="2128"/>
                    </a:lnTo>
                    <a:lnTo>
                      <a:pt x="400" y="1125"/>
                    </a:lnTo>
                    <a:cubicBezTo>
                      <a:pt x="400" y="1004"/>
                      <a:pt x="391" y="799"/>
                      <a:pt x="372" y="521"/>
                    </a:cubicBezTo>
                    <a:lnTo>
                      <a:pt x="391" y="521"/>
                    </a:lnTo>
                    <a:lnTo>
                      <a:pt x="1320" y="2128"/>
                    </a:lnTo>
                    <a:lnTo>
                      <a:pt x="1896" y="2128"/>
                    </a:lnTo>
                    <a:lnTo>
                      <a:pt x="1896" y="0"/>
                    </a:lnTo>
                    <a:lnTo>
                      <a:pt x="1487" y="0"/>
                    </a:lnTo>
                    <a:lnTo>
                      <a:pt x="1487" y="1013"/>
                    </a:lnTo>
                    <a:cubicBezTo>
                      <a:pt x="1487" y="1125"/>
                      <a:pt x="1497" y="1320"/>
                      <a:pt x="1506" y="1598"/>
                    </a:cubicBezTo>
                    <a:lnTo>
                      <a:pt x="1497" y="1598"/>
                    </a:lnTo>
                    <a:lnTo>
                      <a:pt x="5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0"/>
              <p:cNvSpPr/>
              <p:nvPr/>
            </p:nvSpPr>
            <p:spPr>
              <a:xfrm>
                <a:off x="4831050" y="2239925"/>
                <a:ext cx="30925" cy="53200"/>
              </a:xfrm>
              <a:custGeom>
                <a:avLst/>
                <a:gdLst/>
                <a:ahLst/>
                <a:cxnLst/>
                <a:rect l="l" t="t" r="r" b="b"/>
                <a:pathLst>
                  <a:path w="1237" h="2128" extrusionOk="0">
                    <a:moveTo>
                      <a:pt x="1" y="0"/>
                    </a:moveTo>
                    <a:lnTo>
                      <a:pt x="1" y="2128"/>
                    </a:lnTo>
                    <a:lnTo>
                      <a:pt x="1236" y="2128"/>
                    </a:lnTo>
                    <a:lnTo>
                      <a:pt x="1236" y="1756"/>
                    </a:lnTo>
                    <a:lnTo>
                      <a:pt x="456" y="1756"/>
                    </a:lnTo>
                    <a:lnTo>
                      <a:pt x="456" y="1199"/>
                    </a:lnTo>
                    <a:lnTo>
                      <a:pt x="1181" y="1199"/>
                    </a:lnTo>
                    <a:lnTo>
                      <a:pt x="1181" y="827"/>
                    </a:lnTo>
                    <a:lnTo>
                      <a:pt x="456" y="827"/>
                    </a:lnTo>
                    <a:lnTo>
                      <a:pt x="456" y="363"/>
                    </a:lnTo>
                    <a:lnTo>
                      <a:pt x="1236" y="363"/>
                    </a:lnTo>
                    <a:lnTo>
                      <a:pt x="12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0"/>
              <p:cNvSpPr/>
              <p:nvPr/>
            </p:nvSpPr>
            <p:spPr>
              <a:xfrm>
                <a:off x="4700050" y="2299850"/>
                <a:ext cx="72275" cy="53450"/>
              </a:xfrm>
              <a:custGeom>
                <a:avLst/>
                <a:gdLst/>
                <a:ahLst/>
                <a:cxnLst/>
                <a:rect l="l" t="t" r="r" b="b"/>
                <a:pathLst>
                  <a:path w="2891" h="2138" extrusionOk="0">
                    <a:moveTo>
                      <a:pt x="1" y="0"/>
                    </a:moveTo>
                    <a:lnTo>
                      <a:pt x="549" y="2137"/>
                    </a:lnTo>
                    <a:lnTo>
                      <a:pt x="1060" y="2137"/>
                    </a:lnTo>
                    <a:lnTo>
                      <a:pt x="1348" y="1013"/>
                    </a:lnTo>
                    <a:cubicBezTo>
                      <a:pt x="1357" y="967"/>
                      <a:pt x="1376" y="883"/>
                      <a:pt x="1404" y="772"/>
                    </a:cubicBezTo>
                    <a:cubicBezTo>
                      <a:pt x="1422" y="651"/>
                      <a:pt x="1441" y="567"/>
                      <a:pt x="1441" y="511"/>
                    </a:cubicBezTo>
                    <a:cubicBezTo>
                      <a:pt x="1450" y="558"/>
                      <a:pt x="1469" y="641"/>
                      <a:pt x="1487" y="772"/>
                    </a:cubicBezTo>
                    <a:cubicBezTo>
                      <a:pt x="1515" y="892"/>
                      <a:pt x="1534" y="976"/>
                      <a:pt x="1543" y="1013"/>
                    </a:cubicBezTo>
                    <a:lnTo>
                      <a:pt x="1831" y="2137"/>
                    </a:lnTo>
                    <a:lnTo>
                      <a:pt x="2351" y="2137"/>
                    </a:lnTo>
                    <a:lnTo>
                      <a:pt x="2890" y="0"/>
                    </a:lnTo>
                    <a:lnTo>
                      <a:pt x="2444" y="0"/>
                    </a:lnTo>
                    <a:lnTo>
                      <a:pt x="2175" y="1162"/>
                    </a:lnTo>
                    <a:cubicBezTo>
                      <a:pt x="2156" y="1236"/>
                      <a:pt x="2138" y="1320"/>
                      <a:pt x="2119" y="1440"/>
                    </a:cubicBezTo>
                    <a:cubicBezTo>
                      <a:pt x="2091" y="1552"/>
                      <a:pt x="2082" y="1645"/>
                      <a:pt x="2072" y="1719"/>
                    </a:cubicBezTo>
                    <a:cubicBezTo>
                      <a:pt x="2054" y="1645"/>
                      <a:pt x="2045" y="1552"/>
                      <a:pt x="2026" y="1440"/>
                    </a:cubicBezTo>
                    <a:cubicBezTo>
                      <a:pt x="1998" y="1329"/>
                      <a:pt x="1989" y="1245"/>
                      <a:pt x="1970" y="1190"/>
                    </a:cubicBezTo>
                    <a:lnTo>
                      <a:pt x="1664" y="0"/>
                    </a:lnTo>
                    <a:lnTo>
                      <a:pt x="1236" y="0"/>
                    </a:lnTo>
                    <a:lnTo>
                      <a:pt x="920" y="1190"/>
                    </a:lnTo>
                    <a:cubicBezTo>
                      <a:pt x="902" y="1255"/>
                      <a:pt x="883" y="1348"/>
                      <a:pt x="865" y="1468"/>
                    </a:cubicBezTo>
                    <a:cubicBezTo>
                      <a:pt x="846" y="1580"/>
                      <a:pt x="828" y="1663"/>
                      <a:pt x="828" y="1719"/>
                    </a:cubicBezTo>
                    <a:cubicBezTo>
                      <a:pt x="800" y="1561"/>
                      <a:pt x="772" y="1375"/>
                      <a:pt x="716" y="1162"/>
                    </a:cubicBezTo>
                    <a:lnTo>
                      <a:pt x="4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0"/>
              <p:cNvSpPr/>
              <p:nvPr/>
            </p:nvSpPr>
            <p:spPr>
              <a:xfrm>
                <a:off x="4772300" y="2299850"/>
                <a:ext cx="51575" cy="53450"/>
              </a:xfrm>
              <a:custGeom>
                <a:avLst/>
                <a:gdLst/>
                <a:ahLst/>
                <a:cxnLst/>
                <a:rect l="l" t="t" r="r" b="b"/>
                <a:pathLst>
                  <a:path w="2063" h="2138" extrusionOk="0">
                    <a:moveTo>
                      <a:pt x="1031" y="326"/>
                    </a:moveTo>
                    <a:cubicBezTo>
                      <a:pt x="1041" y="363"/>
                      <a:pt x="1050" y="409"/>
                      <a:pt x="1069" y="465"/>
                    </a:cubicBezTo>
                    <a:cubicBezTo>
                      <a:pt x="1087" y="530"/>
                      <a:pt x="1171" y="790"/>
                      <a:pt x="1310" y="1245"/>
                    </a:cubicBezTo>
                    <a:lnTo>
                      <a:pt x="753" y="1255"/>
                    </a:lnTo>
                    <a:cubicBezTo>
                      <a:pt x="911" y="762"/>
                      <a:pt x="1003" y="446"/>
                      <a:pt x="1031" y="326"/>
                    </a:cubicBezTo>
                    <a:close/>
                    <a:moveTo>
                      <a:pt x="753" y="0"/>
                    </a:moveTo>
                    <a:lnTo>
                      <a:pt x="0" y="2137"/>
                    </a:lnTo>
                    <a:lnTo>
                      <a:pt x="483" y="2137"/>
                    </a:lnTo>
                    <a:lnTo>
                      <a:pt x="641" y="1626"/>
                    </a:lnTo>
                    <a:lnTo>
                      <a:pt x="1422" y="1626"/>
                    </a:lnTo>
                    <a:lnTo>
                      <a:pt x="1580" y="2137"/>
                    </a:lnTo>
                    <a:lnTo>
                      <a:pt x="2063" y="2137"/>
                    </a:lnTo>
                    <a:lnTo>
                      <a:pt x="130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0"/>
              <p:cNvSpPr/>
              <p:nvPr/>
            </p:nvSpPr>
            <p:spPr>
              <a:xfrm>
                <a:off x="4823850" y="2299850"/>
                <a:ext cx="46725" cy="53450"/>
              </a:xfrm>
              <a:custGeom>
                <a:avLst/>
                <a:gdLst/>
                <a:ahLst/>
                <a:cxnLst/>
                <a:rect l="l" t="t" r="r" b="b"/>
                <a:pathLst>
                  <a:path w="1869" h="2138" extrusionOk="0">
                    <a:moveTo>
                      <a:pt x="1376" y="0"/>
                    </a:moveTo>
                    <a:lnTo>
                      <a:pt x="930" y="883"/>
                    </a:lnTo>
                    <a:lnTo>
                      <a:pt x="493" y="10"/>
                    </a:lnTo>
                    <a:lnTo>
                      <a:pt x="1" y="10"/>
                    </a:lnTo>
                    <a:lnTo>
                      <a:pt x="707" y="1320"/>
                    </a:lnTo>
                    <a:lnTo>
                      <a:pt x="707" y="2137"/>
                    </a:lnTo>
                    <a:lnTo>
                      <a:pt x="1153" y="2137"/>
                    </a:lnTo>
                    <a:lnTo>
                      <a:pt x="1153" y="1301"/>
                    </a:lnTo>
                    <a:lnTo>
                      <a:pt x="18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0"/>
              <p:cNvSpPr/>
              <p:nvPr/>
            </p:nvSpPr>
            <p:spPr>
              <a:xfrm>
                <a:off x="4707950" y="2375100"/>
                <a:ext cx="138450" cy="72025"/>
              </a:xfrm>
              <a:custGeom>
                <a:avLst/>
                <a:gdLst/>
                <a:ahLst/>
                <a:cxnLst/>
                <a:rect l="l" t="t" r="r" b="b"/>
                <a:pathLst>
                  <a:path w="5538" h="2881" extrusionOk="0">
                    <a:moveTo>
                      <a:pt x="1998" y="1"/>
                    </a:moveTo>
                    <a:lnTo>
                      <a:pt x="1" y="1441"/>
                    </a:lnTo>
                    <a:lnTo>
                      <a:pt x="1989" y="2881"/>
                    </a:lnTo>
                    <a:lnTo>
                      <a:pt x="1989" y="2137"/>
                    </a:lnTo>
                    <a:lnTo>
                      <a:pt x="5538" y="2137"/>
                    </a:lnTo>
                    <a:lnTo>
                      <a:pt x="5538" y="744"/>
                    </a:lnTo>
                    <a:lnTo>
                      <a:pt x="1998" y="744"/>
                    </a:lnTo>
                    <a:lnTo>
                      <a:pt x="199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99" name="Google Shape;79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557" y="1362514"/>
            <a:ext cx="4832835" cy="29913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1"/>
          <p:cNvSpPr txBox="1">
            <a:spLocks noGrp="1"/>
          </p:cNvSpPr>
          <p:nvPr>
            <p:ph type="title"/>
          </p:nvPr>
        </p:nvSpPr>
        <p:spPr>
          <a:xfrm>
            <a:off x="713225" y="204995"/>
            <a:ext cx="7405759" cy="7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SzPts val="3400"/>
              <a:buNone/>
            </a:pPr>
            <a:r>
              <a:rPr lang="en-US">
                <a:solidFill>
                  <a:srgbClr val="6D1E1E"/>
                </a:solidFill>
                <a:latin typeface="Nunito"/>
                <a:ea typeface="Nunito"/>
                <a:cs typeface="Nunito"/>
                <a:sym typeface="Nunito"/>
              </a:rPr>
              <a:t>Data Collection</a:t>
            </a:r>
            <a:endParaRPr/>
          </a:p>
        </p:txBody>
      </p:sp>
      <p:sp>
        <p:nvSpPr>
          <p:cNvPr id="805" name="Google Shape;805;p31"/>
          <p:cNvSpPr txBox="1">
            <a:spLocks noGrp="1"/>
          </p:cNvSpPr>
          <p:nvPr>
            <p:ph type="subTitle" idx="1"/>
          </p:nvPr>
        </p:nvSpPr>
        <p:spPr>
          <a:xfrm>
            <a:off x="1221970" y="2059498"/>
            <a:ext cx="2944500" cy="8036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dirty="0"/>
              <a:t>We Took 21 different traffic signs for our dataset. </a:t>
            </a:r>
            <a:endParaRPr dirty="0"/>
          </a:p>
          <a:p>
            <a:pPr marL="0" lvl="0" indent="0" algn="l" rtl="0">
              <a:lnSpc>
                <a:spcPct val="115000"/>
              </a:lnSpc>
              <a:spcBef>
                <a:spcPts val="0"/>
              </a:spcBef>
              <a:spcAft>
                <a:spcPts val="0"/>
              </a:spcAft>
              <a:buSzPts val="1400"/>
              <a:buNone/>
            </a:pPr>
            <a:endParaRPr dirty="0"/>
          </a:p>
        </p:txBody>
      </p:sp>
      <p:grpSp>
        <p:nvGrpSpPr>
          <p:cNvPr id="806" name="Google Shape;806;p31"/>
          <p:cNvGrpSpPr/>
          <p:nvPr/>
        </p:nvGrpSpPr>
        <p:grpSpPr>
          <a:xfrm>
            <a:off x="428500" y="3623325"/>
            <a:ext cx="467732" cy="980563"/>
            <a:chOff x="428500" y="3623325"/>
            <a:chExt cx="467732" cy="980563"/>
          </a:xfrm>
        </p:grpSpPr>
        <p:sp>
          <p:nvSpPr>
            <p:cNvPr id="807" name="Google Shape;807;p31"/>
            <p:cNvSpPr/>
            <p:nvPr/>
          </p:nvSpPr>
          <p:spPr>
            <a:xfrm>
              <a:off x="713232" y="403755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1"/>
            <p:cNvSpPr/>
            <p:nvPr/>
          </p:nvSpPr>
          <p:spPr>
            <a:xfrm>
              <a:off x="428500" y="36233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9" name="Google Shape;809;p31"/>
            <p:cNvGrpSpPr/>
            <p:nvPr/>
          </p:nvGrpSpPr>
          <p:grpSpPr>
            <a:xfrm>
              <a:off x="530250" y="4421212"/>
              <a:ext cx="183091" cy="182675"/>
              <a:chOff x="769774" y="772251"/>
              <a:chExt cx="148673" cy="148928"/>
            </a:xfrm>
          </p:grpSpPr>
          <p:sp>
            <p:nvSpPr>
              <p:cNvPr id="810" name="Google Shape;810;p31"/>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1"/>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2" name="Google Shape;812;p31"/>
          <p:cNvGrpSpPr/>
          <p:nvPr/>
        </p:nvGrpSpPr>
        <p:grpSpPr>
          <a:xfrm>
            <a:off x="8278303" y="788625"/>
            <a:ext cx="365993" cy="1005950"/>
            <a:chOff x="8430703" y="539500"/>
            <a:chExt cx="365993" cy="1005950"/>
          </a:xfrm>
        </p:grpSpPr>
        <p:sp>
          <p:nvSpPr>
            <p:cNvPr id="813" name="Google Shape;813;p31"/>
            <p:cNvSpPr/>
            <p:nvPr/>
          </p:nvSpPr>
          <p:spPr>
            <a:xfrm>
              <a:off x="8613439" y="1362450"/>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1"/>
            <p:cNvSpPr/>
            <p:nvPr/>
          </p:nvSpPr>
          <p:spPr>
            <a:xfrm>
              <a:off x="8613696" y="53950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1"/>
            <p:cNvSpPr/>
            <p:nvPr/>
          </p:nvSpPr>
          <p:spPr>
            <a:xfrm>
              <a:off x="8430703" y="102130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16" name="Google Shape;816;p31"/>
          <p:cNvPicPr preferRelativeResize="0"/>
          <p:nvPr/>
        </p:nvPicPr>
        <p:blipFill rotWithShape="1">
          <a:blip r:embed="rId3">
            <a:alphaModFix/>
          </a:blip>
          <a:srcRect/>
          <a:stretch/>
        </p:blipFill>
        <p:spPr>
          <a:xfrm>
            <a:off x="4307834" y="1132714"/>
            <a:ext cx="3811151" cy="3808402"/>
          </a:xfrm>
          <a:prstGeom prst="rect">
            <a:avLst/>
          </a:prstGeom>
          <a:noFill/>
          <a:ln>
            <a:noFill/>
          </a:ln>
        </p:spPr>
      </p:pic>
      <p:grpSp>
        <p:nvGrpSpPr>
          <p:cNvPr id="817" name="Google Shape;817;p31"/>
          <p:cNvGrpSpPr/>
          <p:nvPr/>
        </p:nvGrpSpPr>
        <p:grpSpPr>
          <a:xfrm>
            <a:off x="1107765" y="4129050"/>
            <a:ext cx="1106881" cy="547185"/>
            <a:chOff x="7059209" y="1241526"/>
            <a:chExt cx="1371568" cy="749336"/>
          </a:xfrm>
        </p:grpSpPr>
        <p:sp>
          <p:nvSpPr>
            <p:cNvPr id="818" name="Google Shape;818;p31"/>
            <p:cNvSpPr/>
            <p:nvPr/>
          </p:nvSpPr>
          <p:spPr>
            <a:xfrm>
              <a:off x="7059330" y="1241821"/>
              <a:ext cx="1371447" cy="748746"/>
            </a:xfrm>
            <a:custGeom>
              <a:avLst/>
              <a:gdLst/>
              <a:ahLst/>
              <a:cxnLst/>
              <a:rect l="l" t="t" r="r" b="b"/>
              <a:pathLst>
                <a:path w="18480" h="10158" extrusionOk="0">
                  <a:moveTo>
                    <a:pt x="6030" y="0"/>
                  </a:moveTo>
                  <a:cubicBezTo>
                    <a:pt x="5659" y="0"/>
                    <a:pt x="5343" y="261"/>
                    <a:pt x="5268" y="614"/>
                  </a:cubicBezTo>
                  <a:lnTo>
                    <a:pt x="4599" y="2862"/>
                  </a:lnTo>
                  <a:cubicBezTo>
                    <a:pt x="4516" y="3252"/>
                    <a:pt x="4191" y="3550"/>
                    <a:pt x="3791" y="3605"/>
                  </a:cubicBezTo>
                  <a:lnTo>
                    <a:pt x="1394" y="3940"/>
                  </a:lnTo>
                  <a:cubicBezTo>
                    <a:pt x="818" y="4023"/>
                    <a:pt x="391" y="4516"/>
                    <a:pt x="381" y="5101"/>
                  </a:cubicBezTo>
                  <a:lnTo>
                    <a:pt x="381" y="7294"/>
                  </a:lnTo>
                  <a:lnTo>
                    <a:pt x="353" y="7294"/>
                  </a:lnTo>
                  <a:cubicBezTo>
                    <a:pt x="158" y="7294"/>
                    <a:pt x="0" y="7452"/>
                    <a:pt x="0" y="7647"/>
                  </a:cubicBezTo>
                  <a:lnTo>
                    <a:pt x="0" y="7888"/>
                  </a:lnTo>
                  <a:cubicBezTo>
                    <a:pt x="0" y="8418"/>
                    <a:pt x="437" y="8855"/>
                    <a:pt x="967" y="8855"/>
                  </a:cubicBezTo>
                  <a:lnTo>
                    <a:pt x="2620" y="8855"/>
                  </a:lnTo>
                  <a:cubicBezTo>
                    <a:pt x="3039" y="9723"/>
                    <a:pt x="3868" y="10158"/>
                    <a:pt x="4698" y="10158"/>
                  </a:cubicBezTo>
                  <a:cubicBezTo>
                    <a:pt x="5529" y="10158"/>
                    <a:pt x="6360" y="9723"/>
                    <a:pt x="6783" y="8855"/>
                  </a:cubicBezTo>
                  <a:lnTo>
                    <a:pt x="11800" y="8855"/>
                  </a:lnTo>
                  <a:cubicBezTo>
                    <a:pt x="12213" y="9723"/>
                    <a:pt x="13042" y="10158"/>
                    <a:pt x="13873" y="10158"/>
                  </a:cubicBezTo>
                  <a:cubicBezTo>
                    <a:pt x="14703" y="10158"/>
                    <a:pt x="15535" y="9723"/>
                    <a:pt x="15953" y="8855"/>
                  </a:cubicBezTo>
                  <a:lnTo>
                    <a:pt x="17514" y="8855"/>
                  </a:lnTo>
                  <a:cubicBezTo>
                    <a:pt x="18043" y="8855"/>
                    <a:pt x="18480" y="8418"/>
                    <a:pt x="18480" y="7888"/>
                  </a:cubicBezTo>
                  <a:lnTo>
                    <a:pt x="18480" y="7647"/>
                  </a:lnTo>
                  <a:cubicBezTo>
                    <a:pt x="18480" y="7452"/>
                    <a:pt x="18322" y="7294"/>
                    <a:pt x="18127" y="7294"/>
                  </a:cubicBezTo>
                  <a:lnTo>
                    <a:pt x="17978" y="7294"/>
                  </a:lnTo>
                  <a:lnTo>
                    <a:pt x="17978" y="4739"/>
                  </a:lnTo>
                  <a:cubicBezTo>
                    <a:pt x="17978" y="4423"/>
                    <a:pt x="17792" y="4135"/>
                    <a:pt x="17504" y="3995"/>
                  </a:cubicBezTo>
                  <a:lnTo>
                    <a:pt x="16213" y="3373"/>
                  </a:lnTo>
                  <a:cubicBezTo>
                    <a:pt x="15739" y="3150"/>
                    <a:pt x="15395" y="2713"/>
                    <a:pt x="15284" y="2202"/>
                  </a:cubicBezTo>
                  <a:lnTo>
                    <a:pt x="14819" y="725"/>
                  </a:lnTo>
                  <a:cubicBezTo>
                    <a:pt x="14726" y="307"/>
                    <a:pt x="14355" y="0"/>
                    <a:pt x="13927"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9" name="Google Shape;819;p31"/>
            <p:cNvGrpSpPr/>
            <p:nvPr/>
          </p:nvGrpSpPr>
          <p:grpSpPr>
            <a:xfrm>
              <a:off x="7059209" y="1241526"/>
              <a:ext cx="1371447" cy="749336"/>
              <a:chOff x="7059209" y="539488"/>
              <a:chExt cx="1371447" cy="749336"/>
            </a:xfrm>
          </p:grpSpPr>
          <p:sp>
            <p:nvSpPr>
              <p:cNvPr id="820" name="Google Shape;820;p31"/>
              <p:cNvSpPr/>
              <p:nvPr/>
            </p:nvSpPr>
            <p:spPr>
              <a:xfrm>
                <a:off x="7088152" y="539488"/>
                <a:ext cx="1305324" cy="652776"/>
              </a:xfrm>
              <a:custGeom>
                <a:avLst/>
                <a:gdLst/>
                <a:ahLst/>
                <a:cxnLst/>
                <a:rect l="l" t="t" r="r" b="b"/>
                <a:pathLst>
                  <a:path w="17589" h="8856" extrusionOk="0">
                    <a:moveTo>
                      <a:pt x="5640" y="1"/>
                    </a:moveTo>
                    <a:cubicBezTo>
                      <a:pt x="5269" y="1"/>
                      <a:pt x="4953" y="261"/>
                      <a:pt x="4878" y="614"/>
                    </a:cubicBezTo>
                    <a:lnTo>
                      <a:pt x="4219" y="2872"/>
                    </a:lnTo>
                    <a:cubicBezTo>
                      <a:pt x="4126" y="3262"/>
                      <a:pt x="3801" y="3550"/>
                      <a:pt x="3410" y="3606"/>
                    </a:cubicBezTo>
                    <a:lnTo>
                      <a:pt x="1013" y="3950"/>
                    </a:lnTo>
                    <a:cubicBezTo>
                      <a:pt x="428" y="4024"/>
                      <a:pt x="1" y="4526"/>
                      <a:pt x="1" y="5111"/>
                    </a:cubicBezTo>
                    <a:lnTo>
                      <a:pt x="1" y="8158"/>
                    </a:lnTo>
                    <a:cubicBezTo>
                      <a:pt x="1" y="8539"/>
                      <a:pt x="317" y="8855"/>
                      <a:pt x="707" y="8855"/>
                    </a:cubicBezTo>
                    <a:lnTo>
                      <a:pt x="16882" y="8855"/>
                    </a:lnTo>
                    <a:cubicBezTo>
                      <a:pt x="17272" y="8855"/>
                      <a:pt x="17588" y="8539"/>
                      <a:pt x="17588" y="8158"/>
                    </a:cubicBezTo>
                    <a:lnTo>
                      <a:pt x="17588" y="4749"/>
                    </a:lnTo>
                    <a:cubicBezTo>
                      <a:pt x="17588" y="4423"/>
                      <a:pt x="17402" y="4135"/>
                      <a:pt x="17114" y="3996"/>
                    </a:cubicBezTo>
                    <a:lnTo>
                      <a:pt x="15823" y="3374"/>
                    </a:lnTo>
                    <a:cubicBezTo>
                      <a:pt x="15349" y="3151"/>
                      <a:pt x="15005" y="2714"/>
                      <a:pt x="14894" y="2203"/>
                    </a:cubicBezTo>
                    <a:lnTo>
                      <a:pt x="14429" y="726"/>
                    </a:lnTo>
                    <a:cubicBezTo>
                      <a:pt x="14336" y="308"/>
                      <a:pt x="13965" y="1"/>
                      <a:pt x="135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1"/>
              <p:cNvSpPr/>
              <p:nvPr/>
            </p:nvSpPr>
            <p:spPr>
              <a:xfrm>
                <a:off x="7480513" y="593591"/>
                <a:ext cx="343455" cy="206241"/>
              </a:xfrm>
              <a:custGeom>
                <a:avLst/>
                <a:gdLst/>
                <a:ahLst/>
                <a:cxnLst/>
                <a:rect l="l" t="t" r="r" b="b"/>
                <a:pathLst>
                  <a:path w="4628" h="2798" extrusionOk="0">
                    <a:moveTo>
                      <a:pt x="1300" y="1"/>
                    </a:moveTo>
                    <a:cubicBezTo>
                      <a:pt x="890" y="1"/>
                      <a:pt x="538" y="295"/>
                      <a:pt x="446" y="698"/>
                    </a:cubicBezTo>
                    <a:lnTo>
                      <a:pt x="0" y="2788"/>
                    </a:lnTo>
                    <a:lnTo>
                      <a:pt x="4627" y="2797"/>
                    </a:lnTo>
                    <a:lnTo>
                      <a:pt x="4627" y="1"/>
                    </a:lnTo>
                    <a:lnTo>
                      <a:pt x="1319" y="1"/>
                    </a:lnTo>
                    <a:cubicBezTo>
                      <a:pt x="1313" y="1"/>
                      <a:pt x="1307" y="1"/>
                      <a:pt x="1300" y="1"/>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1"/>
              <p:cNvSpPr/>
              <p:nvPr/>
            </p:nvSpPr>
            <p:spPr>
              <a:xfrm>
                <a:off x="7237096" y="949758"/>
                <a:ext cx="342045" cy="339066"/>
              </a:xfrm>
              <a:custGeom>
                <a:avLst/>
                <a:gdLst/>
                <a:ahLst/>
                <a:cxnLst/>
                <a:rect l="l" t="t" r="r" b="b"/>
                <a:pathLst>
                  <a:path w="4609" h="4600" extrusionOk="0">
                    <a:moveTo>
                      <a:pt x="2305" y="0"/>
                    </a:moveTo>
                    <a:cubicBezTo>
                      <a:pt x="1032" y="0"/>
                      <a:pt x="0" y="1031"/>
                      <a:pt x="0" y="2304"/>
                    </a:cubicBezTo>
                    <a:cubicBezTo>
                      <a:pt x="0" y="3568"/>
                      <a:pt x="1032" y="4599"/>
                      <a:pt x="2305" y="4599"/>
                    </a:cubicBezTo>
                    <a:cubicBezTo>
                      <a:pt x="3577" y="4599"/>
                      <a:pt x="4609" y="3568"/>
                      <a:pt x="4609" y="2304"/>
                    </a:cubicBezTo>
                    <a:cubicBezTo>
                      <a:pt x="4609" y="1031"/>
                      <a:pt x="3577" y="0"/>
                      <a:pt x="23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1"/>
              <p:cNvSpPr/>
              <p:nvPr/>
            </p:nvSpPr>
            <p:spPr>
              <a:xfrm>
                <a:off x="7321179" y="1033271"/>
                <a:ext cx="173880" cy="172629"/>
              </a:xfrm>
              <a:custGeom>
                <a:avLst/>
                <a:gdLst/>
                <a:ahLst/>
                <a:cxnLst/>
                <a:rect l="l" t="t" r="r" b="b"/>
                <a:pathLst>
                  <a:path w="2343" h="2342" extrusionOk="0">
                    <a:moveTo>
                      <a:pt x="1172" y="1"/>
                    </a:moveTo>
                    <a:cubicBezTo>
                      <a:pt x="521" y="1"/>
                      <a:pt x="1" y="521"/>
                      <a:pt x="1" y="1171"/>
                    </a:cubicBezTo>
                    <a:cubicBezTo>
                      <a:pt x="1" y="1812"/>
                      <a:pt x="521" y="2342"/>
                      <a:pt x="1172" y="2342"/>
                    </a:cubicBezTo>
                    <a:cubicBezTo>
                      <a:pt x="1822" y="2342"/>
                      <a:pt x="2342" y="1812"/>
                      <a:pt x="2342" y="1171"/>
                    </a:cubicBezTo>
                    <a:cubicBezTo>
                      <a:pt x="2342" y="521"/>
                      <a:pt x="1822" y="1"/>
                      <a:pt x="11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1"/>
              <p:cNvSpPr/>
              <p:nvPr/>
            </p:nvSpPr>
            <p:spPr>
              <a:xfrm>
                <a:off x="7381885" y="1092829"/>
                <a:ext cx="52468" cy="52850"/>
              </a:xfrm>
              <a:custGeom>
                <a:avLst/>
                <a:gdLst/>
                <a:ahLst/>
                <a:cxnLst/>
                <a:rect l="l" t="t" r="r" b="b"/>
                <a:pathLst>
                  <a:path w="707" h="717" extrusionOk="0">
                    <a:moveTo>
                      <a:pt x="354" y="1"/>
                    </a:moveTo>
                    <a:cubicBezTo>
                      <a:pt x="159" y="1"/>
                      <a:pt x="1" y="159"/>
                      <a:pt x="1" y="363"/>
                    </a:cubicBezTo>
                    <a:cubicBezTo>
                      <a:pt x="1" y="558"/>
                      <a:pt x="159" y="716"/>
                      <a:pt x="354" y="716"/>
                    </a:cubicBezTo>
                    <a:cubicBezTo>
                      <a:pt x="549" y="716"/>
                      <a:pt x="707" y="558"/>
                      <a:pt x="707" y="363"/>
                    </a:cubicBezTo>
                    <a:cubicBezTo>
                      <a:pt x="707" y="159"/>
                      <a:pt x="54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1"/>
              <p:cNvSpPr/>
              <p:nvPr/>
            </p:nvSpPr>
            <p:spPr>
              <a:xfrm>
                <a:off x="7106111" y="899045"/>
                <a:ext cx="42078" cy="104889"/>
              </a:xfrm>
              <a:custGeom>
                <a:avLst/>
                <a:gdLst/>
                <a:ahLst/>
                <a:cxnLst/>
                <a:rect l="l" t="t" r="r" b="b"/>
                <a:pathLst>
                  <a:path w="567" h="1423" extrusionOk="0">
                    <a:moveTo>
                      <a:pt x="288" y="1"/>
                    </a:moveTo>
                    <a:cubicBezTo>
                      <a:pt x="130" y="1"/>
                      <a:pt x="0" y="131"/>
                      <a:pt x="0" y="289"/>
                    </a:cubicBezTo>
                    <a:lnTo>
                      <a:pt x="0" y="1143"/>
                    </a:lnTo>
                    <a:cubicBezTo>
                      <a:pt x="0" y="1292"/>
                      <a:pt x="130" y="1422"/>
                      <a:pt x="288" y="1422"/>
                    </a:cubicBezTo>
                    <a:cubicBezTo>
                      <a:pt x="446" y="1422"/>
                      <a:pt x="567" y="1292"/>
                      <a:pt x="567" y="1143"/>
                    </a:cubicBezTo>
                    <a:lnTo>
                      <a:pt x="567" y="289"/>
                    </a:lnTo>
                    <a:cubicBezTo>
                      <a:pt x="567" y="131"/>
                      <a:pt x="446" y="1"/>
                      <a:pt x="28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1"/>
              <p:cNvSpPr/>
              <p:nvPr/>
            </p:nvSpPr>
            <p:spPr>
              <a:xfrm>
                <a:off x="7059209" y="1077792"/>
                <a:ext cx="161412" cy="115135"/>
              </a:xfrm>
              <a:custGeom>
                <a:avLst/>
                <a:gdLst/>
                <a:ahLst/>
                <a:cxnLst/>
                <a:rect l="l" t="t" r="r" b="b"/>
                <a:pathLst>
                  <a:path w="2175" h="1562" extrusionOk="0">
                    <a:moveTo>
                      <a:pt x="338" y="0"/>
                    </a:moveTo>
                    <a:cubicBezTo>
                      <a:pt x="150" y="0"/>
                      <a:pt x="0" y="164"/>
                      <a:pt x="0" y="354"/>
                    </a:cubicBezTo>
                    <a:lnTo>
                      <a:pt x="0" y="595"/>
                    </a:lnTo>
                    <a:cubicBezTo>
                      <a:pt x="0" y="1125"/>
                      <a:pt x="437" y="1561"/>
                      <a:pt x="967" y="1561"/>
                    </a:cubicBezTo>
                    <a:lnTo>
                      <a:pt x="2175" y="1561"/>
                    </a:lnTo>
                    <a:lnTo>
                      <a:pt x="2175" y="354"/>
                    </a:lnTo>
                    <a:cubicBezTo>
                      <a:pt x="2175" y="158"/>
                      <a:pt x="2017" y="1"/>
                      <a:pt x="1821" y="1"/>
                    </a:cubicBezTo>
                    <a:lnTo>
                      <a:pt x="353" y="1"/>
                    </a:lnTo>
                    <a:cubicBezTo>
                      <a:pt x="348" y="0"/>
                      <a:pt x="343" y="0"/>
                      <a:pt x="3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1"/>
              <p:cNvSpPr/>
              <p:nvPr/>
            </p:nvSpPr>
            <p:spPr>
              <a:xfrm>
                <a:off x="8269986" y="1077129"/>
                <a:ext cx="160670" cy="115798"/>
              </a:xfrm>
              <a:custGeom>
                <a:avLst/>
                <a:gdLst/>
                <a:ahLst/>
                <a:cxnLst/>
                <a:rect l="l" t="t" r="r" b="b"/>
                <a:pathLst>
                  <a:path w="2165" h="1571" extrusionOk="0">
                    <a:moveTo>
                      <a:pt x="353" y="0"/>
                    </a:moveTo>
                    <a:cubicBezTo>
                      <a:pt x="158" y="0"/>
                      <a:pt x="0" y="167"/>
                      <a:pt x="0" y="363"/>
                    </a:cubicBezTo>
                    <a:lnTo>
                      <a:pt x="0" y="1570"/>
                    </a:lnTo>
                    <a:lnTo>
                      <a:pt x="1199" y="1570"/>
                    </a:lnTo>
                    <a:cubicBezTo>
                      <a:pt x="1728" y="1570"/>
                      <a:pt x="2165" y="1134"/>
                      <a:pt x="2165" y="595"/>
                    </a:cubicBezTo>
                    <a:lnTo>
                      <a:pt x="2165" y="363"/>
                    </a:lnTo>
                    <a:cubicBezTo>
                      <a:pt x="2165" y="167"/>
                      <a:pt x="2007" y="0"/>
                      <a:pt x="18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1"/>
              <p:cNvSpPr/>
              <p:nvPr/>
            </p:nvSpPr>
            <p:spPr>
              <a:xfrm>
                <a:off x="8320970" y="895654"/>
                <a:ext cx="72506" cy="117862"/>
              </a:xfrm>
              <a:custGeom>
                <a:avLst/>
                <a:gdLst/>
                <a:ahLst/>
                <a:cxnLst/>
                <a:rect l="l" t="t" r="r" b="b"/>
                <a:pathLst>
                  <a:path w="977" h="1599" extrusionOk="0">
                    <a:moveTo>
                      <a:pt x="1" y="0"/>
                    </a:moveTo>
                    <a:lnTo>
                      <a:pt x="1" y="1598"/>
                    </a:lnTo>
                    <a:lnTo>
                      <a:pt x="976" y="1598"/>
                    </a:lnTo>
                    <a:lnTo>
                      <a:pt x="9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1"/>
              <p:cNvSpPr/>
              <p:nvPr/>
            </p:nvSpPr>
            <p:spPr>
              <a:xfrm>
                <a:off x="8320970" y="895655"/>
                <a:ext cx="72506" cy="35012"/>
              </a:xfrm>
              <a:custGeom>
                <a:avLst/>
                <a:gdLst/>
                <a:ahLst/>
                <a:cxnLst/>
                <a:rect l="l" t="t" r="r" b="b"/>
                <a:pathLst>
                  <a:path w="977" h="475" extrusionOk="0">
                    <a:moveTo>
                      <a:pt x="1" y="0"/>
                    </a:moveTo>
                    <a:lnTo>
                      <a:pt x="1" y="474"/>
                    </a:lnTo>
                    <a:lnTo>
                      <a:pt x="976" y="474"/>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1"/>
              <p:cNvSpPr/>
              <p:nvPr/>
            </p:nvSpPr>
            <p:spPr>
              <a:xfrm>
                <a:off x="7740405" y="827178"/>
                <a:ext cx="83563" cy="39730"/>
              </a:xfrm>
              <a:custGeom>
                <a:avLst/>
                <a:gdLst/>
                <a:ahLst/>
                <a:cxnLst/>
                <a:rect l="l" t="t" r="r" b="b"/>
                <a:pathLst>
                  <a:path w="1126" h="539" extrusionOk="0">
                    <a:moveTo>
                      <a:pt x="1" y="0"/>
                    </a:moveTo>
                    <a:lnTo>
                      <a:pt x="1" y="539"/>
                    </a:lnTo>
                    <a:lnTo>
                      <a:pt x="1125" y="539"/>
                    </a:lnTo>
                    <a:lnTo>
                      <a:pt x="112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1"/>
              <p:cNvSpPr/>
              <p:nvPr/>
            </p:nvSpPr>
            <p:spPr>
              <a:xfrm>
                <a:off x="8013507" y="827178"/>
                <a:ext cx="84157" cy="39730"/>
              </a:xfrm>
              <a:custGeom>
                <a:avLst/>
                <a:gdLst/>
                <a:ahLst/>
                <a:cxnLst/>
                <a:rect l="l" t="t" r="r" b="b"/>
                <a:pathLst>
                  <a:path w="1134" h="539" extrusionOk="0">
                    <a:moveTo>
                      <a:pt x="0" y="0"/>
                    </a:moveTo>
                    <a:lnTo>
                      <a:pt x="0" y="539"/>
                    </a:lnTo>
                    <a:lnTo>
                      <a:pt x="1133" y="539"/>
                    </a:lnTo>
                    <a:lnTo>
                      <a:pt x="1133"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1"/>
              <p:cNvSpPr/>
              <p:nvPr/>
            </p:nvSpPr>
            <p:spPr>
              <a:xfrm>
                <a:off x="7871465" y="592264"/>
                <a:ext cx="258631" cy="206904"/>
              </a:xfrm>
              <a:custGeom>
                <a:avLst/>
                <a:gdLst/>
                <a:ahLst/>
                <a:cxnLst/>
                <a:rect l="l" t="t" r="r" b="b"/>
                <a:pathLst>
                  <a:path w="3485" h="2807" extrusionOk="0">
                    <a:moveTo>
                      <a:pt x="0" y="0"/>
                    </a:moveTo>
                    <a:lnTo>
                      <a:pt x="0" y="2806"/>
                    </a:lnTo>
                    <a:lnTo>
                      <a:pt x="3484" y="2806"/>
                    </a:lnTo>
                    <a:lnTo>
                      <a:pt x="3131" y="521"/>
                    </a:lnTo>
                    <a:cubicBezTo>
                      <a:pt x="3075" y="223"/>
                      <a:pt x="2825" y="0"/>
                      <a:pt x="2527" y="0"/>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1"/>
              <p:cNvSpPr/>
              <p:nvPr/>
            </p:nvSpPr>
            <p:spPr>
              <a:xfrm>
                <a:off x="7917625" y="949758"/>
                <a:ext cx="342045" cy="339066"/>
              </a:xfrm>
              <a:custGeom>
                <a:avLst/>
                <a:gdLst/>
                <a:ahLst/>
                <a:cxnLst/>
                <a:rect l="l" t="t" r="r" b="b"/>
                <a:pathLst>
                  <a:path w="4609" h="4600" extrusionOk="0">
                    <a:moveTo>
                      <a:pt x="2305" y="0"/>
                    </a:moveTo>
                    <a:cubicBezTo>
                      <a:pt x="1032" y="0"/>
                      <a:pt x="1" y="1031"/>
                      <a:pt x="1" y="2304"/>
                    </a:cubicBezTo>
                    <a:cubicBezTo>
                      <a:pt x="1" y="3568"/>
                      <a:pt x="1032" y="4599"/>
                      <a:pt x="2305" y="4599"/>
                    </a:cubicBezTo>
                    <a:cubicBezTo>
                      <a:pt x="3578" y="4599"/>
                      <a:pt x="4609" y="3568"/>
                      <a:pt x="4609" y="2304"/>
                    </a:cubicBezTo>
                    <a:cubicBezTo>
                      <a:pt x="4609" y="1031"/>
                      <a:pt x="3578" y="0"/>
                      <a:pt x="23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1"/>
              <p:cNvSpPr/>
              <p:nvPr/>
            </p:nvSpPr>
            <p:spPr>
              <a:xfrm>
                <a:off x="8001782" y="1033271"/>
                <a:ext cx="173806" cy="172629"/>
              </a:xfrm>
              <a:custGeom>
                <a:avLst/>
                <a:gdLst/>
                <a:ahLst/>
                <a:cxnLst/>
                <a:rect l="l" t="t" r="r" b="b"/>
                <a:pathLst>
                  <a:path w="2342" h="2342" extrusionOk="0">
                    <a:moveTo>
                      <a:pt x="1171" y="1"/>
                    </a:moveTo>
                    <a:cubicBezTo>
                      <a:pt x="530" y="1"/>
                      <a:pt x="0" y="521"/>
                      <a:pt x="0" y="1171"/>
                    </a:cubicBezTo>
                    <a:cubicBezTo>
                      <a:pt x="0" y="1812"/>
                      <a:pt x="530" y="2342"/>
                      <a:pt x="1171" y="2342"/>
                    </a:cubicBezTo>
                    <a:cubicBezTo>
                      <a:pt x="1821" y="2342"/>
                      <a:pt x="2341" y="1812"/>
                      <a:pt x="2341" y="1171"/>
                    </a:cubicBezTo>
                    <a:cubicBezTo>
                      <a:pt x="2341" y="521"/>
                      <a:pt x="1821" y="1"/>
                      <a:pt x="117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1"/>
              <p:cNvSpPr/>
              <p:nvPr/>
            </p:nvSpPr>
            <p:spPr>
              <a:xfrm>
                <a:off x="8062413" y="1092829"/>
                <a:ext cx="52468" cy="52850"/>
              </a:xfrm>
              <a:custGeom>
                <a:avLst/>
                <a:gdLst/>
                <a:ahLst/>
                <a:cxnLst/>
                <a:rect l="l" t="t" r="r" b="b"/>
                <a:pathLst>
                  <a:path w="707" h="717" extrusionOk="0">
                    <a:moveTo>
                      <a:pt x="354" y="1"/>
                    </a:moveTo>
                    <a:cubicBezTo>
                      <a:pt x="159" y="1"/>
                      <a:pt x="1" y="159"/>
                      <a:pt x="1" y="363"/>
                    </a:cubicBezTo>
                    <a:cubicBezTo>
                      <a:pt x="1" y="558"/>
                      <a:pt x="159" y="716"/>
                      <a:pt x="354" y="716"/>
                    </a:cubicBezTo>
                    <a:cubicBezTo>
                      <a:pt x="549" y="716"/>
                      <a:pt x="707" y="558"/>
                      <a:pt x="707" y="363"/>
                    </a:cubicBezTo>
                    <a:cubicBezTo>
                      <a:pt x="707" y="159"/>
                      <a:pt x="54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1"/>
              <p:cNvSpPr/>
              <p:nvPr/>
            </p:nvSpPr>
            <p:spPr>
              <a:xfrm>
                <a:off x="7059209" y="1077792"/>
                <a:ext cx="161412" cy="115135"/>
              </a:xfrm>
              <a:custGeom>
                <a:avLst/>
                <a:gdLst/>
                <a:ahLst/>
                <a:cxnLst/>
                <a:rect l="l" t="t" r="r" b="b"/>
                <a:pathLst>
                  <a:path w="2175" h="1562" extrusionOk="0">
                    <a:moveTo>
                      <a:pt x="338" y="0"/>
                    </a:moveTo>
                    <a:cubicBezTo>
                      <a:pt x="150" y="0"/>
                      <a:pt x="0" y="164"/>
                      <a:pt x="0" y="354"/>
                    </a:cubicBezTo>
                    <a:lnTo>
                      <a:pt x="0" y="595"/>
                    </a:lnTo>
                    <a:cubicBezTo>
                      <a:pt x="0" y="1125"/>
                      <a:pt x="437" y="1561"/>
                      <a:pt x="967" y="1561"/>
                    </a:cubicBezTo>
                    <a:lnTo>
                      <a:pt x="2175" y="1561"/>
                    </a:lnTo>
                    <a:lnTo>
                      <a:pt x="2175" y="354"/>
                    </a:lnTo>
                    <a:cubicBezTo>
                      <a:pt x="2175" y="158"/>
                      <a:pt x="2017" y="1"/>
                      <a:pt x="1821" y="1"/>
                    </a:cubicBezTo>
                    <a:lnTo>
                      <a:pt x="353" y="1"/>
                    </a:lnTo>
                    <a:cubicBezTo>
                      <a:pt x="348" y="0"/>
                      <a:pt x="343" y="0"/>
                      <a:pt x="338"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1"/>
              <p:cNvSpPr/>
              <p:nvPr/>
            </p:nvSpPr>
            <p:spPr>
              <a:xfrm>
                <a:off x="8269986" y="1077792"/>
                <a:ext cx="160670" cy="115798"/>
              </a:xfrm>
              <a:custGeom>
                <a:avLst/>
                <a:gdLst/>
                <a:ahLst/>
                <a:cxnLst/>
                <a:rect l="l" t="t" r="r" b="b"/>
                <a:pathLst>
                  <a:path w="2165" h="1571" extrusionOk="0">
                    <a:moveTo>
                      <a:pt x="353" y="0"/>
                    </a:moveTo>
                    <a:cubicBezTo>
                      <a:pt x="158" y="0"/>
                      <a:pt x="0" y="167"/>
                      <a:pt x="0" y="363"/>
                    </a:cubicBezTo>
                    <a:lnTo>
                      <a:pt x="0" y="1570"/>
                    </a:lnTo>
                    <a:lnTo>
                      <a:pt x="1199" y="1570"/>
                    </a:lnTo>
                    <a:cubicBezTo>
                      <a:pt x="1728" y="1570"/>
                      <a:pt x="2165" y="1134"/>
                      <a:pt x="2165" y="595"/>
                    </a:cubicBezTo>
                    <a:lnTo>
                      <a:pt x="2165" y="363"/>
                    </a:lnTo>
                    <a:cubicBezTo>
                      <a:pt x="2165" y="167"/>
                      <a:pt x="2007" y="0"/>
                      <a:pt x="1812"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838" name="Google Shape;838;p31"/>
          <p:cNvCxnSpPr/>
          <p:nvPr/>
        </p:nvCxnSpPr>
        <p:spPr>
          <a:xfrm>
            <a:off x="3550200" y="1049085"/>
            <a:ext cx="1828800" cy="0"/>
          </a:xfrm>
          <a:prstGeom prst="straightConnector1">
            <a:avLst/>
          </a:prstGeom>
          <a:noFill/>
          <a:ln w="38100" cap="rnd" cmpd="sng">
            <a:solidFill>
              <a:schemeClr val="lt1"/>
            </a:solidFill>
            <a:prstDash val="dash"/>
            <a:round/>
            <a:headEnd type="none" w="sm" len="sm"/>
            <a:tailEnd type="none" w="sm" len="sm"/>
          </a:ln>
        </p:spPr>
      </p:cxnSp>
      <p:grpSp>
        <p:nvGrpSpPr>
          <p:cNvPr id="839" name="Google Shape;839;p31"/>
          <p:cNvGrpSpPr/>
          <p:nvPr/>
        </p:nvGrpSpPr>
        <p:grpSpPr>
          <a:xfrm>
            <a:off x="375414" y="349839"/>
            <a:ext cx="1549466" cy="1235378"/>
            <a:chOff x="4822692" y="1362435"/>
            <a:chExt cx="1768011" cy="1620740"/>
          </a:xfrm>
        </p:grpSpPr>
        <p:sp>
          <p:nvSpPr>
            <p:cNvPr id="840" name="Google Shape;840;p31"/>
            <p:cNvSpPr/>
            <p:nvPr/>
          </p:nvSpPr>
          <p:spPr>
            <a:xfrm>
              <a:off x="4929457" y="1464944"/>
              <a:ext cx="1554481" cy="1204707"/>
            </a:xfrm>
            <a:custGeom>
              <a:avLst/>
              <a:gdLst/>
              <a:ahLst/>
              <a:cxnLst/>
              <a:rect l="l" t="t" r="r" b="b"/>
              <a:pathLst>
                <a:path w="16718" h="12907" extrusionOk="0">
                  <a:moveTo>
                    <a:pt x="8449" y="0"/>
                  </a:moveTo>
                  <a:cubicBezTo>
                    <a:pt x="4640" y="0"/>
                    <a:pt x="610" y="3371"/>
                    <a:pt x="205" y="8922"/>
                  </a:cubicBezTo>
                  <a:cubicBezTo>
                    <a:pt x="0" y="11733"/>
                    <a:pt x="1701" y="12906"/>
                    <a:pt x="3547" y="12906"/>
                  </a:cubicBezTo>
                  <a:cubicBezTo>
                    <a:pt x="4215" y="12906"/>
                    <a:pt x="4903" y="12752"/>
                    <a:pt x="5525" y="12466"/>
                  </a:cubicBezTo>
                  <a:cubicBezTo>
                    <a:pt x="6050" y="12226"/>
                    <a:pt x="6677" y="12150"/>
                    <a:pt x="7355" y="12150"/>
                  </a:cubicBezTo>
                  <a:cubicBezTo>
                    <a:pt x="8511" y="12150"/>
                    <a:pt x="9819" y="12370"/>
                    <a:pt x="11033" y="12370"/>
                  </a:cubicBezTo>
                  <a:cubicBezTo>
                    <a:pt x="12294" y="12370"/>
                    <a:pt x="13455" y="12133"/>
                    <a:pt x="14241" y="11167"/>
                  </a:cubicBezTo>
                  <a:cubicBezTo>
                    <a:pt x="16717" y="8112"/>
                    <a:pt x="14424" y="1520"/>
                    <a:pt x="10213" y="254"/>
                  </a:cubicBezTo>
                  <a:cubicBezTo>
                    <a:pt x="9640" y="83"/>
                    <a:pt x="9048" y="0"/>
                    <a:pt x="8449"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1" name="Google Shape;841;p31"/>
            <p:cNvGrpSpPr/>
            <p:nvPr/>
          </p:nvGrpSpPr>
          <p:grpSpPr>
            <a:xfrm>
              <a:off x="4822692" y="1362435"/>
              <a:ext cx="1768011" cy="1620740"/>
              <a:chOff x="4754811" y="1362435"/>
              <a:chExt cx="1768011" cy="1620740"/>
            </a:xfrm>
          </p:grpSpPr>
          <p:grpSp>
            <p:nvGrpSpPr>
              <p:cNvPr id="842" name="Google Shape;842;p31"/>
              <p:cNvGrpSpPr/>
              <p:nvPr/>
            </p:nvGrpSpPr>
            <p:grpSpPr>
              <a:xfrm>
                <a:off x="4754811" y="1362435"/>
                <a:ext cx="374156" cy="1613689"/>
                <a:chOff x="4754811" y="1362435"/>
                <a:chExt cx="374156" cy="1613689"/>
              </a:xfrm>
            </p:grpSpPr>
            <p:sp>
              <p:nvSpPr>
                <p:cNvPr id="843" name="Google Shape;843;p31"/>
                <p:cNvSpPr/>
                <p:nvPr/>
              </p:nvSpPr>
              <p:spPr>
                <a:xfrm>
                  <a:off x="4914327" y="1409461"/>
                  <a:ext cx="54792" cy="1514158"/>
                </a:xfrm>
                <a:custGeom>
                  <a:avLst/>
                  <a:gdLst/>
                  <a:ahLst/>
                  <a:cxnLst/>
                  <a:rect l="l" t="t" r="r" b="b"/>
                  <a:pathLst>
                    <a:path w="1150" h="31780" extrusionOk="0">
                      <a:moveTo>
                        <a:pt x="0" y="0"/>
                      </a:moveTo>
                      <a:lnTo>
                        <a:pt x="0" y="31780"/>
                      </a:lnTo>
                      <a:lnTo>
                        <a:pt x="1150" y="31780"/>
                      </a:lnTo>
                      <a:lnTo>
                        <a:pt x="11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1"/>
                <p:cNvSpPr/>
                <p:nvPr/>
              </p:nvSpPr>
              <p:spPr>
                <a:xfrm>
                  <a:off x="4914327" y="2893460"/>
                  <a:ext cx="54792" cy="30159"/>
                </a:xfrm>
                <a:custGeom>
                  <a:avLst/>
                  <a:gdLst/>
                  <a:ahLst/>
                  <a:cxnLst/>
                  <a:rect l="l" t="t" r="r" b="b"/>
                  <a:pathLst>
                    <a:path w="1150" h="633" extrusionOk="0">
                      <a:moveTo>
                        <a:pt x="0" y="0"/>
                      </a:moveTo>
                      <a:lnTo>
                        <a:pt x="0" y="633"/>
                      </a:lnTo>
                      <a:lnTo>
                        <a:pt x="1150" y="633"/>
                      </a:lnTo>
                      <a:lnTo>
                        <a:pt x="1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1"/>
                <p:cNvSpPr/>
                <p:nvPr/>
              </p:nvSpPr>
              <p:spPr>
                <a:xfrm>
                  <a:off x="4914327" y="1990349"/>
                  <a:ext cx="54792" cy="36353"/>
                </a:xfrm>
                <a:custGeom>
                  <a:avLst/>
                  <a:gdLst/>
                  <a:ahLst/>
                  <a:cxnLst/>
                  <a:rect l="l" t="t" r="r" b="b"/>
                  <a:pathLst>
                    <a:path w="1150" h="763" extrusionOk="0">
                      <a:moveTo>
                        <a:pt x="0" y="0"/>
                      </a:moveTo>
                      <a:lnTo>
                        <a:pt x="0" y="762"/>
                      </a:lnTo>
                      <a:lnTo>
                        <a:pt x="1150" y="762"/>
                      </a:lnTo>
                      <a:lnTo>
                        <a:pt x="1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1"/>
                <p:cNvSpPr/>
                <p:nvPr/>
              </p:nvSpPr>
              <p:spPr>
                <a:xfrm>
                  <a:off x="4754811" y="1362435"/>
                  <a:ext cx="374156" cy="630200"/>
                </a:xfrm>
                <a:custGeom>
                  <a:avLst/>
                  <a:gdLst/>
                  <a:ahLst/>
                  <a:cxnLst/>
                  <a:rect l="l" t="t" r="r" b="b"/>
                  <a:pathLst>
                    <a:path w="7853" h="13227" extrusionOk="0">
                      <a:moveTo>
                        <a:pt x="1798" y="1"/>
                      </a:moveTo>
                      <a:cubicBezTo>
                        <a:pt x="797" y="1"/>
                        <a:pt x="1" y="842"/>
                        <a:pt x="55" y="1838"/>
                      </a:cubicBezTo>
                      <a:lnTo>
                        <a:pt x="572" y="12227"/>
                      </a:lnTo>
                      <a:cubicBezTo>
                        <a:pt x="599" y="12785"/>
                        <a:pt x="1062" y="13227"/>
                        <a:pt x="1620" y="13227"/>
                      </a:cubicBezTo>
                      <a:lnTo>
                        <a:pt x="6226" y="13227"/>
                      </a:lnTo>
                      <a:cubicBezTo>
                        <a:pt x="6791" y="13227"/>
                        <a:pt x="7253" y="12792"/>
                        <a:pt x="7281" y="12227"/>
                      </a:cubicBezTo>
                      <a:lnTo>
                        <a:pt x="7798" y="1838"/>
                      </a:lnTo>
                      <a:cubicBezTo>
                        <a:pt x="7852" y="838"/>
                        <a:pt x="7049" y="1"/>
                        <a:pt x="6049" y="1"/>
                      </a:cubicBezTo>
                      <a:lnTo>
                        <a:pt x="1810" y="1"/>
                      </a:lnTo>
                      <a:cubicBezTo>
                        <a:pt x="1806" y="1"/>
                        <a:pt x="1802" y="1"/>
                        <a:pt x="179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1"/>
                <p:cNvSpPr/>
                <p:nvPr/>
              </p:nvSpPr>
              <p:spPr>
                <a:xfrm>
                  <a:off x="4804410" y="2923572"/>
                  <a:ext cx="274959" cy="52552"/>
                </a:xfrm>
                <a:custGeom>
                  <a:avLst/>
                  <a:gdLst/>
                  <a:ahLst/>
                  <a:cxnLst/>
                  <a:rect l="l" t="t" r="r" b="b"/>
                  <a:pathLst>
                    <a:path w="5771" h="1103" extrusionOk="0">
                      <a:moveTo>
                        <a:pt x="1" y="1"/>
                      </a:moveTo>
                      <a:lnTo>
                        <a:pt x="1" y="1103"/>
                      </a:lnTo>
                      <a:lnTo>
                        <a:pt x="5770" y="1103"/>
                      </a:lnTo>
                      <a:lnTo>
                        <a:pt x="577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1"/>
                <p:cNvSpPr/>
                <p:nvPr/>
              </p:nvSpPr>
              <p:spPr>
                <a:xfrm>
                  <a:off x="4831329" y="1699238"/>
                  <a:ext cx="220787" cy="220787"/>
                </a:xfrm>
                <a:custGeom>
                  <a:avLst/>
                  <a:gdLst/>
                  <a:ahLst/>
                  <a:cxnLst/>
                  <a:rect l="l" t="t" r="r" b="b"/>
                  <a:pathLst>
                    <a:path w="4634" h="4634" extrusionOk="0">
                      <a:moveTo>
                        <a:pt x="2320" y="1"/>
                      </a:moveTo>
                      <a:cubicBezTo>
                        <a:pt x="1041" y="1"/>
                        <a:pt x="0" y="1042"/>
                        <a:pt x="0" y="2321"/>
                      </a:cubicBezTo>
                      <a:cubicBezTo>
                        <a:pt x="0" y="3600"/>
                        <a:pt x="1041" y="4634"/>
                        <a:pt x="2320" y="4634"/>
                      </a:cubicBezTo>
                      <a:cubicBezTo>
                        <a:pt x="3599" y="4634"/>
                        <a:pt x="4634" y="3600"/>
                        <a:pt x="4634" y="2321"/>
                      </a:cubicBezTo>
                      <a:cubicBezTo>
                        <a:pt x="4634" y="1042"/>
                        <a:pt x="3599" y="1"/>
                        <a:pt x="23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1"/>
                <p:cNvSpPr/>
                <p:nvPr/>
              </p:nvSpPr>
              <p:spPr>
                <a:xfrm>
                  <a:off x="4832081" y="1699016"/>
                  <a:ext cx="220787" cy="220787"/>
                </a:xfrm>
                <a:custGeom>
                  <a:avLst/>
                  <a:gdLst/>
                  <a:ahLst/>
                  <a:cxnLst/>
                  <a:rect l="l" t="t" r="r" b="b"/>
                  <a:pathLst>
                    <a:path w="4634" h="4634" extrusionOk="0">
                      <a:moveTo>
                        <a:pt x="2320" y="0"/>
                      </a:moveTo>
                      <a:cubicBezTo>
                        <a:pt x="1041" y="0"/>
                        <a:pt x="0" y="1041"/>
                        <a:pt x="0" y="2320"/>
                      </a:cubicBezTo>
                      <a:cubicBezTo>
                        <a:pt x="0" y="3599"/>
                        <a:pt x="1041" y="4633"/>
                        <a:pt x="2320" y="4633"/>
                      </a:cubicBezTo>
                      <a:cubicBezTo>
                        <a:pt x="3599" y="4633"/>
                        <a:pt x="4634" y="3599"/>
                        <a:pt x="4634" y="2320"/>
                      </a:cubicBezTo>
                      <a:cubicBezTo>
                        <a:pt x="4634" y="1041"/>
                        <a:pt x="3599" y="0"/>
                        <a:pt x="2320" y="0"/>
                      </a:cubicBezTo>
                      <a:close/>
                    </a:path>
                  </a:pathLst>
                </a:custGeom>
                <a:solidFill>
                  <a:srgbClr val="CD4B4B">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1"/>
                <p:cNvSpPr/>
                <p:nvPr/>
              </p:nvSpPr>
              <p:spPr>
                <a:xfrm>
                  <a:off x="4856629" y="1729064"/>
                  <a:ext cx="170188" cy="170236"/>
                </a:xfrm>
                <a:custGeom>
                  <a:avLst/>
                  <a:gdLst/>
                  <a:ahLst/>
                  <a:cxnLst/>
                  <a:rect l="l" t="t" r="r" b="b"/>
                  <a:pathLst>
                    <a:path w="3572" h="3573" extrusionOk="0">
                      <a:moveTo>
                        <a:pt x="1789" y="1"/>
                      </a:moveTo>
                      <a:cubicBezTo>
                        <a:pt x="803" y="1"/>
                        <a:pt x="0" y="804"/>
                        <a:pt x="0" y="1790"/>
                      </a:cubicBezTo>
                      <a:cubicBezTo>
                        <a:pt x="0" y="2777"/>
                        <a:pt x="803" y="3573"/>
                        <a:pt x="1789" y="3573"/>
                      </a:cubicBezTo>
                      <a:cubicBezTo>
                        <a:pt x="2776" y="3573"/>
                        <a:pt x="3572" y="2777"/>
                        <a:pt x="3572" y="1790"/>
                      </a:cubicBezTo>
                      <a:cubicBezTo>
                        <a:pt x="3572" y="804"/>
                        <a:pt x="2776" y="1"/>
                        <a:pt x="1789" y="1"/>
                      </a:cubicBezTo>
                      <a:close/>
                    </a:path>
                  </a:pathLst>
                </a:custGeom>
                <a:solidFill>
                  <a:srgbClr val="CD4B4B">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1"/>
                <p:cNvSpPr/>
                <p:nvPr/>
              </p:nvSpPr>
              <p:spPr>
                <a:xfrm>
                  <a:off x="4878307" y="1756650"/>
                  <a:ext cx="127117" cy="115396"/>
                </a:xfrm>
                <a:custGeom>
                  <a:avLst/>
                  <a:gdLst/>
                  <a:ahLst/>
                  <a:cxnLst/>
                  <a:rect l="l" t="t" r="r" b="b"/>
                  <a:pathLst>
                    <a:path w="2668" h="2422" extrusionOk="0">
                      <a:moveTo>
                        <a:pt x="1331" y="0"/>
                      </a:moveTo>
                      <a:cubicBezTo>
                        <a:pt x="785" y="0"/>
                        <a:pt x="285" y="373"/>
                        <a:pt x="157" y="925"/>
                      </a:cubicBezTo>
                      <a:cubicBezTo>
                        <a:pt x="1" y="1578"/>
                        <a:pt x="402" y="2232"/>
                        <a:pt x="1049" y="2388"/>
                      </a:cubicBezTo>
                      <a:cubicBezTo>
                        <a:pt x="1144" y="2411"/>
                        <a:pt x="1239" y="2422"/>
                        <a:pt x="1333" y="2422"/>
                      </a:cubicBezTo>
                      <a:cubicBezTo>
                        <a:pt x="1882" y="2422"/>
                        <a:pt x="2378" y="2048"/>
                        <a:pt x="2511" y="1490"/>
                      </a:cubicBezTo>
                      <a:cubicBezTo>
                        <a:pt x="2668" y="844"/>
                        <a:pt x="2266" y="190"/>
                        <a:pt x="1613" y="34"/>
                      </a:cubicBezTo>
                      <a:cubicBezTo>
                        <a:pt x="1519" y="11"/>
                        <a:pt x="1424" y="0"/>
                        <a:pt x="1331" y="0"/>
                      </a:cubicBezTo>
                      <a:close/>
                    </a:path>
                  </a:pathLst>
                </a:custGeom>
                <a:solidFill>
                  <a:srgbClr val="CD4B4B">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1"/>
                <p:cNvSpPr/>
                <p:nvPr/>
              </p:nvSpPr>
              <p:spPr>
                <a:xfrm>
                  <a:off x="4831663" y="1703812"/>
                  <a:ext cx="220120" cy="107964"/>
                </a:xfrm>
                <a:custGeom>
                  <a:avLst/>
                  <a:gdLst/>
                  <a:ahLst/>
                  <a:cxnLst/>
                  <a:rect l="l" t="t" r="r" b="b"/>
                  <a:pathLst>
                    <a:path w="4620" h="2266" extrusionOk="0">
                      <a:moveTo>
                        <a:pt x="2313" y="0"/>
                      </a:moveTo>
                      <a:cubicBezTo>
                        <a:pt x="1109" y="0"/>
                        <a:pt x="102" y="925"/>
                        <a:pt x="0" y="2123"/>
                      </a:cubicBezTo>
                      <a:cubicBezTo>
                        <a:pt x="7" y="2170"/>
                        <a:pt x="14" y="2218"/>
                        <a:pt x="21" y="2266"/>
                      </a:cubicBezTo>
                      <a:cubicBezTo>
                        <a:pt x="184" y="1129"/>
                        <a:pt x="1164" y="286"/>
                        <a:pt x="2313" y="286"/>
                      </a:cubicBezTo>
                      <a:cubicBezTo>
                        <a:pt x="3463" y="286"/>
                        <a:pt x="4436" y="1129"/>
                        <a:pt x="4606" y="2266"/>
                      </a:cubicBezTo>
                      <a:cubicBezTo>
                        <a:pt x="4613" y="2218"/>
                        <a:pt x="4613" y="2170"/>
                        <a:pt x="4620" y="2123"/>
                      </a:cubicBezTo>
                      <a:cubicBezTo>
                        <a:pt x="4518" y="925"/>
                        <a:pt x="3518" y="0"/>
                        <a:pt x="2313" y="0"/>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1"/>
                <p:cNvSpPr/>
                <p:nvPr/>
              </p:nvSpPr>
              <p:spPr>
                <a:xfrm>
                  <a:off x="4927906" y="1729064"/>
                  <a:ext cx="27301" cy="27586"/>
                </a:xfrm>
                <a:custGeom>
                  <a:avLst/>
                  <a:gdLst/>
                  <a:ahLst/>
                  <a:cxnLst/>
                  <a:rect l="l" t="t" r="r" b="b"/>
                  <a:pathLst>
                    <a:path w="573" h="579" extrusionOk="0">
                      <a:moveTo>
                        <a:pt x="287" y="1"/>
                      </a:moveTo>
                      <a:cubicBezTo>
                        <a:pt x="123" y="1"/>
                        <a:pt x="1" y="130"/>
                        <a:pt x="1" y="286"/>
                      </a:cubicBezTo>
                      <a:cubicBezTo>
                        <a:pt x="1" y="450"/>
                        <a:pt x="123" y="579"/>
                        <a:pt x="287" y="579"/>
                      </a:cubicBezTo>
                      <a:cubicBezTo>
                        <a:pt x="443" y="579"/>
                        <a:pt x="572" y="450"/>
                        <a:pt x="572" y="286"/>
                      </a:cubicBezTo>
                      <a:cubicBezTo>
                        <a:pt x="572" y="130"/>
                        <a:pt x="443" y="1"/>
                        <a:pt x="2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1"/>
                <p:cNvSpPr/>
                <p:nvPr/>
              </p:nvSpPr>
              <p:spPr>
                <a:xfrm>
                  <a:off x="4908514" y="1793289"/>
                  <a:ext cx="70991" cy="106105"/>
                </a:xfrm>
                <a:custGeom>
                  <a:avLst/>
                  <a:gdLst/>
                  <a:ahLst/>
                  <a:cxnLst/>
                  <a:rect l="l" t="t" r="r" b="b"/>
                  <a:pathLst>
                    <a:path w="1490" h="2227" extrusionOk="0">
                      <a:moveTo>
                        <a:pt x="692" y="1"/>
                      </a:moveTo>
                      <a:cubicBezTo>
                        <a:pt x="601" y="1"/>
                        <a:pt x="511" y="55"/>
                        <a:pt x="483" y="163"/>
                      </a:cubicBezTo>
                      <a:lnTo>
                        <a:pt x="40" y="1959"/>
                      </a:lnTo>
                      <a:cubicBezTo>
                        <a:pt x="0" y="2123"/>
                        <a:pt x="128" y="2226"/>
                        <a:pt x="253" y="2226"/>
                      </a:cubicBezTo>
                      <a:cubicBezTo>
                        <a:pt x="341" y="2226"/>
                        <a:pt x="427" y="2176"/>
                        <a:pt x="455" y="2061"/>
                      </a:cubicBezTo>
                      <a:lnTo>
                        <a:pt x="714" y="1007"/>
                      </a:lnTo>
                      <a:lnTo>
                        <a:pt x="1047" y="2075"/>
                      </a:lnTo>
                      <a:cubicBezTo>
                        <a:pt x="1075" y="2163"/>
                        <a:pt x="1163" y="2225"/>
                        <a:pt x="1251" y="2225"/>
                      </a:cubicBezTo>
                      <a:cubicBezTo>
                        <a:pt x="1272" y="2225"/>
                        <a:pt x="1299" y="2225"/>
                        <a:pt x="1319" y="2218"/>
                      </a:cubicBezTo>
                      <a:cubicBezTo>
                        <a:pt x="1428" y="2177"/>
                        <a:pt x="1490" y="2061"/>
                        <a:pt x="1456" y="1946"/>
                      </a:cubicBezTo>
                      <a:lnTo>
                        <a:pt x="898" y="149"/>
                      </a:lnTo>
                      <a:cubicBezTo>
                        <a:pt x="864" y="50"/>
                        <a:pt x="778" y="1"/>
                        <a:pt x="6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1"/>
                <p:cNvSpPr/>
                <p:nvPr/>
              </p:nvSpPr>
              <p:spPr>
                <a:xfrm>
                  <a:off x="4921759" y="1754030"/>
                  <a:ext cx="40879" cy="74946"/>
                </a:xfrm>
                <a:custGeom>
                  <a:avLst/>
                  <a:gdLst/>
                  <a:ahLst/>
                  <a:cxnLst/>
                  <a:rect l="l" t="t" r="r" b="b"/>
                  <a:pathLst>
                    <a:path w="858" h="1573" extrusionOk="0">
                      <a:moveTo>
                        <a:pt x="252" y="1"/>
                      </a:moveTo>
                      <a:lnTo>
                        <a:pt x="1" y="55"/>
                      </a:lnTo>
                      <a:lnTo>
                        <a:pt x="1" y="177"/>
                      </a:lnTo>
                      <a:lnTo>
                        <a:pt x="62" y="1572"/>
                      </a:lnTo>
                      <a:lnTo>
                        <a:pt x="803" y="1572"/>
                      </a:lnTo>
                      <a:lnTo>
                        <a:pt x="810" y="259"/>
                      </a:lnTo>
                      <a:cubicBezTo>
                        <a:pt x="810" y="198"/>
                        <a:pt x="831" y="143"/>
                        <a:pt x="858" y="89"/>
                      </a:cubicBezTo>
                      <a:lnTo>
                        <a:pt x="5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1"/>
                <p:cNvSpPr/>
                <p:nvPr/>
              </p:nvSpPr>
              <p:spPr>
                <a:xfrm>
                  <a:off x="4899080" y="1756507"/>
                  <a:ext cx="37258" cy="66131"/>
                </a:xfrm>
                <a:custGeom>
                  <a:avLst/>
                  <a:gdLst/>
                  <a:ahLst/>
                  <a:cxnLst/>
                  <a:rect l="l" t="t" r="r" b="b"/>
                  <a:pathLst>
                    <a:path w="782" h="1388" extrusionOk="0">
                      <a:moveTo>
                        <a:pt x="516" y="1"/>
                      </a:moveTo>
                      <a:cubicBezTo>
                        <a:pt x="456" y="1"/>
                        <a:pt x="396" y="29"/>
                        <a:pt x="354" y="98"/>
                      </a:cubicBezTo>
                      <a:lnTo>
                        <a:pt x="34" y="615"/>
                      </a:lnTo>
                      <a:lnTo>
                        <a:pt x="28" y="636"/>
                      </a:lnTo>
                      <a:cubicBezTo>
                        <a:pt x="7" y="663"/>
                        <a:pt x="0" y="704"/>
                        <a:pt x="7" y="745"/>
                      </a:cubicBezTo>
                      <a:lnTo>
                        <a:pt x="150" y="1296"/>
                      </a:lnTo>
                      <a:cubicBezTo>
                        <a:pt x="171" y="1359"/>
                        <a:pt x="222" y="1387"/>
                        <a:pt x="274" y="1387"/>
                      </a:cubicBezTo>
                      <a:cubicBezTo>
                        <a:pt x="339" y="1387"/>
                        <a:pt x="405" y="1341"/>
                        <a:pt x="409" y="1262"/>
                      </a:cubicBezTo>
                      <a:lnTo>
                        <a:pt x="397" y="772"/>
                      </a:lnTo>
                      <a:lnTo>
                        <a:pt x="687" y="296"/>
                      </a:lnTo>
                      <a:lnTo>
                        <a:pt x="687" y="302"/>
                      </a:lnTo>
                      <a:cubicBezTo>
                        <a:pt x="782" y="147"/>
                        <a:pt x="650" y="1"/>
                        <a:pt x="5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1"/>
                <p:cNvSpPr/>
                <p:nvPr/>
              </p:nvSpPr>
              <p:spPr>
                <a:xfrm>
                  <a:off x="4947106" y="1757841"/>
                  <a:ext cx="37592" cy="66703"/>
                </a:xfrm>
                <a:custGeom>
                  <a:avLst/>
                  <a:gdLst/>
                  <a:ahLst/>
                  <a:cxnLst/>
                  <a:rect l="l" t="t" r="r" b="b"/>
                  <a:pathLst>
                    <a:path w="789" h="1400" extrusionOk="0">
                      <a:moveTo>
                        <a:pt x="266" y="0"/>
                      </a:moveTo>
                      <a:cubicBezTo>
                        <a:pt x="131" y="0"/>
                        <a:pt x="0" y="146"/>
                        <a:pt x="94" y="302"/>
                      </a:cubicBezTo>
                      <a:lnTo>
                        <a:pt x="395" y="783"/>
                      </a:lnTo>
                      <a:lnTo>
                        <a:pt x="395" y="783"/>
                      </a:lnTo>
                      <a:lnTo>
                        <a:pt x="401" y="1268"/>
                      </a:lnTo>
                      <a:cubicBezTo>
                        <a:pt x="401" y="1329"/>
                        <a:pt x="441" y="1383"/>
                        <a:pt x="503" y="1397"/>
                      </a:cubicBezTo>
                      <a:cubicBezTo>
                        <a:pt x="512" y="1399"/>
                        <a:pt x="522" y="1400"/>
                        <a:pt x="531" y="1400"/>
                      </a:cubicBezTo>
                      <a:cubicBezTo>
                        <a:pt x="594" y="1400"/>
                        <a:pt x="647" y="1360"/>
                        <a:pt x="659" y="1295"/>
                      </a:cubicBezTo>
                      <a:lnTo>
                        <a:pt x="782" y="737"/>
                      </a:lnTo>
                      <a:cubicBezTo>
                        <a:pt x="788" y="703"/>
                        <a:pt x="782" y="669"/>
                        <a:pt x="761" y="635"/>
                      </a:cubicBezTo>
                      <a:lnTo>
                        <a:pt x="754" y="621"/>
                      </a:lnTo>
                      <a:lnTo>
                        <a:pt x="428" y="97"/>
                      </a:lnTo>
                      <a:cubicBezTo>
                        <a:pt x="386" y="29"/>
                        <a:pt x="326" y="0"/>
                        <a:pt x="2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1"/>
                <p:cNvSpPr/>
                <p:nvPr/>
              </p:nvSpPr>
              <p:spPr>
                <a:xfrm>
                  <a:off x="4831329" y="1405554"/>
                  <a:ext cx="220787" cy="220787"/>
                </a:xfrm>
                <a:custGeom>
                  <a:avLst/>
                  <a:gdLst/>
                  <a:ahLst/>
                  <a:cxnLst/>
                  <a:rect l="l" t="t" r="r" b="b"/>
                  <a:pathLst>
                    <a:path w="4634" h="4634" extrusionOk="0">
                      <a:moveTo>
                        <a:pt x="2320" y="1"/>
                      </a:moveTo>
                      <a:cubicBezTo>
                        <a:pt x="1041" y="1"/>
                        <a:pt x="0" y="1042"/>
                        <a:pt x="0" y="2321"/>
                      </a:cubicBezTo>
                      <a:cubicBezTo>
                        <a:pt x="0" y="3600"/>
                        <a:pt x="1041" y="4634"/>
                        <a:pt x="2320" y="4634"/>
                      </a:cubicBezTo>
                      <a:cubicBezTo>
                        <a:pt x="3599" y="4634"/>
                        <a:pt x="4634" y="3600"/>
                        <a:pt x="4634" y="2321"/>
                      </a:cubicBezTo>
                      <a:cubicBezTo>
                        <a:pt x="4634" y="1042"/>
                        <a:pt x="3599" y="1"/>
                        <a:pt x="23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1"/>
                <p:cNvSpPr/>
                <p:nvPr/>
              </p:nvSpPr>
              <p:spPr>
                <a:xfrm>
                  <a:off x="4831329" y="1412034"/>
                  <a:ext cx="220787" cy="220835"/>
                </a:xfrm>
                <a:custGeom>
                  <a:avLst/>
                  <a:gdLst/>
                  <a:ahLst/>
                  <a:cxnLst/>
                  <a:rect l="l" t="t" r="r" b="b"/>
                  <a:pathLst>
                    <a:path w="4634" h="4635" extrusionOk="0">
                      <a:moveTo>
                        <a:pt x="2320" y="1"/>
                      </a:moveTo>
                      <a:cubicBezTo>
                        <a:pt x="1041" y="1"/>
                        <a:pt x="0" y="1035"/>
                        <a:pt x="0" y="2314"/>
                      </a:cubicBezTo>
                      <a:cubicBezTo>
                        <a:pt x="0" y="3593"/>
                        <a:pt x="1041" y="4634"/>
                        <a:pt x="2320" y="4634"/>
                      </a:cubicBezTo>
                      <a:cubicBezTo>
                        <a:pt x="3599" y="4634"/>
                        <a:pt x="4634" y="3593"/>
                        <a:pt x="4634" y="2314"/>
                      </a:cubicBezTo>
                      <a:cubicBezTo>
                        <a:pt x="4634" y="1035"/>
                        <a:pt x="3599" y="1"/>
                        <a:pt x="23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1"/>
                <p:cNvSpPr/>
                <p:nvPr/>
              </p:nvSpPr>
              <p:spPr>
                <a:xfrm>
                  <a:off x="4926953" y="1439287"/>
                  <a:ext cx="30207" cy="30207"/>
                </a:xfrm>
                <a:custGeom>
                  <a:avLst/>
                  <a:gdLst/>
                  <a:ahLst/>
                  <a:cxnLst/>
                  <a:rect l="l" t="t" r="r" b="b"/>
                  <a:pathLst>
                    <a:path w="634" h="634" extrusionOk="0">
                      <a:moveTo>
                        <a:pt x="320" y="0"/>
                      </a:moveTo>
                      <a:cubicBezTo>
                        <a:pt x="143" y="0"/>
                        <a:pt x="0" y="143"/>
                        <a:pt x="0" y="313"/>
                      </a:cubicBezTo>
                      <a:cubicBezTo>
                        <a:pt x="0" y="490"/>
                        <a:pt x="143" y="633"/>
                        <a:pt x="320" y="633"/>
                      </a:cubicBezTo>
                      <a:cubicBezTo>
                        <a:pt x="497" y="633"/>
                        <a:pt x="633" y="490"/>
                        <a:pt x="633" y="313"/>
                      </a:cubicBezTo>
                      <a:cubicBezTo>
                        <a:pt x="633" y="143"/>
                        <a:pt x="497" y="0"/>
                        <a:pt x="3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1"/>
                <p:cNvSpPr/>
                <p:nvPr/>
              </p:nvSpPr>
              <p:spPr>
                <a:xfrm>
                  <a:off x="4889980" y="1470733"/>
                  <a:ext cx="61653" cy="124211"/>
                </a:xfrm>
                <a:custGeom>
                  <a:avLst/>
                  <a:gdLst/>
                  <a:ahLst/>
                  <a:cxnLst/>
                  <a:rect l="l" t="t" r="r" b="b"/>
                  <a:pathLst>
                    <a:path w="1294" h="2607" extrusionOk="0">
                      <a:moveTo>
                        <a:pt x="1110" y="0"/>
                      </a:moveTo>
                      <a:cubicBezTo>
                        <a:pt x="1018" y="0"/>
                        <a:pt x="926" y="61"/>
                        <a:pt x="926" y="184"/>
                      </a:cubicBezTo>
                      <a:lnTo>
                        <a:pt x="926" y="1102"/>
                      </a:lnTo>
                      <a:lnTo>
                        <a:pt x="89" y="2313"/>
                      </a:lnTo>
                      <a:cubicBezTo>
                        <a:pt x="1" y="2436"/>
                        <a:pt x="89" y="2606"/>
                        <a:pt x="239" y="2606"/>
                      </a:cubicBezTo>
                      <a:cubicBezTo>
                        <a:pt x="300" y="2606"/>
                        <a:pt x="361" y="2579"/>
                        <a:pt x="395" y="2524"/>
                      </a:cubicBezTo>
                      <a:lnTo>
                        <a:pt x="1266" y="1266"/>
                      </a:lnTo>
                      <a:cubicBezTo>
                        <a:pt x="1287" y="1232"/>
                        <a:pt x="1293" y="1198"/>
                        <a:pt x="1293" y="1164"/>
                      </a:cubicBezTo>
                      <a:lnTo>
                        <a:pt x="1293" y="184"/>
                      </a:lnTo>
                      <a:cubicBezTo>
                        <a:pt x="1293" y="61"/>
                        <a:pt x="1202" y="0"/>
                        <a:pt x="11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1"/>
                <p:cNvSpPr/>
                <p:nvPr/>
              </p:nvSpPr>
              <p:spPr>
                <a:xfrm>
                  <a:off x="4887121" y="1464158"/>
                  <a:ext cx="100150" cy="67894"/>
                </a:xfrm>
                <a:custGeom>
                  <a:avLst/>
                  <a:gdLst/>
                  <a:ahLst/>
                  <a:cxnLst/>
                  <a:rect l="l" t="t" r="r" b="b"/>
                  <a:pathLst>
                    <a:path w="2102" h="1425" extrusionOk="0">
                      <a:moveTo>
                        <a:pt x="1143" y="1"/>
                      </a:moveTo>
                      <a:cubicBezTo>
                        <a:pt x="1136" y="1"/>
                        <a:pt x="1129" y="1"/>
                        <a:pt x="1122" y="2"/>
                      </a:cubicBezTo>
                      <a:cubicBezTo>
                        <a:pt x="1068" y="16"/>
                        <a:pt x="1013" y="50"/>
                        <a:pt x="993" y="97"/>
                      </a:cubicBezTo>
                      <a:lnTo>
                        <a:pt x="700" y="635"/>
                      </a:lnTo>
                      <a:lnTo>
                        <a:pt x="170" y="982"/>
                      </a:lnTo>
                      <a:cubicBezTo>
                        <a:pt x="1" y="1095"/>
                        <a:pt x="111" y="1328"/>
                        <a:pt x="274" y="1328"/>
                      </a:cubicBezTo>
                      <a:cubicBezTo>
                        <a:pt x="308" y="1328"/>
                        <a:pt x="344" y="1318"/>
                        <a:pt x="381" y="1295"/>
                      </a:cubicBezTo>
                      <a:lnTo>
                        <a:pt x="945" y="921"/>
                      </a:lnTo>
                      <a:cubicBezTo>
                        <a:pt x="966" y="907"/>
                        <a:pt x="986" y="880"/>
                        <a:pt x="1006" y="853"/>
                      </a:cubicBezTo>
                      <a:lnTo>
                        <a:pt x="1211" y="485"/>
                      </a:lnTo>
                      <a:lnTo>
                        <a:pt x="1496" y="744"/>
                      </a:lnTo>
                      <a:lnTo>
                        <a:pt x="1721" y="1302"/>
                      </a:lnTo>
                      <a:cubicBezTo>
                        <a:pt x="1748" y="1377"/>
                        <a:pt x="1816" y="1417"/>
                        <a:pt x="1891" y="1424"/>
                      </a:cubicBezTo>
                      <a:cubicBezTo>
                        <a:pt x="1911" y="1417"/>
                        <a:pt x="1939" y="1417"/>
                        <a:pt x="1959" y="1411"/>
                      </a:cubicBezTo>
                      <a:cubicBezTo>
                        <a:pt x="2054" y="1370"/>
                        <a:pt x="2102" y="1261"/>
                        <a:pt x="2061" y="1166"/>
                      </a:cubicBezTo>
                      <a:lnTo>
                        <a:pt x="1823" y="560"/>
                      </a:lnTo>
                      <a:cubicBezTo>
                        <a:pt x="1809" y="533"/>
                        <a:pt x="1796" y="512"/>
                        <a:pt x="1775" y="492"/>
                      </a:cubicBezTo>
                      <a:lnTo>
                        <a:pt x="1279" y="50"/>
                      </a:lnTo>
                      <a:cubicBezTo>
                        <a:pt x="1237" y="20"/>
                        <a:pt x="1191" y="1"/>
                        <a:pt x="114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1"/>
                <p:cNvSpPr/>
                <p:nvPr/>
              </p:nvSpPr>
              <p:spPr>
                <a:xfrm>
                  <a:off x="4930860" y="1516805"/>
                  <a:ext cx="58032" cy="80044"/>
                </a:xfrm>
                <a:custGeom>
                  <a:avLst/>
                  <a:gdLst/>
                  <a:ahLst/>
                  <a:cxnLst/>
                  <a:rect l="l" t="t" r="r" b="b"/>
                  <a:pathLst>
                    <a:path w="1218" h="1680" extrusionOk="0">
                      <a:moveTo>
                        <a:pt x="256" y="1"/>
                      </a:moveTo>
                      <a:cubicBezTo>
                        <a:pt x="127" y="1"/>
                        <a:pt x="0" y="137"/>
                        <a:pt x="88" y="285"/>
                      </a:cubicBezTo>
                      <a:lnTo>
                        <a:pt x="823" y="1585"/>
                      </a:lnTo>
                      <a:cubicBezTo>
                        <a:pt x="857" y="1646"/>
                        <a:pt x="919" y="1680"/>
                        <a:pt x="987" y="1680"/>
                      </a:cubicBezTo>
                      <a:cubicBezTo>
                        <a:pt x="1129" y="1680"/>
                        <a:pt x="1218" y="1530"/>
                        <a:pt x="1150" y="1401"/>
                      </a:cubicBezTo>
                      <a:lnTo>
                        <a:pt x="415" y="101"/>
                      </a:lnTo>
                      <a:cubicBezTo>
                        <a:pt x="376" y="30"/>
                        <a:pt x="316" y="1"/>
                        <a:pt x="2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1"/>
                <p:cNvSpPr/>
                <p:nvPr/>
              </p:nvSpPr>
              <p:spPr>
                <a:xfrm>
                  <a:off x="4831663" y="1411748"/>
                  <a:ext cx="220120" cy="108297"/>
                </a:xfrm>
                <a:custGeom>
                  <a:avLst/>
                  <a:gdLst/>
                  <a:ahLst/>
                  <a:cxnLst/>
                  <a:rect l="l" t="t" r="r" b="b"/>
                  <a:pathLst>
                    <a:path w="4620" h="2273" extrusionOk="0">
                      <a:moveTo>
                        <a:pt x="2313" y="0"/>
                      </a:moveTo>
                      <a:cubicBezTo>
                        <a:pt x="1109" y="0"/>
                        <a:pt x="102" y="925"/>
                        <a:pt x="0" y="2123"/>
                      </a:cubicBezTo>
                      <a:cubicBezTo>
                        <a:pt x="7" y="2177"/>
                        <a:pt x="14" y="2225"/>
                        <a:pt x="21" y="2272"/>
                      </a:cubicBezTo>
                      <a:cubicBezTo>
                        <a:pt x="184" y="1129"/>
                        <a:pt x="1164" y="286"/>
                        <a:pt x="2313" y="286"/>
                      </a:cubicBezTo>
                      <a:cubicBezTo>
                        <a:pt x="3463" y="286"/>
                        <a:pt x="4436" y="1129"/>
                        <a:pt x="4606" y="2272"/>
                      </a:cubicBezTo>
                      <a:cubicBezTo>
                        <a:pt x="4613" y="2225"/>
                        <a:pt x="4613" y="2177"/>
                        <a:pt x="4620" y="2123"/>
                      </a:cubicBezTo>
                      <a:cubicBezTo>
                        <a:pt x="4518" y="925"/>
                        <a:pt x="3518" y="0"/>
                        <a:pt x="23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31"/>
              <p:cNvGrpSpPr/>
              <p:nvPr/>
            </p:nvGrpSpPr>
            <p:grpSpPr>
              <a:xfrm>
                <a:off x="5017240" y="1635203"/>
                <a:ext cx="1169113" cy="1341874"/>
                <a:chOff x="5017240" y="1635203"/>
                <a:chExt cx="1169113" cy="1341874"/>
              </a:xfrm>
            </p:grpSpPr>
            <p:sp>
              <p:nvSpPr>
                <p:cNvPr id="866" name="Google Shape;866;p31"/>
                <p:cNvSpPr/>
                <p:nvPr/>
              </p:nvSpPr>
              <p:spPr>
                <a:xfrm>
                  <a:off x="5017240" y="1798101"/>
                  <a:ext cx="388211" cy="190342"/>
                </a:xfrm>
                <a:custGeom>
                  <a:avLst/>
                  <a:gdLst/>
                  <a:ahLst/>
                  <a:cxnLst/>
                  <a:rect l="l" t="t" r="r" b="b"/>
                  <a:pathLst>
                    <a:path w="8148" h="3995" extrusionOk="0">
                      <a:moveTo>
                        <a:pt x="97" y="1"/>
                      </a:moveTo>
                      <a:cubicBezTo>
                        <a:pt x="38" y="1"/>
                        <a:pt x="0" y="50"/>
                        <a:pt x="10" y="110"/>
                      </a:cubicBezTo>
                      <a:cubicBezTo>
                        <a:pt x="24" y="191"/>
                        <a:pt x="92" y="266"/>
                        <a:pt x="228" y="389"/>
                      </a:cubicBezTo>
                      <a:cubicBezTo>
                        <a:pt x="330" y="477"/>
                        <a:pt x="446" y="545"/>
                        <a:pt x="568" y="606"/>
                      </a:cubicBezTo>
                      <a:cubicBezTo>
                        <a:pt x="527" y="620"/>
                        <a:pt x="493" y="647"/>
                        <a:pt x="459" y="681"/>
                      </a:cubicBezTo>
                      <a:cubicBezTo>
                        <a:pt x="412" y="817"/>
                        <a:pt x="378" y="960"/>
                        <a:pt x="371" y="1103"/>
                      </a:cubicBezTo>
                      <a:cubicBezTo>
                        <a:pt x="378" y="1151"/>
                        <a:pt x="398" y="1191"/>
                        <a:pt x="432" y="1225"/>
                      </a:cubicBezTo>
                      <a:cubicBezTo>
                        <a:pt x="432" y="1225"/>
                        <a:pt x="371" y="1294"/>
                        <a:pt x="391" y="1348"/>
                      </a:cubicBezTo>
                      <a:cubicBezTo>
                        <a:pt x="436" y="1417"/>
                        <a:pt x="509" y="1458"/>
                        <a:pt x="585" y="1458"/>
                      </a:cubicBezTo>
                      <a:cubicBezTo>
                        <a:pt x="591" y="1458"/>
                        <a:pt x="596" y="1457"/>
                        <a:pt x="602" y="1457"/>
                      </a:cubicBezTo>
                      <a:cubicBezTo>
                        <a:pt x="711" y="1470"/>
                        <a:pt x="1004" y="1477"/>
                        <a:pt x="1092" y="1498"/>
                      </a:cubicBezTo>
                      <a:cubicBezTo>
                        <a:pt x="1156" y="1514"/>
                        <a:pt x="1294" y="1567"/>
                        <a:pt x="1429" y="1567"/>
                      </a:cubicBezTo>
                      <a:cubicBezTo>
                        <a:pt x="1467" y="1567"/>
                        <a:pt x="1505" y="1563"/>
                        <a:pt x="1541" y="1552"/>
                      </a:cubicBezTo>
                      <a:cubicBezTo>
                        <a:pt x="1672" y="1514"/>
                        <a:pt x="1741" y="1450"/>
                        <a:pt x="1847" y="1450"/>
                      </a:cubicBezTo>
                      <a:cubicBezTo>
                        <a:pt x="1874" y="1450"/>
                        <a:pt x="1903" y="1454"/>
                        <a:pt x="1936" y="1464"/>
                      </a:cubicBezTo>
                      <a:cubicBezTo>
                        <a:pt x="2099" y="1504"/>
                        <a:pt x="8147" y="3995"/>
                        <a:pt x="8147" y="3995"/>
                      </a:cubicBezTo>
                      <a:lnTo>
                        <a:pt x="8025" y="2158"/>
                      </a:lnTo>
                      <a:cubicBezTo>
                        <a:pt x="8025" y="2158"/>
                        <a:pt x="2065" y="926"/>
                        <a:pt x="1888" y="838"/>
                      </a:cubicBezTo>
                      <a:cubicBezTo>
                        <a:pt x="1711" y="756"/>
                        <a:pt x="1255" y="416"/>
                        <a:pt x="1167" y="402"/>
                      </a:cubicBezTo>
                      <a:cubicBezTo>
                        <a:pt x="1150" y="400"/>
                        <a:pt x="1131" y="398"/>
                        <a:pt x="1113" y="398"/>
                      </a:cubicBezTo>
                      <a:cubicBezTo>
                        <a:pt x="1080" y="398"/>
                        <a:pt x="1048" y="403"/>
                        <a:pt x="1017" y="416"/>
                      </a:cubicBezTo>
                      <a:cubicBezTo>
                        <a:pt x="827" y="355"/>
                        <a:pt x="643" y="293"/>
                        <a:pt x="466" y="212"/>
                      </a:cubicBezTo>
                      <a:cubicBezTo>
                        <a:pt x="357" y="151"/>
                        <a:pt x="262" y="69"/>
                        <a:pt x="167" y="21"/>
                      </a:cubicBezTo>
                      <a:cubicBezTo>
                        <a:pt x="142" y="7"/>
                        <a:pt x="118" y="1"/>
                        <a:pt x="97"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1"/>
                <p:cNvSpPr/>
                <p:nvPr/>
              </p:nvSpPr>
              <p:spPr>
                <a:xfrm>
                  <a:off x="5036203" y="1851940"/>
                  <a:ext cx="43023" cy="5860"/>
                </a:xfrm>
                <a:custGeom>
                  <a:avLst/>
                  <a:gdLst/>
                  <a:ahLst/>
                  <a:cxnLst/>
                  <a:rect l="l" t="t" r="r" b="b"/>
                  <a:pathLst>
                    <a:path w="903" h="123" extrusionOk="0">
                      <a:moveTo>
                        <a:pt x="313" y="0"/>
                      </a:moveTo>
                      <a:cubicBezTo>
                        <a:pt x="211" y="14"/>
                        <a:pt x="116" y="34"/>
                        <a:pt x="21" y="68"/>
                      </a:cubicBezTo>
                      <a:cubicBezTo>
                        <a:pt x="7" y="75"/>
                        <a:pt x="0" y="89"/>
                        <a:pt x="7" y="102"/>
                      </a:cubicBezTo>
                      <a:cubicBezTo>
                        <a:pt x="7" y="116"/>
                        <a:pt x="21" y="123"/>
                        <a:pt x="27" y="123"/>
                      </a:cubicBezTo>
                      <a:lnTo>
                        <a:pt x="41" y="123"/>
                      </a:lnTo>
                      <a:cubicBezTo>
                        <a:pt x="129" y="89"/>
                        <a:pt x="218" y="68"/>
                        <a:pt x="313" y="55"/>
                      </a:cubicBezTo>
                      <a:cubicBezTo>
                        <a:pt x="354" y="55"/>
                        <a:pt x="402" y="55"/>
                        <a:pt x="449" y="68"/>
                      </a:cubicBezTo>
                      <a:cubicBezTo>
                        <a:pt x="483" y="68"/>
                        <a:pt x="524" y="82"/>
                        <a:pt x="579" y="82"/>
                      </a:cubicBezTo>
                      <a:cubicBezTo>
                        <a:pt x="602" y="84"/>
                        <a:pt x="627" y="84"/>
                        <a:pt x="651" y="84"/>
                      </a:cubicBezTo>
                      <a:cubicBezTo>
                        <a:pt x="724" y="84"/>
                        <a:pt x="798" y="77"/>
                        <a:pt x="864" y="61"/>
                      </a:cubicBezTo>
                      <a:cubicBezTo>
                        <a:pt x="903" y="55"/>
                        <a:pt x="893" y="6"/>
                        <a:pt x="863" y="6"/>
                      </a:cubicBezTo>
                      <a:cubicBezTo>
                        <a:pt x="861" y="6"/>
                        <a:pt x="859" y="7"/>
                        <a:pt x="857" y="7"/>
                      </a:cubicBezTo>
                      <a:cubicBezTo>
                        <a:pt x="791" y="22"/>
                        <a:pt x="721" y="30"/>
                        <a:pt x="653" y="30"/>
                      </a:cubicBezTo>
                      <a:cubicBezTo>
                        <a:pt x="630" y="30"/>
                        <a:pt x="607" y="29"/>
                        <a:pt x="585" y="27"/>
                      </a:cubicBezTo>
                      <a:cubicBezTo>
                        <a:pt x="531" y="21"/>
                        <a:pt x="490" y="14"/>
                        <a:pt x="456" y="7"/>
                      </a:cubicBezTo>
                      <a:cubicBezTo>
                        <a:pt x="408" y="0"/>
                        <a:pt x="361" y="0"/>
                        <a:pt x="3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1"/>
                <p:cNvSpPr/>
                <p:nvPr/>
              </p:nvSpPr>
              <p:spPr>
                <a:xfrm>
                  <a:off x="5042206" y="1825545"/>
                  <a:ext cx="19963" cy="9910"/>
                </a:xfrm>
                <a:custGeom>
                  <a:avLst/>
                  <a:gdLst/>
                  <a:ahLst/>
                  <a:cxnLst/>
                  <a:rect l="l" t="t" r="r" b="b"/>
                  <a:pathLst>
                    <a:path w="419" h="208" extrusionOk="0">
                      <a:moveTo>
                        <a:pt x="39" y="1"/>
                      </a:moveTo>
                      <a:cubicBezTo>
                        <a:pt x="13" y="1"/>
                        <a:pt x="1" y="40"/>
                        <a:pt x="31" y="58"/>
                      </a:cubicBezTo>
                      <a:lnTo>
                        <a:pt x="371" y="207"/>
                      </a:lnTo>
                      <a:lnTo>
                        <a:pt x="384" y="207"/>
                      </a:lnTo>
                      <a:cubicBezTo>
                        <a:pt x="412" y="207"/>
                        <a:pt x="418" y="166"/>
                        <a:pt x="391" y="153"/>
                      </a:cubicBezTo>
                      <a:lnTo>
                        <a:pt x="51" y="3"/>
                      </a:lnTo>
                      <a:cubicBezTo>
                        <a:pt x="47" y="1"/>
                        <a:pt x="43"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1"/>
                <p:cNvSpPr/>
                <p:nvPr/>
              </p:nvSpPr>
              <p:spPr>
                <a:xfrm>
                  <a:off x="5044302" y="1835979"/>
                  <a:ext cx="26634" cy="19630"/>
                </a:xfrm>
                <a:custGeom>
                  <a:avLst/>
                  <a:gdLst/>
                  <a:ahLst/>
                  <a:cxnLst/>
                  <a:rect l="l" t="t" r="r" b="b"/>
                  <a:pathLst>
                    <a:path w="559" h="412" extrusionOk="0">
                      <a:moveTo>
                        <a:pt x="270" y="0"/>
                      </a:moveTo>
                      <a:cubicBezTo>
                        <a:pt x="207" y="0"/>
                        <a:pt x="146" y="15"/>
                        <a:pt x="89" y="49"/>
                      </a:cubicBezTo>
                      <a:cubicBezTo>
                        <a:pt x="28" y="90"/>
                        <a:pt x="14" y="186"/>
                        <a:pt x="0" y="247"/>
                      </a:cubicBezTo>
                      <a:lnTo>
                        <a:pt x="0" y="267"/>
                      </a:lnTo>
                      <a:cubicBezTo>
                        <a:pt x="0" y="308"/>
                        <a:pt x="7" y="349"/>
                        <a:pt x="21" y="383"/>
                      </a:cubicBezTo>
                      <a:cubicBezTo>
                        <a:pt x="26" y="397"/>
                        <a:pt x="36" y="403"/>
                        <a:pt x="46" y="403"/>
                      </a:cubicBezTo>
                      <a:cubicBezTo>
                        <a:pt x="65" y="403"/>
                        <a:pt x="84" y="384"/>
                        <a:pt x="75" y="362"/>
                      </a:cubicBezTo>
                      <a:cubicBezTo>
                        <a:pt x="62" y="335"/>
                        <a:pt x="55" y="308"/>
                        <a:pt x="62" y="281"/>
                      </a:cubicBezTo>
                      <a:lnTo>
                        <a:pt x="62" y="254"/>
                      </a:lnTo>
                      <a:cubicBezTo>
                        <a:pt x="62" y="213"/>
                        <a:pt x="75" y="124"/>
                        <a:pt x="116" y="104"/>
                      </a:cubicBezTo>
                      <a:cubicBezTo>
                        <a:pt x="164" y="70"/>
                        <a:pt x="225" y="56"/>
                        <a:pt x="286" y="56"/>
                      </a:cubicBezTo>
                      <a:cubicBezTo>
                        <a:pt x="327" y="70"/>
                        <a:pt x="463" y="152"/>
                        <a:pt x="477" y="206"/>
                      </a:cubicBezTo>
                      <a:cubicBezTo>
                        <a:pt x="490" y="267"/>
                        <a:pt x="490" y="322"/>
                        <a:pt x="490" y="383"/>
                      </a:cubicBezTo>
                      <a:cubicBezTo>
                        <a:pt x="490" y="396"/>
                        <a:pt x="504" y="410"/>
                        <a:pt x="517" y="410"/>
                      </a:cubicBezTo>
                      <a:cubicBezTo>
                        <a:pt x="521" y="411"/>
                        <a:pt x="525" y="412"/>
                        <a:pt x="528" y="412"/>
                      </a:cubicBezTo>
                      <a:cubicBezTo>
                        <a:pt x="544" y="412"/>
                        <a:pt x="558" y="400"/>
                        <a:pt x="558" y="383"/>
                      </a:cubicBezTo>
                      <a:cubicBezTo>
                        <a:pt x="558" y="315"/>
                        <a:pt x="551" y="254"/>
                        <a:pt x="538" y="192"/>
                      </a:cubicBezTo>
                      <a:cubicBezTo>
                        <a:pt x="517" y="104"/>
                        <a:pt x="347" y="15"/>
                        <a:pt x="306" y="2"/>
                      </a:cubicBezTo>
                      <a:cubicBezTo>
                        <a:pt x="294" y="1"/>
                        <a:pt x="282" y="0"/>
                        <a:pt x="2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1"/>
                <p:cNvSpPr/>
                <p:nvPr/>
              </p:nvSpPr>
              <p:spPr>
                <a:xfrm>
                  <a:off x="5054355" y="1839838"/>
                  <a:ext cx="12340" cy="14865"/>
                </a:xfrm>
                <a:custGeom>
                  <a:avLst/>
                  <a:gdLst/>
                  <a:ahLst/>
                  <a:cxnLst/>
                  <a:rect l="l" t="t" r="r" b="b"/>
                  <a:pathLst>
                    <a:path w="259" h="312" extrusionOk="0">
                      <a:moveTo>
                        <a:pt x="171" y="0"/>
                      </a:moveTo>
                      <a:cubicBezTo>
                        <a:pt x="120" y="0"/>
                        <a:pt x="70" y="17"/>
                        <a:pt x="27" y="50"/>
                      </a:cubicBezTo>
                      <a:lnTo>
                        <a:pt x="14" y="57"/>
                      </a:lnTo>
                      <a:lnTo>
                        <a:pt x="14" y="77"/>
                      </a:lnTo>
                      <a:cubicBezTo>
                        <a:pt x="34" y="139"/>
                        <a:pt x="34" y="207"/>
                        <a:pt x="14" y="268"/>
                      </a:cubicBezTo>
                      <a:cubicBezTo>
                        <a:pt x="0" y="281"/>
                        <a:pt x="7" y="295"/>
                        <a:pt x="21" y="309"/>
                      </a:cubicBezTo>
                      <a:lnTo>
                        <a:pt x="34" y="309"/>
                      </a:lnTo>
                      <a:cubicBezTo>
                        <a:pt x="38" y="311"/>
                        <a:pt x="42" y="311"/>
                        <a:pt x="46" y="311"/>
                      </a:cubicBezTo>
                      <a:cubicBezTo>
                        <a:pt x="55" y="311"/>
                        <a:pt x="61" y="307"/>
                        <a:pt x="61" y="302"/>
                      </a:cubicBezTo>
                      <a:cubicBezTo>
                        <a:pt x="89" y="227"/>
                        <a:pt x="95" y="152"/>
                        <a:pt x="75" y="77"/>
                      </a:cubicBezTo>
                      <a:cubicBezTo>
                        <a:pt x="106" y="64"/>
                        <a:pt x="137" y="57"/>
                        <a:pt x="169" y="57"/>
                      </a:cubicBezTo>
                      <a:cubicBezTo>
                        <a:pt x="187" y="57"/>
                        <a:pt x="205" y="59"/>
                        <a:pt x="225" y="64"/>
                      </a:cubicBezTo>
                      <a:cubicBezTo>
                        <a:pt x="228" y="65"/>
                        <a:pt x="232" y="66"/>
                        <a:pt x="235" y="66"/>
                      </a:cubicBezTo>
                      <a:cubicBezTo>
                        <a:pt x="245" y="66"/>
                        <a:pt x="254" y="59"/>
                        <a:pt x="259" y="43"/>
                      </a:cubicBezTo>
                      <a:cubicBezTo>
                        <a:pt x="259" y="30"/>
                        <a:pt x="252" y="16"/>
                        <a:pt x="238" y="9"/>
                      </a:cubicBezTo>
                      <a:cubicBezTo>
                        <a:pt x="216" y="3"/>
                        <a:pt x="193" y="0"/>
                        <a:pt x="1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1"/>
                <p:cNvSpPr/>
                <p:nvPr/>
              </p:nvSpPr>
              <p:spPr>
                <a:xfrm>
                  <a:off x="5468295" y="1635203"/>
                  <a:ext cx="223693" cy="228744"/>
                </a:xfrm>
                <a:custGeom>
                  <a:avLst/>
                  <a:gdLst/>
                  <a:ahLst/>
                  <a:cxnLst/>
                  <a:rect l="l" t="t" r="r" b="b"/>
                  <a:pathLst>
                    <a:path w="4695" h="4801" extrusionOk="0">
                      <a:moveTo>
                        <a:pt x="3098" y="1"/>
                      </a:moveTo>
                      <a:cubicBezTo>
                        <a:pt x="3036" y="1"/>
                        <a:pt x="2974" y="6"/>
                        <a:pt x="2912" y="18"/>
                      </a:cubicBezTo>
                      <a:cubicBezTo>
                        <a:pt x="2837" y="32"/>
                        <a:pt x="2776" y="66"/>
                        <a:pt x="2701" y="79"/>
                      </a:cubicBezTo>
                      <a:cubicBezTo>
                        <a:pt x="2648" y="84"/>
                        <a:pt x="2599" y="89"/>
                        <a:pt x="2548" y="89"/>
                      </a:cubicBezTo>
                      <a:cubicBezTo>
                        <a:pt x="2527" y="89"/>
                        <a:pt x="2506" y="88"/>
                        <a:pt x="2484" y="86"/>
                      </a:cubicBezTo>
                      <a:cubicBezTo>
                        <a:pt x="2293" y="86"/>
                        <a:pt x="2109" y="73"/>
                        <a:pt x="1926" y="73"/>
                      </a:cubicBezTo>
                      <a:cubicBezTo>
                        <a:pt x="1914" y="72"/>
                        <a:pt x="1903" y="72"/>
                        <a:pt x="1891" y="72"/>
                      </a:cubicBezTo>
                      <a:cubicBezTo>
                        <a:pt x="1652" y="72"/>
                        <a:pt x="1426" y="140"/>
                        <a:pt x="1225" y="270"/>
                      </a:cubicBezTo>
                      <a:cubicBezTo>
                        <a:pt x="1164" y="317"/>
                        <a:pt x="1096" y="365"/>
                        <a:pt x="1021" y="399"/>
                      </a:cubicBezTo>
                      <a:cubicBezTo>
                        <a:pt x="960" y="419"/>
                        <a:pt x="898" y="433"/>
                        <a:pt x="837" y="440"/>
                      </a:cubicBezTo>
                      <a:cubicBezTo>
                        <a:pt x="551" y="494"/>
                        <a:pt x="341" y="739"/>
                        <a:pt x="225" y="1005"/>
                      </a:cubicBezTo>
                      <a:cubicBezTo>
                        <a:pt x="96" y="1324"/>
                        <a:pt x="75" y="1705"/>
                        <a:pt x="41" y="2046"/>
                      </a:cubicBezTo>
                      <a:cubicBezTo>
                        <a:pt x="0" y="2386"/>
                        <a:pt x="21" y="2746"/>
                        <a:pt x="177" y="3052"/>
                      </a:cubicBezTo>
                      <a:cubicBezTo>
                        <a:pt x="204" y="3100"/>
                        <a:pt x="225" y="3141"/>
                        <a:pt x="245" y="3189"/>
                      </a:cubicBezTo>
                      <a:cubicBezTo>
                        <a:pt x="252" y="3243"/>
                        <a:pt x="252" y="3304"/>
                        <a:pt x="245" y="3359"/>
                      </a:cubicBezTo>
                      <a:cubicBezTo>
                        <a:pt x="225" y="3590"/>
                        <a:pt x="354" y="3801"/>
                        <a:pt x="483" y="3985"/>
                      </a:cubicBezTo>
                      <a:lnTo>
                        <a:pt x="776" y="4379"/>
                      </a:lnTo>
                      <a:cubicBezTo>
                        <a:pt x="851" y="4488"/>
                        <a:pt x="932" y="4583"/>
                        <a:pt x="1035" y="4672"/>
                      </a:cubicBezTo>
                      <a:cubicBezTo>
                        <a:pt x="1130" y="4760"/>
                        <a:pt x="1259" y="4801"/>
                        <a:pt x="1388" y="4801"/>
                      </a:cubicBezTo>
                      <a:cubicBezTo>
                        <a:pt x="1647" y="4774"/>
                        <a:pt x="1851" y="4400"/>
                        <a:pt x="1987" y="4216"/>
                      </a:cubicBezTo>
                      <a:cubicBezTo>
                        <a:pt x="2089" y="4059"/>
                        <a:pt x="2218" y="3923"/>
                        <a:pt x="2368" y="3821"/>
                      </a:cubicBezTo>
                      <a:cubicBezTo>
                        <a:pt x="2688" y="3597"/>
                        <a:pt x="3008" y="3365"/>
                        <a:pt x="3321" y="3134"/>
                      </a:cubicBezTo>
                      <a:cubicBezTo>
                        <a:pt x="3429" y="3052"/>
                        <a:pt x="3531" y="2957"/>
                        <a:pt x="3627" y="2855"/>
                      </a:cubicBezTo>
                      <a:cubicBezTo>
                        <a:pt x="3838" y="2583"/>
                        <a:pt x="3810" y="2250"/>
                        <a:pt x="4076" y="1991"/>
                      </a:cubicBezTo>
                      <a:cubicBezTo>
                        <a:pt x="4280" y="1801"/>
                        <a:pt x="4436" y="1719"/>
                        <a:pt x="4586" y="1494"/>
                      </a:cubicBezTo>
                      <a:cubicBezTo>
                        <a:pt x="4647" y="1392"/>
                        <a:pt x="4681" y="1277"/>
                        <a:pt x="4681" y="1161"/>
                      </a:cubicBezTo>
                      <a:cubicBezTo>
                        <a:pt x="4695" y="1018"/>
                        <a:pt x="4681" y="882"/>
                        <a:pt x="4634" y="746"/>
                      </a:cubicBezTo>
                      <a:cubicBezTo>
                        <a:pt x="4511" y="481"/>
                        <a:pt x="4253" y="304"/>
                        <a:pt x="3960" y="290"/>
                      </a:cubicBezTo>
                      <a:cubicBezTo>
                        <a:pt x="3950" y="291"/>
                        <a:pt x="3940" y="292"/>
                        <a:pt x="3931" y="292"/>
                      </a:cubicBezTo>
                      <a:cubicBezTo>
                        <a:pt x="3888" y="292"/>
                        <a:pt x="3849" y="281"/>
                        <a:pt x="3810" y="270"/>
                      </a:cubicBezTo>
                      <a:cubicBezTo>
                        <a:pt x="3776" y="256"/>
                        <a:pt x="3742" y="236"/>
                        <a:pt x="3715" y="209"/>
                      </a:cubicBezTo>
                      <a:cubicBezTo>
                        <a:pt x="3534" y="75"/>
                        <a:pt x="3319" y="1"/>
                        <a:pt x="30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1"/>
                <p:cNvSpPr/>
                <p:nvPr/>
              </p:nvSpPr>
              <p:spPr>
                <a:xfrm>
                  <a:off x="5518513" y="1847509"/>
                  <a:ext cx="90525" cy="117588"/>
                </a:xfrm>
                <a:custGeom>
                  <a:avLst/>
                  <a:gdLst/>
                  <a:ahLst/>
                  <a:cxnLst/>
                  <a:rect l="l" t="t" r="r" b="b"/>
                  <a:pathLst>
                    <a:path w="1900" h="2468" extrusionOk="0">
                      <a:moveTo>
                        <a:pt x="182" y="0"/>
                      </a:moveTo>
                      <a:cubicBezTo>
                        <a:pt x="87" y="0"/>
                        <a:pt x="22" y="10"/>
                        <a:pt x="1" y="32"/>
                      </a:cubicBezTo>
                      <a:lnTo>
                        <a:pt x="185" y="2454"/>
                      </a:lnTo>
                      <a:lnTo>
                        <a:pt x="1811" y="2468"/>
                      </a:lnTo>
                      <a:lnTo>
                        <a:pt x="1899" y="243"/>
                      </a:lnTo>
                      <a:cubicBezTo>
                        <a:pt x="1899" y="243"/>
                        <a:pt x="663" y="0"/>
                        <a:pt x="182"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1"/>
                <p:cNvSpPr/>
                <p:nvPr/>
              </p:nvSpPr>
              <p:spPr>
                <a:xfrm>
                  <a:off x="5485447" y="1676702"/>
                  <a:ext cx="193582" cy="226981"/>
                </a:xfrm>
                <a:custGeom>
                  <a:avLst/>
                  <a:gdLst/>
                  <a:ahLst/>
                  <a:cxnLst/>
                  <a:rect l="l" t="t" r="r" b="b"/>
                  <a:pathLst>
                    <a:path w="4063" h="4764" extrusionOk="0">
                      <a:moveTo>
                        <a:pt x="2232" y="0"/>
                      </a:moveTo>
                      <a:cubicBezTo>
                        <a:pt x="2186" y="0"/>
                        <a:pt x="2138" y="2"/>
                        <a:pt x="2090" y="4"/>
                      </a:cubicBezTo>
                      <a:cubicBezTo>
                        <a:pt x="892" y="72"/>
                        <a:pt x="1" y="807"/>
                        <a:pt x="96" y="2454"/>
                      </a:cubicBezTo>
                      <a:cubicBezTo>
                        <a:pt x="151" y="3461"/>
                        <a:pt x="518" y="3746"/>
                        <a:pt x="1552" y="4352"/>
                      </a:cubicBezTo>
                      <a:cubicBezTo>
                        <a:pt x="1908" y="4559"/>
                        <a:pt x="2389" y="4763"/>
                        <a:pt x="2857" y="4763"/>
                      </a:cubicBezTo>
                      <a:cubicBezTo>
                        <a:pt x="3096" y="4763"/>
                        <a:pt x="3332" y="4710"/>
                        <a:pt x="3546" y="4576"/>
                      </a:cubicBezTo>
                      <a:cubicBezTo>
                        <a:pt x="4035" y="4263"/>
                        <a:pt x="4063" y="3032"/>
                        <a:pt x="4015" y="2181"/>
                      </a:cubicBezTo>
                      <a:cubicBezTo>
                        <a:pt x="3969" y="1357"/>
                        <a:pt x="3724" y="0"/>
                        <a:pt x="2232"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1"/>
                <p:cNvSpPr/>
                <p:nvPr/>
              </p:nvSpPr>
              <p:spPr>
                <a:xfrm>
                  <a:off x="5574258" y="1887865"/>
                  <a:ext cx="32494" cy="15342"/>
                </a:xfrm>
                <a:custGeom>
                  <a:avLst/>
                  <a:gdLst/>
                  <a:ahLst/>
                  <a:cxnLst/>
                  <a:rect l="l" t="t" r="r" b="b"/>
                  <a:pathLst>
                    <a:path w="682" h="322" extrusionOk="0">
                      <a:moveTo>
                        <a:pt x="43" y="1"/>
                      </a:moveTo>
                      <a:cubicBezTo>
                        <a:pt x="18" y="1"/>
                        <a:pt x="1" y="39"/>
                        <a:pt x="28" y="56"/>
                      </a:cubicBezTo>
                      <a:cubicBezTo>
                        <a:pt x="212" y="185"/>
                        <a:pt x="423" y="274"/>
                        <a:pt x="641" y="321"/>
                      </a:cubicBezTo>
                      <a:cubicBezTo>
                        <a:pt x="661" y="321"/>
                        <a:pt x="675" y="314"/>
                        <a:pt x="681" y="294"/>
                      </a:cubicBezTo>
                      <a:cubicBezTo>
                        <a:pt x="681" y="280"/>
                        <a:pt x="668" y="267"/>
                        <a:pt x="654" y="267"/>
                      </a:cubicBezTo>
                      <a:cubicBezTo>
                        <a:pt x="443" y="219"/>
                        <a:pt x="239" y="131"/>
                        <a:pt x="62" y="8"/>
                      </a:cubicBezTo>
                      <a:cubicBezTo>
                        <a:pt x="56" y="3"/>
                        <a:pt x="49" y="1"/>
                        <a:pt x="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1"/>
                <p:cNvSpPr/>
                <p:nvPr/>
              </p:nvSpPr>
              <p:spPr>
                <a:xfrm>
                  <a:off x="5484161" y="1675320"/>
                  <a:ext cx="186768" cy="183767"/>
                </a:xfrm>
                <a:custGeom>
                  <a:avLst/>
                  <a:gdLst/>
                  <a:ahLst/>
                  <a:cxnLst/>
                  <a:rect l="l" t="t" r="r" b="b"/>
                  <a:pathLst>
                    <a:path w="3920" h="3857" extrusionOk="0">
                      <a:moveTo>
                        <a:pt x="2314" y="1"/>
                      </a:moveTo>
                      <a:cubicBezTo>
                        <a:pt x="2244" y="1"/>
                        <a:pt x="2173" y="3"/>
                        <a:pt x="2103" y="6"/>
                      </a:cubicBezTo>
                      <a:cubicBezTo>
                        <a:pt x="899" y="67"/>
                        <a:pt x="1" y="809"/>
                        <a:pt x="89" y="2469"/>
                      </a:cubicBezTo>
                      <a:cubicBezTo>
                        <a:pt x="130" y="3149"/>
                        <a:pt x="307" y="3503"/>
                        <a:pt x="729" y="3843"/>
                      </a:cubicBezTo>
                      <a:cubicBezTo>
                        <a:pt x="748" y="3852"/>
                        <a:pt x="767" y="3856"/>
                        <a:pt x="783" y="3856"/>
                      </a:cubicBezTo>
                      <a:cubicBezTo>
                        <a:pt x="996" y="3856"/>
                        <a:pt x="978" y="3170"/>
                        <a:pt x="1212" y="2830"/>
                      </a:cubicBezTo>
                      <a:cubicBezTo>
                        <a:pt x="1212" y="2830"/>
                        <a:pt x="947" y="2761"/>
                        <a:pt x="1204" y="2761"/>
                      </a:cubicBezTo>
                      <a:cubicBezTo>
                        <a:pt x="1250" y="2761"/>
                        <a:pt x="1312" y="2763"/>
                        <a:pt x="1395" y="2768"/>
                      </a:cubicBezTo>
                      <a:cubicBezTo>
                        <a:pt x="1404" y="2769"/>
                        <a:pt x="1413" y="2769"/>
                        <a:pt x="1421" y="2769"/>
                      </a:cubicBezTo>
                      <a:cubicBezTo>
                        <a:pt x="1473" y="2769"/>
                        <a:pt x="1528" y="2758"/>
                        <a:pt x="1580" y="2758"/>
                      </a:cubicBezTo>
                      <a:cubicBezTo>
                        <a:pt x="1596" y="2758"/>
                        <a:pt x="1611" y="2759"/>
                        <a:pt x="1627" y="2762"/>
                      </a:cubicBezTo>
                      <a:cubicBezTo>
                        <a:pt x="1722" y="2768"/>
                        <a:pt x="1708" y="2789"/>
                        <a:pt x="1783" y="2850"/>
                      </a:cubicBezTo>
                      <a:cubicBezTo>
                        <a:pt x="1845" y="2899"/>
                        <a:pt x="1922" y="2926"/>
                        <a:pt x="2000" y="2926"/>
                      </a:cubicBezTo>
                      <a:cubicBezTo>
                        <a:pt x="2051" y="2926"/>
                        <a:pt x="2102" y="2915"/>
                        <a:pt x="2151" y="2891"/>
                      </a:cubicBezTo>
                      <a:cubicBezTo>
                        <a:pt x="2185" y="2870"/>
                        <a:pt x="2219" y="2843"/>
                        <a:pt x="2232" y="2802"/>
                      </a:cubicBezTo>
                      <a:cubicBezTo>
                        <a:pt x="2239" y="2782"/>
                        <a:pt x="2246" y="2755"/>
                        <a:pt x="2239" y="2728"/>
                      </a:cubicBezTo>
                      <a:cubicBezTo>
                        <a:pt x="2239" y="2598"/>
                        <a:pt x="2226" y="2476"/>
                        <a:pt x="2226" y="2340"/>
                      </a:cubicBezTo>
                      <a:cubicBezTo>
                        <a:pt x="2226" y="2210"/>
                        <a:pt x="2178" y="2108"/>
                        <a:pt x="2191" y="1986"/>
                      </a:cubicBezTo>
                      <a:cubicBezTo>
                        <a:pt x="2191" y="1870"/>
                        <a:pt x="2253" y="1761"/>
                        <a:pt x="2355" y="1700"/>
                      </a:cubicBezTo>
                      <a:cubicBezTo>
                        <a:pt x="2411" y="1678"/>
                        <a:pt x="2472" y="1664"/>
                        <a:pt x="2534" y="1664"/>
                      </a:cubicBezTo>
                      <a:cubicBezTo>
                        <a:pt x="2547" y="1664"/>
                        <a:pt x="2560" y="1665"/>
                        <a:pt x="2572" y="1666"/>
                      </a:cubicBezTo>
                      <a:cubicBezTo>
                        <a:pt x="2675" y="1666"/>
                        <a:pt x="2777" y="1666"/>
                        <a:pt x="2885" y="1653"/>
                      </a:cubicBezTo>
                      <a:cubicBezTo>
                        <a:pt x="2988" y="1639"/>
                        <a:pt x="3083" y="1598"/>
                        <a:pt x="3164" y="1530"/>
                      </a:cubicBezTo>
                      <a:cubicBezTo>
                        <a:pt x="3212" y="1476"/>
                        <a:pt x="3266" y="1414"/>
                        <a:pt x="3307" y="1353"/>
                      </a:cubicBezTo>
                      <a:cubicBezTo>
                        <a:pt x="3348" y="1306"/>
                        <a:pt x="3389" y="1265"/>
                        <a:pt x="3437" y="1231"/>
                      </a:cubicBezTo>
                      <a:cubicBezTo>
                        <a:pt x="3498" y="1190"/>
                        <a:pt x="3573" y="1156"/>
                        <a:pt x="3647" y="1135"/>
                      </a:cubicBezTo>
                      <a:cubicBezTo>
                        <a:pt x="3722" y="1129"/>
                        <a:pt x="3790" y="1095"/>
                        <a:pt x="3852" y="1054"/>
                      </a:cubicBezTo>
                      <a:cubicBezTo>
                        <a:pt x="3892" y="1006"/>
                        <a:pt x="3920" y="945"/>
                        <a:pt x="3913" y="884"/>
                      </a:cubicBezTo>
                      <a:cubicBezTo>
                        <a:pt x="3899" y="775"/>
                        <a:pt x="3872" y="666"/>
                        <a:pt x="3831" y="571"/>
                      </a:cubicBezTo>
                      <a:cubicBezTo>
                        <a:pt x="3804" y="476"/>
                        <a:pt x="3750" y="394"/>
                        <a:pt x="3681" y="326"/>
                      </a:cubicBezTo>
                      <a:cubicBezTo>
                        <a:pt x="3484" y="129"/>
                        <a:pt x="3192" y="81"/>
                        <a:pt x="2919" y="40"/>
                      </a:cubicBezTo>
                      <a:cubicBezTo>
                        <a:pt x="2718" y="15"/>
                        <a:pt x="2516" y="1"/>
                        <a:pt x="23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1"/>
                <p:cNvSpPr/>
                <p:nvPr/>
              </p:nvSpPr>
              <p:spPr>
                <a:xfrm>
                  <a:off x="5659209" y="1784523"/>
                  <a:ext cx="10768" cy="19487"/>
                </a:xfrm>
                <a:custGeom>
                  <a:avLst/>
                  <a:gdLst/>
                  <a:ahLst/>
                  <a:cxnLst/>
                  <a:rect l="l" t="t" r="r" b="b"/>
                  <a:pathLst>
                    <a:path w="226" h="409" extrusionOk="0">
                      <a:moveTo>
                        <a:pt x="116" y="0"/>
                      </a:moveTo>
                      <a:cubicBezTo>
                        <a:pt x="48" y="0"/>
                        <a:pt x="1" y="89"/>
                        <a:pt x="1" y="204"/>
                      </a:cubicBezTo>
                      <a:cubicBezTo>
                        <a:pt x="1" y="313"/>
                        <a:pt x="48" y="408"/>
                        <a:pt x="116" y="408"/>
                      </a:cubicBezTo>
                      <a:cubicBezTo>
                        <a:pt x="178" y="408"/>
                        <a:pt x="225" y="313"/>
                        <a:pt x="225" y="204"/>
                      </a:cubicBezTo>
                      <a:cubicBezTo>
                        <a:pt x="225" y="89"/>
                        <a:pt x="178" y="0"/>
                        <a:pt x="1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1"/>
                <p:cNvSpPr/>
                <p:nvPr/>
              </p:nvSpPr>
              <p:spPr>
                <a:xfrm>
                  <a:off x="5643676" y="1761462"/>
                  <a:ext cx="31779" cy="14675"/>
                </a:xfrm>
                <a:custGeom>
                  <a:avLst/>
                  <a:gdLst/>
                  <a:ahLst/>
                  <a:cxnLst/>
                  <a:rect l="l" t="t" r="r" b="b"/>
                  <a:pathLst>
                    <a:path w="667" h="308" extrusionOk="0">
                      <a:moveTo>
                        <a:pt x="579" y="1"/>
                      </a:moveTo>
                      <a:cubicBezTo>
                        <a:pt x="541" y="1"/>
                        <a:pt x="490" y="16"/>
                        <a:pt x="436" y="42"/>
                      </a:cubicBezTo>
                      <a:cubicBezTo>
                        <a:pt x="327" y="83"/>
                        <a:pt x="218" y="124"/>
                        <a:pt x="109" y="158"/>
                      </a:cubicBezTo>
                      <a:cubicBezTo>
                        <a:pt x="0" y="205"/>
                        <a:pt x="0" y="307"/>
                        <a:pt x="95" y="307"/>
                      </a:cubicBezTo>
                      <a:cubicBezTo>
                        <a:pt x="225" y="300"/>
                        <a:pt x="361" y="280"/>
                        <a:pt x="483" y="239"/>
                      </a:cubicBezTo>
                      <a:cubicBezTo>
                        <a:pt x="599" y="198"/>
                        <a:pt x="667" y="144"/>
                        <a:pt x="653" y="62"/>
                      </a:cubicBezTo>
                      <a:cubicBezTo>
                        <a:pt x="650" y="19"/>
                        <a:pt x="622" y="1"/>
                        <a:pt x="5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1"/>
                <p:cNvSpPr/>
                <p:nvPr/>
              </p:nvSpPr>
              <p:spPr>
                <a:xfrm>
                  <a:off x="5661496" y="1798101"/>
                  <a:ext cx="30493" cy="40594"/>
                </a:xfrm>
                <a:custGeom>
                  <a:avLst/>
                  <a:gdLst/>
                  <a:ahLst/>
                  <a:cxnLst/>
                  <a:rect l="l" t="t" r="r" b="b"/>
                  <a:pathLst>
                    <a:path w="640" h="852" extrusionOk="0">
                      <a:moveTo>
                        <a:pt x="340" y="1"/>
                      </a:moveTo>
                      <a:cubicBezTo>
                        <a:pt x="340" y="1"/>
                        <a:pt x="0" y="355"/>
                        <a:pt x="0" y="532"/>
                      </a:cubicBezTo>
                      <a:cubicBezTo>
                        <a:pt x="0" y="708"/>
                        <a:pt x="136" y="851"/>
                        <a:pt x="313" y="851"/>
                      </a:cubicBezTo>
                      <a:cubicBezTo>
                        <a:pt x="490" y="851"/>
                        <a:pt x="640" y="708"/>
                        <a:pt x="633" y="532"/>
                      </a:cubicBezTo>
                      <a:cubicBezTo>
                        <a:pt x="626" y="368"/>
                        <a:pt x="361" y="191"/>
                        <a:pt x="34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1"/>
                <p:cNvSpPr/>
                <p:nvPr/>
              </p:nvSpPr>
              <p:spPr>
                <a:xfrm>
                  <a:off x="5530853" y="1789859"/>
                  <a:ext cx="46740" cy="46692"/>
                </a:xfrm>
                <a:custGeom>
                  <a:avLst/>
                  <a:gdLst/>
                  <a:ahLst/>
                  <a:cxnLst/>
                  <a:rect l="l" t="t" r="r" b="b"/>
                  <a:pathLst>
                    <a:path w="981" h="980" extrusionOk="0">
                      <a:moveTo>
                        <a:pt x="402" y="1"/>
                      </a:moveTo>
                      <a:cubicBezTo>
                        <a:pt x="347" y="1"/>
                        <a:pt x="294" y="13"/>
                        <a:pt x="245" y="38"/>
                      </a:cubicBezTo>
                      <a:cubicBezTo>
                        <a:pt x="48" y="147"/>
                        <a:pt x="0" y="432"/>
                        <a:pt x="130" y="684"/>
                      </a:cubicBezTo>
                      <a:cubicBezTo>
                        <a:pt x="232" y="869"/>
                        <a:pt x="408" y="980"/>
                        <a:pt x="573" y="980"/>
                      </a:cubicBezTo>
                      <a:cubicBezTo>
                        <a:pt x="627" y="980"/>
                        <a:pt x="680" y="968"/>
                        <a:pt x="728" y="943"/>
                      </a:cubicBezTo>
                      <a:cubicBezTo>
                        <a:pt x="926" y="834"/>
                        <a:pt x="980" y="548"/>
                        <a:pt x="844" y="296"/>
                      </a:cubicBezTo>
                      <a:cubicBezTo>
                        <a:pt x="747" y="112"/>
                        <a:pt x="568" y="1"/>
                        <a:pt x="402"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1"/>
                <p:cNvSpPr/>
                <p:nvPr/>
              </p:nvSpPr>
              <p:spPr>
                <a:xfrm>
                  <a:off x="5539620" y="1803914"/>
                  <a:ext cx="21440" cy="20487"/>
                </a:xfrm>
                <a:custGeom>
                  <a:avLst/>
                  <a:gdLst/>
                  <a:ahLst/>
                  <a:cxnLst/>
                  <a:rect l="l" t="t" r="r" b="b"/>
                  <a:pathLst>
                    <a:path w="450" h="430" extrusionOk="0">
                      <a:moveTo>
                        <a:pt x="213" y="1"/>
                      </a:moveTo>
                      <a:cubicBezTo>
                        <a:pt x="208" y="1"/>
                        <a:pt x="203" y="3"/>
                        <a:pt x="197" y="8"/>
                      </a:cubicBezTo>
                      <a:cubicBezTo>
                        <a:pt x="0" y="124"/>
                        <a:pt x="82" y="430"/>
                        <a:pt x="313" y="430"/>
                      </a:cubicBezTo>
                      <a:cubicBezTo>
                        <a:pt x="354" y="430"/>
                        <a:pt x="395" y="416"/>
                        <a:pt x="429" y="396"/>
                      </a:cubicBezTo>
                      <a:cubicBezTo>
                        <a:pt x="442" y="389"/>
                        <a:pt x="449" y="376"/>
                        <a:pt x="442" y="362"/>
                      </a:cubicBezTo>
                      <a:cubicBezTo>
                        <a:pt x="437" y="352"/>
                        <a:pt x="425" y="346"/>
                        <a:pt x="414" y="346"/>
                      </a:cubicBezTo>
                      <a:cubicBezTo>
                        <a:pt x="409" y="346"/>
                        <a:pt x="405" y="346"/>
                        <a:pt x="402" y="348"/>
                      </a:cubicBezTo>
                      <a:cubicBezTo>
                        <a:pt x="372" y="365"/>
                        <a:pt x="340" y="374"/>
                        <a:pt x="308" y="374"/>
                      </a:cubicBezTo>
                      <a:cubicBezTo>
                        <a:pt x="250" y="374"/>
                        <a:pt x="194" y="346"/>
                        <a:pt x="163" y="294"/>
                      </a:cubicBezTo>
                      <a:cubicBezTo>
                        <a:pt x="116" y="212"/>
                        <a:pt x="143" y="103"/>
                        <a:pt x="225" y="56"/>
                      </a:cubicBezTo>
                      <a:cubicBezTo>
                        <a:pt x="238" y="42"/>
                        <a:pt x="238" y="29"/>
                        <a:pt x="231" y="15"/>
                      </a:cubicBezTo>
                      <a:cubicBezTo>
                        <a:pt x="227" y="7"/>
                        <a:pt x="220"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1"/>
                <p:cNvSpPr/>
                <p:nvPr/>
              </p:nvSpPr>
              <p:spPr>
                <a:xfrm>
                  <a:off x="5656683" y="1845127"/>
                  <a:ext cx="19439" cy="14055"/>
                </a:xfrm>
                <a:custGeom>
                  <a:avLst/>
                  <a:gdLst/>
                  <a:ahLst/>
                  <a:cxnLst/>
                  <a:rect l="l" t="t" r="r" b="b"/>
                  <a:pathLst>
                    <a:path w="408" h="295" extrusionOk="0">
                      <a:moveTo>
                        <a:pt x="407" y="0"/>
                      </a:moveTo>
                      <a:lnTo>
                        <a:pt x="407" y="0"/>
                      </a:lnTo>
                      <a:cubicBezTo>
                        <a:pt x="176" y="14"/>
                        <a:pt x="26" y="14"/>
                        <a:pt x="13" y="109"/>
                      </a:cubicBezTo>
                      <a:cubicBezTo>
                        <a:pt x="0" y="199"/>
                        <a:pt x="137" y="294"/>
                        <a:pt x="323" y="294"/>
                      </a:cubicBezTo>
                      <a:cubicBezTo>
                        <a:pt x="335" y="294"/>
                        <a:pt x="347" y="294"/>
                        <a:pt x="360" y="293"/>
                      </a:cubicBezTo>
                      <a:lnTo>
                        <a:pt x="367" y="293"/>
                      </a:lnTo>
                      <a:cubicBezTo>
                        <a:pt x="387" y="198"/>
                        <a:pt x="401" y="102"/>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1"/>
                <p:cNvSpPr/>
                <p:nvPr/>
              </p:nvSpPr>
              <p:spPr>
                <a:xfrm>
                  <a:off x="5580118" y="2433447"/>
                  <a:ext cx="101198" cy="499891"/>
                </a:xfrm>
                <a:custGeom>
                  <a:avLst/>
                  <a:gdLst/>
                  <a:ahLst/>
                  <a:cxnLst/>
                  <a:rect l="l" t="t" r="r" b="b"/>
                  <a:pathLst>
                    <a:path w="2124" h="10492" extrusionOk="0">
                      <a:moveTo>
                        <a:pt x="2123" y="1"/>
                      </a:moveTo>
                      <a:lnTo>
                        <a:pt x="1" y="164"/>
                      </a:lnTo>
                      <a:lnTo>
                        <a:pt x="661" y="10492"/>
                      </a:lnTo>
                      <a:lnTo>
                        <a:pt x="1695" y="10424"/>
                      </a:lnTo>
                      <a:lnTo>
                        <a:pt x="2123"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1"/>
                <p:cNvSpPr/>
                <p:nvPr/>
              </p:nvSpPr>
              <p:spPr>
                <a:xfrm>
                  <a:off x="5602178" y="2900893"/>
                  <a:ext cx="165376" cy="76184"/>
                </a:xfrm>
                <a:custGeom>
                  <a:avLst/>
                  <a:gdLst/>
                  <a:ahLst/>
                  <a:cxnLst/>
                  <a:rect l="l" t="t" r="r" b="b"/>
                  <a:pathLst>
                    <a:path w="3471" h="1599" extrusionOk="0">
                      <a:moveTo>
                        <a:pt x="1266" y="0"/>
                      </a:moveTo>
                      <a:cubicBezTo>
                        <a:pt x="1263" y="0"/>
                        <a:pt x="1261" y="0"/>
                        <a:pt x="1259" y="1"/>
                      </a:cubicBezTo>
                      <a:cubicBezTo>
                        <a:pt x="1116" y="14"/>
                        <a:pt x="1327" y="388"/>
                        <a:pt x="912" y="518"/>
                      </a:cubicBezTo>
                      <a:cubicBezTo>
                        <a:pt x="829" y="543"/>
                        <a:pt x="755" y="553"/>
                        <a:pt x="690" y="553"/>
                      </a:cubicBezTo>
                      <a:cubicBezTo>
                        <a:pt x="437" y="553"/>
                        <a:pt x="308" y="401"/>
                        <a:pt x="211" y="401"/>
                      </a:cubicBezTo>
                      <a:cubicBezTo>
                        <a:pt x="207" y="401"/>
                        <a:pt x="202" y="401"/>
                        <a:pt x="198" y="402"/>
                      </a:cubicBezTo>
                      <a:cubicBezTo>
                        <a:pt x="82" y="416"/>
                        <a:pt x="27" y="865"/>
                        <a:pt x="14" y="1082"/>
                      </a:cubicBezTo>
                      <a:cubicBezTo>
                        <a:pt x="0" y="1300"/>
                        <a:pt x="82" y="1456"/>
                        <a:pt x="272" y="1511"/>
                      </a:cubicBezTo>
                      <a:cubicBezTo>
                        <a:pt x="304" y="1521"/>
                        <a:pt x="381" y="1524"/>
                        <a:pt x="481" y="1524"/>
                      </a:cubicBezTo>
                      <a:cubicBezTo>
                        <a:pt x="702" y="1524"/>
                        <a:pt x="1039" y="1508"/>
                        <a:pt x="1278" y="1508"/>
                      </a:cubicBezTo>
                      <a:cubicBezTo>
                        <a:pt x="1373" y="1508"/>
                        <a:pt x="1453" y="1510"/>
                        <a:pt x="1504" y="1518"/>
                      </a:cubicBezTo>
                      <a:cubicBezTo>
                        <a:pt x="1658" y="1543"/>
                        <a:pt x="1915" y="1599"/>
                        <a:pt x="2210" y="1599"/>
                      </a:cubicBezTo>
                      <a:cubicBezTo>
                        <a:pt x="2383" y="1599"/>
                        <a:pt x="2570" y="1580"/>
                        <a:pt x="2756" y="1525"/>
                      </a:cubicBezTo>
                      <a:cubicBezTo>
                        <a:pt x="3252" y="1375"/>
                        <a:pt x="3470" y="1239"/>
                        <a:pt x="3375" y="960"/>
                      </a:cubicBezTo>
                      <a:cubicBezTo>
                        <a:pt x="3280" y="688"/>
                        <a:pt x="2994" y="688"/>
                        <a:pt x="2871" y="674"/>
                      </a:cubicBezTo>
                      <a:cubicBezTo>
                        <a:pt x="2756" y="667"/>
                        <a:pt x="2484" y="654"/>
                        <a:pt x="2313" y="545"/>
                      </a:cubicBezTo>
                      <a:cubicBezTo>
                        <a:pt x="2146" y="438"/>
                        <a:pt x="1430" y="0"/>
                        <a:pt x="1266" y="0"/>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1"/>
                <p:cNvSpPr/>
                <p:nvPr/>
              </p:nvSpPr>
              <p:spPr>
                <a:xfrm>
                  <a:off x="5431656" y="2470753"/>
                  <a:ext cx="97958" cy="457726"/>
                </a:xfrm>
                <a:custGeom>
                  <a:avLst/>
                  <a:gdLst/>
                  <a:ahLst/>
                  <a:cxnLst/>
                  <a:rect l="l" t="t" r="r" b="b"/>
                  <a:pathLst>
                    <a:path w="2056" h="9607" extrusionOk="0">
                      <a:moveTo>
                        <a:pt x="2055" y="0"/>
                      </a:moveTo>
                      <a:lnTo>
                        <a:pt x="1" y="14"/>
                      </a:lnTo>
                      <a:lnTo>
                        <a:pt x="62" y="9267"/>
                      </a:lnTo>
                      <a:lnTo>
                        <a:pt x="1103" y="9607"/>
                      </a:lnTo>
                      <a:lnTo>
                        <a:pt x="2055"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1"/>
                <p:cNvSpPr/>
                <p:nvPr/>
              </p:nvSpPr>
              <p:spPr>
                <a:xfrm>
                  <a:off x="5392444" y="2317718"/>
                  <a:ext cx="321604" cy="272958"/>
                </a:xfrm>
                <a:custGeom>
                  <a:avLst/>
                  <a:gdLst/>
                  <a:ahLst/>
                  <a:cxnLst/>
                  <a:rect l="l" t="t" r="r" b="b"/>
                  <a:pathLst>
                    <a:path w="6750" h="5729" extrusionOk="0">
                      <a:moveTo>
                        <a:pt x="6736" y="1"/>
                      </a:moveTo>
                      <a:lnTo>
                        <a:pt x="211" y="225"/>
                      </a:lnTo>
                      <a:cubicBezTo>
                        <a:pt x="211" y="225"/>
                        <a:pt x="0" y="5396"/>
                        <a:pt x="34" y="5498"/>
                      </a:cubicBezTo>
                      <a:cubicBezTo>
                        <a:pt x="61" y="5573"/>
                        <a:pt x="1951" y="5627"/>
                        <a:pt x="2814" y="5627"/>
                      </a:cubicBezTo>
                      <a:cubicBezTo>
                        <a:pt x="3051" y="5627"/>
                        <a:pt x="3210" y="5623"/>
                        <a:pt x="3232" y="5614"/>
                      </a:cubicBezTo>
                      <a:cubicBezTo>
                        <a:pt x="3334" y="5573"/>
                        <a:pt x="3382" y="2505"/>
                        <a:pt x="3382" y="2505"/>
                      </a:cubicBezTo>
                      <a:cubicBezTo>
                        <a:pt x="3382" y="2505"/>
                        <a:pt x="3661" y="5559"/>
                        <a:pt x="3735" y="5641"/>
                      </a:cubicBezTo>
                      <a:cubicBezTo>
                        <a:pt x="3783" y="5693"/>
                        <a:pt x="4901" y="5728"/>
                        <a:pt x="5740" y="5728"/>
                      </a:cubicBezTo>
                      <a:cubicBezTo>
                        <a:pt x="6227" y="5728"/>
                        <a:pt x="6619" y="5716"/>
                        <a:pt x="6654" y="5689"/>
                      </a:cubicBezTo>
                      <a:cubicBezTo>
                        <a:pt x="6749" y="5614"/>
                        <a:pt x="6736" y="1"/>
                        <a:pt x="67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1"/>
                <p:cNvSpPr/>
                <p:nvPr/>
              </p:nvSpPr>
              <p:spPr>
                <a:xfrm>
                  <a:off x="5550959" y="2365410"/>
                  <a:ext cx="4574" cy="70705"/>
                </a:xfrm>
                <a:custGeom>
                  <a:avLst/>
                  <a:gdLst/>
                  <a:ahLst/>
                  <a:cxnLst/>
                  <a:rect l="l" t="t" r="r" b="b"/>
                  <a:pathLst>
                    <a:path w="96" h="1484" extrusionOk="0">
                      <a:moveTo>
                        <a:pt x="41" y="0"/>
                      </a:moveTo>
                      <a:cubicBezTo>
                        <a:pt x="14" y="0"/>
                        <a:pt x="0" y="14"/>
                        <a:pt x="0" y="34"/>
                      </a:cubicBezTo>
                      <a:lnTo>
                        <a:pt x="14" y="1442"/>
                      </a:lnTo>
                      <a:cubicBezTo>
                        <a:pt x="14" y="1463"/>
                        <a:pt x="34" y="1483"/>
                        <a:pt x="55" y="1483"/>
                      </a:cubicBezTo>
                      <a:cubicBezTo>
                        <a:pt x="75" y="1483"/>
                        <a:pt x="96" y="1463"/>
                        <a:pt x="96" y="1442"/>
                      </a:cubicBezTo>
                      <a:lnTo>
                        <a:pt x="75" y="34"/>
                      </a:lnTo>
                      <a:cubicBezTo>
                        <a:pt x="75" y="14"/>
                        <a:pt x="62" y="0"/>
                        <a:pt x="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1"/>
                <p:cNvSpPr/>
                <p:nvPr/>
              </p:nvSpPr>
              <p:spPr>
                <a:xfrm>
                  <a:off x="5373291" y="2901226"/>
                  <a:ext cx="120971" cy="75613"/>
                </a:xfrm>
                <a:custGeom>
                  <a:avLst/>
                  <a:gdLst/>
                  <a:ahLst/>
                  <a:cxnLst/>
                  <a:rect l="l" t="t" r="r" b="b"/>
                  <a:pathLst>
                    <a:path w="2539" h="1587" extrusionOk="0">
                      <a:moveTo>
                        <a:pt x="1709" y="0"/>
                      </a:moveTo>
                      <a:cubicBezTo>
                        <a:pt x="1685" y="1"/>
                        <a:pt x="1663" y="1"/>
                        <a:pt x="1642" y="1"/>
                      </a:cubicBezTo>
                      <a:cubicBezTo>
                        <a:pt x="1617" y="1"/>
                        <a:pt x="1593" y="1"/>
                        <a:pt x="1570" y="1"/>
                      </a:cubicBezTo>
                      <a:cubicBezTo>
                        <a:pt x="1452" y="1"/>
                        <a:pt x="1358" y="9"/>
                        <a:pt x="1253" y="109"/>
                      </a:cubicBezTo>
                      <a:cubicBezTo>
                        <a:pt x="1089" y="252"/>
                        <a:pt x="947" y="483"/>
                        <a:pt x="838" y="558"/>
                      </a:cubicBezTo>
                      <a:cubicBezTo>
                        <a:pt x="688" y="660"/>
                        <a:pt x="532" y="735"/>
                        <a:pt x="362" y="790"/>
                      </a:cubicBezTo>
                      <a:cubicBezTo>
                        <a:pt x="185" y="830"/>
                        <a:pt x="123" y="905"/>
                        <a:pt x="89" y="1028"/>
                      </a:cubicBezTo>
                      <a:cubicBezTo>
                        <a:pt x="55" y="1150"/>
                        <a:pt x="1" y="1354"/>
                        <a:pt x="110" y="1449"/>
                      </a:cubicBezTo>
                      <a:cubicBezTo>
                        <a:pt x="217" y="1544"/>
                        <a:pt x="989" y="1586"/>
                        <a:pt x="1277" y="1586"/>
                      </a:cubicBezTo>
                      <a:cubicBezTo>
                        <a:pt x="1299" y="1586"/>
                        <a:pt x="1319" y="1586"/>
                        <a:pt x="1334" y="1586"/>
                      </a:cubicBezTo>
                      <a:cubicBezTo>
                        <a:pt x="1559" y="1579"/>
                        <a:pt x="1593" y="1531"/>
                        <a:pt x="1770" y="1518"/>
                      </a:cubicBezTo>
                      <a:cubicBezTo>
                        <a:pt x="1940" y="1511"/>
                        <a:pt x="2328" y="1497"/>
                        <a:pt x="2430" y="1477"/>
                      </a:cubicBezTo>
                      <a:cubicBezTo>
                        <a:pt x="2491" y="1470"/>
                        <a:pt x="2539" y="1415"/>
                        <a:pt x="2532" y="1354"/>
                      </a:cubicBezTo>
                      <a:cubicBezTo>
                        <a:pt x="2532" y="1320"/>
                        <a:pt x="2498" y="1245"/>
                        <a:pt x="2477" y="1143"/>
                      </a:cubicBezTo>
                      <a:cubicBezTo>
                        <a:pt x="2430" y="953"/>
                        <a:pt x="2409" y="762"/>
                        <a:pt x="2409" y="565"/>
                      </a:cubicBezTo>
                      <a:cubicBezTo>
                        <a:pt x="2409" y="483"/>
                        <a:pt x="2260" y="320"/>
                        <a:pt x="2124" y="184"/>
                      </a:cubicBezTo>
                      <a:cubicBezTo>
                        <a:pt x="2015" y="68"/>
                        <a:pt x="1865" y="0"/>
                        <a:pt x="1709" y="0"/>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1"/>
                <p:cNvSpPr/>
                <p:nvPr/>
              </p:nvSpPr>
              <p:spPr>
                <a:xfrm>
                  <a:off x="5773652" y="1960190"/>
                  <a:ext cx="282725" cy="87238"/>
                </a:xfrm>
                <a:custGeom>
                  <a:avLst/>
                  <a:gdLst/>
                  <a:ahLst/>
                  <a:cxnLst/>
                  <a:rect l="l" t="t" r="r" b="b"/>
                  <a:pathLst>
                    <a:path w="5934" h="1831" extrusionOk="0">
                      <a:moveTo>
                        <a:pt x="545" y="1"/>
                      </a:moveTo>
                      <a:lnTo>
                        <a:pt x="0" y="1171"/>
                      </a:lnTo>
                      <a:lnTo>
                        <a:pt x="5851" y="1831"/>
                      </a:lnTo>
                      <a:lnTo>
                        <a:pt x="5933" y="1028"/>
                      </a:lnTo>
                      <a:lnTo>
                        <a:pt x="545"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1"/>
                <p:cNvSpPr/>
                <p:nvPr/>
              </p:nvSpPr>
              <p:spPr>
                <a:xfrm>
                  <a:off x="5325027" y="1887245"/>
                  <a:ext cx="512184" cy="491744"/>
                </a:xfrm>
                <a:custGeom>
                  <a:avLst/>
                  <a:gdLst/>
                  <a:ahLst/>
                  <a:cxnLst/>
                  <a:rect l="l" t="t" r="r" b="b"/>
                  <a:pathLst>
                    <a:path w="10750" h="10321" extrusionOk="0">
                      <a:moveTo>
                        <a:pt x="551" y="1"/>
                      </a:moveTo>
                      <a:cubicBezTo>
                        <a:pt x="463" y="35"/>
                        <a:pt x="102" y="450"/>
                        <a:pt x="48" y="1055"/>
                      </a:cubicBezTo>
                      <a:cubicBezTo>
                        <a:pt x="7" y="1532"/>
                        <a:pt x="0" y="2015"/>
                        <a:pt x="27" y="2498"/>
                      </a:cubicBezTo>
                      <a:lnTo>
                        <a:pt x="1721" y="3110"/>
                      </a:lnTo>
                      <a:cubicBezTo>
                        <a:pt x="1626" y="3933"/>
                        <a:pt x="1721" y="5437"/>
                        <a:pt x="1687" y="6682"/>
                      </a:cubicBezTo>
                      <a:cubicBezTo>
                        <a:pt x="1653" y="8131"/>
                        <a:pt x="1334" y="9832"/>
                        <a:pt x="1524" y="10002"/>
                      </a:cubicBezTo>
                      <a:cubicBezTo>
                        <a:pt x="1681" y="10138"/>
                        <a:pt x="2728" y="10267"/>
                        <a:pt x="3681" y="10315"/>
                      </a:cubicBezTo>
                      <a:cubicBezTo>
                        <a:pt x="3748" y="10319"/>
                        <a:pt x="3816" y="10321"/>
                        <a:pt x="3887" y="10321"/>
                      </a:cubicBezTo>
                      <a:cubicBezTo>
                        <a:pt x="4572" y="10321"/>
                        <a:pt x="5424" y="10157"/>
                        <a:pt x="6103" y="10138"/>
                      </a:cubicBezTo>
                      <a:cubicBezTo>
                        <a:pt x="7287" y="10104"/>
                        <a:pt x="8348" y="10002"/>
                        <a:pt x="8348" y="10002"/>
                      </a:cubicBezTo>
                      <a:cubicBezTo>
                        <a:pt x="8348" y="10002"/>
                        <a:pt x="8307" y="8696"/>
                        <a:pt x="8260" y="7335"/>
                      </a:cubicBezTo>
                      <a:cubicBezTo>
                        <a:pt x="8219" y="5974"/>
                        <a:pt x="8158" y="5117"/>
                        <a:pt x="8103" y="4192"/>
                      </a:cubicBezTo>
                      <a:cubicBezTo>
                        <a:pt x="8525" y="3892"/>
                        <a:pt x="9648" y="3947"/>
                        <a:pt x="10348" y="3913"/>
                      </a:cubicBezTo>
                      <a:cubicBezTo>
                        <a:pt x="10580" y="3164"/>
                        <a:pt x="10750" y="1613"/>
                        <a:pt x="10566" y="1593"/>
                      </a:cubicBezTo>
                      <a:cubicBezTo>
                        <a:pt x="10566" y="1593"/>
                        <a:pt x="7988" y="981"/>
                        <a:pt x="7151" y="878"/>
                      </a:cubicBezTo>
                      <a:cubicBezTo>
                        <a:pt x="6362" y="783"/>
                        <a:pt x="5906" y="770"/>
                        <a:pt x="5906" y="770"/>
                      </a:cubicBezTo>
                      <a:lnTo>
                        <a:pt x="5906" y="770"/>
                      </a:lnTo>
                      <a:cubicBezTo>
                        <a:pt x="5906" y="770"/>
                        <a:pt x="5925" y="1213"/>
                        <a:pt x="5244" y="1213"/>
                      </a:cubicBezTo>
                      <a:cubicBezTo>
                        <a:pt x="5229" y="1213"/>
                        <a:pt x="5214" y="1212"/>
                        <a:pt x="5198" y="1212"/>
                      </a:cubicBezTo>
                      <a:cubicBezTo>
                        <a:pt x="4776" y="1212"/>
                        <a:pt x="4388" y="994"/>
                        <a:pt x="4178" y="634"/>
                      </a:cubicBezTo>
                      <a:cubicBezTo>
                        <a:pt x="3831" y="497"/>
                        <a:pt x="3477" y="389"/>
                        <a:pt x="3116" y="321"/>
                      </a:cubicBezTo>
                      <a:cubicBezTo>
                        <a:pt x="2647" y="232"/>
                        <a:pt x="551" y="1"/>
                        <a:pt x="5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1"/>
                <p:cNvSpPr/>
                <p:nvPr/>
              </p:nvSpPr>
              <p:spPr>
                <a:xfrm>
                  <a:off x="5597604" y="1647305"/>
                  <a:ext cx="55268" cy="14532"/>
                </a:xfrm>
                <a:custGeom>
                  <a:avLst/>
                  <a:gdLst/>
                  <a:ahLst/>
                  <a:cxnLst/>
                  <a:rect l="l" t="t" r="r" b="b"/>
                  <a:pathLst>
                    <a:path w="1160" h="305" extrusionOk="0">
                      <a:moveTo>
                        <a:pt x="846" y="0"/>
                      </a:moveTo>
                      <a:cubicBezTo>
                        <a:pt x="754" y="0"/>
                        <a:pt x="652" y="10"/>
                        <a:pt x="545" y="23"/>
                      </a:cubicBezTo>
                      <a:cubicBezTo>
                        <a:pt x="362" y="50"/>
                        <a:pt x="191" y="125"/>
                        <a:pt x="35" y="227"/>
                      </a:cubicBezTo>
                      <a:lnTo>
                        <a:pt x="28" y="234"/>
                      </a:lnTo>
                      <a:cubicBezTo>
                        <a:pt x="8" y="240"/>
                        <a:pt x="1" y="268"/>
                        <a:pt x="15" y="288"/>
                      </a:cubicBezTo>
                      <a:cubicBezTo>
                        <a:pt x="21" y="295"/>
                        <a:pt x="35" y="302"/>
                        <a:pt x="49" y="302"/>
                      </a:cubicBezTo>
                      <a:cubicBezTo>
                        <a:pt x="51" y="304"/>
                        <a:pt x="53" y="304"/>
                        <a:pt x="56" y="304"/>
                      </a:cubicBezTo>
                      <a:cubicBezTo>
                        <a:pt x="63" y="304"/>
                        <a:pt x="71" y="300"/>
                        <a:pt x="76" y="295"/>
                      </a:cubicBezTo>
                      <a:lnTo>
                        <a:pt x="83" y="295"/>
                      </a:lnTo>
                      <a:cubicBezTo>
                        <a:pt x="226" y="193"/>
                        <a:pt x="382" y="131"/>
                        <a:pt x="559" y="104"/>
                      </a:cubicBezTo>
                      <a:cubicBezTo>
                        <a:pt x="668" y="90"/>
                        <a:pt x="774" y="78"/>
                        <a:pt x="868" y="78"/>
                      </a:cubicBezTo>
                      <a:cubicBezTo>
                        <a:pt x="954" y="78"/>
                        <a:pt x="1031" y="88"/>
                        <a:pt x="1090" y="118"/>
                      </a:cubicBezTo>
                      <a:cubicBezTo>
                        <a:pt x="1096" y="120"/>
                        <a:pt x="1101" y="122"/>
                        <a:pt x="1107" y="122"/>
                      </a:cubicBezTo>
                      <a:cubicBezTo>
                        <a:pt x="1143" y="122"/>
                        <a:pt x="1159" y="68"/>
                        <a:pt x="1124" y="50"/>
                      </a:cubicBezTo>
                      <a:cubicBezTo>
                        <a:pt x="1047" y="13"/>
                        <a:pt x="953" y="0"/>
                        <a:pt x="8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1"/>
                <p:cNvSpPr/>
                <p:nvPr/>
              </p:nvSpPr>
              <p:spPr>
                <a:xfrm>
                  <a:off x="5510127" y="1656453"/>
                  <a:ext cx="24680" cy="9720"/>
                </a:xfrm>
                <a:custGeom>
                  <a:avLst/>
                  <a:gdLst/>
                  <a:ahLst/>
                  <a:cxnLst/>
                  <a:rect l="l" t="t" r="r" b="b"/>
                  <a:pathLst>
                    <a:path w="518" h="204" extrusionOk="0">
                      <a:moveTo>
                        <a:pt x="54" y="1"/>
                      </a:moveTo>
                      <a:cubicBezTo>
                        <a:pt x="7" y="1"/>
                        <a:pt x="0" y="69"/>
                        <a:pt x="48" y="82"/>
                      </a:cubicBezTo>
                      <a:cubicBezTo>
                        <a:pt x="191" y="103"/>
                        <a:pt x="327" y="137"/>
                        <a:pt x="456" y="198"/>
                      </a:cubicBezTo>
                      <a:cubicBezTo>
                        <a:pt x="459" y="201"/>
                        <a:pt x="463" y="203"/>
                        <a:pt x="465" y="203"/>
                      </a:cubicBezTo>
                      <a:cubicBezTo>
                        <a:pt x="468" y="203"/>
                        <a:pt x="469" y="201"/>
                        <a:pt x="469" y="198"/>
                      </a:cubicBezTo>
                      <a:cubicBezTo>
                        <a:pt x="483" y="198"/>
                        <a:pt x="497" y="191"/>
                        <a:pt x="510" y="184"/>
                      </a:cubicBezTo>
                      <a:cubicBezTo>
                        <a:pt x="517" y="164"/>
                        <a:pt x="510" y="137"/>
                        <a:pt x="490" y="130"/>
                      </a:cubicBezTo>
                      <a:cubicBezTo>
                        <a:pt x="354" y="69"/>
                        <a:pt x="204" y="2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1"/>
                <p:cNvSpPr/>
                <p:nvPr/>
              </p:nvSpPr>
              <p:spPr>
                <a:xfrm>
                  <a:off x="5497311" y="1721822"/>
                  <a:ext cx="9910" cy="35496"/>
                </a:xfrm>
                <a:custGeom>
                  <a:avLst/>
                  <a:gdLst/>
                  <a:ahLst/>
                  <a:cxnLst/>
                  <a:rect l="l" t="t" r="r" b="b"/>
                  <a:pathLst>
                    <a:path w="208" h="745" extrusionOk="0">
                      <a:moveTo>
                        <a:pt x="50" y="1"/>
                      </a:moveTo>
                      <a:cubicBezTo>
                        <a:pt x="25" y="1"/>
                        <a:pt x="0" y="24"/>
                        <a:pt x="17" y="57"/>
                      </a:cubicBezTo>
                      <a:cubicBezTo>
                        <a:pt x="38" y="146"/>
                        <a:pt x="51" y="248"/>
                        <a:pt x="45" y="343"/>
                      </a:cubicBezTo>
                      <a:cubicBezTo>
                        <a:pt x="31" y="479"/>
                        <a:pt x="65" y="609"/>
                        <a:pt x="133" y="731"/>
                      </a:cubicBezTo>
                      <a:cubicBezTo>
                        <a:pt x="140" y="738"/>
                        <a:pt x="153" y="745"/>
                        <a:pt x="167" y="745"/>
                      </a:cubicBezTo>
                      <a:cubicBezTo>
                        <a:pt x="174" y="745"/>
                        <a:pt x="181" y="738"/>
                        <a:pt x="187" y="731"/>
                      </a:cubicBezTo>
                      <a:cubicBezTo>
                        <a:pt x="201" y="724"/>
                        <a:pt x="208" y="697"/>
                        <a:pt x="194" y="677"/>
                      </a:cubicBezTo>
                      <a:cubicBezTo>
                        <a:pt x="126" y="588"/>
                        <a:pt x="126" y="466"/>
                        <a:pt x="126" y="336"/>
                      </a:cubicBezTo>
                      <a:cubicBezTo>
                        <a:pt x="133" y="234"/>
                        <a:pt x="119" y="132"/>
                        <a:pt x="85" y="30"/>
                      </a:cubicBezTo>
                      <a:cubicBezTo>
                        <a:pt x="80" y="9"/>
                        <a:pt x="65" y="1"/>
                        <a:pt x="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1"/>
                <p:cNvSpPr/>
                <p:nvPr/>
              </p:nvSpPr>
              <p:spPr>
                <a:xfrm>
                  <a:off x="5638150" y="1710673"/>
                  <a:ext cx="18105" cy="29159"/>
                </a:xfrm>
                <a:custGeom>
                  <a:avLst/>
                  <a:gdLst/>
                  <a:ahLst/>
                  <a:cxnLst/>
                  <a:rect l="l" t="t" r="r" b="b"/>
                  <a:pathLst>
                    <a:path w="380" h="612" extrusionOk="0">
                      <a:moveTo>
                        <a:pt x="329" y="1"/>
                      </a:moveTo>
                      <a:cubicBezTo>
                        <a:pt x="312" y="1"/>
                        <a:pt x="296" y="11"/>
                        <a:pt x="293" y="33"/>
                      </a:cubicBezTo>
                      <a:cubicBezTo>
                        <a:pt x="232" y="223"/>
                        <a:pt x="137" y="393"/>
                        <a:pt x="7" y="543"/>
                      </a:cubicBezTo>
                      <a:cubicBezTo>
                        <a:pt x="0" y="564"/>
                        <a:pt x="0" y="591"/>
                        <a:pt x="21" y="598"/>
                      </a:cubicBezTo>
                      <a:cubicBezTo>
                        <a:pt x="28" y="604"/>
                        <a:pt x="34" y="611"/>
                        <a:pt x="41" y="611"/>
                      </a:cubicBezTo>
                      <a:cubicBezTo>
                        <a:pt x="55" y="611"/>
                        <a:pt x="62" y="604"/>
                        <a:pt x="75" y="591"/>
                      </a:cubicBezTo>
                      <a:cubicBezTo>
                        <a:pt x="205" y="434"/>
                        <a:pt x="307" y="251"/>
                        <a:pt x="368" y="53"/>
                      </a:cubicBezTo>
                      <a:cubicBezTo>
                        <a:pt x="380" y="21"/>
                        <a:pt x="354" y="1"/>
                        <a:pt x="3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1"/>
                <p:cNvSpPr/>
                <p:nvPr/>
              </p:nvSpPr>
              <p:spPr>
                <a:xfrm>
                  <a:off x="5561298" y="1693664"/>
                  <a:ext cx="36496" cy="29206"/>
                </a:xfrm>
                <a:custGeom>
                  <a:avLst/>
                  <a:gdLst/>
                  <a:ahLst/>
                  <a:cxnLst/>
                  <a:rect l="l" t="t" r="r" b="b"/>
                  <a:pathLst>
                    <a:path w="766" h="613" extrusionOk="0">
                      <a:moveTo>
                        <a:pt x="714" y="1"/>
                      </a:moveTo>
                      <a:cubicBezTo>
                        <a:pt x="710" y="1"/>
                        <a:pt x="706" y="1"/>
                        <a:pt x="702" y="2"/>
                      </a:cubicBezTo>
                      <a:cubicBezTo>
                        <a:pt x="559" y="29"/>
                        <a:pt x="436" y="118"/>
                        <a:pt x="368" y="240"/>
                      </a:cubicBezTo>
                      <a:cubicBezTo>
                        <a:pt x="362" y="261"/>
                        <a:pt x="348" y="274"/>
                        <a:pt x="341" y="295"/>
                      </a:cubicBezTo>
                      <a:cubicBezTo>
                        <a:pt x="328" y="322"/>
                        <a:pt x="314" y="342"/>
                        <a:pt x="300" y="363"/>
                      </a:cubicBezTo>
                      <a:cubicBezTo>
                        <a:pt x="232" y="444"/>
                        <a:pt x="137" y="506"/>
                        <a:pt x="35" y="533"/>
                      </a:cubicBezTo>
                      <a:cubicBezTo>
                        <a:pt x="1" y="553"/>
                        <a:pt x="8" y="608"/>
                        <a:pt x="55" y="608"/>
                      </a:cubicBezTo>
                      <a:cubicBezTo>
                        <a:pt x="55" y="611"/>
                        <a:pt x="57" y="613"/>
                        <a:pt x="60" y="613"/>
                      </a:cubicBezTo>
                      <a:cubicBezTo>
                        <a:pt x="62" y="613"/>
                        <a:pt x="66" y="611"/>
                        <a:pt x="69" y="608"/>
                      </a:cubicBezTo>
                      <a:cubicBezTo>
                        <a:pt x="185" y="574"/>
                        <a:pt x="287" y="506"/>
                        <a:pt x="368" y="410"/>
                      </a:cubicBezTo>
                      <a:cubicBezTo>
                        <a:pt x="382" y="390"/>
                        <a:pt x="396" y="356"/>
                        <a:pt x="409" y="329"/>
                      </a:cubicBezTo>
                      <a:cubicBezTo>
                        <a:pt x="416" y="315"/>
                        <a:pt x="430" y="295"/>
                        <a:pt x="436" y="281"/>
                      </a:cubicBezTo>
                      <a:cubicBezTo>
                        <a:pt x="498" y="179"/>
                        <a:pt x="600" y="104"/>
                        <a:pt x="715" y="77"/>
                      </a:cubicBezTo>
                      <a:cubicBezTo>
                        <a:pt x="766" y="71"/>
                        <a:pt x="758" y="1"/>
                        <a:pt x="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1"/>
                <p:cNvSpPr/>
                <p:nvPr/>
              </p:nvSpPr>
              <p:spPr>
                <a:xfrm>
                  <a:off x="6052756" y="2002784"/>
                  <a:ext cx="133597" cy="86380"/>
                </a:xfrm>
                <a:custGeom>
                  <a:avLst/>
                  <a:gdLst/>
                  <a:ahLst/>
                  <a:cxnLst/>
                  <a:rect l="l" t="t" r="r" b="b"/>
                  <a:pathLst>
                    <a:path w="2804" h="1813" extrusionOk="0">
                      <a:moveTo>
                        <a:pt x="1875" y="1"/>
                      </a:moveTo>
                      <a:cubicBezTo>
                        <a:pt x="1769" y="1"/>
                        <a:pt x="1657" y="6"/>
                        <a:pt x="1558" y="18"/>
                      </a:cubicBezTo>
                      <a:cubicBezTo>
                        <a:pt x="1354" y="32"/>
                        <a:pt x="1157" y="93"/>
                        <a:pt x="980" y="188"/>
                      </a:cubicBezTo>
                      <a:cubicBezTo>
                        <a:pt x="915" y="224"/>
                        <a:pt x="838" y="236"/>
                        <a:pt x="759" y="236"/>
                      </a:cubicBezTo>
                      <a:cubicBezTo>
                        <a:pt x="655" y="236"/>
                        <a:pt x="548" y="215"/>
                        <a:pt x="463" y="195"/>
                      </a:cubicBezTo>
                      <a:cubicBezTo>
                        <a:pt x="313" y="161"/>
                        <a:pt x="75" y="127"/>
                        <a:pt x="75" y="127"/>
                      </a:cubicBezTo>
                      <a:lnTo>
                        <a:pt x="0" y="937"/>
                      </a:lnTo>
                      <a:cubicBezTo>
                        <a:pt x="0" y="937"/>
                        <a:pt x="619" y="1018"/>
                        <a:pt x="721" y="1093"/>
                      </a:cubicBezTo>
                      <a:cubicBezTo>
                        <a:pt x="817" y="1168"/>
                        <a:pt x="953" y="1372"/>
                        <a:pt x="1170" y="1522"/>
                      </a:cubicBezTo>
                      <a:cubicBezTo>
                        <a:pt x="1306" y="1590"/>
                        <a:pt x="1456" y="1651"/>
                        <a:pt x="1606" y="1692"/>
                      </a:cubicBezTo>
                      <a:cubicBezTo>
                        <a:pt x="1694" y="1719"/>
                        <a:pt x="1783" y="1753"/>
                        <a:pt x="1864" y="1794"/>
                      </a:cubicBezTo>
                      <a:cubicBezTo>
                        <a:pt x="1889" y="1807"/>
                        <a:pt x="1910" y="1812"/>
                        <a:pt x="1928" y="1812"/>
                      </a:cubicBezTo>
                      <a:cubicBezTo>
                        <a:pt x="2006" y="1812"/>
                        <a:pt x="2024" y="1711"/>
                        <a:pt x="1980" y="1644"/>
                      </a:cubicBezTo>
                      <a:cubicBezTo>
                        <a:pt x="1919" y="1563"/>
                        <a:pt x="1837" y="1495"/>
                        <a:pt x="1735" y="1461"/>
                      </a:cubicBezTo>
                      <a:cubicBezTo>
                        <a:pt x="1640" y="1433"/>
                        <a:pt x="1429" y="1393"/>
                        <a:pt x="1449" y="1318"/>
                      </a:cubicBezTo>
                      <a:cubicBezTo>
                        <a:pt x="1463" y="1243"/>
                        <a:pt x="1858" y="1168"/>
                        <a:pt x="1973" y="1154"/>
                      </a:cubicBezTo>
                      <a:cubicBezTo>
                        <a:pt x="2089" y="1148"/>
                        <a:pt x="2572" y="1120"/>
                        <a:pt x="2681" y="1066"/>
                      </a:cubicBezTo>
                      <a:cubicBezTo>
                        <a:pt x="2749" y="1032"/>
                        <a:pt x="2762" y="964"/>
                        <a:pt x="2694" y="930"/>
                      </a:cubicBezTo>
                      <a:cubicBezTo>
                        <a:pt x="2620" y="896"/>
                        <a:pt x="2062" y="896"/>
                        <a:pt x="2055" y="862"/>
                      </a:cubicBezTo>
                      <a:cubicBezTo>
                        <a:pt x="2048" y="821"/>
                        <a:pt x="2068" y="808"/>
                        <a:pt x="2150" y="808"/>
                      </a:cubicBezTo>
                      <a:cubicBezTo>
                        <a:pt x="2239" y="808"/>
                        <a:pt x="2660" y="780"/>
                        <a:pt x="2742" y="733"/>
                      </a:cubicBezTo>
                      <a:cubicBezTo>
                        <a:pt x="2803" y="692"/>
                        <a:pt x="2803" y="644"/>
                        <a:pt x="2749" y="603"/>
                      </a:cubicBezTo>
                      <a:cubicBezTo>
                        <a:pt x="2701" y="563"/>
                        <a:pt x="2089" y="556"/>
                        <a:pt x="2048" y="549"/>
                      </a:cubicBezTo>
                      <a:cubicBezTo>
                        <a:pt x="2014" y="542"/>
                        <a:pt x="1994" y="522"/>
                        <a:pt x="2048" y="508"/>
                      </a:cubicBezTo>
                      <a:cubicBezTo>
                        <a:pt x="2103" y="501"/>
                        <a:pt x="2558" y="481"/>
                        <a:pt x="2647" y="427"/>
                      </a:cubicBezTo>
                      <a:cubicBezTo>
                        <a:pt x="2728" y="372"/>
                        <a:pt x="2722" y="297"/>
                        <a:pt x="2633" y="270"/>
                      </a:cubicBezTo>
                      <a:cubicBezTo>
                        <a:pt x="2605" y="261"/>
                        <a:pt x="2520" y="259"/>
                        <a:pt x="2415" y="259"/>
                      </a:cubicBezTo>
                      <a:cubicBezTo>
                        <a:pt x="2276" y="259"/>
                        <a:pt x="2103" y="263"/>
                        <a:pt x="1990" y="263"/>
                      </a:cubicBezTo>
                      <a:cubicBezTo>
                        <a:pt x="1921" y="263"/>
                        <a:pt x="1875" y="262"/>
                        <a:pt x="1871" y="256"/>
                      </a:cubicBezTo>
                      <a:cubicBezTo>
                        <a:pt x="1858" y="236"/>
                        <a:pt x="1878" y="229"/>
                        <a:pt x="1932" y="222"/>
                      </a:cubicBezTo>
                      <a:cubicBezTo>
                        <a:pt x="1987" y="209"/>
                        <a:pt x="2239" y="209"/>
                        <a:pt x="2293" y="161"/>
                      </a:cubicBezTo>
                      <a:cubicBezTo>
                        <a:pt x="2334" y="120"/>
                        <a:pt x="2320" y="66"/>
                        <a:pt x="2266" y="39"/>
                      </a:cubicBezTo>
                      <a:cubicBezTo>
                        <a:pt x="2231" y="17"/>
                        <a:pt x="2063" y="1"/>
                        <a:pt x="1875"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1"/>
                <p:cNvSpPr/>
                <p:nvPr/>
              </p:nvSpPr>
              <p:spPr>
                <a:xfrm>
                  <a:off x="5395684" y="2550797"/>
                  <a:ext cx="146223" cy="9767"/>
                </a:xfrm>
                <a:custGeom>
                  <a:avLst/>
                  <a:gdLst/>
                  <a:ahLst/>
                  <a:cxnLst/>
                  <a:rect l="l" t="t" r="r" b="b"/>
                  <a:pathLst>
                    <a:path w="3069" h="205" extrusionOk="0">
                      <a:moveTo>
                        <a:pt x="55" y="1"/>
                      </a:moveTo>
                      <a:cubicBezTo>
                        <a:pt x="7" y="1"/>
                        <a:pt x="0" y="69"/>
                        <a:pt x="48" y="82"/>
                      </a:cubicBezTo>
                      <a:cubicBezTo>
                        <a:pt x="708" y="164"/>
                        <a:pt x="1381" y="205"/>
                        <a:pt x="2055" y="205"/>
                      </a:cubicBezTo>
                      <a:cubicBezTo>
                        <a:pt x="2368" y="205"/>
                        <a:pt x="2688" y="198"/>
                        <a:pt x="3014" y="184"/>
                      </a:cubicBezTo>
                      <a:cubicBezTo>
                        <a:pt x="3069" y="184"/>
                        <a:pt x="3069" y="103"/>
                        <a:pt x="3014" y="103"/>
                      </a:cubicBezTo>
                      <a:cubicBezTo>
                        <a:pt x="2711" y="119"/>
                        <a:pt x="2407" y="128"/>
                        <a:pt x="2102" y="128"/>
                      </a:cubicBezTo>
                      <a:cubicBezTo>
                        <a:pt x="1418" y="128"/>
                        <a:pt x="733" y="85"/>
                        <a:pt x="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1"/>
                <p:cNvSpPr/>
                <p:nvPr/>
              </p:nvSpPr>
              <p:spPr>
                <a:xfrm>
                  <a:off x="5569112" y="2556324"/>
                  <a:ext cx="135836" cy="9434"/>
                </a:xfrm>
                <a:custGeom>
                  <a:avLst/>
                  <a:gdLst/>
                  <a:ahLst/>
                  <a:cxnLst/>
                  <a:rect l="l" t="t" r="r" b="b"/>
                  <a:pathLst>
                    <a:path w="2851" h="198" extrusionOk="0">
                      <a:moveTo>
                        <a:pt x="48" y="0"/>
                      </a:moveTo>
                      <a:cubicBezTo>
                        <a:pt x="27" y="0"/>
                        <a:pt x="7" y="14"/>
                        <a:pt x="0" y="34"/>
                      </a:cubicBezTo>
                      <a:cubicBezTo>
                        <a:pt x="0" y="62"/>
                        <a:pt x="14" y="75"/>
                        <a:pt x="41" y="82"/>
                      </a:cubicBezTo>
                      <a:cubicBezTo>
                        <a:pt x="687" y="157"/>
                        <a:pt x="1334" y="191"/>
                        <a:pt x="1987" y="198"/>
                      </a:cubicBezTo>
                      <a:cubicBezTo>
                        <a:pt x="2273" y="198"/>
                        <a:pt x="2545" y="184"/>
                        <a:pt x="2810" y="164"/>
                      </a:cubicBezTo>
                      <a:cubicBezTo>
                        <a:pt x="2837" y="164"/>
                        <a:pt x="2851" y="143"/>
                        <a:pt x="2851" y="123"/>
                      </a:cubicBezTo>
                      <a:cubicBezTo>
                        <a:pt x="2844" y="102"/>
                        <a:pt x="2831" y="89"/>
                        <a:pt x="2810" y="89"/>
                      </a:cubicBezTo>
                      <a:cubicBezTo>
                        <a:pt x="2520" y="104"/>
                        <a:pt x="2230" y="111"/>
                        <a:pt x="1940" y="111"/>
                      </a:cubicBezTo>
                      <a:cubicBezTo>
                        <a:pt x="1306" y="111"/>
                        <a:pt x="674" y="75"/>
                        <a:pt x="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1"/>
                <p:cNvSpPr/>
                <p:nvPr/>
              </p:nvSpPr>
              <p:spPr>
                <a:xfrm>
                  <a:off x="5406357" y="2011074"/>
                  <a:ext cx="4907" cy="22107"/>
                </a:xfrm>
                <a:custGeom>
                  <a:avLst/>
                  <a:gdLst/>
                  <a:ahLst/>
                  <a:cxnLst/>
                  <a:rect l="l" t="t" r="r" b="b"/>
                  <a:pathLst>
                    <a:path w="103" h="464" extrusionOk="0">
                      <a:moveTo>
                        <a:pt x="66" y="1"/>
                      </a:moveTo>
                      <a:cubicBezTo>
                        <a:pt x="47" y="1"/>
                        <a:pt x="28" y="14"/>
                        <a:pt x="28" y="42"/>
                      </a:cubicBezTo>
                      <a:lnTo>
                        <a:pt x="8" y="423"/>
                      </a:lnTo>
                      <a:cubicBezTo>
                        <a:pt x="1" y="443"/>
                        <a:pt x="21" y="457"/>
                        <a:pt x="42" y="463"/>
                      </a:cubicBezTo>
                      <a:cubicBezTo>
                        <a:pt x="62" y="463"/>
                        <a:pt x="83" y="443"/>
                        <a:pt x="83" y="423"/>
                      </a:cubicBezTo>
                      <a:lnTo>
                        <a:pt x="103" y="42"/>
                      </a:lnTo>
                      <a:cubicBezTo>
                        <a:pt x="103" y="14"/>
                        <a:pt x="84" y="1"/>
                        <a:pt x="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1"/>
                <p:cNvSpPr/>
                <p:nvPr/>
              </p:nvSpPr>
              <p:spPr>
                <a:xfrm>
                  <a:off x="5697325" y="2049905"/>
                  <a:ext cx="14151" cy="37068"/>
                </a:xfrm>
                <a:custGeom>
                  <a:avLst/>
                  <a:gdLst/>
                  <a:ahLst/>
                  <a:cxnLst/>
                  <a:rect l="l" t="t" r="r" b="b"/>
                  <a:pathLst>
                    <a:path w="297" h="778" extrusionOk="0">
                      <a:moveTo>
                        <a:pt x="110" y="0"/>
                      </a:moveTo>
                      <a:cubicBezTo>
                        <a:pt x="106" y="0"/>
                        <a:pt x="102" y="1"/>
                        <a:pt x="99" y="2"/>
                      </a:cubicBezTo>
                      <a:cubicBezTo>
                        <a:pt x="78" y="2"/>
                        <a:pt x="65" y="23"/>
                        <a:pt x="72" y="43"/>
                      </a:cubicBezTo>
                      <a:lnTo>
                        <a:pt x="194" y="628"/>
                      </a:lnTo>
                      <a:lnTo>
                        <a:pt x="85" y="546"/>
                      </a:lnTo>
                      <a:cubicBezTo>
                        <a:pt x="76" y="538"/>
                        <a:pt x="67" y="534"/>
                        <a:pt x="58" y="534"/>
                      </a:cubicBezTo>
                      <a:cubicBezTo>
                        <a:pt x="25" y="534"/>
                        <a:pt x="0" y="581"/>
                        <a:pt x="38" y="608"/>
                      </a:cubicBezTo>
                      <a:lnTo>
                        <a:pt x="235" y="764"/>
                      </a:lnTo>
                      <a:cubicBezTo>
                        <a:pt x="242" y="771"/>
                        <a:pt x="248" y="778"/>
                        <a:pt x="255" y="778"/>
                      </a:cubicBezTo>
                      <a:cubicBezTo>
                        <a:pt x="262" y="771"/>
                        <a:pt x="269" y="771"/>
                        <a:pt x="276" y="764"/>
                      </a:cubicBezTo>
                      <a:cubicBezTo>
                        <a:pt x="289" y="757"/>
                        <a:pt x="296" y="744"/>
                        <a:pt x="296" y="723"/>
                      </a:cubicBezTo>
                      <a:lnTo>
                        <a:pt x="146" y="29"/>
                      </a:lnTo>
                      <a:cubicBezTo>
                        <a:pt x="141" y="13"/>
                        <a:pt x="126" y="0"/>
                        <a:pt x="1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0" name="Google Shape;900;p31"/>
              <p:cNvGrpSpPr/>
              <p:nvPr/>
            </p:nvGrpSpPr>
            <p:grpSpPr>
              <a:xfrm>
                <a:off x="5802191" y="1632773"/>
                <a:ext cx="720631" cy="1350402"/>
                <a:chOff x="5802191" y="1632773"/>
                <a:chExt cx="720631" cy="1350402"/>
              </a:xfrm>
            </p:grpSpPr>
            <p:sp>
              <p:nvSpPr>
                <p:cNvPr id="901" name="Google Shape;901;p31"/>
                <p:cNvSpPr/>
                <p:nvPr/>
              </p:nvSpPr>
              <p:spPr>
                <a:xfrm>
                  <a:off x="6312088" y="2726083"/>
                  <a:ext cx="90478" cy="108392"/>
                </a:xfrm>
                <a:custGeom>
                  <a:avLst/>
                  <a:gdLst/>
                  <a:ahLst/>
                  <a:cxnLst/>
                  <a:rect l="l" t="t" r="r" b="b"/>
                  <a:pathLst>
                    <a:path w="1899" h="2275" extrusionOk="0">
                      <a:moveTo>
                        <a:pt x="1304" y="1"/>
                      </a:moveTo>
                      <a:cubicBezTo>
                        <a:pt x="1282" y="1"/>
                        <a:pt x="1260" y="1"/>
                        <a:pt x="1238" y="2"/>
                      </a:cubicBezTo>
                      <a:cubicBezTo>
                        <a:pt x="959" y="23"/>
                        <a:pt x="748" y="145"/>
                        <a:pt x="497" y="234"/>
                      </a:cubicBezTo>
                      <a:cubicBezTo>
                        <a:pt x="340" y="295"/>
                        <a:pt x="170" y="336"/>
                        <a:pt x="0" y="383"/>
                      </a:cubicBezTo>
                      <a:cubicBezTo>
                        <a:pt x="0" y="383"/>
                        <a:pt x="510" y="690"/>
                        <a:pt x="660" y="1043"/>
                      </a:cubicBezTo>
                      <a:cubicBezTo>
                        <a:pt x="776" y="1309"/>
                        <a:pt x="762" y="1601"/>
                        <a:pt x="871" y="1887"/>
                      </a:cubicBezTo>
                      <a:cubicBezTo>
                        <a:pt x="950" y="2095"/>
                        <a:pt x="1146" y="2275"/>
                        <a:pt x="1362" y="2275"/>
                      </a:cubicBezTo>
                      <a:cubicBezTo>
                        <a:pt x="1442" y="2275"/>
                        <a:pt x="1525" y="2250"/>
                        <a:pt x="1606" y="2193"/>
                      </a:cubicBezTo>
                      <a:cubicBezTo>
                        <a:pt x="1728" y="2105"/>
                        <a:pt x="1864" y="1962"/>
                        <a:pt x="1885" y="1615"/>
                      </a:cubicBezTo>
                      <a:cubicBezTo>
                        <a:pt x="1898" y="1438"/>
                        <a:pt x="1789" y="1254"/>
                        <a:pt x="1755" y="1057"/>
                      </a:cubicBezTo>
                      <a:cubicBezTo>
                        <a:pt x="1721" y="853"/>
                        <a:pt x="1728" y="635"/>
                        <a:pt x="1708" y="458"/>
                      </a:cubicBezTo>
                      <a:cubicBezTo>
                        <a:pt x="1694" y="322"/>
                        <a:pt x="1694" y="207"/>
                        <a:pt x="1606" y="104"/>
                      </a:cubicBezTo>
                      <a:cubicBezTo>
                        <a:pt x="1532" y="19"/>
                        <a:pt x="1416" y="1"/>
                        <a:pt x="1304" y="1"/>
                      </a:cubicBezTo>
                      <a:close/>
                    </a:path>
                  </a:pathLst>
                </a:custGeom>
                <a:solidFill>
                  <a:srgbClr val="2735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1"/>
                <p:cNvSpPr/>
                <p:nvPr/>
              </p:nvSpPr>
              <p:spPr>
                <a:xfrm>
                  <a:off x="6078008" y="2854867"/>
                  <a:ext cx="49980" cy="89811"/>
                </a:xfrm>
                <a:custGeom>
                  <a:avLst/>
                  <a:gdLst/>
                  <a:ahLst/>
                  <a:cxnLst/>
                  <a:rect l="l" t="t" r="r" b="b"/>
                  <a:pathLst>
                    <a:path w="1049" h="1885" extrusionOk="0">
                      <a:moveTo>
                        <a:pt x="1049" y="0"/>
                      </a:moveTo>
                      <a:lnTo>
                        <a:pt x="1" y="82"/>
                      </a:lnTo>
                      <a:lnTo>
                        <a:pt x="69" y="1797"/>
                      </a:lnTo>
                      <a:lnTo>
                        <a:pt x="967" y="1885"/>
                      </a:lnTo>
                      <a:lnTo>
                        <a:pt x="1049"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1"/>
                <p:cNvSpPr/>
                <p:nvPr/>
              </p:nvSpPr>
              <p:spPr>
                <a:xfrm>
                  <a:off x="6407712" y="2182882"/>
                  <a:ext cx="115110" cy="93765"/>
                </a:xfrm>
                <a:custGeom>
                  <a:avLst/>
                  <a:gdLst/>
                  <a:ahLst/>
                  <a:cxnLst/>
                  <a:rect l="l" t="t" r="r" b="b"/>
                  <a:pathLst>
                    <a:path w="2416" h="1968" extrusionOk="0">
                      <a:moveTo>
                        <a:pt x="544" y="1"/>
                      </a:moveTo>
                      <a:lnTo>
                        <a:pt x="0" y="402"/>
                      </a:lnTo>
                      <a:cubicBezTo>
                        <a:pt x="0" y="402"/>
                        <a:pt x="333" y="715"/>
                        <a:pt x="368" y="906"/>
                      </a:cubicBezTo>
                      <a:cubicBezTo>
                        <a:pt x="408" y="1096"/>
                        <a:pt x="415" y="1341"/>
                        <a:pt x="463" y="1436"/>
                      </a:cubicBezTo>
                      <a:cubicBezTo>
                        <a:pt x="510" y="1525"/>
                        <a:pt x="551" y="1538"/>
                        <a:pt x="599" y="1647"/>
                      </a:cubicBezTo>
                      <a:cubicBezTo>
                        <a:pt x="649" y="1747"/>
                        <a:pt x="688" y="1854"/>
                        <a:pt x="752" y="1854"/>
                      </a:cubicBezTo>
                      <a:cubicBezTo>
                        <a:pt x="757" y="1854"/>
                        <a:pt x="763" y="1853"/>
                        <a:pt x="769" y="1851"/>
                      </a:cubicBezTo>
                      <a:cubicBezTo>
                        <a:pt x="851" y="1838"/>
                        <a:pt x="891" y="1749"/>
                        <a:pt x="857" y="1674"/>
                      </a:cubicBezTo>
                      <a:cubicBezTo>
                        <a:pt x="823" y="1613"/>
                        <a:pt x="749" y="1497"/>
                        <a:pt x="789" y="1470"/>
                      </a:cubicBezTo>
                      <a:cubicBezTo>
                        <a:pt x="836" y="1457"/>
                        <a:pt x="885" y="1449"/>
                        <a:pt x="934" y="1449"/>
                      </a:cubicBezTo>
                      <a:cubicBezTo>
                        <a:pt x="1008" y="1449"/>
                        <a:pt x="1084" y="1465"/>
                        <a:pt x="1157" y="1497"/>
                      </a:cubicBezTo>
                      <a:cubicBezTo>
                        <a:pt x="1266" y="1559"/>
                        <a:pt x="1558" y="1783"/>
                        <a:pt x="1633" y="1844"/>
                      </a:cubicBezTo>
                      <a:cubicBezTo>
                        <a:pt x="1696" y="1896"/>
                        <a:pt x="1789" y="1968"/>
                        <a:pt x="1853" y="1968"/>
                      </a:cubicBezTo>
                      <a:cubicBezTo>
                        <a:pt x="1865" y="1968"/>
                        <a:pt x="1875" y="1965"/>
                        <a:pt x="1885" y="1960"/>
                      </a:cubicBezTo>
                      <a:cubicBezTo>
                        <a:pt x="1953" y="1926"/>
                        <a:pt x="1939" y="1872"/>
                        <a:pt x="1885" y="1831"/>
                      </a:cubicBezTo>
                      <a:cubicBezTo>
                        <a:pt x="1837" y="1790"/>
                        <a:pt x="1490" y="1525"/>
                        <a:pt x="1483" y="1491"/>
                      </a:cubicBezTo>
                      <a:cubicBezTo>
                        <a:pt x="1473" y="1466"/>
                        <a:pt x="1485" y="1448"/>
                        <a:pt x="1502" y="1448"/>
                      </a:cubicBezTo>
                      <a:cubicBezTo>
                        <a:pt x="1509" y="1448"/>
                        <a:pt x="1517" y="1451"/>
                        <a:pt x="1524" y="1457"/>
                      </a:cubicBezTo>
                      <a:cubicBezTo>
                        <a:pt x="1633" y="1538"/>
                        <a:pt x="1749" y="1613"/>
                        <a:pt x="1864" y="1681"/>
                      </a:cubicBezTo>
                      <a:cubicBezTo>
                        <a:pt x="1955" y="1727"/>
                        <a:pt x="2113" y="1791"/>
                        <a:pt x="2202" y="1791"/>
                      </a:cubicBezTo>
                      <a:cubicBezTo>
                        <a:pt x="2219" y="1791"/>
                        <a:pt x="2234" y="1789"/>
                        <a:pt x="2245" y="1783"/>
                      </a:cubicBezTo>
                      <a:cubicBezTo>
                        <a:pt x="2313" y="1742"/>
                        <a:pt x="2245" y="1695"/>
                        <a:pt x="2204" y="1668"/>
                      </a:cubicBezTo>
                      <a:lnTo>
                        <a:pt x="1830" y="1429"/>
                      </a:lnTo>
                      <a:lnTo>
                        <a:pt x="1830" y="1429"/>
                      </a:lnTo>
                      <a:cubicBezTo>
                        <a:pt x="1830" y="1429"/>
                        <a:pt x="2157" y="1552"/>
                        <a:pt x="2225" y="1565"/>
                      </a:cubicBezTo>
                      <a:cubicBezTo>
                        <a:pt x="2249" y="1570"/>
                        <a:pt x="2279" y="1574"/>
                        <a:pt x="2307" y="1574"/>
                      </a:cubicBezTo>
                      <a:cubicBezTo>
                        <a:pt x="2358" y="1574"/>
                        <a:pt x="2404" y="1562"/>
                        <a:pt x="2409" y="1518"/>
                      </a:cubicBezTo>
                      <a:cubicBezTo>
                        <a:pt x="2415" y="1457"/>
                        <a:pt x="2245" y="1402"/>
                        <a:pt x="2130" y="1341"/>
                      </a:cubicBezTo>
                      <a:cubicBezTo>
                        <a:pt x="2041" y="1300"/>
                        <a:pt x="1749" y="1123"/>
                        <a:pt x="1749" y="1123"/>
                      </a:cubicBezTo>
                      <a:lnTo>
                        <a:pt x="1749" y="1123"/>
                      </a:lnTo>
                      <a:cubicBezTo>
                        <a:pt x="1749" y="1123"/>
                        <a:pt x="1892" y="1157"/>
                        <a:pt x="1980" y="1178"/>
                      </a:cubicBezTo>
                      <a:cubicBezTo>
                        <a:pt x="2053" y="1200"/>
                        <a:pt x="2188" y="1237"/>
                        <a:pt x="2267" y="1237"/>
                      </a:cubicBezTo>
                      <a:cubicBezTo>
                        <a:pt x="2283" y="1237"/>
                        <a:pt x="2296" y="1236"/>
                        <a:pt x="2307" y="1232"/>
                      </a:cubicBezTo>
                      <a:cubicBezTo>
                        <a:pt x="2361" y="1205"/>
                        <a:pt x="2381" y="1150"/>
                        <a:pt x="2327" y="1144"/>
                      </a:cubicBezTo>
                      <a:cubicBezTo>
                        <a:pt x="2273" y="1130"/>
                        <a:pt x="1857" y="933"/>
                        <a:pt x="1789" y="906"/>
                      </a:cubicBezTo>
                      <a:cubicBezTo>
                        <a:pt x="1721" y="878"/>
                        <a:pt x="1211" y="647"/>
                        <a:pt x="1150" y="627"/>
                      </a:cubicBezTo>
                      <a:cubicBezTo>
                        <a:pt x="1061" y="606"/>
                        <a:pt x="987" y="565"/>
                        <a:pt x="919" y="511"/>
                      </a:cubicBezTo>
                      <a:cubicBezTo>
                        <a:pt x="783" y="348"/>
                        <a:pt x="660" y="178"/>
                        <a:pt x="544"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1"/>
                <p:cNvSpPr/>
                <p:nvPr/>
              </p:nvSpPr>
              <p:spPr>
                <a:xfrm>
                  <a:off x="6485087" y="2245202"/>
                  <a:ext cx="10815" cy="6432"/>
                </a:xfrm>
                <a:custGeom>
                  <a:avLst/>
                  <a:gdLst/>
                  <a:ahLst/>
                  <a:cxnLst/>
                  <a:rect l="l" t="t" r="r" b="b"/>
                  <a:pathLst>
                    <a:path w="227" h="135" extrusionOk="0">
                      <a:moveTo>
                        <a:pt x="32" y="1"/>
                      </a:moveTo>
                      <a:cubicBezTo>
                        <a:pt x="15" y="1"/>
                        <a:pt x="0" y="35"/>
                        <a:pt x="23" y="47"/>
                      </a:cubicBezTo>
                      <a:lnTo>
                        <a:pt x="199" y="135"/>
                      </a:lnTo>
                      <a:lnTo>
                        <a:pt x="206" y="135"/>
                      </a:lnTo>
                      <a:cubicBezTo>
                        <a:pt x="213" y="135"/>
                        <a:pt x="220" y="128"/>
                        <a:pt x="227" y="128"/>
                      </a:cubicBezTo>
                      <a:cubicBezTo>
                        <a:pt x="227" y="115"/>
                        <a:pt x="227" y="101"/>
                        <a:pt x="213" y="94"/>
                      </a:cubicBezTo>
                      <a:lnTo>
                        <a:pt x="43" y="6"/>
                      </a:lnTo>
                      <a:cubicBezTo>
                        <a:pt x="39" y="2"/>
                        <a:pt x="36" y="1"/>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1"/>
                <p:cNvSpPr/>
                <p:nvPr/>
              </p:nvSpPr>
              <p:spPr>
                <a:xfrm>
                  <a:off x="5839783" y="2183216"/>
                  <a:ext cx="121590" cy="90859"/>
                </a:xfrm>
                <a:custGeom>
                  <a:avLst/>
                  <a:gdLst/>
                  <a:ahLst/>
                  <a:cxnLst/>
                  <a:rect l="l" t="t" r="r" b="b"/>
                  <a:pathLst>
                    <a:path w="2552" h="1907" extrusionOk="0">
                      <a:moveTo>
                        <a:pt x="2552" y="0"/>
                      </a:moveTo>
                      <a:lnTo>
                        <a:pt x="279" y="334"/>
                      </a:lnTo>
                      <a:cubicBezTo>
                        <a:pt x="0" y="443"/>
                        <a:pt x="27" y="1028"/>
                        <a:pt x="164" y="1300"/>
                      </a:cubicBezTo>
                      <a:cubicBezTo>
                        <a:pt x="301" y="1562"/>
                        <a:pt x="471" y="1907"/>
                        <a:pt x="702" y="1907"/>
                      </a:cubicBezTo>
                      <a:cubicBezTo>
                        <a:pt x="711" y="1907"/>
                        <a:pt x="719" y="1906"/>
                        <a:pt x="728" y="1905"/>
                      </a:cubicBezTo>
                      <a:cubicBezTo>
                        <a:pt x="973" y="1878"/>
                        <a:pt x="2552" y="1"/>
                        <a:pt x="25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1"/>
                <p:cNvSpPr/>
                <p:nvPr/>
              </p:nvSpPr>
              <p:spPr>
                <a:xfrm>
                  <a:off x="6031030" y="2345638"/>
                  <a:ext cx="356289" cy="548442"/>
                </a:xfrm>
                <a:custGeom>
                  <a:avLst/>
                  <a:gdLst/>
                  <a:ahLst/>
                  <a:cxnLst/>
                  <a:rect l="l" t="t" r="r" b="b"/>
                  <a:pathLst>
                    <a:path w="7478" h="11511" extrusionOk="0">
                      <a:moveTo>
                        <a:pt x="6008" y="0"/>
                      </a:moveTo>
                      <a:lnTo>
                        <a:pt x="0" y="497"/>
                      </a:lnTo>
                      <a:cubicBezTo>
                        <a:pt x="0" y="497"/>
                        <a:pt x="477" y="11369"/>
                        <a:pt x="565" y="11450"/>
                      </a:cubicBezTo>
                      <a:cubicBezTo>
                        <a:pt x="607" y="11489"/>
                        <a:pt x="991" y="11511"/>
                        <a:pt x="1398" y="11511"/>
                      </a:cubicBezTo>
                      <a:cubicBezTo>
                        <a:pt x="1849" y="11511"/>
                        <a:pt x="2327" y="11484"/>
                        <a:pt x="2395" y="11423"/>
                      </a:cubicBezTo>
                      <a:cubicBezTo>
                        <a:pt x="2524" y="11314"/>
                        <a:pt x="2933" y="2579"/>
                        <a:pt x="2933" y="2579"/>
                      </a:cubicBezTo>
                      <a:cubicBezTo>
                        <a:pt x="2933" y="2579"/>
                        <a:pt x="3477" y="5082"/>
                        <a:pt x="3565" y="5701"/>
                      </a:cubicBezTo>
                      <a:cubicBezTo>
                        <a:pt x="3654" y="6327"/>
                        <a:pt x="5865" y="9049"/>
                        <a:pt x="5865" y="9049"/>
                      </a:cubicBezTo>
                      <a:cubicBezTo>
                        <a:pt x="5865" y="9049"/>
                        <a:pt x="6004" y="9068"/>
                        <a:pt x="6204" y="9068"/>
                      </a:cubicBezTo>
                      <a:cubicBezTo>
                        <a:pt x="6414" y="9068"/>
                        <a:pt x="6690" y="9047"/>
                        <a:pt x="6947" y="8960"/>
                      </a:cubicBezTo>
                      <a:cubicBezTo>
                        <a:pt x="7477" y="8770"/>
                        <a:pt x="7423" y="8416"/>
                        <a:pt x="7430" y="8334"/>
                      </a:cubicBezTo>
                      <a:lnTo>
                        <a:pt x="5879" y="5348"/>
                      </a:lnTo>
                      <a:lnTo>
                        <a:pt x="600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1"/>
                <p:cNvSpPr/>
                <p:nvPr/>
              </p:nvSpPr>
              <p:spPr>
                <a:xfrm>
                  <a:off x="6163579" y="2441881"/>
                  <a:ext cx="9148" cy="28587"/>
                </a:xfrm>
                <a:custGeom>
                  <a:avLst/>
                  <a:gdLst/>
                  <a:ahLst/>
                  <a:cxnLst/>
                  <a:rect l="l" t="t" r="r" b="b"/>
                  <a:pathLst>
                    <a:path w="192" h="600" extrusionOk="0">
                      <a:moveTo>
                        <a:pt x="45" y="0"/>
                      </a:moveTo>
                      <a:cubicBezTo>
                        <a:pt x="23" y="0"/>
                        <a:pt x="0" y="18"/>
                        <a:pt x="8" y="48"/>
                      </a:cubicBezTo>
                      <a:lnTo>
                        <a:pt x="110" y="572"/>
                      </a:lnTo>
                      <a:cubicBezTo>
                        <a:pt x="117" y="586"/>
                        <a:pt x="130" y="599"/>
                        <a:pt x="151" y="599"/>
                      </a:cubicBezTo>
                      <a:lnTo>
                        <a:pt x="158" y="599"/>
                      </a:lnTo>
                      <a:cubicBezTo>
                        <a:pt x="178" y="599"/>
                        <a:pt x="192" y="579"/>
                        <a:pt x="185" y="559"/>
                      </a:cubicBezTo>
                      <a:lnTo>
                        <a:pt x="83" y="35"/>
                      </a:lnTo>
                      <a:cubicBezTo>
                        <a:pt x="80" y="11"/>
                        <a:pt x="62"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1"/>
                <p:cNvSpPr/>
                <p:nvPr/>
              </p:nvSpPr>
              <p:spPr>
                <a:xfrm>
                  <a:off x="6111741" y="1919691"/>
                  <a:ext cx="110584" cy="93051"/>
                </a:xfrm>
                <a:custGeom>
                  <a:avLst/>
                  <a:gdLst/>
                  <a:ahLst/>
                  <a:cxnLst/>
                  <a:rect l="l" t="t" r="r" b="b"/>
                  <a:pathLst>
                    <a:path w="2321" h="1953" extrusionOk="0">
                      <a:moveTo>
                        <a:pt x="409" y="0"/>
                      </a:moveTo>
                      <a:lnTo>
                        <a:pt x="0" y="109"/>
                      </a:lnTo>
                      <a:lnTo>
                        <a:pt x="572" y="1953"/>
                      </a:lnTo>
                      <a:lnTo>
                        <a:pt x="2320" y="150"/>
                      </a:lnTo>
                      <a:lnTo>
                        <a:pt x="1899"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1"/>
                <p:cNvSpPr/>
                <p:nvPr/>
              </p:nvSpPr>
              <p:spPr>
                <a:xfrm>
                  <a:off x="6040416" y="1632773"/>
                  <a:ext cx="233127" cy="248945"/>
                </a:xfrm>
                <a:custGeom>
                  <a:avLst/>
                  <a:gdLst/>
                  <a:ahLst/>
                  <a:cxnLst/>
                  <a:rect l="l" t="t" r="r" b="b"/>
                  <a:pathLst>
                    <a:path w="4893" h="5225" extrusionOk="0">
                      <a:moveTo>
                        <a:pt x="2887" y="1"/>
                      </a:moveTo>
                      <a:cubicBezTo>
                        <a:pt x="2795" y="1"/>
                        <a:pt x="2704" y="8"/>
                        <a:pt x="2613" y="21"/>
                      </a:cubicBezTo>
                      <a:cubicBezTo>
                        <a:pt x="2368" y="55"/>
                        <a:pt x="2191" y="164"/>
                        <a:pt x="1987" y="294"/>
                      </a:cubicBezTo>
                      <a:cubicBezTo>
                        <a:pt x="1953" y="314"/>
                        <a:pt x="1919" y="334"/>
                        <a:pt x="1878" y="348"/>
                      </a:cubicBezTo>
                      <a:cubicBezTo>
                        <a:pt x="1838" y="362"/>
                        <a:pt x="1790" y="368"/>
                        <a:pt x="1742" y="368"/>
                      </a:cubicBezTo>
                      <a:cubicBezTo>
                        <a:pt x="1600" y="382"/>
                        <a:pt x="1463" y="382"/>
                        <a:pt x="1327" y="389"/>
                      </a:cubicBezTo>
                      <a:cubicBezTo>
                        <a:pt x="1116" y="416"/>
                        <a:pt x="919" y="511"/>
                        <a:pt x="769" y="661"/>
                      </a:cubicBezTo>
                      <a:cubicBezTo>
                        <a:pt x="661" y="783"/>
                        <a:pt x="620" y="954"/>
                        <a:pt x="504" y="1069"/>
                      </a:cubicBezTo>
                      <a:cubicBezTo>
                        <a:pt x="450" y="1130"/>
                        <a:pt x="375" y="1164"/>
                        <a:pt x="314" y="1219"/>
                      </a:cubicBezTo>
                      <a:cubicBezTo>
                        <a:pt x="130" y="1389"/>
                        <a:pt x="62" y="1654"/>
                        <a:pt x="35" y="1892"/>
                      </a:cubicBezTo>
                      <a:cubicBezTo>
                        <a:pt x="1" y="2110"/>
                        <a:pt x="21" y="2341"/>
                        <a:pt x="96" y="2552"/>
                      </a:cubicBezTo>
                      <a:cubicBezTo>
                        <a:pt x="216" y="2846"/>
                        <a:pt x="525" y="3112"/>
                        <a:pt x="843" y="3112"/>
                      </a:cubicBezTo>
                      <a:cubicBezTo>
                        <a:pt x="886" y="3112"/>
                        <a:pt x="930" y="3107"/>
                        <a:pt x="974" y="3097"/>
                      </a:cubicBezTo>
                      <a:cubicBezTo>
                        <a:pt x="1008" y="3090"/>
                        <a:pt x="1035" y="3083"/>
                        <a:pt x="1069" y="3076"/>
                      </a:cubicBezTo>
                      <a:cubicBezTo>
                        <a:pt x="1232" y="3008"/>
                        <a:pt x="1361" y="2478"/>
                        <a:pt x="1443" y="2335"/>
                      </a:cubicBezTo>
                      <a:cubicBezTo>
                        <a:pt x="1525" y="2199"/>
                        <a:pt x="1531" y="2090"/>
                        <a:pt x="1668" y="1988"/>
                      </a:cubicBezTo>
                      <a:cubicBezTo>
                        <a:pt x="1967" y="1763"/>
                        <a:pt x="2334" y="1641"/>
                        <a:pt x="2681" y="1525"/>
                      </a:cubicBezTo>
                      <a:cubicBezTo>
                        <a:pt x="2863" y="1471"/>
                        <a:pt x="3053" y="1422"/>
                        <a:pt x="3241" y="1422"/>
                      </a:cubicBezTo>
                      <a:cubicBezTo>
                        <a:pt x="3334" y="1422"/>
                        <a:pt x="3427" y="1434"/>
                        <a:pt x="3518" y="1464"/>
                      </a:cubicBezTo>
                      <a:cubicBezTo>
                        <a:pt x="3586" y="1477"/>
                        <a:pt x="3654" y="1511"/>
                        <a:pt x="3702" y="1566"/>
                      </a:cubicBezTo>
                      <a:cubicBezTo>
                        <a:pt x="3743" y="1620"/>
                        <a:pt x="3770" y="1682"/>
                        <a:pt x="3783" y="1750"/>
                      </a:cubicBezTo>
                      <a:cubicBezTo>
                        <a:pt x="3899" y="2110"/>
                        <a:pt x="4015" y="2471"/>
                        <a:pt x="4035" y="2845"/>
                      </a:cubicBezTo>
                      <a:cubicBezTo>
                        <a:pt x="4035" y="2920"/>
                        <a:pt x="4035" y="3001"/>
                        <a:pt x="4022" y="3076"/>
                      </a:cubicBezTo>
                      <a:cubicBezTo>
                        <a:pt x="3960" y="3444"/>
                        <a:pt x="3783" y="3791"/>
                        <a:pt x="3641" y="4131"/>
                      </a:cubicBezTo>
                      <a:cubicBezTo>
                        <a:pt x="3511" y="4430"/>
                        <a:pt x="3307" y="4838"/>
                        <a:pt x="3382" y="5185"/>
                      </a:cubicBezTo>
                      <a:cubicBezTo>
                        <a:pt x="3382" y="5199"/>
                        <a:pt x="3389" y="5213"/>
                        <a:pt x="3396" y="5219"/>
                      </a:cubicBezTo>
                      <a:cubicBezTo>
                        <a:pt x="3402" y="5223"/>
                        <a:pt x="3409" y="5224"/>
                        <a:pt x="3416" y="5224"/>
                      </a:cubicBezTo>
                      <a:cubicBezTo>
                        <a:pt x="3423" y="5224"/>
                        <a:pt x="3430" y="5223"/>
                        <a:pt x="3436" y="5219"/>
                      </a:cubicBezTo>
                      <a:cubicBezTo>
                        <a:pt x="3613" y="5165"/>
                        <a:pt x="3777" y="5083"/>
                        <a:pt x="3926" y="4981"/>
                      </a:cubicBezTo>
                      <a:cubicBezTo>
                        <a:pt x="3967" y="4954"/>
                        <a:pt x="4001" y="4920"/>
                        <a:pt x="4035" y="4879"/>
                      </a:cubicBezTo>
                      <a:cubicBezTo>
                        <a:pt x="4056" y="4845"/>
                        <a:pt x="4076" y="4804"/>
                        <a:pt x="4090" y="4764"/>
                      </a:cubicBezTo>
                      <a:cubicBezTo>
                        <a:pt x="4137" y="4648"/>
                        <a:pt x="4164" y="4525"/>
                        <a:pt x="4178" y="4396"/>
                      </a:cubicBezTo>
                      <a:cubicBezTo>
                        <a:pt x="4178" y="4376"/>
                        <a:pt x="4178" y="4362"/>
                        <a:pt x="4185" y="4349"/>
                      </a:cubicBezTo>
                      <a:cubicBezTo>
                        <a:pt x="4192" y="4335"/>
                        <a:pt x="4205" y="4321"/>
                        <a:pt x="4212" y="4314"/>
                      </a:cubicBezTo>
                      <a:cubicBezTo>
                        <a:pt x="4253" y="4280"/>
                        <a:pt x="4294" y="4240"/>
                        <a:pt x="4335" y="4206"/>
                      </a:cubicBezTo>
                      <a:cubicBezTo>
                        <a:pt x="4471" y="4042"/>
                        <a:pt x="4566" y="3859"/>
                        <a:pt x="4613" y="3655"/>
                      </a:cubicBezTo>
                      <a:cubicBezTo>
                        <a:pt x="4675" y="3416"/>
                        <a:pt x="4729" y="3144"/>
                        <a:pt x="4675" y="2899"/>
                      </a:cubicBezTo>
                      <a:cubicBezTo>
                        <a:pt x="4668" y="2886"/>
                        <a:pt x="4661" y="2865"/>
                        <a:pt x="4668" y="2852"/>
                      </a:cubicBezTo>
                      <a:cubicBezTo>
                        <a:pt x="4668" y="2831"/>
                        <a:pt x="4675" y="2818"/>
                        <a:pt x="4688" y="2797"/>
                      </a:cubicBezTo>
                      <a:cubicBezTo>
                        <a:pt x="4797" y="2600"/>
                        <a:pt x="4865" y="2375"/>
                        <a:pt x="4872" y="2151"/>
                      </a:cubicBezTo>
                      <a:cubicBezTo>
                        <a:pt x="4892" y="1906"/>
                        <a:pt x="4879" y="1668"/>
                        <a:pt x="4824" y="1430"/>
                      </a:cubicBezTo>
                      <a:cubicBezTo>
                        <a:pt x="4784" y="1246"/>
                        <a:pt x="4682" y="1083"/>
                        <a:pt x="4539" y="954"/>
                      </a:cubicBezTo>
                      <a:cubicBezTo>
                        <a:pt x="4443" y="892"/>
                        <a:pt x="4348" y="817"/>
                        <a:pt x="4267" y="743"/>
                      </a:cubicBezTo>
                      <a:cubicBezTo>
                        <a:pt x="4198" y="661"/>
                        <a:pt x="4158" y="573"/>
                        <a:pt x="4096" y="484"/>
                      </a:cubicBezTo>
                      <a:cubicBezTo>
                        <a:pt x="3906" y="239"/>
                        <a:pt x="3586" y="110"/>
                        <a:pt x="3294" y="49"/>
                      </a:cubicBezTo>
                      <a:cubicBezTo>
                        <a:pt x="3160" y="16"/>
                        <a:pt x="3023" y="1"/>
                        <a:pt x="2887"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1"/>
                <p:cNvSpPr/>
                <p:nvPr/>
              </p:nvSpPr>
              <p:spPr>
                <a:xfrm>
                  <a:off x="6131180" y="1867187"/>
                  <a:ext cx="74279" cy="52552"/>
                </a:xfrm>
                <a:custGeom>
                  <a:avLst/>
                  <a:gdLst/>
                  <a:ahLst/>
                  <a:cxnLst/>
                  <a:rect l="l" t="t" r="r" b="b"/>
                  <a:pathLst>
                    <a:path w="1559" h="1103" extrusionOk="0">
                      <a:moveTo>
                        <a:pt x="1559" y="0"/>
                      </a:moveTo>
                      <a:lnTo>
                        <a:pt x="116" y="245"/>
                      </a:lnTo>
                      <a:lnTo>
                        <a:pt x="1" y="1102"/>
                      </a:lnTo>
                      <a:lnTo>
                        <a:pt x="1491" y="1102"/>
                      </a:lnTo>
                      <a:lnTo>
                        <a:pt x="1559"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1"/>
                <p:cNvSpPr/>
                <p:nvPr/>
              </p:nvSpPr>
              <p:spPr>
                <a:xfrm>
                  <a:off x="6077722" y="1685897"/>
                  <a:ext cx="170188" cy="217785"/>
                </a:xfrm>
                <a:custGeom>
                  <a:avLst/>
                  <a:gdLst/>
                  <a:ahLst/>
                  <a:cxnLst/>
                  <a:rect l="l" t="t" r="r" b="b"/>
                  <a:pathLst>
                    <a:path w="3572" h="4571" extrusionOk="0">
                      <a:moveTo>
                        <a:pt x="1744" y="1"/>
                      </a:moveTo>
                      <a:cubicBezTo>
                        <a:pt x="1310" y="1"/>
                        <a:pt x="1019" y="111"/>
                        <a:pt x="626" y="369"/>
                      </a:cubicBezTo>
                      <a:cubicBezTo>
                        <a:pt x="14" y="777"/>
                        <a:pt x="14" y="1512"/>
                        <a:pt x="7" y="1941"/>
                      </a:cubicBezTo>
                      <a:cubicBezTo>
                        <a:pt x="0" y="2363"/>
                        <a:pt x="0" y="3172"/>
                        <a:pt x="150" y="3621"/>
                      </a:cubicBezTo>
                      <a:cubicBezTo>
                        <a:pt x="293" y="4057"/>
                        <a:pt x="606" y="4533"/>
                        <a:pt x="1232" y="4567"/>
                      </a:cubicBezTo>
                      <a:cubicBezTo>
                        <a:pt x="1268" y="4569"/>
                        <a:pt x="1305" y="4571"/>
                        <a:pt x="1341" y="4571"/>
                      </a:cubicBezTo>
                      <a:cubicBezTo>
                        <a:pt x="1922" y="4571"/>
                        <a:pt x="2381" y="4269"/>
                        <a:pt x="2708" y="3955"/>
                      </a:cubicBezTo>
                      <a:cubicBezTo>
                        <a:pt x="3068" y="3594"/>
                        <a:pt x="3327" y="3138"/>
                        <a:pt x="3463" y="2648"/>
                      </a:cubicBezTo>
                      <a:cubicBezTo>
                        <a:pt x="3572" y="2070"/>
                        <a:pt x="3511" y="1465"/>
                        <a:pt x="3286" y="920"/>
                      </a:cubicBezTo>
                      <a:cubicBezTo>
                        <a:pt x="3055" y="410"/>
                        <a:pt x="2653" y="70"/>
                        <a:pt x="2041" y="15"/>
                      </a:cubicBezTo>
                      <a:cubicBezTo>
                        <a:pt x="1934" y="6"/>
                        <a:pt x="1836" y="1"/>
                        <a:pt x="1744"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1"/>
                <p:cNvSpPr/>
                <p:nvPr/>
              </p:nvSpPr>
              <p:spPr>
                <a:xfrm>
                  <a:off x="6128941" y="1842078"/>
                  <a:ext cx="20773" cy="12626"/>
                </a:xfrm>
                <a:custGeom>
                  <a:avLst/>
                  <a:gdLst/>
                  <a:ahLst/>
                  <a:cxnLst/>
                  <a:rect l="l" t="t" r="r" b="b"/>
                  <a:pathLst>
                    <a:path w="436" h="265" extrusionOk="0">
                      <a:moveTo>
                        <a:pt x="295" y="0"/>
                      </a:moveTo>
                      <a:cubicBezTo>
                        <a:pt x="287" y="0"/>
                        <a:pt x="279" y="1"/>
                        <a:pt x="272" y="3"/>
                      </a:cubicBezTo>
                      <a:cubicBezTo>
                        <a:pt x="170" y="3"/>
                        <a:pt x="34" y="44"/>
                        <a:pt x="7" y="160"/>
                      </a:cubicBezTo>
                      <a:cubicBezTo>
                        <a:pt x="0" y="180"/>
                        <a:pt x="7" y="207"/>
                        <a:pt x="20" y="228"/>
                      </a:cubicBezTo>
                      <a:cubicBezTo>
                        <a:pt x="41" y="248"/>
                        <a:pt x="75" y="262"/>
                        <a:pt x="102" y="262"/>
                      </a:cubicBezTo>
                      <a:cubicBezTo>
                        <a:pt x="119" y="263"/>
                        <a:pt x="136" y="264"/>
                        <a:pt x="153" y="264"/>
                      </a:cubicBezTo>
                      <a:cubicBezTo>
                        <a:pt x="213" y="264"/>
                        <a:pt x="275" y="254"/>
                        <a:pt x="333" y="228"/>
                      </a:cubicBezTo>
                      <a:cubicBezTo>
                        <a:pt x="361" y="214"/>
                        <a:pt x="388" y="194"/>
                        <a:pt x="408" y="173"/>
                      </a:cubicBezTo>
                      <a:cubicBezTo>
                        <a:pt x="422" y="160"/>
                        <a:pt x="429" y="139"/>
                        <a:pt x="429" y="119"/>
                      </a:cubicBezTo>
                      <a:cubicBezTo>
                        <a:pt x="435" y="105"/>
                        <a:pt x="435" y="98"/>
                        <a:pt x="429" y="92"/>
                      </a:cubicBezTo>
                      <a:cubicBezTo>
                        <a:pt x="422" y="58"/>
                        <a:pt x="401" y="30"/>
                        <a:pt x="367" y="17"/>
                      </a:cubicBezTo>
                      <a:cubicBezTo>
                        <a:pt x="343" y="7"/>
                        <a:pt x="318" y="0"/>
                        <a:pt x="2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1"/>
                <p:cNvSpPr/>
                <p:nvPr/>
              </p:nvSpPr>
              <p:spPr>
                <a:xfrm>
                  <a:off x="6141567" y="1895250"/>
                  <a:ext cx="34733" cy="9910"/>
                </a:xfrm>
                <a:custGeom>
                  <a:avLst/>
                  <a:gdLst/>
                  <a:ahLst/>
                  <a:cxnLst/>
                  <a:rect l="l" t="t" r="r" b="b"/>
                  <a:pathLst>
                    <a:path w="729" h="208" extrusionOk="0">
                      <a:moveTo>
                        <a:pt x="698" y="0"/>
                      </a:moveTo>
                      <a:cubicBezTo>
                        <a:pt x="695" y="0"/>
                        <a:pt x="691" y="1"/>
                        <a:pt x="688" y="3"/>
                      </a:cubicBezTo>
                      <a:cubicBezTo>
                        <a:pt x="483" y="91"/>
                        <a:pt x="259" y="146"/>
                        <a:pt x="41" y="153"/>
                      </a:cubicBezTo>
                      <a:cubicBezTo>
                        <a:pt x="0" y="153"/>
                        <a:pt x="0" y="207"/>
                        <a:pt x="41" y="207"/>
                      </a:cubicBezTo>
                      <a:cubicBezTo>
                        <a:pt x="273" y="200"/>
                        <a:pt x="497" y="146"/>
                        <a:pt x="708" y="51"/>
                      </a:cubicBezTo>
                      <a:cubicBezTo>
                        <a:pt x="722" y="44"/>
                        <a:pt x="728" y="30"/>
                        <a:pt x="722" y="17"/>
                      </a:cubicBezTo>
                      <a:cubicBezTo>
                        <a:pt x="717" y="7"/>
                        <a:pt x="708" y="0"/>
                        <a:pt x="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1"/>
                <p:cNvSpPr/>
                <p:nvPr/>
              </p:nvSpPr>
              <p:spPr>
                <a:xfrm>
                  <a:off x="6147236" y="1754506"/>
                  <a:ext cx="33828" cy="13007"/>
                </a:xfrm>
                <a:custGeom>
                  <a:avLst/>
                  <a:gdLst/>
                  <a:ahLst/>
                  <a:cxnLst/>
                  <a:rect l="l" t="t" r="r" b="b"/>
                  <a:pathLst>
                    <a:path w="710" h="273" extrusionOk="0">
                      <a:moveTo>
                        <a:pt x="211" y="1"/>
                      </a:moveTo>
                      <a:cubicBezTo>
                        <a:pt x="83" y="1"/>
                        <a:pt x="0" y="68"/>
                        <a:pt x="24" y="140"/>
                      </a:cubicBezTo>
                      <a:cubicBezTo>
                        <a:pt x="45" y="229"/>
                        <a:pt x="154" y="215"/>
                        <a:pt x="276" y="222"/>
                      </a:cubicBezTo>
                      <a:cubicBezTo>
                        <a:pt x="385" y="229"/>
                        <a:pt x="487" y="249"/>
                        <a:pt x="589" y="270"/>
                      </a:cubicBezTo>
                      <a:cubicBezTo>
                        <a:pt x="597" y="271"/>
                        <a:pt x="605" y="272"/>
                        <a:pt x="613" y="272"/>
                      </a:cubicBezTo>
                      <a:cubicBezTo>
                        <a:pt x="689" y="272"/>
                        <a:pt x="709" y="182"/>
                        <a:pt x="616" y="120"/>
                      </a:cubicBezTo>
                      <a:cubicBezTo>
                        <a:pt x="514" y="45"/>
                        <a:pt x="392" y="4"/>
                        <a:pt x="262" y="4"/>
                      </a:cubicBezTo>
                      <a:cubicBezTo>
                        <a:pt x="245" y="2"/>
                        <a:pt x="228" y="1"/>
                        <a:pt x="211"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1"/>
                <p:cNvSpPr/>
                <p:nvPr/>
              </p:nvSpPr>
              <p:spPr>
                <a:xfrm>
                  <a:off x="6071767" y="1756174"/>
                  <a:ext cx="32780" cy="14818"/>
                </a:xfrm>
                <a:custGeom>
                  <a:avLst/>
                  <a:gdLst/>
                  <a:ahLst/>
                  <a:cxnLst/>
                  <a:rect l="l" t="t" r="r" b="b"/>
                  <a:pathLst>
                    <a:path w="688" h="311" extrusionOk="0">
                      <a:moveTo>
                        <a:pt x="502" y="0"/>
                      </a:moveTo>
                      <a:cubicBezTo>
                        <a:pt x="476" y="0"/>
                        <a:pt x="448" y="3"/>
                        <a:pt x="418" y="10"/>
                      </a:cubicBezTo>
                      <a:cubicBezTo>
                        <a:pt x="295" y="37"/>
                        <a:pt x="180" y="92"/>
                        <a:pt x="71" y="166"/>
                      </a:cubicBezTo>
                      <a:cubicBezTo>
                        <a:pt x="1" y="224"/>
                        <a:pt x="32" y="311"/>
                        <a:pt x="108" y="311"/>
                      </a:cubicBezTo>
                      <a:cubicBezTo>
                        <a:pt x="114" y="311"/>
                        <a:pt x="119" y="310"/>
                        <a:pt x="125" y="309"/>
                      </a:cubicBezTo>
                      <a:cubicBezTo>
                        <a:pt x="207" y="296"/>
                        <a:pt x="316" y="248"/>
                        <a:pt x="431" y="228"/>
                      </a:cubicBezTo>
                      <a:cubicBezTo>
                        <a:pt x="547" y="207"/>
                        <a:pt x="663" y="214"/>
                        <a:pt x="676" y="126"/>
                      </a:cubicBezTo>
                      <a:cubicBezTo>
                        <a:pt x="687" y="54"/>
                        <a:pt x="614" y="0"/>
                        <a:pt x="502"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1"/>
                <p:cNvSpPr/>
                <p:nvPr/>
              </p:nvSpPr>
              <p:spPr>
                <a:xfrm>
                  <a:off x="6108501" y="1802008"/>
                  <a:ext cx="17867" cy="30826"/>
                </a:xfrm>
                <a:custGeom>
                  <a:avLst/>
                  <a:gdLst/>
                  <a:ahLst/>
                  <a:cxnLst/>
                  <a:rect l="l" t="t" r="r" b="b"/>
                  <a:pathLst>
                    <a:path w="375" h="647" extrusionOk="0">
                      <a:moveTo>
                        <a:pt x="313" y="0"/>
                      </a:moveTo>
                      <a:cubicBezTo>
                        <a:pt x="136" y="14"/>
                        <a:pt x="0" y="164"/>
                        <a:pt x="7" y="341"/>
                      </a:cubicBezTo>
                      <a:cubicBezTo>
                        <a:pt x="21" y="511"/>
                        <a:pt x="157" y="647"/>
                        <a:pt x="327" y="647"/>
                      </a:cubicBezTo>
                      <a:lnTo>
                        <a:pt x="347" y="647"/>
                      </a:lnTo>
                      <a:cubicBezTo>
                        <a:pt x="361" y="647"/>
                        <a:pt x="375" y="633"/>
                        <a:pt x="375" y="620"/>
                      </a:cubicBezTo>
                      <a:cubicBezTo>
                        <a:pt x="368" y="599"/>
                        <a:pt x="354" y="592"/>
                        <a:pt x="341" y="592"/>
                      </a:cubicBezTo>
                      <a:cubicBezTo>
                        <a:pt x="336" y="593"/>
                        <a:pt x="332" y="593"/>
                        <a:pt x="328" y="593"/>
                      </a:cubicBezTo>
                      <a:cubicBezTo>
                        <a:pt x="184" y="593"/>
                        <a:pt x="68" y="479"/>
                        <a:pt x="62" y="334"/>
                      </a:cubicBezTo>
                      <a:cubicBezTo>
                        <a:pt x="55" y="266"/>
                        <a:pt x="82" y="198"/>
                        <a:pt x="130" y="143"/>
                      </a:cubicBezTo>
                      <a:cubicBezTo>
                        <a:pt x="177" y="89"/>
                        <a:pt x="245" y="62"/>
                        <a:pt x="313" y="55"/>
                      </a:cubicBezTo>
                      <a:cubicBezTo>
                        <a:pt x="315" y="55"/>
                        <a:pt x="317" y="55"/>
                        <a:pt x="318" y="55"/>
                      </a:cubicBezTo>
                      <a:cubicBezTo>
                        <a:pt x="347" y="55"/>
                        <a:pt x="346" y="0"/>
                        <a:pt x="3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1"/>
                <p:cNvSpPr/>
                <p:nvPr/>
              </p:nvSpPr>
              <p:spPr>
                <a:xfrm>
                  <a:off x="6064096" y="1684944"/>
                  <a:ext cx="184148" cy="121733"/>
                </a:xfrm>
                <a:custGeom>
                  <a:avLst/>
                  <a:gdLst/>
                  <a:ahLst/>
                  <a:cxnLst/>
                  <a:rect l="l" t="t" r="r" b="b"/>
                  <a:pathLst>
                    <a:path w="3865" h="2555" extrusionOk="0">
                      <a:moveTo>
                        <a:pt x="2010" y="1"/>
                      </a:moveTo>
                      <a:cubicBezTo>
                        <a:pt x="1569" y="1"/>
                        <a:pt x="1277" y="111"/>
                        <a:pt x="878" y="369"/>
                      </a:cubicBezTo>
                      <a:cubicBezTo>
                        <a:pt x="585" y="559"/>
                        <a:pt x="347" y="831"/>
                        <a:pt x="204" y="1151"/>
                      </a:cubicBezTo>
                      <a:cubicBezTo>
                        <a:pt x="177" y="1199"/>
                        <a:pt x="170" y="1253"/>
                        <a:pt x="170" y="1314"/>
                      </a:cubicBezTo>
                      <a:cubicBezTo>
                        <a:pt x="184" y="1383"/>
                        <a:pt x="0" y="1559"/>
                        <a:pt x="68" y="1580"/>
                      </a:cubicBezTo>
                      <a:cubicBezTo>
                        <a:pt x="76" y="1583"/>
                        <a:pt x="106" y="1606"/>
                        <a:pt x="162" y="1606"/>
                      </a:cubicBezTo>
                      <a:cubicBezTo>
                        <a:pt x="211" y="1606"/>
                        <a:pt x="279" y="1589"/>
                        <a:pt x="368" y="1525"/>
                      </a:cubicBezTo>
                      <a:cubicBezTo>
                        <a:pt x="558" y="1389"/>
                        <a:pt x="565" y="1158"/>
                        <a:pt x="653" y="1049"/>
                      </a:cubicBezTo>
                      <a:cubicBezTo>
                        <a:pt x="742" y="940"/>
                        <a:pt x="905" y="920"/>
                        <a:pt x="1028" y="818"/>
                      </a:cubicBezTo>
                      <a:cubicBezTo>
                        <a:pt x="1123" y="723"/>
                        <a:pt x="1191" y="600"/>
                        <a:pt x="1218" y="464"/>
                      </a:cubicBezTo>
                      <a:cubicBezTo>
                        <a:pt x="1361" y="702"/>
                        <a:pt x="1660" y="607"/>
                        <a:pt x="1871" y="736"/>
                      </a:cubicBezTo>
                      <a:cubicBezTo>
                        <a:pt x="2069" y="859"/>
                        <a:pt x="2109" y="1110"/>
                        <a:pt x="2232" y="1240"/>
                      </a:cubicBezTo>
                      <a:cubicBezTo>
                        <a:pt x="2567" y="1621"/>
                        <a:pt x="2877" y="1627"/>
                        <a:pt x="2898" y="1627"/>
                      </a:cubicBezTo>
                      <a:cubicBezTo>
                        <a:pt x="2898" y="1627"/>
                        <a:pt x="2899" y="1627"/>
                        <a:pt x="2899" y="1627"/>
                      </a:cubicBezTo>
                      <a:lnTo>
                        <a:pt x="2899" y="1627"/>
                      </a:lnTo>
                      <a:cubicBezTo>
                        <a:pt x="2899" y="1627"/>
                        <a:pt x="2722" y="2253"/>
                        <a:pt x="2844" y="2403"/>
                      </a:cubicBezTo>
                      <a:cubicBezTo>
                        <a:pt x="2879" y="2448"/>
                        <a:pt x="2939" y="2463"/>
                        <a:pt x="3009" y="2463"/>
                      </a:cubicBezTo>
                      <a:cubicBezTo>
                        <a:pt x="3138" y="2463"/>
                        <a:pt x="3303" y="2413"/>
                        <a:pt x="3417" y="2413"/>
                      </a:cubicBezTo>
                      <a:cubicBezTo>
                        <a:pt x="3445" y="2413"/>
                        <a:pt x="3470" y="2416"/>
                        <a:pt x="3491" y="2423"/>
                      </a:cubicBezTo>
                      <a:cubicBezTo>
                        <a:pt x="3531" y="2444"/>
                        <a:pt x="3572" y="2492"/>
                        <a:pt x="3613" y="2512"/>
                      </a:cubicBezTo>
                      <a:cubicBezTo>
                        <a:pt x="3653" y="2540"/>
                        <a:pt x="3702" y="2554"/>
                        <a:pt x="3753" y="2554"/>
                      </a:cubicBezTo>
                      <a:cubicBezTo>
                        <a:pt x="3763" y="2554"/>
                        <a:pt x="3773" y="2554"/>
                        <a:pt x="3783" y="2553"/>
                      </a:cubicBezTo>
                      <a:cubicBezTo>
                        <a:pt x="3865" y="2002"/>
                        <a:pt x="3797" y="1444"/>
                        <a:pt x="3579" y="927"/>
                      </a:cubicBezTo>
                      <a:cubicBezTo>
                        <a:pt x="3348" y="416"/>
                        <a:pt x="2939" y="69"/>
                        <a:pt x="2314" y="15"/>
                      </a:cubicBezTo>
                      <a:cubicBezTo>
                        <a:pt x="2204" y="5"/>
                        <a:pt x="2104" y="1"/>
                        <a:pt x="201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1"/>
                <p:cNvSpPr/>
                <p:nvPr/>
              </p:nvSpPr>
              <p:spPr>
                <a:xfrm>
                  <a:off x="6208984" y="1779663"/>
                  <a:ext cx="46406" cy="47311"/>
                </a:xfrm>
                <a:custGeom>
                  <a:avLst/>
                  <a:gdLst/>
                  <a:ahLst/>
                  <a:cxnLst/>
                  <a:rect l="l" t="t" r="r" b="b"/>
                  <a:pathLst>
                    <a:path w="974" h="993" extrusionOk="0">
                      <a:moveTo>
                        <a:pt x="556" y="0"/>
                      </a:moveTo>
                      <a:cubicBezTo>
                        <a:pt x="383" y="0"/>
                        <a:pt x="201" y="128"/>
                        <a:pt x="109" y="333"/>
                      </a:cubicBezTo>
                      <a:cubicBezTo>
                        <a:pt x="1" y="585"/>
                        <a:pt x="75" y="871"/>
                        <a:pt x="279" y="966"/>
                      </a:cubicBezTo>
                      <a:cubicBezTo>
                        <a:pt x="322" y="984"/>
                        <a:pt x="366" y="992"/>
                        <a:pt x="410" y="992"/>
                      </a:cubicBezTo>
                      <a:cubicBezTo>
                        <a:pt x="586" y="992"/>
                        <a:pt x="765" y="860"/>
                        <a:pt x="858" y="653"/>
                      </a:cubicBezTo>
                      <a:cubicBezTo>
                        <a:pt x="973" y="401"/>
                        <a:pt x="892" y="116"/>
                        <a:pt x="688" y="27"/>
                      </a:cubicBezTo>
                      <a:cubicBezTo>
                        <a:pt x="645" y="9"/>
                        <a:pt x="601" y="0"/>
                        <a:pt x="556"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1"/>
                <p:cNvSpPr/>
                <p:nvPr/>
              </p:nvSpPr>
              <p:spPr>
                <a:xfrm>
                  <a:off x="6225851" y="1793766"/>
                  <a:ext cx="19487" cy="20916"/>
                </a:xfrm>
                <a:custGeom>
                  <a:avLst/>
                  <a:gdLst/>
                  <a:ahLst/>
                  <a:cxnLst/>
                  <a:rect l="l" t="t" r="r" b="b"/>
                  <a:pathLst>
                    <a:path w="409" h="439" extrusionOk="0">
                      <a:moveTo>
                        <a:pt x="214" y="1"/>
                      </a:moveTo>
                      <a:cubicBezTo>
                        <a:pt x="204" y="1"/>
                        <a:pt x="196" y="7"/>
                        <a:pt x="191" y="17"/>
                      </a:cubicBezTo>
                      <a:cubicBezTo>
                        <a:pt x="177" y="31"/>
                        <a:pt x="184" y="44"/>
                        <a:pt x="198" y="51"/>
                      </a:cubicBezTo>
                      <a:cubicBezTo>
                        <a:pt x="347" y="119"/>
                        <a:pt x="334" y="330"/>
                        <a:pt x="177" y="371"/>
                      </a:cubicBezTo>
                      <a:cubicBezTo>
                        <a:pt x="159" y="377"/>
                        <a:pt x="139" y="380"/>
                        <a:pt x="119" y="380"/>
                      </a:cubicBezTo>
                      <a:cubicBezTo>
                        <a:pt x="95" y="380"/>
                        <a:pt x="70" y="375"/>
                        <a:pt x="48" y="364"/>
                      </a:cubicBezTo>
                      <a:cubicBezTo>
                        <a:pt x="44" y="362"/>
                        <a:pt x="40" y="361"/>
                        <a:pt x="36" y="361"/>
                      </a:cubicBezTo>
                      <a:cubicBezTo>
                        <a:pt x="24" y="361"/>
                        <a:pt x="12" y="368"/>
                        <a:pt x="7" y="378"/>
                      </a:cubicBezTo>
                      <a:cubicBezTo>
                        <a:pt x="0" y="391"/>
                        <a:pt x="7" y="405"/>
                        <a:pt x="21" y="412"/>
                      </a:cubicBezTo>
                      <a:cubicBezTo>
                        <a:pt x="55" y="432"/>
                        <a:pt x="89" y="439"/>
                        <a:pt x="123" y="439"/>
                      </a:cubicBezTo>
                      <a:cubicBezTo>
                        <a:pt x="150" y="439"/>
                        <a:pt x="170" y="432"/>
                        <a:pt x="198" y="425"/>
                      </a:cubicBezTo>
                      <a:cubicBezTo>
                        <a:pt x="395" y="364"/>
                        <a:pt x="409" y="92"/>
                        <a:pt x="225" y="3"/>
                      </a:cubicBezTo>
                      <a:cubicBezTo>
                        <a:pt x="221" y="2"/>
                        <a:pt x="218" y="1"/>
                        <a:pt x="2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1"/>
                <p:cNvSpPr/>
                <p:nvPr/>
              </p:nvSpPr>
              <p:spPr>
                <a:xfrm>
                  <a:off x="6150333" y="1782903"/>
                  <a:ext cx="12340" cy="19820"/>
                </a:xfrm>
                <a:custGeom>
                  <a:avLst/>
                  <a:gdLst/>
                  <a:ahLst/>
                  <a:cxnLst/>
                  <a:rect l="l" t="t" r="r" b="b"/>
                  <a:pathLst>
                    <a:path w="259" h="416" extrusionOk="0">
                      <a:moveTo>
                        <a:pt x="136" y="0"/>
                      </a:moveTo>
                      <a:cubicBezTo>
                        <a:pt x="68" y="0"/>
                        <a:pt x="7" y="89"/>
                        <a:pt x="7" y="204"/>
                      </a:cubicBezTo>
                      <a:cubicBezTo>
                        <a:pt x="0" y="320"/>
                        <a:pt x="61" y="415"/>
                        <a:pt x="129" y="415"/>
                      </a:cubicBezTo>
                      <a:cubicBezTo>
                        <a:pt x="197" y="415"/>
                        <a:pt x="259" y="327"/>
                        <a:pt x="259" y="211"/>
                      </a:cubicBezTo>
                      <a:cubicBezTo>
                        <a:pt x="259" y="95"/>
                        <a:pt x="204" y="0"/>
                        <a:pt x="1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1"/>
                <p:cNvSpPr/>
                <p:nvPr/>
              </p:nvSpPr>
              <p:spPr>
                <a:xfrm>
                  <a:off x="6088395" y="1782236"/>
                  <a:ext cx="12054" cy="19820"/>
                </a:xfrm>
                <a:custGeom>
                  <a:avLst/>
                  <a:gdLst/>
                  <a:ahLst/>
                  <a:cxnLst/>
                  <a:rect l="l" t="t" r="r" b="b"/>
                  <a:pathLst>
                    <a:path w="253" h="416" extrusionOk="0">
                      <a:moveTo>
                        <a:pt x="130" y="0"/>
                      </a:moveTo>
                      <a:cubicBezTo>
                        <a:pt x="62" y="0"/>
                        <a:pt x="7" y="89"/>
                        <a:pt x="1" y="205"/>
                      </a:cubicBezTo>
                      <a:cubicBezTo>
                        <a:pt x="1" y="320"/>
                        <a:pt x="55" y="415"/>
                        <a:pt x="123" y="415"/>
                      </a:cubicBezTo>
                      <a:cubicBezTo>
                        <a:pt x="126" y="416"/>
                        <a:pt x="128" y="416"/>
                        <a:pt x="131" y="416"/>
                      </a:cubicBezTo>
                      <a:cubicBezTo>
                        <a:pt x="202" y="416"/>
                        <a:pt x="252" y="323"/>
                        <a:pt x="252" y="211"/>
                      </a:cubicBezTo>
                      <a:cubicBezTo>
                        <a:pt x="252" y="96"/>
                        <a:pt x="205" y="0"/>
                        <a:pt x="1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1"/>
                <p:cNvSpPr/>
                <p:nvPr/>
              </p:nvSpPr>
              <p:spPr>
                <a:xfrm>
                  <a:off x="6200885" y="1671985"/>
                  <a:ext cx="53839" cy="45120"/>
                </a:xfrm>
                <a:custGeom>
                  <a:avLst/>
                  <a:gdLst/>
                  <a:ahLst/>
                  <a:cxnLst/>
                  <a:rect l="l" t="t" r="r" b="b"/>
                  <a:pathLst>
                    <a:path w="1130" h="947" extrusionOk="0">
                      <a:moveTo>
                        <a:pt x="99" y="1"/>
                      </a:moveTo>
                      <a:cubicBezTo>
                        <a:pt x="75" y="1"/>
                        <a:pt x="51" y="3"/>
                        <a:pt x="28" y="8"/>
                      </a:cubicBezTo>
                      <a:cubicBezTo>
                        <a:pt x="14" y="8"/>
                        <a:pt x="0" y="28"/>
                        <a:pt x="7" y="42"/>
                      </a:cubicBezTo>
                      <a:cubicBezTo>
                        <a:pt x="7" y="56"/>
                        <a:pt x="21" y="62"/>
                        <a:pt x="34" y="62"/>
                      </a:cubicBezTo>
                      <a:cubicBezTo>
                        <a:pt x="55" y="59"/>
                        <a:pt x="75" y="57"/>
                        <a:pt x="96" y="57"/>
                      </a:cubicBezTo>
                      <a:cubicBezTo>
                        <a:pt x="229" y="57"/>
                        <a:pt x="373" y="131"/>
                        <a:pt x="490" y="267"/>
                      </a:cubicBezTo>
                      <a:cubicBezTo>
                        <a:pt x="538" y="328"/>
                        <a:pt x="586" y="389"/>
                        <a:pt x="620" y="457"/>
                      </a:cubicBezTo>
                      <a:cubicBezTo>
                        <a:pt x="633" y="478"/>
                        <a:pt x="654" y="512"/>
                        <a:pt x="667" y="539"/>
                      </a:cubicBezTo>
                      <a:cubicBezTo>
                        <a:pt x="694" y="600"/>
                        <a:pt x="722" y="654"/>
                        <a:pt x="762" y="709"/>
                      </a:cubicBezTo>
                      <a:cubicBezTo>
                        <a:pt x="837" y="824"/>
                        <a:pt x="953" y="906"/>
                        <a:pt x="1089" y="947"/>
                      </a:cubicBezTo>
                      <a:lnTo>
                        <a:pt x="1096" y="947"/>
                      </a:lnTo>
                      <a:cubicBezTo>
                        <a:pt x="1109" y="947"/>
                        <a:pt x="1116" y="940"/>
                        <a:pt x="1123" y="927"/>
                      </a:cubicBezTo>
                      <a:cubicBezTo>
                        <a:pt x="1130" y="913"/>
                        <a:pt x="1116" y="899"/>
                        <a:pt x="1103" y="893"/>
                      </a:cubicBezTo>
                      <a:cubicBezTo>
                        <a:pt x="987" y="859"/>
                        <a:pt x="878" y="784"/>
                        <a:pt x="803" y="682"/>
                      </a:cubicBezTo>
                      <a:cubicBezTo>
                        <a:pt x="769" y="627"/>
                        <a:pt x="742" y="573"/>
                        <a:pt x="715" y="518"/>
                      </a:cubicBezTo>
                      <a:cubicBezTo>
                        <a:pt x="701" y="491"/>
                        <a:pt x="688" y="457"/>
                        <a:pt x="667" y="430"/>
                      </a:cubicBezTo>
                      <a:cubicBezTo>
                        <a:pt x="633" y="355"/>
                        <a:pt x="586" y="294"/>
                        <a:pt x="531" y="233"/>
                      </a:cubicBezTo>
                      <a:cubicBezTo>
                        <a:pt x="403" y="87"/>
                        <a:pt x="244" y="1"/>
                        <a:pt x="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1"/>
                <p:cNvSpPr/>
                <p:nvPr/>
              </p:nvSpPr>
              <p:spPr>
                <a:xfrm>
                  <a:off x="6210842" y="1728301"/>
                  <a:ext cx="31255" cy="18343"/>
                </a:xfrm>
                <a:custGeom>
                  <a:avLst/>
                  <a:gdLst/>
                  <a:ahLst/>
                  <a:cxnLst/>
                  <a:rect l="l" t="t" r="r" b="b"/>
                  <a:pathLst>
                    <a:path w="656" h="385" extrusionOk="0">
                      <a:moveTo>
                        <a:pt x="40" y="1"/>
                      </a:moveTo>
                      <a:cubicBezTo>
                        <a:pt x="21" y="1"/>
                        <a:pt x="0" y="30"/>
                        <a:pt x="16" y="51"/>
                      </a:cubicBezTo>
                      <a:cubicBezTo>
                        <a:pt x="179" y="214"/>
                        <a:pt x="390" y="330"/>
                        <a:pt x="621" y="384"/>
                      </a:cubicBezTo>
                      <a:cubicBezTo>
                        <a:pt x="635" y="384"/>
                        <a:pt x="649" y="370"/>
                        <a:pt x="655" y="357"/>
                      </a:cubicBezTo>
                      <a:cubicBezTo>
                        <a:pt x="655" y="343"/>
                        <a:pt x="642" y="330"/>
                        <a:pt x="628" y="330"/>
                      </a:cubicBezTo>
                      <a:cubicBezTo>
                        <a:pt x="411" y="282"/>
                        <a:pt x="213" y="166"/>
                        <a:pt x="57" y="10"/>
                      </a:cubicBezTo>
                      <a:cubicBezTo>
                        <a:pt x="52" y="4"/>
                        <a:pt x="46" y="1"/>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1"/>
                <p:cNvSpPr/>
                <p:nvPr/>
              </p:nvSpPr>
              <p:spPr>
                <a:xfrm>
                  <a:off x="6084488" y="1667125"/>
                  <a:ext cx="34114" cy="18867"/>
                </a:xfrm>
                <a:custGeom>
                  <a:avLst/>
                  <a:gdLst/>
                  <a:ahLst/>
                  <a:cxnLst/>
                  <a:rect l="l" t="t" r="r" b="b"/>
                  <a:pathLst>
                    <a:path w="716" h="396" extrusionOk="0">
                      <a:moveTo>
                        <a:pt x="595" y="1"/>
                      </a:moveTo>
                      <a:cubicBezTo>
                        <a:pt x="347" y="1"/>
                        <a:pt x="122" y="133"/>
                        <a:pt x="8" y="355"/>
                      </a:cubicBezTo>
                      <a:cubicBezTo>
                        <a:pt x="1" y="369"/>
                        <a:pt x="1" y="389"/>
                        <a:pt x="21" y="396"/>
                      </a:cubicBezTo>
                      <a:lnTo>
                        <a:pt x="28" y="396"/>
                      </a:lnTo>
                      <a:cubicBezTo>
                        <a:pt x="42" y="396"/>
                        <a:pt x="49" y="389"/>
                        <a:pt x="55" y="382"/>
                      </a:cubicBezTo>
                      <a:cubicBezTo>
                        <a:pt x="155" y="183"/>
                        <a:pt x="361" y="59"/>
                        <a:pt x="577" y="59"/>
                      </a:cubicBezTo>
                      <a:cubicBezTo>
                        <a:pt x="611" y="59"/>
                        <a:pt x="646" y="63"/>
                        <a:pt x="681" y="69"/>
                      </a:cubicBezTo>
                      <a:cubicBezTo>
                        <a:pt x="695" y="69"/>
                        <a:pt x="709" y="56"/>
                        <a:pt x="715" y="42"/>
                      </a:cubicBezTo>
                      <a:cubicBezTo>
                        <a:pt x="715" y="28"/>
                        <a:pt x="709" y="15"/>
                        <a:pt x="695" y="8"/>
                      </a:cubicBezTo>
                      <a:cubicBezTo>
                        <a:pt x="661" y="3"/>
                        <a:pt x="628" y="1"/>
                        <a:pt x="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1"/>
                <p:cNvSpPr/>
                <p:nvPr/>
              </p:nvSpPr>
              <p:spPr>
                <a:xfrm>
                  <a:off x="6060856" y="1733304"/>
                  <a:ext cx="17105" cy="22393"/>
                </a:xfrm>
                <a:custGeom>
                  <a:avLst/>
                  <a:gdLst/>
                  <a:ahLst/>
                  <a:cxnLst/>
                  <a:rect l="l" t="t" r="r" b="b"/>
                  <a:pathLst>
                    <a:path w="359" h="470" extrusionOk="0">
                      <a:moveTo>
                        <a:pt x="327" y="1"/>
                      </a:moveTo>
                      <a:cubicBezTo>
                        <a:pt x="316" y="1"/>
                        <a:pt x="305" y="7"/>
                        <a:pt x="300" y="21"/>
                      </a:cubicBezTo>
                      <a:cubicBezTo>
                        <a:pt x="266" y="184"/>
                        <a:pt x="164" y="327"/>
                        <a:pt x="21" y="422"/>
                      </a:cubicBezTo>
                      <a:cubicBezTo>
                        <a:pt x="0" y="436"/>
                        <a:pt x="14" y="470"/>
                        <a:pt x="41" y="470"/>
                      </a:cubicBezTo>
                      <a:lnTo>
                        <a:pt x="55" y="470"/>
                      </a:lnTo>
                      <a:cubicBezTo>
                        <a:pt x="211" y="368"/>
                        <a:pt x="313" y="211"/>
                        <a:pt x="354" y="34"/>
                      </a:cubicBezTo>
                      <a:cubicBezTo>
                        <a:pt x="358" y="14"/>
                        <a:pt x="343" y="1"/>
                        <a:pt x="3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1"/>
                <p:cNvSpPr/>
                <p:nvPr/>
              </p:nvSpPr>
              <p:spPr>
                <a:xfrm>
                  <a:off x="5839783" y="2184328"/>
                  <a:ext cx="121590" cy="90859"/>
                </a:xfrm>
                <a:custGeom>
                  <a:avLst/>
                  <a:gdLst/>
                  <a:ahLst/>
                  <a:cxnLst/>
                  <a:rect l="l" t="t" r="r" b="b"/>
                  <a:pathLst>
                    <a:path w="2552" h="1907" extrusionOk="0">
                      <a:moveTo>
                        <a:pt x="2552" y="0"/>
                      </a:moveTo>
                      <a:lnTo>
                        <a:pt x="279" y="334"/>
                      </a:lnTo>
                      <a:cubicBezTo>
                        <a:pt x="0" y="443"/>
                        <a:pt x="27" y="1028"/>
                        <a:pt x="164" y="1300"/>
                      </a:cubicBezTo>
                      <a:cubicBezTo>
                        <a:pt x="301" y="1562"/>
                        <a:pt x="471" y="1907"/>
                        <a:pt x="702" y="1907"/>
                      </a:cubicBezTo>
                      <a:cubicBezTo>
                        <a:pt x="711" y="1907"/>
                        <a:pt x="719" y="1906"/>
                        <a:pt x="728" y="1905"/>
                      </a:cubicBezTo>
                      <a:cubicBezTo>
                        <a:pt x="973" y="1878"/>
                        <a:pt x="2552" y="1"/>
                        <a:pt x="2552" y="0"/>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1"/>
                <p:cNvSpPr/>
                <p:nvPr/>
              </p:nvSpPr>
              <p:spPr>
                <a:xfrm>
                  <a:off x="6143472" y="1686707"/>
                  <a:ext cx="21821" cy="10053"/>
                </a:xfrm>
                <a:custGeom>
                  <a:avLst/>
                  <a:gdLst/>
                  <a:ahLst/>
                  <a:cxnLst/>
                  <a:rect l="l" t="t" r="r" b="b"/>
                  <a:pathLst>
                    <a:path w="458" h="211" extrusionOk="0">
                      <a:moveTo>
                        <a:pt x="35" y="1"/>
                      </a:moveTo>
                      <a:cubicBezTo>
                        <a:pt x="17" y="1"/>
                        <a:pt x="0" y="22"/>
                        <a:pt x="15" y="46"/>
                      </a:cubicBezTo>
                      <a:cubicBezTo>
                        <a:pt x="35" y="87"/>
                        <a:pt x="69" y="121"/>
                        <a:pt x="103" y="148"/>
                      </a:cubicBezTo>
                      <a:cubicBezTo>
                        <a:pt x="157" y="190"/>
                        <a:pt x="221" y="211"/>
                        <a:pt x="286" y="211"/>
                      </a:cubicBezTo>
                      <a:cubicBezTo>
                        <a:pt x="295" y="211"/>
                        <a:pt x="305" y="210"/>
                        <a:pt x="314" y="209"/>
                      </a:cubicBezTo>
                      <a:cubicBezTo>
                        <a:pt x="355" y="209"/>
                        <a:pt x="396" y="209"/>
                        <a:pt x="430" y="203"/>
                      </a:cubicBezTo>
                      <a:cubicBezTo>
                        <a:pt x="450" y="203"/>
                        <a:pt x="457" y="189"/>
                        <a:pt x="457" y="169"/>
                      </a:cubicBezTo>
                      <a:cubicBezTo>
                        <a:pt x="457" y="155"/>
                        <a:pt x="443" y="148"/>
                        <a:pt x="430" y="148"/>
                      </a:cubicBezTo>
                      <a:cubicBezTo>
                        <a:pt x="399" y="154"/>
                        <a:pt x="369" y="157"/>
                        <a:pt x="338" y="157"/>
                      </a:cubicBezTo>
                      <a:cubicBezTo>
                        <a:pt x="268" y="157"/>
                        <a:pt x="199" y="141"/>
                        <a:pt x="137" y="107"/>
                      </a:cubicBezTo>
                      <a:cubicBezTo>
                        <a:pt x="103" y="80"/>
                        <a:pt x="76" y="46"/>
                        <a:pt x="56" y="12"/>
                      </a:cubicBezTo>
                      <a:cubicBezTo>
                        <a:pt x="50" y="4"/>
                        <a:pt x="42"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1"/>
                <p:cNvSpPr/>
                <p:nvPr/>
              </p:nvSpPr>
              <p:spPr>
                <a:xfrm>
                  <a:off x="6083201" y="1927076"/>
                  <a:ext cx="124878" cy="441240"/>
                </a:xfrm>
                <a:custGeom>
                  <a:avLst/>
                  <a:gdLst/>
                  <a:ahLst/>
                  <a:cxnLst/>
                  <a:rect l="l" t="t" r="r" b="b"/>
                  <a:pathLst>
                    <a:path w="2621" h="9261" extrusionOk="0">
                      <a:moveTo>
                        <a:pt x="816" y="1"/>
                      </a:moveTo>
                      <a:cubicBezTo>
                        <a:pt x="718" y="1"/>
                        <a:pt x="409" y="20"/>
                        <a:pt x="409" y="267"/>
                      </a:cubicBezTo>
                      <a:cubicBezTo>
                        <a:pt x="423" y="1056"/>
                        <a:pt x="865" y="2818"/>
                        <a:pt x="736" y="3628"/>
                      </a:cubicBezTo>
                      <a:cubicBezTo>
                        <a:pt x="395" y="5444"/>
                        <a:pt x="1" y="7506"/>
                        <a:pt x="178" y="9254"/>
                      </a:cubicBezTo>
                      <a:cubicBezTo>
                        <a:pt x="239" y="9258"/>
                        <a:pt x="312" y="9260"/>
                        <a:pt x="395" y="9260"/>
                      </a:cubicBezTo>
                      <a:cubicBezTo>
                        <a:pt x="931" y="9260"/>
                        <a:pt x="1861" y="9187"/>
                        <a:pt x="2401" y="9187"/>
                      </a:cubicBezTo>
                      <a:cubicBezTo>
                        <a:pt x="2484" y="9187"/>
                        <a:pt x="2558" y="9189"/>
                        <a:pt x="2620" y="9193"/>
                      </a:cubicBezTo>
                      <a:cubicBezTo>
                        <a:pt x="2538" y="8356"/>
                        <a:pt x="2171" y="7397"/>
                        <a:pt x="2171" y="6560"/>
                      </a:cubicBezTo>
                      <a:cubicBezTo>
                        <a:pt x="2232" y="4438"/>
                        <a:pt x="2606" y="43"/>
                        <a:pt x="2607" y="42"/>
                      </a:cubicBezTo>
                      <a:lnTo>
                        <a:pt x="2607" y="42"/>
                      </a:lnTo>
                      <a:lnTo>
                        <a:pt x="1361" y="1240"/>
                      </a:lnTo>
                      <a:lnTo>
                        <a:pt x="844" y="2"/>
                      </a:lnTo>
                      <a:cubicBezTo>
                        <a:pt x="844" y="2"/>
                        <a:pt x="834" y="1"/>
                        <a:pt x="8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1"/>
                <p:cNvSpPr/>
                <p:nvPr/>
              </p:nvSpPr>
              <p:spPr>
                <a:xfrm>
                  <a:off x="6186639" y="1913212"/>
                  <a:ext cx="265526" cy="476307"/>
                </a:xfrm>
                <a:custGeom>
                  <a:avLst/>
                  <a:gdLst/>
                  <a:ahLst/>
                  <a:cxnLst/>
                  <a:rect l="l" t="t" r="r" b="b"/>
                  <a:pathLst>
                    <a:path w="5573" h="9997" extrusionOk="0">
                      <a:moveTo>
                        <a:pt x="333" y="0"/>
                      </a:moveTo>
                      <a:lnTo>
                        <a:pt x="320" y="109"/>
                      </a:lnTo>
                      <a:cubicBezTo>
                        <a:pt x="320" y="109"/>
                        <a:pt x="204" y="721"/>
                        <a:pt x="177" y="912"/>
                      </a:cubicBezTo>
                      <a:cubicBezTo>
                        <a:pt x="143" y="1143"/>
                        <a:pt x="61" y="4729"/>
                        <a:pt x="0" y="6851"/>
                      </a:cubicBezTo>
                      <a:cubicBezTo>
                        <a:pt x="0" y="7688"/>
                        <a:pt x="20" y="9695"/>
                        <a:pt x="197" y="9913"/>
                      </a:cubicBezTo>
                      <a:cubicBezTo>
                        <a:pt x="248" y="9973"/>
                        <a:pt x="481" y="9997"/>
                        <a:pt x="792" y="9997"/>
                      </a:cubicBezTo>
                      <a:cubicBezTo>
                        <a:pt x="1576" y="9997"/>
                        <a:pt x="2854" y="9847"/>
                        <a:pt x="2966" y="9750"/>
                      </a:cubicBezTo>
                      <a:cubicBezTo>
                        <a:pt x="3171" y="9573"/>
                        <a:pt x="2926" y="7865"/>
                        <a:pt x="2844" y="6375"/>
                      </a:cubicBezTo>
                      <a:cubicBezTo>
                        <a:pt x="2817" y="5749"/>
                        <a:pt x="2769" y="5123"/>
                        <a:pt x="2728" y="4558"/>
                      </a:cubicBezTo>
                      <a:lnTo>
                        <a:pt x="2728" y="4558"/>
                      </a:lnTo>
                      <a:cubicBezTo>
                        <a:pt x="3157" y="5212"/>
                        <a:pt x="4504" y="6838"/>
                        <a:pt x="4504" y="6838"/>
                      </a:cubicBezTo>
                      <a:cubicBezTo>
                        <a:pt x="5089" y="6572"/>
                        <a:pt x="5545" y="6246"/>
                        <a:pt x="5572" y="5620"/>
                      </a:cubicBezTo>
                      <a:cubicBezTo>
                        <a:pt x="5572" y="5620"/>
                        <a:pt x="4443" y="3552"/>
                        <a:pt x="4150" y="3089"/>
                      </a:cubicBezTo>
                      <a:cubicBezTo>
                        <a:pt x="3865" y="2619"/>
                        <a:pt x="2898" y="1055"/>
                        <a:pt x="2517" y="769"/>
                      </a:cubicBezTo>
                      <a:cubicBezTo>
                        <a:pt x="2102" y="456"/>
                        <a:pt x="1885" y="415"/>
                        <a:pt x="1388" y="327"/>
                      </a:cubicBezTo>
                      <a:cubicBezTo>
                        <a:pt x="1259" y="299"/>
                        <a:pt x="721" y="238"/>
                        <a:pt x="721" y="238"/>
                      </a:cubicBezTo>
                      <a:lnTo>
                        <a:pt x="3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1"/>
                <p:cNvSpPr/>
                <p:nvPr/>
              </p:nvSpPr>
              <p:spPr>
                <a:xfrm>
                  <a:off x="5802191" y="2206085"/>
                  <a:ext cx="71849" cy="46263"/>
                </a:xfrm>
                <a:custGeom>
                  <a:avLst/>
                  <a:gdLst/>
                  <a:ahLst/>
                  <a:cxnLst/>
                  <a:rect l="l" t="t" r="r" b="b"/>
                  <a:pathLst>
                    <a:path w="1508" h="971" extrusionOk="0">
                      <a:moveTo>
                        <a:pt x="1362" y="0"/>
                      </a:moveTo>
                      <a:cubicBezTo>
                        <a:pt x="1353" y="0"/>
                        <a:pt x="1344" y="1"/>
                        <a:pt x="1334" y="4"/>
                      </a:cubicBezTo>
                      <a:cubicBezTo>
                        <a:pt x="1293" y="17"/>
                        <a:pt x="347" y="208"/>
                        <a:pt x="27" y="820"/>
                      </a:cubicBezTo>
                      <a:cubicBezTo>
                        <a:pt x="0" y="868"/>
                        <a:pt x="20" y="936"/>
                        <a:pt x="75" y="963"/>
                      </a:cubicBezTo>
                      <a:cubicBezTo>
                        <a:pt x="82" y="963"/>
                        <a:pt x="95" y="970"/>
                        <a:pt x="102" y="970"/>
                      </a:cubicBezTo>
                      <a:cubicBezTo>
                        <a:pt x="108" y="970"/>
                        <a:pt x="114" y="971"/>
                        <a:pt x="120" y="971"/>
                      </a:cubicBezTo>
                      <a:cubicBezTo>
                        <a:pt x="161" y="971"/>
                        <a:pt x="200" y="951"/>
                        <a:pt x="218" y="915"/>
                      </a:cubicBezTo>
                      <a:cubicBezTo>
                        <a:pt x="490" y="398"/>
                        <a:pt x="1368" y="214"/>
                        <a:pt x="1374" y="214"/>
                      </a:cubicBezTo>
                      <a:cubicBezTo>
                        <a:pt x="1507" y="195"/>
                        <a:pt x="1481" y="0"/>
                        <a:pt x="1362"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1"/>
                <p:cNvSpPr/>
                <p:nvPr/>
              </p:nvSpPr>
              <p:spPr>
                <a:xfrm>
                  <a:off x="5806718" y="2210850"/>
                  <a:ext cx="74326" cy="51266"/>
                </a:xfrm>
                <a:custGeom>
                  <a:avLst/>
                  <a:gdLst/>
                  <a:ahLst/>
                  <a:cxnLst/>
                  <a:rect l="l" t="t" r="r" b="b"/>
                  <a:pathLst>
                    <a:path w="1560" h="1076" extrusionOk="0">
                      <a:moveTo>
                        <a:pt x="1409" y="0"/>
                      </a:moveTo>
                      <a:cubicBezTo>
                        <a:pt x="1399" y="0"/>
                        <a:pt x="1387" y="2"/>
                        <a:pt x="1375" y="6"/>
                      </a:cubicBezTo>
                      <a:cubicBezTo>
                        <a:pt x="1334" y="19"/>
                        <a:pt x="340" y="319"/>
                        <a:pt x="28" y="917"/>
                      </a:cubicBezTo>
                      <a:cubicBezTo>
                        <a:pt x="0" y="972"/>
                        <a:pt x="21" y="1033"/>
                        <a:pt x="75" y="1067"/>
                      </a:cubicBezTo>
                      <a:cubicBezTo>
                        <a:pt x="82" y="1067"/>
                        <a:pt x="89" y="1074"/>
                        <a:pt x="102" y="1074"/>
                      </a:cubicBezTo>
                      <a:cubicBezTo>
                        <a:pt x="108" y="1075"/>
                        <a:pt x="114" y="1075"/>
                        <a:pt x="120" y="1075"/>
                      </a:cubicBezTo>
                      <a:cubicBezTo>
                        <a:pt x="162" y="1075"/>
                        <a:pt x="200" y="1055"/>
                        <a:pt x="218" y="1019"/>
                      </a:cubicBezTo>
                      <a:cubicBezTo>
                        <a:pt x="490" y="495"/>
                        <a:pt x="1422" y="210"/>
                        <a:pt x="1436" y="210"/>
                      </a:cubicBezTo>
                      <a:cubicBezTo>
                        <a:pt x="1560" y="173"/>
                        <a:pt x="1520" y="0"/>
                        <a:pt x="1409"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1"/>
                <p:cNvSpPr/>
                <p:nvPr/>
              </p:nvSpPr>
              <p:spPr>
                <a:xfrm>
                  <a:off x="5816437" y="2215757"/>
                  <a:ext cx="71182" cy="49265"/>
                </a:xfrm>
                <a:custGeom>
                  <a:avLst/>
                  <a:gdLst/>
                  <a:ahLst/>
                  <a:cxnLst/>
                  <a:rect l="l" t="t" r="r" b="b"/>
                  <a:pathLst>
                    <a:path w="1494" h="1034" extrusionOk="0">
                      <a:moveTo>
                        <a:pt x="1350" y="1"/>
                      </a:moveTo>
                      <a:cubicBezTo>
                        <a:pt x="1341" y="1"/>
                        <a:pt x="1331" y="2"/>
                        <a:pt x="1320" y="5"/>
                      </a:cubicBezTo>
                      <a:cubicBezTo>
                        <a:pt x="1279" y="11"/>
                        <a:pt x="347" y="270"/>
                        <a:pt x="34" y="875"/>
                      </a:cubicBezTo>
                      <a:cubicBezTo>
                        <a:pt x="0" y="930"/>
                        <a:pt x="21" y="991"/>
                        <a:pt x="75" y="1018"/>
                      </a:cubicBezTo>
                      <a:cubicBezTo>
                        <a:pt x="82" y="1025"/>
                        <a:pt x="96" y="1025"/>
                        <a:pt x="102" y="1032"/>
                      </a:cubicBezTo>
                      <a:cubicBezTo>
                        <a:pt x="108" y="1033"/>
                        <a:pt x="114" y="1033"/>
                        <a:pt x="120" y="1033"/>
                      </a:cubicBezTo>
                      <a:cubicBezTo>
                        <a:pt x="162" y="1033"/>
                        <a:pt x="200" y="1012"/>
                        <a:pt x="218" y="971"/>
                      </a:cubicBezTo>
                      <a:cubicBezTo>
                        <a:pt x="490" y="454"/>
                        <a:pt x="1368" y="209"/>
                        <a:pt x="1375" y="209"/>
                      </a:cubicBezTo>
                      <a:cubicBezTo>
                        <a:pt x="1493" y="165"/>
                        <a:pt x="1457" y="1"/>
                        <a:pt x="1350"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1"/>
                <p:cNvSpPr/>
                <p:nvPr/>
              </p:nvSpPr>
              <p:spPr>
                <a:xfrm>
                  <a:off x="5829730" y="2227669"/>
                  <a:ext cx="40832" cy="34733"/>
                </a:xfrm>
                <a:custGeom>
                  <a:avLst/>
                  <a:gdLst/>
                  <a:ahLst/>
                  <a:cxnLst/>
                  <a:rect l="l" t="t" r="r" b="b"/>
                  <a:pathLst>
                    <a:path w="857" h="729" extrusionOk="0">
                      <a:moveTo>
                        <a:pt x="697" y="1"/>
                      </a:moveTo>
                      <a:cubicBezTo>
                        <a:pt x="646" y="1"/>
                        <a:pt x="580" y="20"/>
                        <a:pt x="504" y="68"/>
                      </a:cubicBezTo>
                      <a:cubicBezTo>
                        <a:pt x="300" y="190"/>
                        <a:pt x="136" y="367"/>
                        <a:pt x="28" y="571"/>
                      </a:cubicBezTo>
                      <a:cubicBezTo>
                        <a:pt x="0" y="625"/>
                        <a:pt x="21" y="687"/>
                        <a:pt x="75" y="714"/>
                      </a:cubicBezTo>
                      <a:cubicBezTo>
                        <a:pt x="82" y="721"/>
                        <a:pt x="89" y="721"/>
                        <a:pt x="102" y="728"/>
                      </a:cubicBezTo>
                      <a:cubicBezTo>
                        <a:pt x="108" y="728"/>
                        <a:pt x="113" y="729"/>
                        <a:pt x="118" y="729"/>
                      </a:cubicBezTo>
                      <a:cubicBezTo>
                        <a:pt x="155" y="729"/>
                        <a:pt x="194" y="709"/>
                        <a:pt x="218" y="673"/>
                      </a:cubicBezTo>
                      <a:cubicBezTo>
                        <a:pt x="327" y="462"/>
                        <a:pt x="504" y="299"/>
                        <a:pt x="715" y="197"/>
                      </a:cubicBezTo>
                      <a:cubicBezTo>
                        <a:pt x="857" y="124"/>
                        <a:pt x="826" y="1"/>
                        <a:pt x="697"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1"/>
                <p:cNvSpPr/>
                <p:nvPr/>
              </p:nvSpPr>
              <p:spPr>
                <a:xfrm>
                  <a:off x="5838306" y="2184169"/>
                  <a:ext cx="111060" cy="59461"/>
                </a:xfrm>
                <a:custGeom>
                  <a:avLst/>
                  <a:gdLst/>
                  <a:ahLst/>
                  <a:cxnLst/>
                  <a:rect l="l" t="t" r="r" b="b"/>
                  <a:pathLst>
                    <a:path w="2331" h="1248" extrusionOk="0">
                      <a:moveTo>
                        <a:pt x="1065" y="1"/>
                      </a:moveTo>
                      <a:lnTo>
                        <a:pt x="616" y="484"/>
                      </a:lnTo>
                      <a:lnTo>
                        <a:pt x="786" y="817"/>
                      </a:lnTo>
                      <a:lnTo>
                        <a:pt x="140" y="1069"/>
                      </a:lnTo>
                      <a:cubicBezTo>
                        <a:pt x="140" y="1069"/>
                        <a:pt x="1" y="1247"/>
                        <a:pt x="191" y="1247"/>
                      </a:cubicBezTo>
                      <a:cubicBezTo>
                        <a:pt x="227" y="1247"/>
                        <a:pt x="275" y="1241"/>
                        <a:pt x="337" y="1226"/>
                      </a:cubicBezTo>
                      <a:cubicBezTo>
                        <a:pt x="446" y="1198"/>
                        <a:pt x="623" y="1164"/>
                        <a:pt x="718" y="1096"/>
                      </a:cubicBezTo>
                      <a:cubicBezTo>
                        <a:pt x="916" y="967"/>
                        <a:pt x="1004" y="776"/>
                        <a:pt x="1059" y="749"/>
                      </a:cubicBezTo>
                      <a:cubicBezTo>
                        <a:pt x="1147" y="715"/>
                        <a:pt x="2331" y="409"/>
                        <a:pt x="2331" y="409"/>
                      </a:cubicBezTo>
                      <a:lnTo>
                        <a:pt x="1065"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1"/>
                <p:cNvSpPr/>
                <p:nvPr/>
              </p:nvSpPr>
              <p:spPr>
                <a:xfrm>
                  <a:off x="5808004" y="2184169"/>
                  <a:ext cx="81092" cy="51218"/>
                </a:xfrm>
                <a:custGeom>
                  <a:avLst/>
                  <a:gdLst/>
                  <a:ahLst/>
                  <a:cxnLst/>
                  <a:rect l="l" t="t" r="r" b="b"/>
                  <a:pathLst>
                    <a:path w="1702" h="1075" extrusionOk="0">
                      <a:moveTo>
                        <a:pt x="1701" y="1"/>
                      </a:moveTo>
                      <a:lnTo>
                        <a:pt x="1069" y="375"/>
                      </a:lnTo>
                      <a:cubicBezTo>
                        <a:pt x="960" y="464"/>
                        <a:pt x="565" y="484"/>
                        <a:pt x="450" y="532"/>
                      </a:cubicBezTo>
                      <a:cubicBezTo>
                        <a:pt x="320" y="579"/>
                        <a:pt x="1" y="838"/>
                        <a:pt x="1" y="953"/>
                      </a:cubicBezTo>
                      <a:cubicBezTo>
                        <a:pt x="5" y="1029"/>
                        <a:pt x="46" y="1074"/>
                        <a:pt x="102" y="1074"/>
                      </a:cubicBezTo>
                      <a:cubicBezTo>
                        <a:pt x="137" y="1074"/>
                        <a:pt x="177" y="1057"/>
                        <a:pt x="218" y="1021"/>
                      </a:cubicBezTo>
                      <a:cubicBezTo>
                        <a:pt x="304" y="954"/>
                        <a:pt x="444" y="833"/>
                        <a:pt x="555" y="833"/>
                      </a:cubicBezTo>
                      <a:cubicBezTo>
                        <a:pt x="568" y="833"/>
                        <a:pt x="580" y="834"/>
                        <a:pt x="592" y="838"/>
                      </a:cubicBezTo>
                      <a:cubicBezTo>
                        <a:pt x="668" y="858"/>
                        <a:pt x="744" y="868"/>
                        <a:pt x="820" y="868"/>
                      </a:cubicBezTo>
                      <a:cubicBezTo>
                        <a:pt x="1025" y="868"/>
                        <a:pt x="1225" y="797"/>
                        <a:pt x="1388" y="668"/>
                      </a:cubicBezTo>
                      <a:lnTo>
                        <a:pt x="1701"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1"/>
                <p:cNvSpPr/>
                <p:nvPr/>
              </p:nvSpPr>
              <p:spPr>
                <a:xfrm>
                  <a:off x="5811911" y="2221570"/>
                  <a:ext cx="43833" cy="14865"/>
                </a:xfrm>
                <a:custGeom>
                  <a:avLst/>
                  <a:gdLst/>
                  <a:ahLst/>
                  <a:cxnLst/>
                  <a:rect l="l" t="t" r="r" b="b"/>
                  <a:pathLst>
                    <a:path w="920" h="312" extrusionOk="0">
                      <a:moveTo>
                        <a:pt x="873" y="1"/>
                      </a:moveTo>
                      <a:cubicBezTo>
                        <a:pt x="868" y="1"/>
                        <a:pt x="863" y="2"/>
                        <a:pt x="857" y="5"/>
                      </a:cubicBezTo>
                      <a:cubicBezTo>
                        <a:pt x="779" y="52"/>
                        <a:pt x="712" y="67"/>
                        <a:pt x="660" y="67"/>
                      </a:cubicBezTo>
                      <a:cubicBezTo>
                        <a:pt x="577" y="67"/>
                        <a:pt x="531" y="30"/>
                        <a:pt x="531" y="25"/>
                      </a:cubicBezTo>
                      <a:lnTo>
                        <a:pt x="524" y="25"/>
                      </a:lnTo>
                      <a:cubicBezTo>
                        <a:pt x="507" y="20"/>
                        <a:pt x="490" y="17"/>
                        <a:pt x="472" y="17"/>
                      </a:cubicBezTo>
                      <a:cubicBezTo>
                        <a:pt x="360" y="17"/>
                        <a:pt x="231" y="119"/>
                        <a:pt x="143" y="196"/>
                      </a:cubicBezTo>
                      <a:lnTo>
                        <a:pt x="123" y="216"/>
                      </a:lnTo>
                      <a:cubicBezTo>
                        <a:pt x="95" y="236"/>
                        <a:pt x="61" y="250"/>
                        <a:pt x="27" y="257"/>
                      </a:cubicBezTo>
                      <a:cubicBezTo>
                        <a:pt x="14" y="257"/>
                        <a:pt x="0" y="270"/>
                        <a:pt x="0" y="284"/>
                      </a:cubicBezTo>
                      <a:cubicBezTo>
                        <a:pt x="0" y="298"/>
                        <a:pt x="7" y="311"/>
                        <a:pt x="27" y="311"/>
                      </a:cubicBezTo>
                      <a:cubicBezTo>
                        <a:pt x="75" y="304"/>
                        <a:pt x="123" y="284"/>
                        <a:pt x="157" y="250"/>
                      </a:cubicBezTo>
                      <a:lnTo>
                        <a:pt x="177" y="236"/>
                      </a:lnTo>
                      <a:cubicBezTo>
                        <a:pt x="256" y="163"/>
                        <a:pt x="373" y="69"/>
                        <a:pt x="465" y="69"/>
                      </a:cubicBezTo>
                      <a:cubicBezTo>
                        <a:pt x="476" y="69"/>
                        <a:pt x="487" y="70"/>
                        <a:pt x="497" y="73"/>
                      </a:cubicBezTo>
                      <a:cubicBezTo>
                        <a:pt x="513" y="85"/>
                        <a:pt x="570" y="122"/>
                        <a:pt x="660" y="122"/>
                      </a:cubicBezTo>
                      <a:cubicBezTo>
                        <a:pt x="721" y="122"/>
                        <a:pt x="797" y="105"/>
                        <a:pt x="885" y="53"/>
                      </a:cubicBezTo>
                      <a:cubicBezTo>
                        <a:pt x="919" y="41"/>
                        <a:pt x="900" y="1"/>
                        <a:pt x="8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1"/>
                <p:cNvSpPr/>
                <p:nvPr/>
              </p:nvSpPr>
              <p:spPr>
                <a:xfrm>
                  <a:off x="5808671" y="2234911"/>
                  <a:ext cx="17200" cy="18057"/>
                </a:xfrm>
                <a:custGeom>
                  <a:avLst/>
                  <a:gdLst/>
                  <a:ahLst/>
                  <a:cxnLst/>
                  <a:rect l="l" t="t" r="r" b="b"/>
                  <a:pathLst>
                    <a:path w="361" h="379" extrusionOk="0">
                      <a:moveTo>
                        <a:pt x="327" y="1"/>
                      </a:moveTo>
                      <a:cubicBezTo>
                        <a:pt x="320" y="1"/>
                        <a:pt x="313" y="4"/>
                        <a:pt x="306" y="11"/>
                      </a:cubicBezTo>
                      <a:cubicBezTo>
                        <a:pt x="204" y="113"/>
                        <a:pt x="102" y="215"/>
                        <a:pt x="14" y="331"/>
                      </a:cubicBezTo>
                      <a:cubicBezTo>
                        <a:pt x="0" y="351"/>
                        <a:pt x="14" y="378"/>
                        <a:pt x="34" y="378"/>
                      </a:cubicBezTo>
                      <a:cubicBezTo>
                        <a:pt x="48" y="378"/>
                        <a:pt x="55" y="371"/>
                        <a:pt x="61" y="365"/>
                      </a:cubicBezTo>
                      <a:cubicBezTo>
                        <a:pt x="150" y="249"/>
                        <a:pt x="245" y="147"/>
                        <a:pt x="347" y="52"/>
                      </a:cubicBezTo>
                      <a:cubicBezTo>
                        <a:pt x="361" y="38"/>
                        <a:pt x="361" y="24"/>
                        <a:pt x="347" y="11"/>
                      </a:cubicBezTo>
                      <a:cubicBezTo>
                        <a:pt x="340" y="4"/>
                        <a:pt x="333" y="1"/>
                        <a:pt x="3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1"/>
                <p:cNvSpPr/>
                <p:nvPr/>
              </p:nvSpPr>
              <p:spPr>
                <a:xfrm>
                  <a:off x="5816437" y="2236864"/>
                  <a:ext cx="18677" cy="21917"/>
                </a:xfrm>
                <a:custGeom>
                  <a:avLst/>
                  <a:gdLst/>
                  <a:ahLst/>
                  <a:cxnLst/>
                  <a:rect l="l" t="t" r="r" b="b"/>
                  <a:pathLst>
                    <a:path w="392" h="460" extrusionOk="0">
                      <a:moveTo>
                        <a:pt x="353" y="1"/>
                      </a:moveTo>
                      <a:cubicBezTo>
                        <a:pt x="349" y="1"/>
                        <a:pt x="345" y="2"/>
                        <a:pt x="341" y="4"/>
                      </a:cubicBezTo>
                      <a:cubicBezTo>
                        <a:pt x="211" y="126"/>
                        <a:pt x="96" y="269"/>
                        <a:pt x="7" y="419"/>
                      </a:cubicBezTo>
                      <a:cubicBezTo>
                        <a:pt x="0" y="432"/>
                        <a:pt x="0" y="446"/>
                        <a:pt x="14" y="460"/>
                      </a:cubicBezTo>
                      <a:lnTo>
                        <a:pt x="34" y="460"/>
                      </a:lnTo>
                      <a:cubicBezTo>
                        <a:pt x="41" y="460"/>
                        <a:pt x="48" y="453"/>
                        <a:pt x="55" y="446"/>
                      </a:cubicBezTo>
                      <a:cubicBezTo>
                        <a:pt x="143" y="303"/>
                        <a:pt x="252" y="167"/>
                        <a:pt x="375" y="51"/>
                      </a:cubicBezTo>
                      <a:cubicBezTo>
                        <a:pt x="392" y="29"/>
                        <a:pt x="375"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1"/>
                <p:cNvSpPr/>
                <p:nvPr/>
              </p:nvSpPr>
              <p:spPr>
                <a:xfrm>
                  <a:off x="5829397" y="2240438"/>
                  <a:ext cx="13674" cy="16723"/>
                </a:xfrm>
                <a:custGeom>
                  <a:avLst/>
                  <a:gdLst/>
                  <a:ahLst/>
                  <a:cxnLst/>
                  <a:rect l="l" t="t" r="r" b="b"/>
                  <a:pathLst>
                    <a:path w="287" h="351" extrusionOk="0">
                      <a:moveTo>
                        <a:pt x="259" y="0"/>
                      </a:moveTo>
                      <a:cubicBezTo>
                        <a:pt x="252" y="0"/>
                        <a:pt x="245" y="4"/>
                        <a:pt x="239" y="10"/>
                      </a:cubicBezTo>
                      <a:cubicBezTo>
                        <a:pt x="143" y="92"/>
                        <a:pt x="62" y="194"/>
                        <a:pt x="7" y="317"/>
                      </a:cubicBezTo>
                      <a:cubicBezTo>
                        <a:pt x="1" y="330"/>
                        <a:pt x="7" y="344"/>
                        <a:pt x="21" y="351"/>
                      </a:cubicBezTo>
                      <a:lnTo>
                        <a:pt x="35" y="351"/>
                      </a:lnTo>
                      <a:cubicBezTo>
                        <a:pt x="41" y="351"/>
                        <a:pt x="55" y="344"/>
                        <a:pt x="62" y="337"/>
                      </a:cubicBezTo>
                      <a:cubicBezTo>
                        <a:pt x="116" y="228"/>
                        <a:pt x="191" y="126"/>
                        <a:pt x="279" y="45"/>
                      </a:cubicBezTo>
                      <a:cubicBezTo>
                        <a:pt x="286" y="38"/>
                        <a:pt x="286" y="17"/>
                        <a:pt x="279" y="10"/>
                      </a:cubicBezTo>
                      <a:cubicBezTo>
                        <a:pt x="273" y="4"/>
                        <a:pt x="266" y="0"/>
                        <a:pt x="2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1"/>
                <p:cNvSpPr/>
                <p:nvPr/>
              </p:nvSpPr>
              <p:spPr>
                <a:xfrm>
                  <a:off x="5852743" y="1915403"/>
                  <a:ext cx="279486" cy="476212"/>
                </a:xfrm>
                <a:custGeom>
                  <a:avLst/>
                  <a:gdLst/>
                  <a:ahLst/>
                  <a:cxnLst/>
                  <a:rect l="l" t="t" r="r" b="b"/>
                  <a:pathLst>
                    <a:path w="5866" h="9995" extrusionOk="0">
                      <a:moveTo>
                        <a:pt x="5847" y="0"/>
                      </a:moveTo>
                      <a:cubicBezTo>
                        <a:pt x="5797" y="0"/>
                        <a:pt x="5436" y="199"/>
                        <a:pt x="5436" y="199"/>
                      </a:cubicBezTo>
                      <a:cubicBezTo>
                        <a:pt x="5436" y="199"/>
                        <a:pt x="4457" y="376"/>
                        <a:pt x="4219" y="451"/>
                      </a:cubicBezTo>
                      <a:cubicBezTo>
                        <a:pt x="3824" y="580"/>
                        <a:pt x="3497" y="859"/>
                        <a:pt x="3307" y="1220"/>
                      </a:cubicBezTo>
                      <a:cubicBezTo>
                        <a:pt x="3157" y="1512"/>
                        <a:pt x="2518" y="4288"/>
                        <a:pt x="2518" y="4288"/>
                      </a:cubicBezTo>
                      <a:lnTo>
                        <a:pt x="1620" y="4982"/>
                      </a:lnTo>
                      <a:lnTo>
                        <a:pt x="0" y="5962"/>
                      </a:lnTo>
                      <a:cubicBezTo>
                        <a:pt x="769" y="6268"/>
                        <a:pt x="769" y="6894"/>
                        <a:pt x="449" y="7533"/>
                      </a:cubicBezTo>
                      <a:lnTo>
                        <a:pt x="2273" y="6792"/>
                      </a:lnTo>
                      <a:cubicBezTo>
                        <a:pt x="2273" y="6792"/>
                        <a:pt x="3014" y="6241"/>
                        <a:pt x="3525" y="5894"/>
                      </a:cubicBezTo>
                      <a:lnTo>
                        <a:pt x="3525" y="5894"/>
                      </a:lnTo>
                      <a:cubicBezTo>
                        <a:pt x="3375" y="7615"/>
                        <a:pt x="3191" y="9316"/>
                        <a:pt x="3416" y="9602"/>
                      </a:cubicBezTo>
                      <a:cubicBezTo>
                        <a:pt x="3550" y="9788"/>
                        <a:pt x="4911" y="9994"/>
                        <a:pt x="5397" y="9994"/>
                      </a:cubicBezTo>
                      <a:cubicBezTo>
                        <a:pt x="5479" y="9994"/>
                        <a:pt x="5536" y="9988"/>
                        <a:pt x="5559" y="9976"/>
                      </a:cubicBezTo>
                      <a:cubicBezTo>
                        <a:pt x="5715" y="9887"/>
                        <a:pt x="5232" y="5689"/>
                        <a:pt x="5573" y="3873"/>
                      </a:cubicBezTo>
                      <a:cubicBezTo>
                        <a:pt x="5749" y="2757"/>
                        <a:pt x="5715" y="2002"/>
                        <a:pt x="5675" y="1635"/>
                      </a:cubicBezTo>
                      <a:cubicBezTo>
                        <a:pt x="5634" y="1118"/>
                        <a:pt x="5688" y="594"/>
                        <a:pt x="5845" y="97"/>
                      </a:cubicBezTo>
                      <a:cubicBezTo>
                        <a:pt x="5858" y="43"/>
                        <a:pt x="5865" y="9"/>
                        <a:pt x="5851" y="2"/>
                      </a:cubicBezTo>
                      <a:cubicBezTo>
                        <a:pt x="5851" y="1"/>
                        <a:pt x="5849" y="0"/>
                        <a:pt x="58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1"/>
                <p:cNvSpPr/>
                <p:nvPr/>
              </p:nvSpPr>
              <p:spPr>
                <a:xfrm>
                  <a:off x="6254676" y="2282937"/>
                  <a:ext cx="57412" cy="54125"/>
                </a:xfrm>
                <a:custGeom>
                  <a:avLst/>
                  <a:gdLst/>
                  <a:ahLst/>
                  <a:cxnLst/>
                  <a:rect l="l" t="t" r="r" b="b"/>
                  <a:pathLst>
                    <a:path w="1205" h="1136" extrusionOk="0">
                      <a:moveTo>
                        <a:pt x="113" y="0"/>
                      </a:moveTo>
                      <a:cubicBezTo>
                        <a:pt x="103" y="0"/>
                        <a:pt x="93" y="1"/>
                        <a:pt x="82" y="3"/>
                      </a:cubicBezTo>
                      <a:cubicBezTo>
                        <a:pt x="82" y="3"/>
                        <a:pt x="1" y="527"/>
                        <a:pt x="321" y="853"/>
                      </a:cubicBezTo>
                      <a:cubicBezTo>
                        <a:pt x="535" y="1068"/>
                        <a:pt x="820" y="1136"/>
                        <a:pt x="1000" y="1136"/>
                      </a:cubicBezTo>
                      <a:cubicBezTo>
                        <a:pt x="1094" y="1136"/>
                        <a:pt x="1159" y="1117"/>
                        <a:pt x="1171" y="1092"/>
                      </a:cubicBezTo>
                      <a:cubicBezTo>
                        <a:pt x="1204" y="1012"/>
                        <a:pt x="485" y="0"/>
                        <a:pt x="113" y="0"/>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1"/>
                <p:cNvSpPr/>
                <p:nvPr/>
              </p:nvSpPr>
              <p:spPr>
                <a:xfrm>
                  <a:off x="6023312" y="2289845"/>
                  <a:ext cx="59604" cy="48931"/>
                </a:xfrm>
                <a:custGeom>
                  <a:avLst/>
                  <a:gdLst/>
                  <a:ahLst/>
                  <a:cxnLst/>
                  <a:rect l="l" t="t" r="r" b="b"/>
                  <a:pathLst>
                    <a:path w="1251" h="1027" extrusionOk="0">
                      <a:moveTo>
                        <a:pt x="1175" y="0"/>
                      </a:moveTo>
                      <a:cubicBezTo>
                        <a:pt x="798" y="0"/>
                        <a:pt x="0" y="883"/>
                        <a:pt x="19" y="960"/>
                      </a:cubicBezTo>
                      <a:cubicBezTo>
                        <a:pt x="29" y="994"/>
                        <a:pt x="131" y="1026"/>
                        <a:pt x="275" y="1026"/>
                      </a:cubicBezTo>
                      <a:cubicBezTo>
                        <a:pt x="451" y="1026"/>
                        <a:pt x="688" y="978"/>
                        <a:pt x="890" y="824"/>
                      </a:cubicBezTo>
                      <a:cubicBezTo>
                        <a:pt x="1251" y="545"/>
                        <a:pt x="1231" y="8"/>
                        <a:pt x="1231" y="8"/>
                      </a:cubicBezTo>
                      <a:cubicBezTo>
                        <a:pt x="1213" y="3"/>
                        <a:pt x="1195" y="0"/>
                        <a:pt x="1175" y="0"/>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1"/>
                <p:cNvSpPr/>
                <p:nvPr/>
              </p:nvSpPr>
              <p:spPr>
                <a:xfrm>
                  <a:off x="6018690" y="2082494"/>
                  <a:ext cx="16438" cy="115682"/>
                </a:xfrm>
                <a:custGeom>
                  <a:avLst/>
                  <a:gdLst/>
                  <a:ahLst/>
                  <a:cxnLst/>
                  <a:rect l="l" t="t" r="r" b="b"/>
                  <a:pathLst>
                    <a:path w="345" h="2428" extrusionOk="0">
                      <a:moveTo>
                        <a:pt x="300" y="1"/>
                      </a:moveTo>
                      <a:cubicBezTo>
                        <a:pt x="283" y="1"/>
                        <a:pt x="266" y="11"/>
                        <a:pt x="266" y="33"/>
                      </a:cubicBezTo>
                      <a:cubicBezTo>
                        <a:pt x="191" y="781"/>
                        <a:pt x="1" y="2366"/>
                        <a:pt x="1" y="2380"/>
                      </a:cubicBezTo>
                      <a:cubicBezTo>
                        <a:pt x="1" y="2400"/>
                        <a:pt x="14" y="2421"/>
                        <a:pt x="35" y="2427"/>
                      </a:cubicBezTo>
                      <a:lnTo>
                        <a:pt x="42" y="2427"/>
                      </a:lnTo>
                      <a:cubicBezTo>
                        <a:pt x="62" y="2427"/>
                        <a:pt x="76" y="2407"/>
                        <a:pt x="82" y="2393"/>
                      </a:cubicBezTo>
                      <a:cubicBezTo>
                        <a:pt x="89" y="2373"/>
                        <a:pt x="266" y="788"/>
                        <a:pt x="341" y="46"/>
                      </a:cubicBezTo>
                      <a:cubicBezTo>
                        <a:pt x="345" y="16"/>
                        <a:pt x="322" y="1"/>
                        <a:pt x="3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1"/>
                <p:cNvSpPr/>
                <p:nvPr/>
              </p:nvSpPr>
              <p:spPr>
                <a:xfrm>
                  <a:off x="6027457" y="2908325"/>
                  <a:ext cx="103151" cy="74850"/>
                </a:xfrm>
                <a:custGeom>
                  <a:avLst/>
                  <a:gdLst/>
                  <a:ahLst/>
                  <a:cxnLst/>
                  <a:rect l="l" t="t" r="r" b="b"/>
                  <a:pathLst>
                    <a:path w="2165" h="1571" extrusionOk="0">
                      <a:moveTo>
                        <a:pt x="1528" y="1"/>
                      </a:moveTo>
                      <a:cubicBezTo>
                        <a:pt x="1520" y="1"/>
                        <a:pt x="1512" y="1"/>
                        <a:pt x="1504" y="1"/>
                      </a:cubicBezTo>
                      <a:cubicBezTo>
                        <a:pt x="1496" y="1"/>
                        <a:pt x="1489" y="1"/>
                        <a:pt x="1481" y="1"/>
                      </a:cubicBezTo>
                      <a:cubicBezTo>
                        <a:pt x="1305" y="1"/>
                        <a:pt x="1131" y="75"/>
                        <a:pt x="1007" y="212"/>
                      </a:cubicBezTo>
                      <a:cubicBezTo>
                        <a:pt x="967" y="260"/>
                        <a:pt x="919" y="450"/>
                        <a:pt x="763" y="538"/>
                      </a:cubicBezTo>
                      <a:cubicBezTo>
                        <a:pt x="552" y="661"/>
                        <a:pt x="211" y="688"/>
                        <a:pt x="164" y="749"/>
                      </a:cubicBezTo>
                      <a:cubicBezTo>
                        <a:pt x="21" y="933"/>
                        <a:pt x="1" y="1219"/>
                        <a:pt x="116" y="1369"/>
                      </a:cubicBezTo>
                      <a:cubicBezTo>
                        <a:pt x="223" y="1493"/>
                        <a:pt x="686" y="1571"/>
                        <a:pt x="1114" y="1571"/>
                      </a:cubicBezTo>
                      <a:cubicBezTo>
                        <a:pt x="1177" y="1571"/>
                        <a:pt x="1240" y="1569"/>
                        <a:pt x="1300" y="1566"/>
                      </a:cubicBezTo>
                      <a:cubicBezTo>
                        <a:pt x="1715" y="1539"/>
                        <a:pt x="2062" y="1484"/>
                        <a:pt x="2116" y="1300"/>
                      </a:cubicBezTo>
                      <a:cubicBezTo>
                        <a:pt x="2144" y="1185"/>
                        <a:pt x="2157" y="1069"/>
                        <a:pt x="2150" y="947"/>
                      </a:cubicBezTo>
                      <a:cubicBezTo>
                        <a:pt x="2164" y="831"/>
                        <a:pt x="2157" y="709"/>
                        <a:pt x="2144" y="586"/>
                      </a:cubicBezTo>
                      <a:cubicBezTo>
                        <a:pt x="2103" y="355"/>
                        <a:pt x="2062" y="253"/>
                        <a:pt x="2001" y="198"/>
                      </a:cubicBezTo>
                      <a:cubicBezTo>
                        <a:pt x="1877" y="74"/>
                        <a:pt x="1709" y="1"/>
                        <a:pt x="1528" y="1"/>
                      </a:cubicBezTo>
                      <a:close/>
                    </a:path>
                  </a:pathLst>
                </a:custGeom>
                <a:solidFill>
                  <a:srgbClr val="2735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1"/>
                <p:cNvSpPr/>
                <p:nvPr/>
              </p:nvSpPr>
              <p:spPr>
                <a:xfrm>
                  <a:off x="6277403" y="2594488"/>
                  <a:ext cx="35686" cy="13722"/>
                </a:xfrm>
                <a:custGeom>
                  <a:avLst/>
                  <a:gdLst/>
                  <a:ahLst/>
                  <a:cxnLst/>
                  <a:rect l="l" t="t" r="r" b="b"/>
                  <a:pathLst>
                    <a:path w="749" h="288" extrusionOk="0">
                      <a:moveTo>
                        <a:pt x="37" y="1"/>
                      </a:moveTo>
                      <a:cubicBezTo>
                        <a:pt x="17" y="1"/>
                        <a:pt x="6" y="18"/>
                        <a:pt x="0" y="36"/>
                      </a:cubicBezTo>
                      <a:cubicBezTo>
                        <a:pt x="0" y="57"/>
                        <a:pt x="14" y="77"/>
                        <a:pt x="34" y="77"/>
                      </a:cubicBezTo>
                      <a:lnTo>
                        <a:pt x="517" y="145"/>
                      </a:lnTo>
                      <a:lnTo>
                        <a:pt x="293" y="213"/>
                      </a:lnTo>
                      <a:cubicBezTo>
                        <a:pt x="252" y="220"/>
                        <a:pt x="259" y="288"/>
                        <a:pt x="306" y="288"/>
                      </a:cubicBezTo>
                      <a:lnTo>
                        <a:pt x="320" y="281"/>
                      </a:lnTo>
                      <a:lnTo>
                        <a:pt x="714" y="165"/>
                      </a:lnTo>
                      <a:cubicBezTo>
                        <a:pt x="735" y="159"/>
                        <a:pt x="748" y="138"/>
                        <a:pt x="748" y="125"/>
                      </a:cubicBezTo>
                      <a:cubicBezTo>
                        <a:pt x="742" y="104"/>
                        <a:pt x="728" y="91"/>
                        <a:pt x="714" y="84"/>
                      </a:cubicBezTo>
                      <a:lnTo>
                        <a:pt x="48" y="2"/>
                      </a:lnTo>
                      <a:cubicBezTo>
                        <a:pt x="44" y="1"/>
                        <a:pt x="41" y="1"/>
                        <a:pt x="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1"/>
                <p:cNvSpPr/>
                <p:nvPr/>
              </p:nvSpPr>
              <p:spPr>
                <a:xfrm>
                  <a:off x="6286169" y="2081923"/>
                  <a:ext cx="31446" cy="48836"/>
                </a:xfrm>
                <a:custGeom>
                  <a:avLst/>
                  <a:gdLst/>
                  <a:ahLst/>
                  <a:cxnLst/>
                  <a:rect l="l" t="t" r="r" b="b"/>
                  <a:pathLst>
                    <a:path w="660" h="1025" extrusionOk="0">
                      <a:moveTo>
                        <a:pt x="60" y="0"/>
                      </a:moveTo>
                      <a:cubicBezTo>
                        <a:pt x="33" y="0"/>
                        <a:pt x="1" y="29"/>
                        <a:pt x="20" y="58"/>
                      </a:cubicBezTo>
                      <a:lnTo>
                        <a:pt x="585" y="1004"/>
                      </a:lnTo>
                      <a:cubicBezTo>
                        <a:pt x="592" y="1017"/>
                        <a:pt x="605" y="1024"/>
                        <a:pt x="619" y="1024"/>
                      </a:cubicBezTo>
                      <a:cubicBezTo>
                        <a:pt x="626" y="1024"/>
                        <a:pt x="633" y="1024"/>
                        <a:pt x="639" y="1017"/>
                      </a:cubicBezTo>
                      <a:cubicBezTo>
                        <a:pt x="653" y="1011"/>
                        <a:pt x="660" y="983"/>
                        <a:pt x="653" y="963"/>
                      </a:cubicBezTo>
                      <a:lnTo>
                        <a:pt x="88" y="17"/>
                      </a:lnTo>
                      <a:cubicBezTo>
                        <a:pt x="82" y="5"/>
                        <a:pt x="72" y="0"/>
                        <a:pt x="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947" name="Google Shape;94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32"/>
          <p:cNvSpPr txBox="1">
            <a:spLocks noGrp="1"/>
          </p:cNvSpPr>
          <p:nvPr>
            <p:ph type="title"/>
          </p:nvPr>
        </p:nvSpPr>
        <p:spPr>
          <a:xfrm>
            <a:off x="713224" y="539500"/>
            <a:ext cx="7790695" cy="68247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Data Sampling</a:t>
            </a:r>
            <a:endParaRPr>
              <a:solidFill>
                <a:srgbClr val="6D1E1E"/>
              </a:solidFill>
            </a:endParaRPr>
          </a:p>
        </p:txBody>
      </p:sp>
      <p:sp>
        <p:nvSpPr>
          <p:cNvPr id="953" name="Google Shape;953;p32"/>
          <p:cNvSpPr txBox="1">
            <a:spLocks noGrp="1"/>
          </p:cNvSpPr>
          <p:nvPr>
            <p:ph type="subTitle" idx="1"/>
          </p:nvPr>
        </p:nvSpPr>
        <p:spPr>
          <a:xfrm>
            <a:off x="713224" y="1354148"/>
            <a:ext cx="4104603" cy="2318030"/>
          </a:xfrm>
          <a:prstGeom prst="rect">
            <a:avLst/>
          </a:prstGeom>
          <a:noFill/>
          <a:ln>
            <a:noFill/>
          </a:ln>
        </p:spPr>
        <p:txBody>
          <a:bodyPr spcFirstLastPara="1" wrap="square" lIns="91425" tIns="91425" rIns="91425" bIns="91425" anchor="t" anchorCtr="0">
            <a:noAutofit/>
          </a:bodyPr>
          <a:lstStyle/>
          <a:p>
            <a:pPr marL="139700" lvl="0" indent="0" algn="just" rtl="0">
              <a:lnSpc>
                <a:spcPct val="115000"/>
              </a:lnSpc>
              <a:spcBef>
                <a:spcPts val="0"/>
              </a:spcBef>
              <a:spcAft>
                <a:spcPts val="0"/>
              </a:spcAft>
              <a:buSzPts val="1600"/>
              <a:buNone/>
            </a:pPr>
            <a:r>
              <a:rPr lang="en-US" dirty="0"/>
              <a:t>The dataset has been sampled into three sections, which are train, test, and validation. A simple random sampling has been used to split the dataset. For gathering data, this technique is much more reliable than any others. From the dataset 70% of the images in the training set, 20% in the testing set, and 10% in the validation set.</a:t>
            </a:r>
            <a:endParaRPr dirty="0"/>
          </a:p>
          <a:p>
            <a:pPr marL="139700" lvl="0" indent="0" algn="l" rtl="0">
              <a:lnSpc>
                <a:spcPct val="115000"/>
              </a:lnSpc>
              <a:spcBef>
                <a:spcPts val="0"/>
              </a:spcBef>
              <a:spcAft>
                <a:spcPts val="0"/>
              </a:spcAft>
              <a:buSzPts val="1600"/>
              <a:buNone/>
            </a:pPr>
            <a:endParaRPr dirty="0"/>
          </a:p>
        </p:txBody>
      </p:sp>
      <p:grpSp>
        <p:nvGrpSpPr>
          <p:cNvPr id="954" name="Google Shape;954;p32"/>
          <p:cNvGrpSpPr/>
          <p:nvPr/>
        </p:nvGrpSpPr>
        <p:grpSpPr>
          <a:xfrm>
            <a:off x="5376662" y="1603525"/>
            <a:ext cx="1371404" cy="883122"/>
            <a:chOff x="5537780" y="2130192"/>
            <a:chExt cx="1371404" cy="883122"/>
          </a:xfrm>
        </p:grpSpPr>
        <p:sp>
          <p:nvSpPr>
            <p:cNvPr id="955" name="Google Shape;955;p32"/>
            <p:cNvSpPr/>
            <p:nvPr/>
          </p:nvSpPr>
          <p:spPr>
            <a:xfrm>
              <a:off x="5537800" y="2131855"/>
              <a:ext cx="1370736" cy="879796"/>
            </a:xfrm>
            <a:custGeom>
              <a:avLst/>
              <a:gdLst/>
              <a:ahLst/>
              <a:cxnLst/>
              <a:rect l="l" t="t" r="r" b="b"/>
              <a:pathLst>
                <a:path w="18481" h="11902" extrusionOk="0">
                  <a:moveTo>
                    <a:pt x="10555" y="0"/>
                  </a:moveTo>
                  <a:cubicBezTo>
                    <a:pt x="10090" y="0"/>
                    <a:pt x="9710" y="372"/>
                    <a:pt x="9691" y="836"/>
                  </a:cubicBezTo>
                  <a:lnTo>
                    <a:pt x="9691" y="1347"/>
                  </a:lnTo>
                  <a:lnTo>
                    <a:pt x="9189" y="1347"/>
                  </a:lnTo>
                  <a:lnTo>
                    <a:pt x="9189" y="1737"/>
                  </a:lnTo>
                  <a:lnTo>
                    <a:pt x="6040" y="1737"/>
                  </a:lnTo>
                  <a:cubicBezTo>
                    <a:pt x="5668" y="1737"/>
                    <a:pt x="5352" y="1998"/>
                    <a:pt x="5278" y="2351"/>
                  </a:cubicBezTo>
                  <a:lnTo>
                    <a:pt x="4609" y="4599"/>
                  </a:lnTo>
                  <a:cubicBezTo>
                    <a:pt x="4525" y="4998"/>
                    <a:pt x="4200" y="5287"/>
                    <a:pt x="3801" y="5342"/>
                  </a:cubicBezTo>
                  <a:lnTo>
                    <a:pt x="1403" y="5677"/>
                  </a:lnTo>
                  <a:cubicBezTo>
                    <a:pt x="818" y="5760"/>
                    <a:pt x="391" y="6253"/>
                    <a:pt x="391" y="6838"/>
                  </a:cubicBezTo>
                  <a:lnTo>
                    <a:pt x="391" y="9031"/>
                  </a:lnTo>
                  <a:lnTo>
                    <a:pt x="354" y="9031"/>
                  </a:lnTo>
                  <a:cubicBezTo>
                    <a:pt x="159" y="9031"/>
                    <a:pt x="1" y="9189"/>
                    <a:pt x="1" y="9384"/>
                  </a:cubicBezTo>
                  <a:lnTo>
                    <a:pt x="1" y="9625"/>
                  </a:lnTo>
                  <a:cubicBezTo>
                    <a:pt x="1" y="10155"/>
                    <a:pt x="437" y="10592"/>
                    <a:pt x="976" y="10592"/>
                  </a:cubicBezTo>
                  <a:lnTo>
                    <a:pt x="2630" y="10592"/>
                  </a:lnTo>
                  <a:cubicBezTo>
                    <a:pt x="3048" y="11465"/>
                    <a:pt x="3877" y="11902"/>
                    <a:pt x="4706" y="11902"/>
                  </a:cubicBezTo>
                  <a:cubicBezTo>
                    <a:pt x="5536" y="11902"/>
                    <a:pt x="6365" y="11465"/>
                    <a:pt x="6783" y="10592"/>
                  </a:cubicBezTo>
                  <a:lnTo>
                    <a:pt x="11800" y="10592"/>
                  </a:lnTo>
                  <a:cubicBezTo>
                    <a:pt x="12218" y="11465"/>
                    <a:pt x="13047" y="11902"/>
                    <a:pt x="13876" y="11902"/>
                  </a:cubicBezTo>
                  <a:cubicBezTo>
                    <a:pt x="14706" y="11902"/>
                    <a:pt x="15535" y="11465"/>
                    <a:pt x="15953" y="10592"/>
                  </a:cubicBezTo>
                  <a:lnTo>
                    <a:pt x="17514" y="10592"/>
                  </a:lnTo>
                  <a:cubicBezTo>
                    <a:pt x="18053" y="10592"/>
                    <a:pt x="18480" y="10155"/>
                    <a:pt x="18480" y="9625"/>
                  </a:cubicBezTo>
                  <a:lnTo>
                    <a:pt x="18480" y="9384"/>
                  </a:lnTo>
                  <a:cubicBezTo>
                    <a:pt x="18480" y="9189"/>
                    <a:pt x="18322" y="9031"/>
                    <a:pt x="18127" y="9031"/>
                  </a:cubicBezTo>
                  <a:lnTo>
                    <a:pt x="17978" y="9031"/>
                  </a:lnTo>
                  <a:lnTo>
                    <a:pt x="17978" y="6476"/>
                  </a:lnTo>
                  <a:cubicBezTo>
                    <a:pt x="17978" y="6160"/>
                    <a:pt x="17793" y="5863"/>
                    <a:pt x="17505" y="5732"/>
                  </a:cubicBezTo>
                  <a:lnTo>
                    <a:pt x="16213" y="5110"/>
                  </a:lnTo>
                  <a:cubicBezTo>
                    <a:pt x="15749" y="4887"/>
                    <a:pt x="15405" y="4450"/>
                    <a:pt x="15293" y="3939"/>
                  </a:cubicBezTo>
                  <a:lnTo>
                    <a:pt x="14829" y="2462"/>
                  </a:lnTo>
                  <a:cubicBezTo>
                    <a:pt x="14736" y="2044"/>
                    <a:pt x="14364" y="1737"/>
                    <a:pt x="13928" y="1737"/>
                  </a:cubicBezTo>
                  <a:lnTo>
                    <a:pt x="11884" y="1737"/>
                  </a:lnTo>
                  <a:lnTo>
                    <a:pt x="11884" y="1347"/>
                  </a:lnTo>
                  <a:lnTo>
                    <a:pt x="11419" y="1347"/>
                  </a:lnTo>
                  <a:lnTo>
                    <a:pt x="11419" y="836"/>
                  </a:lnTo>
                  <a:cubicBezTo>
                    <a:pt x="11400" y="372"/>
                    <a:pt x="11020" y="0"/>
                    <a:pt x="10555"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6" name="Google Shape;956;p32"/>
            <p:cNvGrpSpPr/>
            <p:nvPr/>
          </p:nvGrpSpPr>
          <p:grpSpPr>
            <a:xfrm>
              <a:off x="5537780" y="2130192"/>
              <a:ext cx="1371404" cy="883122"/>
              <a:chOff x="5537780" y="1426467"/>
              <a:chExt cx="1371404" cy="883122"/>
            </a:xfrm>
          </p:grpSpPr>
          <p:sp>
            <p:nvSpPr>
              <p:cNvPr id="957" name="Google Shape;957;p32"/>
              <p:cNvSpPr/>
              <p:nvPr/>
            </p:nvSpPr>
            <p:spPr>
              <a:xfrm>
                <a:off x="5566039" y="1556936"/>
                <a:ext cx="1304576" cy="654636"/>
              </a:xfrm>
              <a:custGeom>
                <a:avLst/>
                <a:gdLst/>
                <a:ahLst/>
                <a:cxnLst/>
                <a:rect l="l" t="t" r="r" b="b"/>
                <a:pathLst>
                  <a:path w="17589" h="8856" extrusionOk="0">
                    <a:moveTo>
                      <a:pt x="5649" y="1"/>
                    </a:moveTo>
                    <a:cubicBezTo>
                      <a:pt x="5287" y="1"/>
                      <a:pt x="4971" y="261"/>
                      <a:pt x="4887" y="614"/>
                    </a:cubicBezTo>
                    <a:lnTo>
                      <a:pt x="4228" y="2872"/>
                    </a:lnTo>
                    <a:cubicBezTo>
                      <a:pt x="4135" y="3262"/>
                      <a:pt x="3810" y="3559"/>
                      <a:pt x="3410" y="3606"/>
                    </a:cubicBezTo>
                    <a:lnTo>
                      <a:pt x="1013" y="3950"/>
                    </a:lnTo>
                    <a:cubicBezTo>
                      <a:pt x="437" y="4024"/>
                      <a:pt x="0" y="4526"/>
                      <a:pt x="0" y="5111"/>
                    </a:cubicBezTo>
                    <a:lnTo>
                      <a:pt x="0" y="8158"/>
                    </a:lnTo>
                    <a:cubicBezTo>
                      <a:pt x="0" y="8539"/>
                      <a:pt x="316" y="8855"/>
                      <a:pt x="707" y="8855"/>
                    </a:cubicBezTo>
                    <a:lnTo>
                      <a:pt x="16882" y="8855"/>
                    </a:lnTo>
                    <a:cubicBezTo>
                      <a:pt x="17272" y="8855"/>
                      <a:pt x="17588" y="8539"/>
                      <a:pt x="17588" y="8158"/>
                    </a:cubicBezTo>
                    <a:lnTo>
                      <a:pt x="17588" y="4749"/>
                    </a:lnTo>
                    <a:cubicBezTo>
                      <a:pt x="17588" y="4423"/>
                      <a:pt x="17402" y="4135"/>
                      <a:pt x="17114" y="3996"/>
                    </a:cubicBezTo>
                    <a:lnTo>
                      <a:pt x="15832" y="3374"/>
                    </a:lnTo>
                    <a:cubicBezTo>
                      <a:pt x="15358" y="3151"/>
                      <a:pt x="15015" y="2714"/>
                      <a:pt x="14903" y="2203"/>
                    </a:cubicBezTo>
                    <a:lnTo>
                      <a:pt x="14448" y="726"/>
                    </a:lnTo>
                    <a:cubicBezTo>
                      <a:pt x="14355" y="308"/>
                      <a:pt x="13983" y="1"/>
                      <a:pt x="13547" y="1"/>
                    </a:cubicBezTo>
                    <a:close/>
                  </a:path>
                </a:pathLst>
              </a:custGeom>
              <a:solidFill>
                <a:srgbClr val="522D2D">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2"/>
              <p:cNvSpPr/>
              <p:nvPr/>
            </p:nvSpPr>
            <p:spPr>
              <a:xfrm>
                <a:off x="5923019" y="1589239"/>
                <a:ext cx="405265" cy="575615"/>
              </a:xfrm>
              <a:custGeom>
                <a:avLst/>
                <a:gdLst/>
                <a:ahLst/>
                <a:cxnLst/>
                <a:rect l="l" t="t" r="r" b="b"/>
                <a:pathLst>
                  <a:path w="5464" h="7787" extrusionOk="0">
                    <a:moveTo>
                      <a:pt x="1515" y="1"/>
                    </a:moveTo>
                    <a:cubicBezTo>
                      <a:pt x="1069" y="1"/>
                      <a:pt x="678" y="307"/>
                      <a:pt x="567" y="744"/>
                    </a:cubicBezTo>
                    <a:lnTo>
                      <a:pt x="0" y="3085"/>
                    </a:lnTo>
                    <a:lnTo>
                      <a:pt x="0" y="7786"/>
                    </a:lnTo>
                    <a:lnTo>
                      <a:pt x="5454" y="7786"/>
                    </a:lnTo>
                    <a:lnTo>
                      <a:pt x="5463" y="3085"/>
                    </a:lnTo>
                    <a:lnTo>
                      <a:pt x="546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2"/>
              <p:cNvSpPr/>
              <p:nvPr/>
            </p:nvSpPr>
            <p:spPr>
              <a:xfrm>
                <a:off x="5958843" y="1611193"/>
                <a:ext cx="343926" cy="206828"/>
              </a:xfrm>
              <a:custGeom>
                <a:avLst/>
                <a:gdLst/>
                <a:ahLst/>
                <a:cxnLst/>
                <a:rect l="l" t="t" r="r" b="b"/>
                <a:pathLst>
                  <a:path w="4637" h="2798" extrusionOk="0">
                    <a:moveTo>
                      <a:pt x="1310" y="1"/>
                    </a:moveTo>
                    <a:cubicBezTo>
                      <a:pt x="900" y="1"/>
                      <a:pt x="547" y="295"/>
                      <a:pt x="456" y="698"/>
                    </a:cubicBezTo>
                    <a:lnTo>
                      <a:pt x="0" y="2788"/>
                    </a:lnTo>
                    <a:lnTo>
                      <a:pt x="4636" y="2797"/>
                    </a:lnTo>
                    <a:lnTo>
                      <a:pt x="4636" y="1"/>
                    </a:lnTo>
                    <a:lnTo>
                      <a:pt x="1329" y="1"/>
                    </a:lnTo>
                    <a:cubicBezTo>
                      <a:pt x="1323" y="1"/>
                      <a:pt x="1316" y="1"/>
                      <a:pt x="1310" y="1"/>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2"/>
              <p:cNvSpPr/>
              <p:nvPr/>
            </p:nvSpPr>
            <p:spPr>
              <a:xfrm>
                <a:off x="5693537" y="1968966"/>
                <a:ext cx="387316" cy="340623"/>
              </a:xfrm>
              <a:custGeom>
                <a:avLst/>
                <a:gdLst/>
                <a:ahLst/>
                <a:cxnLst/>
                <a:rect l="l" t="t" r="r" b="b"/>
                <a:pathLst>
                  <a:path w="5222" h="4608" extrusionOk="0">
                    <a:moveTo>
                      <a:pt x="2612" y="0"/>
                    </a:moveTo>
                    <a:cubicBezTo>
                      <a:pt x="2318" y="0"/>
                      <a:pt x="2018" y="57"/>
                      <a:pt x="1728" y="178"/>
                    </a:cubicBezTo>
                    <a:cubicBezTo>
                      <a:pt x="558" y="661"/>
                      <a:pt x="0" y="2008"/>
                      <a:pt x="483" y="3179"/>
                    </a:cubicBezTo>
                    <a:cubicBezTo>
                      <a:pt x="849" y="4071"/>
                      <a:pt x="1707" y="4607"/>
                      <a:pt x="2611" y="4607"/>
                    </a:cubicBezTo>
                    <a:cubicBezTo>
                      <a:pt x="2902" y="4607"/>
                      <a:pt x="3199" y="4551"/>
                      <a:pt x="3484" y="4433"/>
                    </a:cubicBezTo>
                    <a:cubicBezTo>
                      <a:pt x="4664" y="3950"/>
                      <a:pt x="5222" y="2603"/>
                      <a:pt x="4739" y="1423"/>
                    </a:cubicBezTo>
                    <a:cubicBezTo>
                      <a:pt x="4374" y="540"/>
                      <a:pt x="3517" y="0"/>
                      <a:pt x="26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2"/>
              <p:cNvSpPr/>
              <p:nvPr/>
            </p:nvSpPr>
            <p:spPr>
              <a:xfrm>
                <a:off x="5792777" y="2051535"/>
                <a:ext cx="186760" cy="172973"/>
              </a:xfrm>
              <a:custGeom>
                <a:avLst/>
                <a:gdLst/>
                <a:ahLst/>
                <a:cxnLst/>
                <a:rect l="l" t="t" r="r" b="b"/>
                <a:pathLst>
                  <a:path w="2518" h="2340" extrusionOk="0">
                    <a:moveTo>
                      <a:pt x="1249" y="1"/>
                    </a:moveTo>
                    <a:cubicBezTo>
                      <a:pt x="687" y="1"/>
                      <a:pt x="194" y="410"/>
                      <a:pt x="102" y="975"/>
                    </a:cubicBezTo>
                    <a:cubicBezTo>
                      <a:pt x="0" y="1616"/>
                      <a:pt x="428" y="2220"/>
                      <a:pt x="1069" y="2322"/>
                    </a:cubicBezTo>
                    <a:cubicBezTo>
                      <a:pt x="1135" y="2334"/>
                      <a:pt x="1201" y="2339"/>
                      <a:pt x="1267" y="2339"/>
                    </a:cubicBezTo>
                    <a:cubicBezTo>
                      <a:pt x="1822" y="2339"/>
                      <a:pt x="2316" y="1930"/>
                      <a:pt x="2416" y="1365"/>
                    </a:cubicBezTo>
                    <a:cubicBezTo>
                      <a:pt x="2518" y="724"/>
                      <a:pt x="2091" y="120"/>
                      <a:pt x="1450" y="18"/>
                    </a:cubicBezTo>
                    <a:cubicBezTo>
                      <a:pt x="1382" y="6"/>
                      <a:pt x="1315" y="1"/>
                      <a:pt x="1249" y="1"/>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2"/>
              <p:cNvSpPr/>
              <p:nvPr/>
            </p:nvSpPr>
            <p:spPr>
              <a:xfrm>
                <a:off x="5851297" y="2111853"/>
                <a:ext cx="62154" cy="53148"/>
              </a:xfrm>
              <a:custGeom>
                <a:avLst/>
                <a:gdLst/>
                <a:ahLst/>
                <a:cxnLst/>
                <a:rect l="l" t="t" r="r" b="b"/>
                <a:pathLst>
                  <a:path w="838" h="719" extrusionOk="0">
                    <a:moveTo>
                      <a:pt x="475" y="1"/>
                    </a:moveTo>
                    <a:cubicBezTo>
                      <a:pt x="159" y="1"/>
                      <a:pt x="1" y="382"/>
                      <a:pt x="224" y="614"/>
                    </a:cubicBezTo>
                    <a:cubicBezTo>
                      <a:pt x="296" y="686"/>
                      <a:pt x="386" y="718"/>
                      <a:pt x="474" y="718"/>
                    </a:cubicBezTo>
                    <a:cubicBezTo>
                      <a:pt x="658" y="718"/>
                      <a:pt x="837" y="577"/>
                      <a:pt x="837" y="363"/>
                    </a:cubicBezTo>
                    <a:cubicBezTo>
                      <a:pt x="837" y="159"/>
                      <a:pt x="670" y="1"/>
                      <a:pt x="4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2"/>
              <p:cNvSpPr/>
              <p:nvPr/>
            </p:nvSpPr>
            <p:spPr>
              <a:xfrm>
                <a:off x="5585323" y="1917518"/>
                <a:ext cx="42129" cy="105188"/>
              </a:xfrm>
              <a:custGeom>
                <a:avLst/>
                <a:gdLst/>
                <a:ahLst/>
                <a:cxnLst/>
                <a:rect l="l" t="t" r="r" b="b"/>
                <a:pathLst>
                  <a:path w="568" h="1423" extrusionOk="0">
                    <a:moveTo>
                      <a:pt x="279" y="1"/>
                    </a:moveTo>
                    <a:cubicBezTo>
                      <a:pt x="121" y="1"/>
                      <a:pt x="1" y="131"/>
                      <a:pt x="1" y="289"/>
                    </a:cubicBezTo>
                    <a:lnTo>
                      <a:pt x="1" y="1143"/>
                    </a:lnTo>
                    <a:cubicBezTo>
                      <a:pt x="1" y="1292"/>
                      <a:pt x="121" y="1422"/>
                      <a:pt x="279" y="1422"/>
                    </a:cubicBezTo>
                    <a:cubicBezTo>
                      <a:pt x="437" y="1422"/>
                      <a:pt x="567" y="1292"/>
                      <a:pt x="567" y="1143"/>
                    </a:cubicBezTo>
                    <a:lnTo>
                      <a:pt x="567" y="289"/>
                    </a:lnTo>
                    <a:cubicBezTo>
                      <a:pt x="567" y="131"/>
                      <a:pt x="437" y="1"/>
                      <a:pt x="2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2"/>
              <p:cNvSpPr/>
              <p:nvPr/>
            </p:nvSpPr>
            <p:spPr>
              <a:xfrm>
                <a:off x="5537780" y="2096774"/>
                <a:ext cx="161320" cy="115463"/>
              </a:xfrm>
              <a:custGeom>
                <a:avLst/>
                <a:gdLst/>
                <a:ahLst/>
                <a:cxnLst/>
                <a:rect l="l" t="t" r="r" b="b"/>
                <a:pathLst>
                  <a:path w="2175" h="1562" extrusionOk="0">
                    <a:moveTo>
                      <a:pt x="347" y="0"/>
                    </a:moveTo>
                    <a:cubicBezTo>
                      <a:pt x="150" y="0"/>
                      <a:pt x="1" y="164"/>
                      <a:pt x="1" y="354"/>
                    </a:cubicBezTo>
                    <a:lnTo>
                      <a:pt x="1" y="595"/>
                    </a:lnTo>
                    <a:cubicBezTo>
                      <a:pt x="1" y="1125"/>
                      <a:pt x="437" y="1561"/>
                      <a:pt x="976" y="1561"/>
                    </a:cubicBezTo>
                    <a:lnTo>
                      <a:pt x="2175" y="1561"/>
                    </a:lnTo>
                    <a:lnTo>
                      <a:pt x="2175" y="354"/>
                    </a:lnTo>
                    <a:cubicBezTo>
                      <a:pt x="2175" y="158"/>
                      <a:pt x="2017" y="1"/>
                      <a:pt x="1822" y="1"/>
                    </a:cubicBezTo>
                    <a:lnTo>
                      <a:pt x="363" y="1"/>
                    </a:lnTo>
                    <a:cubicBezTo>
                      <a:pt x="357" y="0"/>
                      <a:pt x="352"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2"/>
              <p:cNvSpPr/>
              <p:nvPr/>
            </p:nvSpPr>
            <p:spPr>
              <a:xfrm>
                <a:off x="6747864" y="2096108"/>
                <a:ext cx="161320" cy="116128"/>
              </a:xfrm>
              <a:custGeom>
                <a:avLst/>
                <a:gdLst/>
                <a:ahLst/>
                <a:cxnLst/>
                <a:rect l="l" t="t" r="r" b="b"/>
                <a:pathLst>
                  <a:path w="2175" h="1571" extrusionOk="0">
                    <a:moveTo>
                      <a:pt x="353" y="0"/>
                    </a:moveTo>
                    <a:cubicBezTo>
                      <a:pt x="158" y="0"/>
                      <a:pt x="0" y="167"/>
                      <a:pt x="0" y="363"/>
                    </a:cubicBezTo>
                    <a:lnTo>
                      <a:pt x="0" y="1570"/>
                    </a:lnTo>
                    <a:lnTo>
                      <a:pt x="1199" y="1570"/>
                    </a:lnTo>
                    <a:cubicBezTo>
                      <a:pt x="1738" y="1570"/>
                      <a:pt x="2174" y="1134"/>
                      <a:pt x="2174" y="595"/>
                    </a:cubicBezTo>
                    <a:lnTo>
                      <a:pt x="2174" y="363"/>
                    </a:lnTo>
                    <a:cubicBezTo>
                      <a:pt x="2174" y="167"/>
                      <a:pt x="2016" y="0"/>
                      <a:pt x="18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2"/>
              <p:cNvSpPr/>
              <p:nvPr/>
            </p:nvSpPr>
            <p:spPr>
              <a:xfrm>
                <a:off x="6798819" y="1914117"/>
                <a:ext cx="72464" cy="118198"/>
              </a:xfrm>
              <a:custGeom>
                <a:avLst/>
                <a:gdLst/>
                <a:ahLst/>
                <a:cxnLst/>
                <a:rect l="l" t="t" r="r" b="b"/>
                <a:pathLst>
                  <a:path w="977" h="1599" extrusionOk="0">
                    <a:moveTo>
                      <a:pt x="1" y="0"/>
                    </a:moveTo>
                    <a:lnTo>
                      <a:pt x="1" y="1598"/>
                    </a:lnTo>
                    <a:lnTo>
                      <a:pt x="976" y="1598"/>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2"/>
              <p:cNvSpPr/>
              <p:nvPr/>
            </p:nvSpPr>
            <p:spPr>
              <a:xfrm>
                <a:off x="6798819" y="1914117"/>
                <a:ext cx="72464" cy="35112"/>
              </a:xfrm>
              <a:custGeom>
                <a:avLst/>
                <a:gdLst/>
                <a:ahLst/>
                <a:cxnLst/>
                <a:rect l="l" t="t" r="r" b="b"/>
                <a:pathLst>
                  <a:path w="977" h="475" extrusionOk="0">
                    <a:moveTo>
                      <a:pt x="1" y="0"/>
                    </a:moveTo>
                    <a:lnTo>
                      <a:pt x="1" y="474"/>
                    </a:lnTo>
                    <a:lnTo>
                      <a:pt x="976" y="474"/>
                    </a:lnTo>
                    <a:lnTo>
                      <a:pt x="9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2"/>
              <p:cNvSpPr/>
              <p:nvPr/>
            </p:nvSpPr>
            <p:spPr>
              <a:xfrm>
                <a:off x="6218587" y="1845446"/>
                <a:ext cx="83515" cy="39843"/>
              </a:xfrm>
              <a:custGeom>
                <a:avLst/>
                <a:gdLst/>
                <a:ahLst/>
                <a:cxnLst/>
                <a:rect l="l" t="t" r="r" b="b"/>
                <a:pathLst>
                  <a:path w="1126" h="539" extrusionOk="0">
                    <a:moveTo>
                      <a:pt x="1" y="0"/>
                    </a:moveTo>
                    <a:lnTo>
                      <a:pt x="1" y="539"/>
                    </a:lnTo>
                    <a:lnTo>
                      <a:pt x="1125" y="539"/>
                    </a:lnTo>
                    <a:lnTo>
                      <a:pt x="112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2"/>
              <p:cNvSpPr/>
              <p:nvPr/>
            </p:nvSpPr>
            <p:spPr>
              <a:xfrm>
                <a:off x="6492200" y="1845446"/>
                <a:ext cx="83441" cy="39843"/>
              </a:xfrm>
              <a:custGeom>
                <a:avLst/>
                <a:gdLst/>
                <a:ahLst/>
                <a:cxnLst/>
                <a:rect l="l" t="t" r="r" b="b"/>
                <a:pathLst>
                  <a:path w="1125" h="539" extrusionOk="0">
                    <a:moveTo>
                      <a:pt x="0" y="0"/>
                    </a:moveTo>
                    <a:lnTo>
                      <a:pt x="0" y="539"/>
                    </a:lnTo>
                    <a:lnTo>
                      <a:pt x="1125" y="539"/>
                    </a:lnTo>
                    <a:lnTo>
                      <a:pt x="112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2"/>
              <p:cNvSpPr/>
              <p:nvPr/>
            </p:nvSpPr>
            <p:spPr>
              <a:xfrm>
                <a:off x="6349571" y="1609863"/>
                <a:ext cx="259150" cy="207493"/>
              </a:xfrm>
              <a:custGeom>
                <a:avLst/>
                <a:gdLst/>
                <a:ahLst/>
                <a:cxnLst/>
                <a:rect l="l" t="t" r="r" b="b"/>
                <a:pathLst>
                  <a:path w="3494" h="2807" extrusionOk="0">
                    <a:moveTo>
                      <a:pt x="0" y="0"/>
                    </a:moveTo>
                    <a:lnTo>
                      <a:pt x="0" y="2806"/>
                    </a:lnTo>
                    <a:lnTo>
                      <a:pt x="3494" y="2806"/>
                    </a:lnTo>
                    <a:lnTo>
                      <a:pt x="3131" y="521"/>
                    </a:lnTo>
                    <a:cubicBezTo>
                      <a:pt x="3085" y="223"/>
                      <a:pt x="2825" y="0"/>
                      <a:pt x="2527" y="0"/>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2"/>
              <p:cNvSpPr/>
              <p:nvPr/>
            </p:nvSpPr>
            <p:spPr>
              <a:xfrm>
                <a:off x="6383318" y="1968153"/>
                <a:ext cx="367364" cy="340402"/>
              </a:xfrm>
              <a:custGeom>
                <a:avLst/>
                <a:gdLst/>
                <a:ahLst/>
                <a:cxnLst/>
                <a:rect l="l" t="t" r="r" b="b"/>
                <a:pathLst>
                  <a:path w="4953" h="4605" extrusionOk="0">
                    <a:moveTo>
                      <a:pt x="2472" y="1"/>
                    </a:moveTo>
                    <a:cubicBezTo>
                      <a:pt x="1364" y="1"/>
                      <a:pt x="389" y="806"/>
                      <a:pt x="205" y="1936"/>
                    </a:cubicBezTo>
                    <a:cubicBezTo>
                      <a:pt x="0" y="3190"/>
                      <a:pt x="846" y="4370"/>
                      <a:pt x="2109" y="4574"/>
                    </a:cubicBezTo>
                    <a:cubicBezTo>
                      <a:pt x="2234" y="4595"/>
                      <a:pt x="2359" y="4604"/>
                      <a:pt x="2481" y="4604"/>
                    </a:cubicBezTo>
                    <a:cubicBezTo>
                      <a:pt x="3589" y="4604"/>
                      <a:pt x="4564" y="3799"/>
                      <a:pt x="4748" y="2670"/>
                    </a:cubicBezTo>
                    <a:cubicBezTo>
                      <a:pt x="4952" y="1415"/>
                      <a:pt x="4098" y="235"/>
                      <a:pt x="2843" y="31"/>
                    </a:cubicBezTo>
                    <a:cubicBezTo>
                      <a:pt x="2719" y="11"/>
                      <a:pt x="2594" y="1"/>
                      <a:pt x="2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2"/>
              <p:cNvSpPr/>
              <p:nvPr/>
            </p:nvSpPr>
            <p:spPr>
              <a:xfrm>
                <a:off x="6450813" y="2051461"/>
                <a:ext cx="203374" cy="173786"/>
              </a:xfrm>
              <a:custGeom>
                <a:avLst/>
                <a:gdLst/>
                <a:ahLst/>
                <a:cxnLst/>
                <a:rect l="l" t="t" r="r" b="b"/>
                <a:pathLst>
                  <a:path w="2742" h="2351" extrusionOk="0">
                    <a:moveTo>
                      <a:pt x="1562" y="0"/>
                    </a:moveTo>
                    <a:cubicBezTo>
                      <a:pt x="521" y="0"/>
                      <a:pt x="1" y="1264"/>
                      <a:pt x="735" y="2007"/>
                    </a:cubicBezTo>
                    <a:cubicBezTo>
                      <a:pt x="975" y="2244"/>
                      <a:pt x="1270" y="2351"/>
                      <a:pt x="1558" y="2351"/>
                    </a:cubicBezTo>
                    <a:cubicBezTo>
                      <a:pt x="2163" y="2351"/>
                      <a:pt x="2742" y="1885"/>
                      <a:pt x="2742" y="1180"/>
                    </a:cubicBezTo>
                    <a:cubicBezTo>
                      <a:pt x="2742" y="530"/>
                      <a:pt x="2212" y="0"/>
                      <a:pt x="1562"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2"/>
              <p:cNvSpPr/>
              <p:nvPr/>
            </p:nvSpPr>
            <p:spPr>
              <a:xfrm>
                <a:off x="6531436" y="2111853"/>
                <a:ext cx="62154" cy="53148"/>
              </a:xfrm>
              <a:custGeom>
                <a:avLst/>
                <a:gdLst/>
                <a:ahLst/>
                <a:cxnLst/>
                <a:rect l="l" t="t" r="r" b="b"/>
                <a:pathLst>
                  <a:path w="838" h="719" extrusionOk="0">
                    <a:moveTo>
                      <a:pt x="475" y="1"/>
                    </a:moveTo>
                    <a:cubicBezTo>
                      <a:pt x="159" y="1"/>
                      <a:pt x="1" y="382"/>
                      <a:pt x="224" y="614"/>
                    </a:cubicBezTo>
                    <a:cubicBezTo>
                      <a:pt x="296" y="686"/>
                      <a:pt x="386" y="718"/>
                      <a:pt x="474" y="718"/>
                    </a:cubicBezTo>
                    <a:cubicBezTo>
                      <a:pt x="658" y="718"/>
                      <a:pt x="837" y="577"/>
                      <a:pt x="837" y="363"/>
                    </a:cubicBezTo>
                    <a:cubicBezTo>
                      <a:pt x="837" y="159"/>
                      <a:pt x="670" y="1"/>
                      <a:pt x="4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2"/>
              <p:cNvSpPr/>
              <p:nvPr/>
            </p:nvSpPr>
            <p:spPr>
              <a:xfrm>
                <a:off x="6256488" y="1426467"/>
                <a:ext cx="128314" cy="101714"/>
              </a:xfrm>
              <a:custGeom>
                <a:avLst/>
                <a:gdLst/>
                <a:ahLst/>
                <a:cxnLst/>
                <a:rect l="l" t="t" r="r" b="b"/>
                <a:pathLst>
                  <a:path w="1730" h="1376" extrusionOk="0">
                    <a:moveTo>
                      <a:pt x="865" y="1"/>
                    </a:moveTo>
                    <a:cubicBezTo>
                      <a:pt x="391" y="1"/>
                      <a:pt x="1" y="391"/>
                      <a:pt x="1" y="865"/>
                    </a:cubicBezTo>
                    <a:lnTo>
                      <a:pt x="1" y="1376"/>
                    </a:lnTo>
                    <a:lnTo>
                      <a:pt x="1729" y="1376"/>
                    </a:lnTo>
                    <a:lnTo>
                      <a:pt x="1729" y="865"/>
                    </a:lnTo>
                    <a:cubicBezTo>
                      <a:pt x="1729" y="391"/>
                      <a:pt x="1339" y="1"/>
                      <a:pt x="86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2"/>
              <p:cNvSpPr/>
              <p:nvPr/>
            </p:nvSpPr>
            <p:spPr>
              <a:xfrm>
                <a:off x="6218587" y="1528107"/>
                <a:ext cx="199962" cy="28903"/>
              </a:xfrm>
              <a:custGeom>
                <a:avLst/>
                <a:gdLst/>
                <a:ahLst/>
                <a:cxnLst/>
                <a:rect l="l" t="t" r="r" b="b"/>
                <a:pathLst>
                  <a:path w="2696" h="391" extrusionOk="0">
                    <a:moveTo>
                      <a:pt x="1" y="1"/>
                    </a:moveTo>
                    <a:lnTo>
                      <a:pt x="1" y="391"/>
                    </a:lnTo>
                    <a:lnTo>
                      <a:pt x="2695" y="391"/>
                    </a:lnTo>
                    <a:lnTo>
                      <a:pt x="26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76" name="Google Shape;976;p32"/>
          <p:cNvGrpSpPr/>
          <p:nvPr/>
        </p:nvGrpSpPr>
        <p:grpSpPr>
          <a:xfrm>
            <a:off x="7132310" y="1647280"/>
            <a:ext cx="1371610" cy="795593"/>
            <a:chOff x="6857809" y="2259578"/>
            <a:chExt cx="1371610" cy="795593"/>
          </a:xfrm>
        </p:grpSpPr>
        <p:sp>
          <p:nvSpPr>
            <p:cNvPr id="977" name="Google Shape;977;p32"/>
            <p:cNvSpPr/>
            <p:nvPr/>
          </p:nvSpPr>
          <p:spPr>
            <a:xfrm>
              <a:off x="6858351" y="2259886"/>
              <a:ext cx="1371056" cy="794977"/>
            </a:xfrm>
            <a:custGeom>
              <a:avLst/>
              <a:gdLst/>
              <a:ahLst/>
              <a:cxnLst/>
              <a:rect l="l" t="t" r="r" b="b"/>
              <a:pathLst>
                <a:path w="22280" h="12906" extrusionOk="0">
                  <a:moveTo>
                    <a:pt x="12404" y="1"/>
                  </a:moveTo>
                  <a:cubicBezTo>
                    <a:pt x="11958" y="1"/>
                    <a:pt x="11595" y="363"/>
                    <a:pt x="11595" y="818"/>
                  </a:cubicBezTo>
                  <a:lnTo>
                    <a:pt x="11595" y="1431"/>
                  </a:lnTo>
                  <a:lnTo>
                    <a:pt x="9393" y="1431"/>
                  </a:lnTo>
                  <a:lnTo>
                    <a:pt x="9393" y="1013"/>
                  </a:lnTo>
                  <a:cubicBezTo>
                    <a:pt x="9393" y="623"/>
                    <a:pt x="9077" y="307"/>
                    <a:pt x="8687" y="307"/>
                  </a:cubicBezTo>
                  <a:cubicBezTo>
                    <a:pt x="8297" y="307"/>
                    <a:pt x="7981" y="623"/>
                    <a:pt x="7981" y="1013"/>
                  </a:cubicBezTo>
                  <a:lnTo>
                    <a:pt x="7981" y="1431"/>
                  </a:lnTo>
                  <a:lnTo>
                    <a:pt x="6327" y="1431"/>
                  </a:lnTo>
                  <a:cubicBezTo>
                    <a:pt x="5779" y="1431"/>
                    <a:pt x="5305" y="1812"/>
                    <a:pt x="5185" y="2342"/>
                  </a:cubicBezTo>
                  <a:lnTo>
                    <a:pt x="4590" y="4980"/>
                  </a:lnTo>
                  <a:cubicBezTo>
                    <a:pt x="4534" y="5268"/>
                    <a:pt x="4339" y="5501"/>
                    <a:pt x="4079" y="5631"/>
                  </a:cubicBezTo>
                  <a:cubicBezTo>
                    <a:pt x="3995" y="5677"/>
                    <a:pt x="3893" y="5714"/>
                    <a:pt x="3791" y="5724"/>
                  </a:cubicBezTo>
                  <a:lnTo>
                    <a:pt x="1394" y="6058"/>
                  </a:lnTo>
                  <a:cubicBezTo>
                    <a:pt x="809" y="6142"/>
                    <a:pt x="381" y="6634"/>
                    <a:pt x="381" y="7220"/>
                  </a:cubicBezTo>
                  <a:lnTo>
                    <a:pt x="381" y="9412"/>
                  </a:lnTo>
                  <a:lnTo>
                    <a:pt x="344" y="9412"/>
                  </a:lnTo>
                  <a:cubicBezTo>
                    <a:pt x="158" y="9412"/>
                    <a:pt x="0" y="9570"/>
                    <a:pt x="0" y="9765"/>
                  </a:cubicBezTo>
                  <a:lnTo>
                    <a:pt x="0" y="9997"/>
                  </a:lnTo>
                  <a:cubicBezTo>
                    <a:pt x="0" y="10536"/>
                    <a:pt x="437" y="10973"/>
                    <a:pt x="967" y="10973"/>
                  </a:cubicBezTo>
                  <a:lnTo>
                    <a:pt x="2230" y="10973"/>
                  </a:lnTo>
                  <a:cubicBezTo>
                    <a:pt x="2509" y="12106"/>
                    <a:pt x="3522" y="12905"/>
                    <a:pt x="4692" y="12905"/>
                  </a:cubicBezTo>
                  <a:cubicBezTo>
                    <a:pt x="5863" y="12905"/>
                    <a:pt x="6885" y="12106"/>
                    <a:pt x="7154" y="10973"/>
                  </a:cubicBezTo>
                  <a:lnTo>
                    <a:pt x="13807" y="10973"/>
                  </a:lnTo>
                  <a:cubicBezTo>
                    <a:pt x="14085" y="12106"/>
                    <a:pt x="15098" y="12905"/>
                    <a:pt x="16269" y="12905"/>
                  </a:cubicBezTo>
                  <a:cubicBezTo>
                    <a:pt x="17439" y="12905"/>
                    <a:pt x="18461" y="12106"/>
                    <a:pt x="18731" y="10973"/>
                  </a:cubicBezTo>
                  <a:lnTo>
                    <a:pt x="21314" y="10973"/>
                  </a:lnTo>
                  <a:cubicBezTo>
                    <a:pt x="21843" y="10973"/>
                    <a:pt x="22280" y="10536"/>
                    <a:pt x="22280" y="9997"/>
                  </a:cubicBezTo>
                  <a:lnTo>
                    <a:pt x="22280" y="9765"/>
                  </a:lnTo>
                  <a:cubicBezTo>
                    <a:pt x="22280" y="9570"/>
                    <a:pt x="22122" y="9421"/>
                    <a:pt x="21927" y="9421"/>
                  </a:cubicBezTo>
                  <a:lnTo>
                    <a:pt x="21778" y="9421"/>
                  </a:lnTo>
                  <a:lnTo>
                    <a:pt x="21778" y="818"/>
                  </a:lnTo>
                  <a:cubicBezTo>
                    <a:pt x="21778" y="363"/>
                    <a:pt x="21406" y="1"/>
                    <a:pt x="20960"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8" name="Google Shape;978;p32"/>
            <p:cNvGrpSpPr/>
            <p:nvPr/>
          </p:nvGrpSpPr>
          <p:grpSpPr>
            <a:xfrm>
              <a:off x="6857809" y="2259578"/>
              <a:ext cx="1371610" cy="795593"/>
              <a:chOff x="6857809" y="1656116"/>
              <a:chExt cx="1371610" cy="795593"/>
            </a:xfrm>
          </p:grpSpPr>
          <p:sp>
            <p:nvSpPr>
              <p:cNvPr id="979" name="Google Shape;979;p32"/>
              <p:cNvSpPr/>
              <p:nvPr/>
            </p:nvSpPr>
            <p:spPr>
              <a:xfrm>
                <a:off x="6881194" y="1656116"/>
                <a:ext cx="1317395" cy="675971"/>
              </a:xfrm>
              <a:custGeom>
                <a:avLst/>
                <a:gdLst/>
                <a:ahLst/>
                <a:cxnLst/>
                <a:rect l="l" t="t" r="r" b="b"/>
                <a:pathLst>
                  <a:path w="21408" h="10974" extrusionOk="0">
                    <a:moveTo>
                      <a:pt x="12033" y="1"/>
                    </a:moveTo>
                    <a:cubicBezTo>
                      <a:pt x="11587" y="1"/>
                      <a:pt x="11224" y="363"/>
                      <a:pt x="11224" y="809"/>
                    </a:cubicBezTo>
                    <a:lnTo>
                      <a:pt x="11224" y="1432"/>
                    </a:lnTo>
                    <a:lnTo>
                      <a:pt x="5956" y="1432"/>
                    </a:lnTo>
                    <a:cubicBezTo>
                      <a:pt x="5408" y="1432"/>
                      <a:pt x="4934" y="1803"/>
                      <a:pt x="4814" y="2342"/>
                    </a:cubicBezTo>
                    <a:lnTo>
                      <a:pt x="4219" y="4981"/>
                    </a:lnTo>
                    <a:cubicBezTo>
                      <a:pt x="4135" y="5380"/>
                      <a:pt x="3810" y="5668"/>
                      <a:pt x="3420" y="5724"/>
                    </a:cubicBezTo>
                    <a:lnTo>
                      <a:pt x="1023" y="6059"/>
                    </a:lnTo>
                    <a:cubicBezTo>
                      <a:pt x="438" y="6142"/>
                      <a:pt x="10" y="6644"/>
                      <a:pt x="1" y="7220"/>
                    </a:cubicBezTo>
                    <a:lnTo>
                      <a:pt x="1" y="10267"/>
                    </a:lnTo>
                    <a:cubicBezTo>
                      <a:pt x="10" y="10658"/>
                      <a:pt x="317" y="10973"/>
                      <a:pt x="707" y="10973"/>
                    </a:cubicBezTo>
                    <a:lnTo>
                      <a:pt x="20701" y="10973"/>
                    </a:lnTo>
                    <a:cubicBezTo>
                      <a:pt x="21091" y="10973"/>
                      <a:pt x="21407" y="10658"/>
                      <a:pt x="21407" y="10267"/>
                    </a:cubicBezTo>
                    <a:lnTo>
                      <a:pt x="21407" y="809"/>
                    </a:lnTo>
                    <a:cubicBezTo>
                      <a:pt x="21398" y="363"/>
                      <a:pt x="21035" y="1"/>
                      <a:pt x="20589" y="1"/>
                    </a:cubicBezTo>
                    <a:close/>
                  </a:path>
                </a:pathLst>
              </a:custGeom>
              <a:solidFill>
                <a:srgbClr val="C9DFF5">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2"/>
              <p:cNvSpPr/>
              <p:nvPr/>
            </p:nvSpPr>
            <p:spPr>
              <a:xfrm>
                <a:off x="6881194" y="2002972"/>
                <a:ext cx="1317395" cy="179742"/>
              </a:xfrm>
              <a:custGeom>
                <a:avLst/>
                <a:gdLst/>
                <a:ahLst/>
                <a:cxnLst/>
                <a:rect l="l" t="t" r="r" b="b"/>
                <a:pathLst>
                  <a:path w="21408" h="2918" extrusionOk="0">
                    <a:moveTo>
                      <a:pt x="3708" y="0"/>
                    </a:moveTo>
                    <a:cubicBezTo>
                      <a:pt x="3615" y="47"/>
                      <a:pt x="3513" y="75"/>
                      <a:pt x="3411" y="93"/>
                    </a:cubicBezTo>
                    <a:lnTo>
                      <a:pt x="1014" y="428"/>
                    </a:lnTo>
                    <a:cubicBezTo>
                      <a:pt x="438" y="511"/>
                      <a:pt x="1" y="1004"/>
                      <a:pt x="1" y="1589"/>
                    </a:cubicBezTo>
                    <a:lnTo>
                      <a:pt x="10" y="2917"/>
                    </a:lnTo>
                    <a:lnTo>
                      <a:pt x="21407" y="2917"/>
                    </a:lnTo>
                    <a:lnTo>
                      <a:pt x="2140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2"/>
              <p:cNvSpPr/>
              <p:nvPr/>
            </p:nvSpPr>
            <p:spPr>
              <a:xfrm>
                <a:off x="7207096" y="1802656"/>
                <a:ext cx="284796" cy="200377"/>
              </a:xfrm>
              <a:custGeom>
                <a:avLst/>
                <a:gdLst/>
                <a:ahLst/>
                <a:cxnLst/>
                <a:rect l="l" t="t" r="r" b="b"/>
                <a:pathLst>
                  <a:path w="4628" h="3253" extrusionOk="0">
                    <a:moveTo>
                      <a:pt x="1450" y="0"/>
                    </a:moveTo>
                    <a:cubicBezTo>
                      <a:pt x="958" y="0"/>
                      <a:pt x="540" y="353"/>
                      <a:pt x="447" y="837"/>
                    </a:cubicBezTo>
                    <a:lnTo>
                      <a:pt x="1" y="3252"/>
                    </a:lnTo>
                    <a:lnTo>
                      <a:pt x="4628" y="3252"/>
                    </a:lnTo>
                    <a:lnTo>
                      <a:pt x="462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2"/>
              <p:cNvSpPr/>
              <p:nvPr/>
            </p:nvSpPr>
            <p:spPr>
              <a:xfrm>
                <a:off x="6970423" y="2139718"/>
                <a:ext cx="353964" cy="311991"/>
              </a:xfrm>
              <a:custGeom>
                <a:avLst/>
                <a:gdLst/>
                <a:ahLst/>
                <a:cxnLst/>
                <a:rect l="l" t="t" r="r" b="b"/>
                <a:pathLst>
                  <a:path w="5752" h="5065" extrusionOk="0">
                    <a:moveTo>
                      <a:pt x="2869" y="0"/>
                    </a:moveTo>
                    <a:cubicBezTo>
                      <a:pt x="2544" y="0"/>
                      <a:pt x="2214" y="63"/>
                      <a:pt x="1896" y="196"/>
                    </a:cubicBezTo>
                    <a:cubicBezTo>
                      <a:pt x="613" y="735"/>
                      <a:pt x="0" y="2212"/>
                      <a:pt x="539" y="3503"/>
                    </a:cubicBezTo>
                    <a:cubicBezTo>
                      <a:pt x="945" y="4477"/>
                      <a:pt x="1884" y="5065"/>
                      <a:pt x="2875" y="5065"/>
                    </a:cubicBezTo>
                    <a:cubicBezTo>
                      <a:pt x="3199" y="5065"/>
                      <a:pt x="3529" y="5002"/>
                      <a:pt x="3847" y="4869"/>
                    </a:cubicBezTo>
                    <a:cubicBezTo>
                      <a:pt x="5138" y="4330"/>
                      <a:pt x="5751" y="2844"/>
                      <a:pt x="5212" y="1562"/>
                    </a:cubicBezTo>
                    <a:cubicBezTo>
                      <a:pt x="4806" y="588"/>
                      <a:pt x="3862" y="0"/>
                      <a:pt x="28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2"/>
              <p:cNvSpPr/>
              <p:nvPr/>
            </p:nvSpPr>
            <p:spPr>
              <a:xfrm>
                <a:off x="7068206" y="2216407"/>
                <a:ext cx="158398" cy="158614"/>
              </a:xfrm>
              <a:custGeom>
                <a:avLst/>
                <a:gdLst/>
                <a:ahLst/>
                <a:cxnLst/>
                <a:rect l="l" t="t" r="r" b="b"/>
                <a:pathLst>
                  <a:path w="2574" h="2575" extrusionOk="0">
                    <a:moveTo>
                      <a:pt x="1282" y="1"/>
                    </a:moveTo>
                    <a:cubicBezTo>
                      <a:pt x="576" y="1"/>
                      <a:pt x="0" y="577"/>
                      <a:pt x="0" y="1283"/>
                    </a:cubicBezTo>
                    <a:cubicBezTo>
                      <a:pt x="0" y="1998"/>
                      <a:pt x="576" y="2574"/>
                      <a:pt x="1282" y="2574"/>
                    </a:cubicBezTo>
                    <a:cubicBezTo>
                      <a:pt x="1998" y="2574"/>
                      <a:pt x="2574" y="1998"/>
                      <a:pt x="2574" y="1283"/>
                    </a:cubicBezTo>
                    <a:cubicBezTo>
                      <a:pt x="2574" y="577"/>
                      <a:pt x="1998" y="1"/>
                      <a:pt x="12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2"/>
              <p:cNvSpPr/>
              <p:nvPr/>
            </p:nvSpPr>
            <p:spPr>
              <a:xfrm>
                <a:off x="7115036" y="2271352"/>
                <a:ext cx="56122" cy="48539"/>
              </a:xfrm>
              <a:custGeom>
                <a:avLst/>
                <a:gdLst/>
                <a:ahLst/>
                <a:cxnLst/>
                <a:rect l="l" t="t" r="r" b="b"/>
                <a:pathLst>
                  <a:path w="912" h="788" extrusionOk="0">
                    <a:moveTo>
                      <a:pt x="521" y="1"/>
                    </a:moveTo>
                    <a:cubicBezTo>
                      <a:pt x="177" y="1"/>
                      <a:pt x="1" y="428"/>
                      <a:pt x="242" y="670"/>
                    </a:cubicBezTo>
                    <a:cubicBezTo>
                      <a:pt x="324" y="751"/>
                      <a:pt x="424" y="788"/>
                      <a:pt x="521" y="788"/>
                    </a:cubicBezTo>
                    <a:cubicBezTo>
                      <a:pt x="721" y="788"/>
                      <a:pt x="911" y="632"/>
                      <a:pt x="911" y="400"/>
                    </a:cubicBezTo>
                    <a:cubicBezTo>
                      <a:pt x="911" y="177"/>
                      <a:pt x="735" y="1"/>
                      <a:pt x="5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2"/>
              <p:cNvSpPr/>
              <p:nvPr/>
            </p:nvSpPr>
            <p:spPr>
              <a:xfrm>
                <a:off x="7682781" y="2139718"/>
                <a:ext cx="353964" cy="311991"/>
              </a:xfrm>
              <a:custGeom>
                <a:avLst/>
                <a:gdLst/>
                <a:ahLst/>
                <a:cxnLst/>
                <a:rect l="l" t="t" r="r" b="b"/>
                <a:pathLst>
                  <a:path w="5752" h="5065" extrusionOk="0">
                    <a:moveTo>
                      <a:pt x="2874" y="0"/>
                    </a:moveTo>
                    <a:cubicBezTo>
                      <a:pt x="2550" y="0"/>
                      <a:pt x="2222" y="63"/>
                      <a:pt x="1905" y="196"/>
                    </a:cubicBezTo>
                    <a:cubicBezTo>
                      <a:pt x="614" y="735"/>
                      <a:pt x="1" y="2212"/>
                      <a:pt x="540" y="3503"/>
                    </a:cubicBezTo>
                    <a:cubicBezTo>
                      <a:pt x="946" y="4477"/>
                      <a:pt x="1885" y="5065"/>
                      <a:pt x="2876" y="5065"/>
                    </a:cubicBezTo>
                    <a:cubicBezTo>
                      <a:pt x="3200" y="5065"/>
                      <a:pt x="3529" y="5002"/>
                      <a:pt x="3847" y="4869"/>
                    </a:cubicBezTo>
                    <a:cubicBezTo>
                      <a:pt x="5139" y="4330"/>
                      <a:pt x="5752" y="2844"/>
                      <a:pt x="5213" y="1552"/>
                    </a:cubicBezTo>
                    <a:cubicBezTo>
                      <a:pt x="4807" y="586"/>
                      <a:pt x="3863" y="0"/>
                      <a:pt x="28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2"/>
              <p:cNvSpPr/>
              <p:nvPr/>
            </p:nvSpPr>
            <p:spPr>
              <a:xfrm>
                <a:off x="7753672" y="2216407"/>
                <a:ext cx="185351" cy="158798"/>
              </a:xfrm>
              <a:custGeom>
                <a:avLst/>
                <a:gdLst/>
                <a:ahLst/>
                <a:cxnLst/>
                <a:rect l="l" t="t" r="r" b="b"/>
                <a:pathLst>
                  <a:path w="3012" h="2578" extrusionOk="0">
                    <a:moveTo>
                      <a:pt x="1720" y="1"/>
                    </a:moveTo>
                    <a:cubicBezTo>
                      <a:pt x="577" y="1"/>
                      <a:pt x="1" y="1385"/>
                      <a:pt x="809" y="2193"/>
                    </a:cubicBezTo>
                    <a:cubicBezTo>
                      <a:pt x="1071" y="2459"/>
                      <a:pt x="1396" y="2577"/>
                      <a:pt x="1714" y="2577"/>
                    </a:cubicBezTo>
                    <a:cubicBezTo>
                      <a:pt x="2375" y="2577"/>
                      <a:pt x="3011" y="2064"/>
                      <a:pt x="3011" y="1292"/>
                    </a:cubicBezTo>
                    <a:cubicBezTo>
                      <a:pt x="3011" y="577"/>
                      <a:pt x="2435" y="1"/>
                      <a:pt x="17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2"/>
              <p:cNvSpPr/>
              <p:nvPr/>
            </p:nvSpPr>
            <p:spPr>
              <a:xfrm>
                <a:off x="7827456" y="2271352"/>
                <a:ext cx="56061" cy="48539"/>
              </a:xfrm>
              <a:custGeom>
                <a:avLst/>
                <a:gdLst/>
                <a:ahLst/>
                <a:cxnLst/>
                <a:rect l="l" t="t" r="r" b="b"/>
                <a:pathLst>
                  <a:path w="911" h="788" extrusionOk="0">
                    <a:moveTo>
                      <a:pt x="521" y="1"/>
                    </a:moveTo>
                    <a:cubicBezTo>
                      <a:pt x="177" y="1"/>
                      <a:pt x="0" y="428"/>
                      <a:pt x="242" y="670"/>
                    </a:cubicBezTo>
                    <a:cubicBezTo>
                      <a:pt x="324" y="751"/>
                      <a:pt x="423" y="788"/>
                      <a:pt x="520" y="788"/>
                    </a:cubicBezTo>
                    <a:cubicBezTo>
                      <a:pt x="721" y="788"/>
                      <a:pt x="911" y="632"/>
                      <a:pt x="911" y="400"/>
                    </a:cubicBezTo>
                    <a:cubicBezTo>
                      <a:pt x="911" y="177"/>
                      <a:pt x="734" y="1"/>
                      <a:pt x="5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2"/>
              <p:cNvSpPr/>
              <p:nvPr/>
            </p:nvSpPr>
            <p:spPr>
              <a:xfrm>
                <a:off x="6896639" y="2078490"/>
                <a:ext cx="34953" cy="87037"/>
              </a:xfrm>
              <a:custGeom>
                <a:avLst/>
                <a:gdLst/>
                <a:ahLst/>
                <a:cxnLst/>
                <a:rect l="l" t="t" r="r" b="b"/>
                <a:pathLst>
                  <a:path w="568" h="1413" extrusionOk="0">
                    <a:moveTo>
                      <a:pt x="289" y="1"/>
                    </a:moveTo>
                    <a:cubicBezTo>
                      <a:pt x="131" y="1"/>
                      <a:pt x="10" y="121"/>
                      <a:pt x="1" y="279"/>
                    </a:cubicBezTo>
                    <a:lnTo>
                      <a:pt x="1" y="1134"/>
                    </a:lnTo>
                    <a:cubicBezTo>
                      <a:pt x="1" y="1292"/>
                      <a:pt x="131" y="1413"/>
                      <a:pt x="289" y="1413"/>
                    </a:cubicBezTo>
                    <a:cubicBezTo>
                      <a:pt x="447" y="1413"/>
                      <a:pt x="568" y="1292"/>
                      <a:pt x="568" y="1134"/>
                    </a:cubicBezTo>
                    <a:lnTo>
                      <a:pt x="568" y="279"/>
                    </a:lnTo>
                    <a:cubicBezTo>
                      <a:pt x="568" y="121"/>
                      <a:pt x="447" y="1"/>
                      <a:pt x="2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2"/>
              <p:cNvSpPr/>
              <p:nvPr/>
            </p:nvSpPr>
            <p:spPr>
              <a:xfrm>
                <a:off x="6857809" y="2235872"/>
                <a:ext cx="133844" cy="96770"/>
              </a:xfrm>
              <a:custGeom>
                <a:avLst/>
                <a:gdLst/>
                <a:ahLst/>
                <a:cxnLst/>
                <a:rect l="l" t="t" r="r" b="b"/>
                <a:pathLst>
                  <a:path w="2175" h="1571" extrusionOk="0">
                    <a:moveTo>
                      <a:pt x="353" y="1"/>
                    </a:moveTo>
                    <a:cubicBezTo>
                      <a:pt x="158" y="1"/>
                      <a:pt x="0" y="158"/>
                      <a:pt x="0" y="363"/>
                    </a:cubicBezTo>
                    <a:lnTo>
                      <a:pt x="0" y="595"/>
                    </a:lnTo>
                    <a:cubicBezTo>
                      <a:pt x="0" y="1125"/>
                      <a:pt x="427" y="1571"/>
                      <a:pt x="966" y="1571"/>
                    </a:cubicBezTo>
                    <a:lnTo>
                      <a:pt x="2174" y="1571"/>
                    </a:lnTo>
                    <a:lnTo>
                      <a:pt x="2174" y="363"/>
                    </a:lnTo>
                    <a:cubicBezTo>
                      <a:pt x="2174" y="158"/>
                      <a:pt x="2016" y="1"/>
                      <a:pt x="18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2"/>
              <p:cNvSpPr/>
              <p:nvPr/>
            </p:nvSpPr>
            <p:spPr>
              <a:xfrm>
                <a:off x="8095575" y="2235872"/>
                <a:ext cx="133844" cy="96215"/>
              </a:xfrm>
              <a:custGeom>
                <a:avLst/>
                <a:gdLst/>
                <a:ahLst/>
                <a:cxnLst/>
                <a:rect l="l" t="t" r="r" b="b"/>
                <a:pathLst>
                  <a:path w="2175" h="1562" extrusionOk="0">
                    <a:moveTo>
                      <a:pt x="363" y="1"/>
                    </a:moveTo>
                    <a:cubicBezTo>
                      <a:pt x="159" y="1"/>
                      <a:pt x="1" y="158"/>
                      <a:pt x="1" y="354"/>
                    </a:cubicBezTo>
                    <a:lnTo>
                      <a:pt x="1" y="1561"/>
                    </a:lnTo>
                    <a:lnTo>
                      <a:pt x="1209" y="1561"/>
                    </a:lnTo>
                    <a:cubicBezTo>
                      <a:pt x="1738" y="1561"/>
                      <a:pt x="2175" y="1134"/>
                      <a:pt x="2175" y="595"/>
                    </a:cubicBezTo>
                    <a:lnTo>
                      <a:pt x="2175" y="354"/>
                    </a:lnTo>
                    <a:cubicBezTo>
                      <a:pt x="2175" y="158"/>
                      <a:pt x="2017" y="1"/>
                      <a:pt x="18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2"/>
              <p:cNvSpPr/>
              <p:nvPr/>
            </p:nvSpPr>
            <p:spPr>
              <a:xfrm>
                <a:off x="8138466" y="2083664"/>
                <a:ext cx="59507" cy="99049"/>
              </a:xfrm>
              <a:custGeom>
                <a:avLst/>
                <a:gdLst/>
                <a:ahLst/>
                <a:cxnLst/>
                <a:rect l="l" t="t" r="r" b="b"/>
                <a:pathLst>
                  <a:path w="967" h="1608" extrusionOk="0">
                    <a:moveTo>
                      <a:pt x="1" y="0"/>
                    </a:moveTo>
                    <a:lnTo>
                      <a:pt x="1" y="1607"/>
                    </a:lnTo>
                    <a:lnTo>
                      <a:pt x="967" y="1607"/>
                    </a:lnTo>
                    <a:lnTo>
                      <a:pt x="9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2"/>
              <p:cNvSpPr/>
              <p:nvPr/>
            </p:nvSpPr>
            <p:spPr>
              <a:xfrm>
                <a:off x="8138466" y="2083664"/>
                <a:ext cx="59507" cy="29259"/>
              </a:xfrm>
              <a:custGeom>
                <a:avLst/>
                <a:gdLst/>
                <a:ahLst/>
                <a:cxnLst/>
                <a:rect l="l" t="t" r="r" b="b"/>
                <a:pathLst>
                  <a:path w="967" h="475" extrusionOk="0">
                    <a:moveTo>
                      <a:pt x="1" y="0"/>
                    </a:moveTo>
                    <a:lnTo>
                      <a:pt x="1" y="474"/>
                    </a:lnTo>
                    <a:lnTo>
                      <a:pt x="967" y="474"/>
                    </a:lnTo>
                    <a:lnTo>
                      <a:pt x="9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2"/>
              <p:cNvSpPr/>
              <p:nvPr/>
            </p:nvSpPr>
            <p:spPr>
              <a:xfrm>
                <a:off x="7422662" y="2026995"/>
                <a:ext cx="69230" cy="33263"/>
              </a:xfrm>
              <a:custGeom>
                <a:avLst/>
                <a:gdLst/>
                <a:ahLst/>
                <a:cxnLst/>
                <a:rect l="l" t="t" r="r" b="b"/>
                <a:pathLst>
                  <a:path w="1125" h="540" extrusionOk="0">
                    <a:moveTo>
                      <a:pt x="0" y="0"/>
                    </a:moveTo>
                    <a:lnTo>
                      <a:pt x="0" y="539"/>
                    </a:lnTo>
                    <a:lnTo>
                      <a:pt x="1125" y="539"/>
                    </a:lnTo>
                    <a:lnTo>
                      <a:pt x="1125" y="0"/>
                    </a:ln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2"/>
              <p:cNvSpPr/>
              <p:nvPr/>
            </p:nvSpPr>
            <p:spPr>
              <a:xfrm>
                <a:off x="7349494" y="1674472"/>
                <a:ext cx="86952" cy="69852"/>
              </a:xfrm>
              <a:custGeom>
                <a:avLst/>
                <a:gdLst/>
                <a:ahLst/>
                <a:cxnLst/>
                <a:rect l="l" t="t" r="r" b="b"/>
                <a:pathLst>
                  <a:path w="1413" h="1134" extrusionOk="0">
                    <a:moveTo>
                      <a:pt x="706" y="0"/>
                    </a:moveTo>
                    <a:cubicBezTo>
                      <a:pt x="316" y="0"/>
                      <a:pt x="0" y="316"/>
                      <a:pt x="0" y="706"/>
                    </a:cubicBezTo>
                    <a:lnTo>
                      <a:pt x="0" y="1134"/>
                    </a:lnTo>
                    <a:lnTo>
                      <a:pt x="1412" y="1134"/>
                    </a:lnTo>
                    <a:lnTo>
                      <a:pt x="1412" y="716"/>
                    </a:lnTo>
                    <a:cubicBezTo>
                      <a:pt x="1412" y="325"/>
                      <a:pt x="1096" y="0"/>
                      <a:pt x="70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2"/>
              <p:cNvSpPr/>
              <p:nvPr/>
            </p:nvSpPr>
            <p:spPr>
              <a:xfrm>
                <a:off x="7918347" y="1721964"/>
                <a:ext cx="194459" cy="194032"/>
              </a:xfrm>
              <a:custGeom>
                <a:avLst/>
                <a:gdLst/>
                <a:ahLst/>
                <a:cxnLst/>
                <a:rect l="l" t="t" r="r" b="b"/>
                <a:pathLst>
                  <a:path w="3160" h="3150" extrusionOk="0">
                    <a:moveTo>
                      <a:pt x="1162" y="0"/>
                    </a:moveTo>
                    <a:lnTo>
                      <a:pt x="1162" y="567"/>
                    </a:lnTo>
                    <a:lnTo>
                      <a:pt x="753" y="168"/>
                    </a:lnTo>
                    <a:lnTo>
                      <a:pt x="168" y="753"/>
                    </a:lnTo>
                    <a:lnTo>
                      <a:pt x="577" y="1162"/>
                    </a:lnTo>
                    <a:lnTo>
                      <a:pt x="1" y="1162"/>
                    </a:lnTo>
                    <a:lnTo>
                      <a:pt x="1" y="1989"/>
                    </a:lnTo>
                    <a:lnTo>
                      <a:pt x="577" y="1989"/>
                    </a:lnTo>
                    <a:lnTo>
                      <a:pt x="168" y="2397"/>
                    </a:lnTo>
                    <a:lnTo>
                      <a:pt x="753" y="2983"/>
                    </a:lnTo>
                    <a:lnTo>
                      <a:pt x="1162" y="2574"/>
                    </a:lnTo>
                    <a:lnTo>
                      <a:pt x="1162" y="3150"/>
                    </a:lnTo>
                    <a:lnTo>
                      <a:pt x="1989" y="3150"/>
                    </a:lnTo>
                    <a:lnTo>
                      <a:pt x="1989" y="2574"/>
                    </a:lnTo>
                    <a:lnTo>
                      <a:pt x="2398" y="2983"/>
                    </a:lnTo>
                    <a:lnTo>
                      <a:pt x="2983" y="2397"/>
                    </a:lnTo>
                    <a:lnTo>
                      <a:pt x="2583" y="1989"/>
                    </a:lnTo>
                    <a:lnTo>
                      <a:pt x="3159" y="1989"/>
                    </a:lnTo>
                    <a:lnTo>
                      <a:pt x="3159" y="1162"/>
                    </a:lnTo>
                    <a:lnTo>
                      <a:pt x="2583" y="1162"/>
                    </a:lnTo>
                    <a:lnTo>
                      <a:pt x="2983" y="753"/>
                    </a:lnTo>
                    <a:lnTo>
                      <a:pt x="2398" y="168"/>
                    </a:lnTo>
                    <a:lnTo>
                      <a:pt x="1989" y="567"/>
                    </a:lnTo>
                    <a:lnTo>
                      <a:pt x="198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6" name="Google Shape;996;p32"/>
          <p:cNvGrpSpPr/>
          <p:nvPr/>
        </p:nvGrpSpPr>
        <p:grpSpPr>
          <a:xfrm>
            <a:off x="5376554" y="3231157"/>
            <a:ext cx="1371610" cy="877802"/>
            <a:chOff x="5187661" y="3484372"/>
            <a:chExt cx="1097288" cy="705686"/>
          </a:xfrm>
        </p:grpSpPr>
        <p:sp>
          <p:nvSpPr>
            <p:cNvPr id="997" name="Google Shape;997;p32"/>
            <p:cNvSpPr/>
            <p:nvPr/>
          </p:nvSpPr>
          <p:spPr>
            <a:xfrm>
              <a:off x="5188110" y="3484372"/>
              <a:ext cx="1096696" cy="705686"/>
            </a:xfrm>
            <a:custGeom>
              <a:avLst/>
              <a:gdLst/>
              <a:ahLst/>
              <a:cxnLst/>
              <a:rect l="l" t="t" r="r" b="b"/>
              <a:pathLst>
                <a:path w="18480" h="12026" extrusionOk="0">
                  <a:moveTo>
                    <a:pt x="9588" y="0"/>
                  </a:moveTo>
                  <a:cubicBezTo>
                    <a:pt x="9235" y="0"/>
                    <a:pt x="8957" y="298"/>
                    <a:pt x="8966" y="651"/>
                  </a:cubicBezTo>
                  <a:lnTo>
                    <a:pt x="8966" y="1868"/>
                  </a:lnTo>
                  <a:lnTo>
                    <a:pt x="6021" y="1868"/>
                  </a:lnTo>
                  <a:cubicBezTo>
                    <a:pt x="5649" y="1868"/>
                    <a:pt x="5333" y="2119"/>
                    <a:pt x="5259" y="2481"/>
                  </a:cubicBezTo>
                  <a:lnTo>
                    <a:pt x="4599" y="4729"/>
                  </a:lnTo>
                  <a:cubicBezTo>
                    <a:pt x="4506" y="5120"/>
                    <a:pt x="4181" y="5417"/>
                    <a:pt x="3791" y="5473"/>
                  </a:cubicBezTo>
                  <a:lnTo>
                    <a:pt x="1394" y="5807"/>
                  </a:lnTo>
                  <a:cubicBezTo>
                    <a:pt x="808" y="5891"/>
                    <a:pt x="381" y="6383"/>
                    <a:pt x="381" y="6969"/>
                  </a:cubicBezTo>
                  <a:lnTo>
                    <a:pt x="381" y="9161"/>
                  </a:lnTo>
                  <a:lnTo>
                    <a:pt x="344" y="9161"/>
                  </a:lnTo>
                  <a:cubicBezTo>
                    <a:pt x="149" y="9161"/>
                    <a:pt x="0" y="9319"/>
                    <a:pt x="0" y="9514"/>
                  </a:cubicBezTo>
                  <a:lnTo>
                    <a:pt x="0" y="9747"/>
                  </a:lnTo>
                  <a:cubicBezTo>
                    <a:pt x="0" y="10285"/>
                    <a:pt x="428" y="10722"/>
                    <a:pt x="966" y="10722"/>
                  </a:cubicBezTo>
                  <a:lnTo>
                    <a:pt x="2620" y="10722"/>
                  </a:lnTo>
                  <a:cubicBezTo>
                    <a:pt x="3038" y="11591"/>
                    <a:pt x="3867" y="12025"/>
                    <a:pt x="4697" y="12025"/>
                  </a:cubicBezTo>
                  <a:cubicBezTo>
                    <a:pt x="5526" y="12025"/>
                    <a:pt x="6355" y="11591"/>
                    <a:pt x="6773" y="10722"/>
                  </a:cubicBezTo>
                  <a:lnTo>
                    <a:pt x="11790" y="10722"/>
                  </a:lnTo>
                  <a:cubicBezTo>
                    <a:pt x="12208" y="11591"/>
                    <a:pt x="13038" y="12025"/>
                    <a:pt x="13867" y="12025"/>
                  </a:cubicBezTo>
                  <a:cubicBezTo>
                    <a:pt x="14696" y="12025"/>
                    <a:pt x="15525" y="11591"/>
                    <a:pt x="15943" y="10722"/>
                  </a:cubicBezTo>
                  <a:lnTo>
                    <a:pt x="17513" y="10722"/>
                  </a:lnTo>
                  <a:cubicBezTo>
                    <a:pt x="18043" y="10722"/>
                    <a:pt x="18480" y="10285"/>
                    <a:pt x="18480" y="9747"/>
                  </a:cubicBezTo>
                  <a:lnTo>
                    <a:pt x="18480" y="9514"/>
                  </a:lnTo>
                  <a:cubicBezTo>
                    <a:pt x="18480" y="9310"/>
                    <a:pt x="18312" y="9161"/>
                    <a:pt x="18117" y="9161"/>
                  </a:cubicBezTo>
                  <a:lnTo>
                    <a:pt x="17969" y="9161"/>
                  </a:lnTo>
                  <a:lnTo>
                    <a:pt x="17969" y="6606"/>
                  </a:lnTo>
                  <a:cubicBezTo>
                    <a:pt x="17969" y="6281"/>
                    <a:pt x="17783" y="5993"/>
                    <a:pt x="17495" y="5854"/>
                  </a:cubicBezTo>
                  <a:lnTo>
                    <a:pt x="16203" y="5231"/>
                  </a:lnTo>
                  <a:cubicBezTo>
                    <a:pt x="15730" y="5008"/>
                    <a:pt x="15395" y="4581"/>
                    <a:pt x="15284" y="4061"/>
                  </a:cubicBezTo>
                  <a:lnTo>
                    <a:pt x="14819" y="2593"/>
                  </a:lnTo>
                  <a:cubicBezTo>
                    <a:pt x="14726" y="2165"/>
                    <a:pt x="14355" y="1868"/>
                    <a:pt x="13918" y="1868"/>
                  </a:cubicBezTo>
                  <a:lnTo>
                    <a:pt x="10202" y="1868"/>
                  </a:lnTo>
                  <a:lnTo>
                    <a:pt x="10202" y="651"/>
                  </a:lnTo>
                  <a:cubicBezTo>
                    <a:pt x="10220" y="298"/>
                    <a:pt x="9941" y="0"/>
                    <a:pt x="958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8" name="Google Shape;998;p32"/>
            <p:cNvGrpSpPr/>
            <p:nvPr/>
          </p:nvGrpSpPr>
          <p:grpSpPr>
            <a:xfrm>
              <a:off x="5187661" y="3485252"/>
              <a:ext cx="1097288" cy="703926"/>
              <a:chOff x="5187661" y="2910031"/>
              <a:chExt cx="1097288" cy="703926"/>
            </a:xfrm>
          </p:grpSpPr>
          <p:sp>
            <p:nvSpPr>
              <p:cNvPr id="999" name="Google Shape;999;p32"/>
              <p:cNvSpPr/>
              <p:nvPr/>
            </p:nvSpPr>
            <p:spPr>
              <a:xfrm>
                <a:off x="5210865" y="3017474"/>
                <a:ext cx="1043760" cy="519611"/>
              </a:xfrm>
              <a:custGeom>
                <a:avLst/>
                <a:gdLst/>
                <a:ahLst/>
                <a:cxnLst/>
                <a:rect l="l" t="t" r="r" b="b"/>
                <a:pathLst>
                  <a:path w="17588" h="8855" extrusionOk="0">
                    <a:moveTo>
                      <a:pt x="5640" y="0"/>
                    </a:moveTo>
                    <a:cubicBezTo>
                      <a:pt x="5268" y="0"/>
                      <a:pt x="4952" y="251"/>
                      <a:pt x="4878" y="613"/>
                    </a:cubicBezTo>
                    <a:lnTo>
                      <a:pt x="4209" y="2862"/>
                    </a:lnTo>
                    <a:cubicBezTo>
                      <a:pt x="4125" y="3252"/>
                      <a:pt x="3800" y="3549"/>
                      <a:pt x="3410" y="3605"/>
                    </a:cubicBezTo>
                    <a:lnTo>
                      <a:pt x="1013" y="3939"/>
                    </a:lnTo>
                    <a:cubicBezTo>
                      <a:pt x="427" y="4023"/>
                      <a:pt x="0" y="4515"/>
                      <a:pt x="0" y="5101"/>
                    </a:cubicBezTo>
                    <a:lnTo>
                      <a:pt x="0" y="8148"/>
                    </a:lnTo>
                    <a:cubicBezTo>
                      <a:pt x="0" y="8538"/>
                      <a:pt x="307" y="8854"/>
                      <a:pt x="697" y="8854"/>
                    </a:cubicBezTo>
                    <a:lnTo>
                      <a:pt x="16882" y="8854"/>
                    </a:lnTo>
                    <a:cubicBezTo>
                      <a:pt x="17272" y="8854"/>
                      <a:pt x="17588" y="8538"/>
                      <a:pt x="17588" y="8148"/>
                    </a:cubicBezTo>
                    <a:lnTo>
                      <a:pt x="17588" y="4738"/>
                    </a:lnTo>
                    <a:cubicBezTo>
                      <a:pt x="17588" y="4422"/>
                      <a:pt x="17402" y="4134"/>
                      <a:pt x="17114" y="3995"/>
                    </a:cubicBezTo>
                    <a:lnTo>
                      <a:pt x="15822" y="3373"/>
                    </a:lnTo>
                    <a:cubicBezTo>
                      <a:pt x="15349" y="3140"/>
                      <a:pt x="15014" y="2713"/>
                      <a:pt x="14903" y="2202"/>
                    </a:cubicBezTo>
                    <a:lnTo>
                      <a:pt x="14429" y="725"/>
                    </a:lnTo>
                    <a:cubicBezTo>
                      <a:pt x="14345" y="307"/>
                      <a:pt x="13964" y="0"/>
                      <a:pt x="13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2"/>
              <p:cNvSpPr/>
              <p:nvPr/>
            </p:nvSpPr>
            <p:spPr>
              <a:xfrm>
                <a:off x="5524562" y="3059959"/>
                <a:ext cx="274649" cy="164187"/>
              </a:xfrm>
              <a:custGeom>
                <a:avLst/>
                <a:gdLst/>
                <a:ahLst/>
                <a:cxnLst/>
                <a:rect l="l" t="t" r="r" b="b"/>
                <a:pathLst>
                  <a:path w="4628" h="2798" extrusionOk="0">
                    <a:moveTo>
                      <a:pt x="1329" y="1"/>
                    </a:moveTo>
                    <a:cubicBezTo>
                      <a:pt x="902" y="1"/>
                      <a:pt x="539" y="289"/>
                      <a:pt x="456" y="698"/>
                    </a:cubicBezTo>
                    <a:lnTo>
                      <a:pt x="1" y="2788"/>
                    </a:lnTo>
                    <a:lnTo>
                      <a:pt x="4627" y="2797"/>
                    </a:lnTo>
                    <a:lnTo>
                      <a:pt x="4627" y="1"/>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2"/>
              <p:cNvSpPr/>
              <p:nvPr/>
            </p:nvSpPr>
            <p:spPr>
              <a:xfrm>
                <a:off x="5329911" y="3343442"/>
                <a:ext cx="273580" cy="270515"/>
              </a:xfrm>
              <a:custGeom>
                <a:avLst/>
                <a:gdLst/>
                <a:ahLst/>
                <a:cxnLst/>
                <a:rect l="l" t="t" r="r" b="b"/>
                <a:pathLst>
                  <a:path w="4610" h="4610" extrusionOk="0">
                    <a:moveTo>
                      <a:pt x="2305" y="1"/>
                    </a:moveTo>
                    <a:cubicBezTo>
                      <a:pt x="1032" y="1"/>
                      <a:pt x="1" y="1032"/>
                      <a:pt x="1" y="2305"/>
                    </a:cubicBezTo>
                    <a:cubicBezTo>
                      <a:pt x="1" y="3578"/>
                      <a:pt x="1032" y="4609"/>
                      <a:pt x="2305" y="4609"/>
                    </a:cubicBezTo>
                    <a:cubicBezTo>
                      <a:pt x="3578" y="4609"/>
                      <a:pt x="4609" y="3578"/>
                      <a:pt x="4609" y="2305"/>
                    </a:cubicBezTo>
                    <a:cubicBezTo>
                      <a:pt x="4609" y="1032"/>
                      <a:pt x="3578" y="1"/>
                      <a:pt x="23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2"/>
              <p:cNvSpPr/>
              <p:nvPr/>
            </p:nvSpPr>
            <p:spPr>
              <a:xfrm>
                <a:off x="5397208" y="3409985"/>
                <a:ext cx="138986" cy="137429"/>
              </a:xfrm>
              <a:custGeom>
                <a:avLst/>
                <a:gdLst/>
                <a:ahLst/>
                <a:cxnLst/>
                <a:rect l="l" t="t" r="r" b="b"/>
                <a:pathLst>
                  <a:path w="2342" h="2342" extrusionOk="0">
                    <a:moveTo>
                      <a:pt x="1171" y="0"/>
                    </a:moveTo>
                    <a:cubicBezTo>
                      <a:pt x="530" y="0"/>
                      <a:pt x="0" y="530"/>
                      <a:pt x="0" y="1171"/>
                    </a:cubicBezTo>
                    <a:cubicBezTo>
                      <a:pt x="0" y="1821"/>
                      <a:pt x="530" y="2342"/>
                      <a:pt x="1171" y="2342"/>
                    </a:cubicBezTo>
                    <a:cubicBezTo>
                      <a:pt x="1821" y="2342"/>
                      <a:pt x="2342" y="1821"/>
                      <a:pt x="2342" y="1171"/>
                    </a:cubicBezTo>
                    <a:cubicBezTo>
                      <a:pt x="2342" y="530"/>
                      <a:pt x="1821" y="0"/>
                      <a:pt x="11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2"/>
              <p:cNvSpPr/>
              <p:nvPr/>
            </p:nvSpPr>
            <p:spPr>
              <a:xfrm>
                <a:off x="5438571" y="3457985"/>
                <a:ext cx="49138" cy="41604"/>
              </a:xfrm>
              <a:custGeom>
                <a:avLst/>
                <a:gdLst/>
                <a:ahLst/>
                <a:cxnLst/>
                <a:rect l="l" t="t" r="r" b="b"/>
                <a:pathLst>
                  <a:path w="828" h="709" extrusionOk="0">
                    <a:moveTo>
                      <a:pt x="474" y="0"/>
                    </a:moveTo>
                    <a:cubicBezTo>
                      <a:pt x="158" y="0"/>
                      <a:pt x="0" y="381"/>
                      <a:pt x="223" y="604"/>
                    </a:cubicBezTo>
                    <a:cubicBezTo>
                      <a:pt x="295" y="676"/>
                      <a:pt x="384" y="708"/>
                      <a:pt x="471" y="708"/>
                    </a:cubicBezTo>
                    <a:cubicBezTo>
                      <a:pt x="653" y="708"/>
                      <a:pt x="827" y="567"/>
                      <a:pt x="827" y="353"/>
                    </a:cubicBezTo>
                    <a:cubicBezTo>
                      <a:pt x="827" y="158"/>
                      <a:pt x="669" y="0"/>
                      <a:pt x="4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2"/>
              <p:cNvSpPr/>
              <p:nvPr/>
            </p:nvSpPr>
            <p:spPr>
              <a:xfrm>
                <a:off x="5225701" y="3303657"/>
                <a:ext cx="33174" cy="83502"/>
              </a:xfrm>
              <a:custGeom>
                <a:avLst/>
                <a:gdLst/>
                <a:ahLst/>
                <a:cxnLst/>
                <a:rect l="l" t="t" r="r" b="b"/>
                <a:pathLst>
                  <a:path w="559" h="1423" extrusionOk="0">
                    <a:moveTo>
                      <a:pt x="280" y="1"/>
                    </a:moveTo>
                    <a:cubicBezTo>
                      <a:pt x="122" y="1"/>
                      <a:pt x="1" y="131"/>
                      <a:pt x="1" y="289"/>
                    </a:cubicBezTo>
                    <a:lnTo>
                      <a:pt x="1" y="1134"/>
                    </a:lnTo>
                    <a:cubicBezTo>
                      <a:pt x="1" y="1292"/>
                      <a:pt x="122" y="1422"/>
                      <a:pt x="280" y="1422"/>
                    </a:cubicBezTo>
                    <a:cubicBezTo>
                      <a:pt x="438" y="1422"/>
                      <a:pt x="558" y="1292"/>
                      <a:pt x="558" y="1134"/>
                    </a:cubicBezTo>
                    <a:lnTo>
                      <a:pt x="558" y="289"/>
                    </a:lnTo>
                    <a:cubicBezTo>
                      <a:pt x="558" y="131"/>
                      <a:pt x="438" y="1"/>
                      <a:pt x="2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2"/>
              <p:cNvSpPr/>
              <p:nvPr/>
            </p:nvSpPr>
            <p:spPr>
              <a:xfrm>
                <a:off x="5187661" y="3445427"/>
                <a:ext cx="129075" cy="91658"/>
              </a:xfrm>
              <a:custGeom>
                <a:avLst/>
                <a:gdLst/>
                <a:ahLst/>
                <a:cxnLst/>
                <a:rect l="l" t="t" r="r" b="b"/>
                <a:pathLst>
                  <a:path w="2175" h="1562" extrusionOk="0">
                    <a:moveTo>
                      <a:pt x="354" y="0"/>
                    </a:moveTo>
                    <a:cubicBezTo>
                      <a:pt x="159" y="0"/>
                      <a:pt x="1" y="158"/>
                      <a:pt x="1" y="353"/>
                    </a:cubicBezTo>
                    <a:lnTo>
                      <a:pt x="1" y="595"/>
                    </a:lnTo>
                    <a:cubicBezTo>
                      <a:pt x="1" y="1134"/>
                      <a:pt x="438" y="1561"/>
                      <a:pt x="976" y="1561"/>
                    </a:cubicBezTo>
                    <a:lnTo>
                      <a:pt x="2175" y="1561"/>
                    </a:lnTo>
                    <a:lnTo>
                      <a:pt x="2175" y="353"/>
                    </a:lnTo>
                    <a:cubicBezTo>
                      <a:pt x="2175" y="158"/>
                      <a:pt x="2017" y="0"/>
                      <a:pt x="18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2"/>
              <p:cNvSpPr/>
              <p:nvPr/>
            </p:nvSpPr>
            <p:spPr>
              <a:xfrm>
                <a:off x="6155874" y="3445427"/>
                <a:ext cx="129075" cy="92186"/>
              </a:xfrm>
              <a:custGeom>
                <a:avLst/>
                <a:gdLst/>
                <a:ahLst/>
                <a:cxnLst/>
                <a:rect l="l" t="t" r="r" b="b"/>
                <a:pathLst>
                  <a:path w="2175" h="1571" extrusionOk="0">
                    <a:moveTo>
                      <a:pt x="354" y="0"/>
                    </a:moveTo>
                    <a:cubicBezTo>
                      <a:pt x="159" y="0"/>
                      <a:pt x="1" y="158"/>
                      <a:pt x="1" y="363"/>
                    </a:cubicBezTo>
                    <a:lnTo>
                      <a:pt x="1" y="1570"/>
                    </a:lnTo>
                    <a:lnTo>
                      <a:pt x="1199" y="1570"/>
                    </a:lnTo>
                    <a:cubicBezTo>
                      <a:pt x="1738" y="1570"/>
                      <a:pt x="2175" y="1134"/>
                      <a:pt x="2175" y="595"/>
                    </a:cubicBezTo>
                    <a:lnTo>
                      <a:pt x="2175" y="363"/>
                    </a:lnTo>
                    <a:cubicBezTo>
                      <a:pt x="2175" y="158"/>
                      <a:pt x="2017" y="0"/>
                      <a:pt x="18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2"/>
              <p:cNvSpPr/>
              <p:nvPr/>
            </p:nvSpPr>
            <p:spPr>
              <a:xfrm>
                <a:off x="6196704" y="3300371"/>
                <a:ext cx="57921" cy="94416"/>
              </a:xfrm>
              <a:custGeom>
                <a:avLst/>
                <a:gdLst/>
                <a:ahLst/>
                <a:cxnLst/>
                <a:rect l="l" t="t" r="r" b="b"/>
                <a:pathLst>
                  <a:path w="976" h="1609" extrusionOk="0">
                    <a:moveTo>
                      <a:pt x="0" y="1"/>
                    </a:moveTo>
                    <a:lnTo>
                      <a:pt x="0" y="1608"/>
                    </a:lnTo>
                    <a:lnTo>
                      <a:pt x="976" y="1608"/>
                    </a:lnTo>
                    <a:lnTo>
                      <a:pt x="9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2"/>
              <p:cNvSpPr/>
              <p:nvPr/>
            </p:nvSpPr>
            <p:spPr>
              <a:xfrm>
                <a:off x="6196704" y="3300371"/>
                <a:ext cx="57921" cy="27873"/>
              </a:xfrm>
              <a:custGeom>
                <a:avLst/>
                <a:gdLst/>
                <a:ahLst/>
                <a:cxnLst/>
                <a:rect l="l" t="t" r="r" b="b"/>
                <a:pathLst>
                  <a:path w="976" h="475" extrusionOk="0">
                    <a:moveTo>
                      <a:pt x="0" y="1"/>
                    </a:moveTo>
                    <a:lnTo>
                      <a:pt x="0" y="475"/>
                    </a:lnTo>
                    <a:lnTo>
                      <a:pt x="976" y="475"/>
                    </a:lnTo>
                    <a:lnTo>
                      <a:pt x="97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2"/>
              <p:cNvSpPr/>
              <p:nvPr/>
            </p:nvSpPr>
            <p:spPr>
              <a:xfrm>
                <a:off x="5732448" y="3246444"/>
                <a:ext cx="66763" cy="31687"/>
              </a:xfrm>
              <a:custGeom>
                <a:avLst/>
                <a:gdLst/>
                <a:ahLst/>
                <a:cxnLst/>
                <a:rect l="l" t="t" r="r" b="b"/>
                <a:pathLst>
                  <a:path w="1125" h="540" extrusionOk="0">
                    <a:moveTo>
                      <a:pt x="0" y="0"/>
                    </a:moveTo>
                    <a:lnTo>
                      <a:pt x="0" y="539"/>
                    </a:lnTo>
                    <a:lnTo>
                      <a:pt x="1124" y="539"/>
                    </a:lnTo>
                    <a:lnTo>
                      <a:pt x="1124"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2"/>
              <p:cNvSpPr/>
              <p:nvPr/>
            </p:nvSpPr>
            <p:spPr>
              <a:xfrm>
                <a:off x="5950778" y="3246444"/>
                <a:ext cx="67297" cy="31687"/>
              </a:xfrm>
              <a:custGeom>
                <a:avLst/>
                <a:gdLst/>
                <a:ahLst/>
                <a:cxnLst/>
                <a:rect l="l" t="t" r="r" b="b"/>
                <a:pathLst>
                  <a:path w="1134" h="540" extrusionOk="0">
                    <a:moveTo>
                      <a:pt x="0" y="0"/>
                    </a:moveTo>
                    <a:lnTo>
                      <a:pt x="0" y="539"/>
                    </a:lnTo>
                    <a:lnTo>
                      <a:pt x="1134" y="539"/>
                    </a:lnTo>
                    <a:lnTo>
                      <a:pt x="1134"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2"/>
              <p:cNvSpPr/>
              <p:nvPr/>
            </p:nvSpPr>
            <p:spPr>
              <a:xfrm>
                <a:off x="5837192" y="3059430"/>
                <a:ext cx="207351" cy="164128"/>
              </a:xfrm>
              <a:custGeom>
                <a:avLst/>
                <a:gdLst/>
                <a:ahLst/>
                <a:cxnLst/>
                <a:rect l="l" t="t" r="r" b="b"/>
                <a:pathLst>
                  <a:path w="3494" h="2797" extrusionOk="0">
                    <a:moveTo>
                      <a:pt x="0" y="0"/>
                    </a:moveTo>
                    <a:lnTo>
                      <a:pt x="0" y="2797"/>
                    </a:lnTo>
                    <a:lnTo>
                      <a:pt x="3494" y="2797"/>
                    </a:lnTo>
                    <a:lnTo>
                      <a:pt x="3132" y="521"/>
                    </a:lnTo>
                    <a:cubicBezTo>
                      <a:pt x="3085" y="223"/>
                      <a:pt x="2825" y="0"/>
                      <a:pt x="2528" y="0"/>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2"/>
              <p:cNvSpPr/>
              <p:nvPr/>
            </p:nvSpPr>
            <p:spPr>
              <a:xfrm>
                <a:off x="5874104" y="3343442"/>
                <a:ext cx="273580" cy="270515"/>
              </a:xfrm>
              <a:custGeom>
                <a:avLst/>
                <a:gdLst/>
                <a:ahLst/>
                <a:cxnLst/>
                <a:rect l="l" t="t" r="r" b="b"/>
                <a:pathLst>
                  <a:path w="4610" h="4610" extrusionOk="0">
                    <a:moveTo>
                      <a:pt x="2305" y="1"/>
                    </a:moveTo>
                    <a:cubicBezTo>
                      <a:pt x="1032" y="1"/>
                      <a:pt x="1" y="1032"/>
                      <a:pt x="1" y="2305"/>
                    </a:cubicBezTo>
                    <a:cubicBezTo>
                      <a:pt x="1" y="3578"/>
                      <a:pt x="1032" y="4609"/>
                      <a:pt x="2305" y="4609"/>
                    </a:cubicBezTo>
                    <a:cubicBezTo>
                      <a:pt x="3578" y="4609"/>
                      <a:pt x="4609" y="3578"/>
                      <a:pt x="4609" y="2305"/>
                    </a:cubicBezTo>
                    <a:cubicBezTo>
                      <a:pt x="4609" y="1032"/>
                      <a:pt x="3578" y="1"/>
                      <a:pt x="23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2"/>
              <p:cNvSpPr/>
              <p:nvPr/>
            </p:nvSpPr>
            <p:spPr>
              <a:xfrm>
                <a:off x="5941401" y="3409985"/>
                <a:ext cx="138986" cy="137429"/>
              </a:xfrm>
              <a:custGeom>
                <a:avLst/>
                <a:gdLst/>
                <a:ahLst/>
                <a:cxnLst/>
                <a:rect l="l" t="t" r="r" b="b"/>
                <a:pathLst>
                  <a:path w="2342" h="2342" extrusionOk="0">
                    <a:moveTo>
                      <a:pt x="1171" y="0"/>
                    </a:moveTo>
                    <a:cubicBezTo>
                      <a:pt x="530" y="0"/>
                      <a:pt x="0" y="530"/>
                      <a:pt x="0" y="1171"/>
                    </a:cubicBezTo>
                    <a:cubicBezTo>
                      <a:pt x="0" y="1821"/>
                      <a:pt x="530" y="2342"/>
                      <a:pt x="1171" y="2342"/>
                    </a:cubicBezTo>
                    <a:cubicBezTo>
                      <a:pt x="1821" y="2342"/>
                      <a:pt x="2342" y="1821"/>
                      <a:pt x="2342" y="1171"/>
                    </a:cubicBezTo>
                    <a:cubicBezTo>
                      <a:pt x="2342" y="530"/>
                      <a:pt x="1821" y="0"/>
                      <a:pt x="11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2"/>
              <p:cNvSpPr/>
              <p:nvPr/>
            </p:nvSpPr>
            <p:spPr>
              <a:xfrm>
                <a:off x="5982171" y="3457985"/>
                <a:ext cx="49731" cy="41604"/>
              </a:xfrm>
              <a:custGeom>
                <a:avLst/>
                <a:gdLst/>
                <a:ahLst/>
                <a:cxnLst/>
                <a:rect l="l" t="t" r="r" b="b"/>
                <a:pathLst>
                  <a:path w="838" h="709" extrusionOk="0">
                    <a:moveTo>
                      <a:pt x="484" y="0"/>
                    </a:moveTo>
                    <a:cubicBezTo>
                      <a:pt x="168" y="0"/>
                      <a:pt x="1" y="381"/>
                      <a:pt x="233" y="604"/>
                    </a:cubicBezTo>
                    <a:cubicBezTo>
                      <a:pt x="305" y="676"/>
                      <a:pt x="394" y="708"/>
                      <a:pt x="481" y="708"/>
                    </a:cubicBezTo>
                    <a:cubicBezTo>
                      <a:pt x="663" y="708"/>
                      <a:pt x="837" y="567"/>
                      <a:pt x="837" y="353"/>
                    </a:cubicBezTo>
                    <a:cubicBezTo>
                      <a:pt x="837" y="158"/>
                      <a:pt x="679" y="0"/>
                      <a:pt x="4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2"/>
              <p:cNvSpPr/>
              <p:nvPr/>
            </p:nvSpPr>
            <p:spPr>
              <a:xfrm>
                <a:off x="5719748" y="2910031"/>
                <a:ext cx="73410" cy="107502"/>
              </a:xfrm>
              <a:custGeom>
                <a:avLst/>
                <a:gdLst/>
                <a:ahLst/>
                <a:cxnLst/>
                <a:rect l="l" t="t" r="r" b="b"/>
                <a:pathLst>
                  <a:path w="1237" h="1832" extrusionOk="0">
                    <a:moveTo>
                      <a:pt x="623" y="1"/>
                    </a:moveTo>
                    <a:cubicBezTo>
                      <a:pt x="279" y="1"/>
                      <a:pt x="1" y="270"/>
                      <a:pt x="1" y="614"/>
                    </a:cubicBezTo>
                    <a:lnTo>
                      <a:pt x="1" y="1831"/>
                    </a:lnTo>
                    <a:lnTo>
                      <a:pt x="1236" y="1831"/>
                    </a:lnTo>
                    <a:lnTo>
                      <a:pt x="1236" y="614"/>
                    </a:lnTo>
                    <a:cubicBezTo>
                      <a:pt x="1236" y="270"/>
                      <a:pt x="967" y="1"/>
                      <a:pt x="6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2"/>
              <p:cNvSpPr/>
              <p:nvPr/>
            </p:nvSpPr>
            <p:spPr>
              <a:xfrm>
                <a:off x="5187661" y="3445427"/>
                <a:ext cx="129075" cy="91658"/>
              </a:xfrm>
              <a:custGeom>
                <a:avLst/>
                <a:gdLst/>
                <a:ahLst/>
                <a:cxnLst/>
                <a:rect l="l" t="t" r="r" b="b"/>
                <a:pathLst>
                  <a:path w="2175" h="1562" extrusionOk="0">
                    <a:moveTo>
                      <a:pt x="354" y="0"/>
                    </a:moveTo>
                    <a:cubicBezTo>
                      <a:pt x="159" y="0"/>
                      <a:pt x="1" y="158"/>
                      <a:pt x="1" y="353"/>
                    </a:cubicBezTo>
                    <a:lnTo>
                      <a:pt x="1" y="595"/>
                    </a:lnTo>
                    <a:cubicBezTo>
                      <a:pt x="1" y="1134"/>
                      <a:pt x="438" y="1561"/>
                      <a:pt x="976" y="1561"/>
                    </a:cubicBezTo>
                    <a:lnTo>
                      <a:pt x="2175" y="1561"/>
                    </a:lnTo>
                    <a:lnTo>
                      <a:pt x="2175" y="353"/>
                    </a:lnTo>
                    <a:cubicBezTo>
                      <a:pt x="2175" y="158"/>
                      <a:pt x="2017" y="0"/>
                      <a:pt x="1822"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2"/>
              <p:cNvSpPr/>
              <p:nvPr/>
            </p:nvSpPr>
            <p:spPr>
              <a:xfrm>
                <a:off x="6155874" y="3445427"/>
                <a:ext cx="129075" cy="92186"/>
              </a:xfrm>
              <a:custGeom>
                <a:avLst/>
                <a:gdLst/>
                <a:ahLst/>
                <a:cxnLst/>
                <a:rect l="l" t="t" r="r" b="b"/>
                <a:pathLst>
                  <a:path w="2175" h="1571" extrusionOk="0">
                    <a:moveTo>
                      <a:pt x="354" y="0"/>
                    </a:moveTo>
                    <a:cubicBezTo>
                      <a:pt x="159" y="0"/>
                      <a:pt x="1" y="158"/>
                      <a:pt x="1" y="363"/>
                    </a:cubicBezTo>
                    <a:lnTo>
                      <a:pt x="1" y="1570"/>
                    </a:lnTo>
                    <a:lnTo>
                      <a:pt x="1199" y="1570"/>
                    </a:lnTo>
                    <a:cubicBezTo>
                      <a:pt x="1738" y="1570"/>
                      <a:pt x="2175" y="1134"/>
                      <a:pt x="2175" y="595"/>
                    </a:cubicBezTo>
                    <a:lnTo>
                      <a:pt x="2175" y="363"/>
                    </a:lnTo>
                    <a:cubicBezTo>
                      <a:pt x="2175" y="158"/>
                      <a:pt x="2017" y="0"/>
                      <a:pt x="1822" y="0"/>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18" name="Google Shape;1018;p32"/>
          <p:cNvGrpSpPr/>
          <p:nvPr/>
        </p:nvGrpSpPr>
        <p:grpSpPr>
          <a:xfrm>
            <a:off x="7132326" y="3319258"/>
            <a:ext cx="1371593" cy="789702"/>
            <a:chOff x="6857805" y="3520415"/>
            <a:chExt cx="1371593" cy="789702"/>
          </a:xfrm>
        </p:grpSpPr>
        <p:sp>
          <p:nvSpPr>
            <p:cNvPr id="1019" name="Google Shape;1019;p32"/>
            <p:cNvSpPr/>
            <p:nvPr/>
          </p:nvSpPr>
          <p:spPr>
            <a:xfrm>
              <a:off x="6857952" y="3520415"/>
              <a:ext cx="1371446" cy="789702"/>
            </a:xfrm>
            <a:custGeom>
              <a:avLst/>
              <a:gdLst/>
              <a:ahLst/>
              <a:cxnLst/>
              <a:rect l="l" t="t" r="r" b="b"/>
              <a:pathLst>
                <a:path w="21788" h="12609" extrusionOk="0">
                  <a:moveTo>
                    <a:pt x="13092" y="0"/>
                  </a:moveTo>
                  <a:cubicBezTo>
                    <a:pt x="12692" y="0"/>
                    <a:pt x="12367" y="335"/>
                    <a:pt x="12386" y="744"/>
                  </a:cubicBezTo>
                  <a:lnTo>
                    <a:pt x="12386" y="1125"/>
                  </a:lnTo>
                  <a:lnTo>
                    <a:pt x="10704" y="1125"/>
                  </a:lnTo>
                  <a:cubicBezTo>
                    <a:pt x="10416" y="1125"/>
                    <a:pt x="10184" y="1357"/>
                    <a:pt x="10184" y="1645"/>
                  </a:cubicBezTo>
                  <a:lnTo>
                    <a:pt x="10184" y="595"/>
                  </a:lnTo>
                  <a:lnTo>
                    <a:pt x="503" y="595"/>
                  </a:lnTo>
                  <a:lnTo>
                    <a:pt x="503" y="9105"/>
                  </a:lnTo>
                  <a:lnTo>
                    <a:pt x="354" y="9105"/>
                  </a:lnTo>
                  <a:cubicBezTo>
                    <a:pt x="159" y="9105"/>
                    <a:pt x="1" y="9263"/>
                    <a:pt x="1" y="9468"/>
                  </a:cubicBezTo>
                  <a:lnTo>
                    <a:pt x="1" y="9700"/>
                  </a:lnTo>
                  <a:cubicBezTo>
                    <a:pt x="1" y="10230"/>
                    <a:pt x="438" y="10666"/>
                    <a:pt x="967" y="10666"/>
                  </a:cubicBezTo>
                  <a:lnTo>
                    <a:pt x="2946" y="10666"/>
                  </a:lnTo>
                  <a:cubicBezTo>
                    <a:pt x="3216" y="11800"/>
                    <a:pt x="4238" y="12599"/>
                    <a:pt x="5408" y="12599"/>
                  </a:cubicBezTo>
                  <a:cubicBezTo>
                    <a:pt x="6579" y="12599"/>
                    <a:pt x="7592" y="11800"/>
                    <a:pt x="7870" y="10666"/>
                  </a:cubicBezTo>
                  <a:lnTo>
                    <a:pt x="14625" y="10666"/>
                  </a:lnTo>
                  <a:cubicBezTo>
                    <a:pt x="14894" y="11800"/>
                    <a:pt x="15907" y="12608"/>
                    <a:pt x="17078" y="12608"/>
                  </a:cubicBezTo>
                  <a:cubicBezTo>
                    <a:pt x="18248" y="12608"/>
                    <a:pt x="19270" y="11800"/>
                    <a:pt x="19540" y="10666"/>
                  </a:cubicBezTo>
                  <a:lnTo>
                    <a:pt x="20812" y="10666"/>
                  </a:lnTo>
                  <a:cubicBezTo>
                    <a:pt x="21351" y="10666"/>
                    <a:pt x="21788" y="10230"/>
                    <a:pt x="21788" y="9700"/>
                  </a:cubicBezTo>
                  <a:lnTo>
                    <a:pt x="21788" y="9468"/>
                  </a:lnTo>
                  <a:cubicBezTo>
                    <a:pt x="21788" y="9273"/>
                    <a:pt x="21630" y="9105"/>
                    <a:pt x="21435" y="9105"/>
                  </a:cubicBezTo>
                  <a:lnTo>
                    <a:pt x="21407" y="9105"/>
                  </a:lnTo>
                  <a:lnTo>
                    <a:pt x="21407" y="6913"/>
                  </a:lnTo>
                  <a:cubicBezTo>
                    <a:pt x="21407" y="6327"/>
                    <a:pt x="20970" y="5835"/>
                    <a:pt x="20394" y="5751"/>
                  </a:cubicBezTo>
                  <a:lnTo>
                    <a:pt x="17997" y="5417"/>
                  </a:lnTo>
                  <a:cubicBezTo>
                    <a:pt x="17598" y="5361"/>
                    <a:pt x="17273" y="5073"/>
                    <a:pt x="17180" y="4674"/>
                  </a:cubicBezTo>
                  <a:lnTo>
                    <a:pt x="16659" y="2342"/>
                  </a:lnTo>
                  <a:cubicBezTo>
                    <a:pt x="16501" y="1626"/>
                    <a:pt x="15860" y="1125"/>
                    <a:pt x="15136" y="1125"/>
                  </a:cubicBezTo>
                  <a:lnTo>
                    <a:pt x="13798" y="1125"/>
                  </a:lnTo>
                  <a:lnTo>
                    <a:pt x="13798" y="744"/>
                  </a:lnTo>
                  <a:cubicBezTo>
                    <a:pt x="13816" y="335"/>
                    <a:pt x="13501" y="0"/>
                    <a:pt x="1309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0" name="Google Shape;1020;p32"/>
            <p:cNvGrpSpPr/>
            <p:nvPr/>
          </p:nvGrpSpPr>
          <p:grpSpPr>
            <a:xfrm>
              <a:off x="6857805" y="3521292"/>
              <a:ext cx="1371446" cy="787948"/>
              <a:chOff x="6857805" y="2907154"/>
              <a:chExt cx="1371446" cy="787948"/>
            </a:xfrm>
          </p:grpSpPr>
          <p:sp>
            <p:nvSpPr>
              <p:cNvPr id="1021" name="Google Shape;1021;p32"/>
              <p:cNvSpPr/>
              <p:nvPr/>
            </p:nvSpPr>
            <p:spPr>
              <a:xfrm>
                <a:off x="6889403" y="2975797"/>
                <a:ext cx="1315928" cy="597678"/>
              </a:xfrm>
              <a:custGeom>
                <a:avLst/>
                <a:gdLst/>
                <a:ahLst/>
                <a:cxnLst/>
                <a:rect l="l" t="t" r="r" b="b"/>
                <a:pathLst>
                  <a:path w="20906" h="9543" extrusionOk="0">
                    <a:moveTo>
                      <a:pt x="10202" y="1"/>
                    </a:moveTo>
                    <a:cubicBezTo>
                      <a:pt x="9914" y="1"/>
                      <a:pt x="9682" y="233"/>
                      <a:pt x="9682" y="521"/>
                    </a:cubicBezTo>
                    <a:lnTo>
                      <a:pt x="9682" y="2574"/>
                    </a:lnTo>
                    <a:lnTo>
                      <a:pt x="1" y="2574"/>
                    </a:lnTo>
                    <a:lnTo>
                      <a:pt x="1" y="8836"/>
                    </a:lnTo>
                    <a:cubicBezTo>
                      <a:pt x="1" y="9227"/>
                      <a:pt x="316" y="9542"/>
                      <a:pt x="707" y="9542"/>
                    </a:cubicBezTo>
                    <a:lnTo>
                      <a:pt x="20199" y="9542"/>
                    </a:lnTo>
                    <a:cubicBezTo>
                      <a:pt x="20589" y="9542"/>
                      <a:pt x="20905" y="9227"/>
                      <a:pt x="20905" y="8836"/>
                    </a:cubicBezTo>
                    <a:lnTo>
                      <a:pt x="20905" y="5789"/>
                    </a:lnTo>
                    <a:cubicBezTo>
                      <a:pt x="20905" y="5204"/>
                      <a:pt x="20468" y="4711"/>
                      <a:pt x="19892" y="4628"/>
                    </a:cubicBezTo>
                    <a:lnTo>
                      <a:pt x="17495" y="4293"/>
                    </a:lnTo>
                    <a:cubicBezTo>
                      <a:pt x="17096" y="4237"/>
                      <a:pt x="16771" y="3940"/>
                      <a:pt x="16687" y="3550"/>
                    </a:cubicBezTo>
                    <a:lnTo>
                      <a:pt x="16157" y="1218"/>
                    </a:lnTo>
                    <a:cubicBezTo>
                      <a:pt x="15999" y="502"/>
                      <a:pt x="15368" y="1"/>
                      <a:pt x="14634"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2"/>
              <p:cNvSpPr/>
              <p:nvPr/>
            </p:nvSpPr>
            <p:spPr>
              <a:xfrm>
                <a:off x="7580665" y="3035733"/>
                <a:ext cx="291876" cy="203735"/>
              </a:xfrm>
              <a:custGeom>
                <a:avLst/>
                <a:gdLst/>
                <a:ahLst/>
                <a:cxnLst/>
                <a:rect l="l" t="t" r="r" b="b"/>
                <a:pathLst>
                  <a:path w="4637" h="3253" extrusionOk="0">
                    <a:moveTo>
                      <a:pt x="3197" y="1"/>
                    </a:moveTo>
                    <a:cubicBezTo>
                      <a:pt x="3191" y="1"/>
                      <a:pt x="3184" y="1"/>
                      <a:pt x="3178" y="1"/>
                    </a:cubicBezTo>
                    <a:lnTo>
                      <a:pt x="0" y="1"/>
                    </a:lnTo>
                    <a:lnTo>
                      <a:pt x="0" y="3252"/>
                    </a:lnTo>
                    <a:lnTo>
                      <a:pt x="4637" y="3243"/>
                    </a:lnTo>
                    <a:lnTo>
                      <a:pt x="4181" y="828"/>
                    </a:lnTo>
                    <a:cubicBezTo>
                      <a:pt x="4090" y="351"/>
                      <a:pt x="3681" y="1"/>
                      <a:pt x="3197" y="1"/>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2"/>
              <p:cNvSpPr/>
              <p:nvPr/>
            </p:nvSpPr>
            <p:spPr>
              <a:xfrm>
                <a:off x="7773655" y="3377881"/>
                <a:ext cx="318753" cy="317221"/>
              </a:xfrm>
              <a:custGeom>
                <a:avLst/>
                <a:gdLst/>
                <a:ahLst/>
                <a:cxnLst/>
                <a:rect l="l" t="t" r="r" b="b"/>
                <a:pathLst>
                  <a:path w="5064" h="5065" extrusionOk="0">
                    <a:moveTo>
                      <a:pt x="2537" y="1"/>
                    </a:moveTo>
                    <a:cubicBezTo>
                      <a:pt x="1143" y="1"/>
                      <a:pt x="0" y="1134"/>
                      <a:pt x="0" y="2528"/>
                    </a:cubicBezTo>
                    <a:cubicBezTo>
                      <a:pt x="0" y="3931"/>
                      <a:pt x="1143" y="5064"/>
                      <a:pt x="2537" y="5064"/>
                    </a:cubicBezTo>
                    <a:cubicBezTo>
                      <a:pt x="3930" y="5064"/>
                      <a:pt x="5064" y="3931"/>
                      <a:pt x="5064" y="2528"/>
                    </a:cubicBezTo>
                    <a:cubicBezTo>
                      <a:pt x="5064" y="1134"/>
                      <a:pt x="3930" y="1"/>
                      <a:pt x="25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2"/>
              <p:cNvSpPr/>
              <p:nvPr/>
            </p:nvSpPr>
            <p:spPr>
              <a:xfrm>
                <a:off x="7852021" y="3455855"/>
                <a:ext cx="189527" cy="161648"/>
              </a:xfrm>
              <a:custGeom>
                <a:avLst/>
                <a:gdLst/>
                <a:ahLst/>
                <a:cxnLst/>
                <a:rect l="l" t="t" r="r" b="b"/>
                <a:pathLst>
                  <a:path w="3011" h="2581" extrusionOk="0">
                    <a:moveTo>
                      <a:pt x="1292" y="1"/>
                    </a:moveTo>
                    <a:cubicBezTo>
                      <a:pt x="576" y="1"/>
                      <a:pt x="0" y="577"/>
                      <a:pt x="0" y="1292"/>
                    </a:cubicBezTo>
                    <a:cubicBezTo>
                      <a:pt x="0" y="2066"/>
                      <a:pt x="640" y="2580"/>
                      <a:pt x="1303" y="2580"/>
                    </a:cubicBezTo>
                    <a:cubicBezTo>
                      <a:pt x="1620" y="2580"/>
                      <a:pt x="1941" y="2463"/>
                      <a:pt x="2202" y="2203"/>
                    </a:cubicBezTo>
                    <a:cubicBezTo>
                      <a:pt x="3011" y="1385"/>
                      <a:pt x="2444" y="1"/>
                      <a:pt x="1292"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2"/>
              <p:cNvSpPr/>
              <p:nvPr/>
            </p:nvSpPr>
            <p:spPr>
              <a:xfrm>
                <a:off x="7908735" y="3511721"/>
                <a:ext cx="57406" cy="49352"/>
              </a:xfrm>
              <a:custGeom>
                <a:avLst/>
                <a:gdLst/>
                <a:ahLst/>
                <a:cxnLst/>
                <a:rect l="l" t="t" r="r" b="b"/>
                <a:pathLst>
                  <a:path w="912" h="788" extrusionOk="0">
                    <a:moveTo>
                      <a:pt x="391" y="1"/>
                    </a:moveTo>
                    <a:cubicBezTo>
                      <a:pt x="177" y="1"/>
                      <a:pt x="1" y="177"/>
                      <a:pt x="1" y="400"/>
                    </a:cubicBezTo>
                    <a:cubicBezTo>
                      <a:pt x="1" y="632"/>
                      <a:pt x="191" y="788"/>
                      <a:pt x="391" y="788"/>
                    </a:cubicBezTo>
                    <a:cubicBezTo>
                      <a:pt x="488" y="788"/>
                      <a:pt x="588" y="751"/>
                      <a:pt x="670" y="670"/>
                    </a:cubicBezTo>
                    <a:cubicBezTo>
                      <a:pt x="911" y="428"/>
                      <a:pt x="744" y="10"/>
                      <a:pt x="3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2"/>
              <p:cNvSpPr/>
              <p:nvPr/>
            </p:nvSpPr>
            <p:spPr>
              <a:xfrm>
                <a:off x="7039149" y="3377881"/>
                <a:ext cx="318753" cy="317221"/>
              </a:xfrm>
              <a:custGeom>
                <a:avLst/>
                <a:gdLst/>
                <a:ahLst/>
                <a:cxnLst/>
                <a:rect l="l" t="t" r="r" b="b"/>
                <a:pathLst>
                  <a:path w="5064" h="5065" extrusionOk="0">
                    <a:moveTo>
                      <a:pt x="2527" y="1"/>
                    </a:moveTo>
                    <a:cubicBezTo>
                      <a:pt x="1134" y="1"/>
                      <a:pt x="0" y="1134"/>
                      <a:pt x="0" y="2528"/>
                    </a:cubicBezTo>
                    <a:cubicBezTo>
                      <a:pt x="0" y="3931"/>
                      <a:pt x="1134" y="5064"/>
                      <a:pt x="2527" y="5064"/>
                    </a:cubicBezTo>
                    <a:cubicBezTo>
                      <a:pt x="3930" y="5064"/>
                      <a:pt x="5064" y="3931"/>
                      <a:pt x="5064" y="2528"/>
                    </a:cubicBezTo>
                    <a:cubicBezTo>
                      <a:pt x="5064" y="1134"/>
                      <a:pt x="3930" y="1"/>
                      <a:pt x="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2"/>
              <p:cNvSpPr/>
              <p:nvPr/>
            </p:nvSpPr>
            <p:spPr>
              <a:xfrm>
                <a:off x="7117516" y="3455855"/>
                <a:ext cx="189527" cy="161648"/>
              </a:xfrm>
              <a:custGeom>
                <a:avLst/>
                <a:gdLst/>
                <a:ahLst/>
                <a:cxnLst/>
                <a:rect l="l" t="t" r="r" b="b"/>
                <a:pathLst>
                  <a:path w="3011" h="2581" extrusionOk="0">
                    <a:moveTo>
                      <a:pt x="1282" y="1"/>
                    </a:moveTo>
                    <a:cubicBezTo>
                      <a:pt x="576" y="1"/>
                      <a:pt x="0" y="577"/>
                      <a:pt x="0" y="1292"/>
                    </a:cubicBezTo>
                    <a:cubicBezTo>
                      <a:pt x="0" y="2066"/>
                      <a:pt x="635" y="2580"/>
                      <a:pt x="1296" y="2580"/>
                    </a:cubicBezTo>
                    <a:cubicBezTo>
                      <a:pt x="1611" y="2580"/>
                      <a:pt x="1932" y="2463"/>
                      <a:pt x="2193" y="2203"/>
                    </a:cubicBezTo>
                    <a:cubicBezTo>
                      <a:pt x="3010" y="1385"/>
                      <a:pt x="2434" y="1"/>
                      <a:pt x="1282"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2"/>
              <p:cNvSpPr/>
              <p:nvPr/>
            </p:nvSpPr>
            <p:spPr>
              <a:xfrm>
                <a:off x="7173600" y="3511721"/>
                <a:ext cx="57972" cy="49352"/>
              </a:xfrm>
              <a:custGeom>
                <a:avLst/>
                <a:gdLst/>
                <a:ahLst/>
                <a:cxnLst/>
                <a:rect l="l" t="t" r="r" b="b"/>
                <a:pathLst>
                  <a:path w="921" h="788" extrusionOk="0">
                    <a:moveTo>
                      <a:pt x="391" y="1"/>
                    </a:moveTo>
                    <a:cubicBezTo>
                      <a:pt x="177" y="1"/>
                      <a:pt x="1" y="177"/>
                      <a:pt x="1" y="400"/>
                    </a:cubicBezTo>
                    <a:cubicBezTo>
                      <a:pt x="1" y="632"/>
                      <a:pt x="191" y="788"/>
                      <a:pt x="392" y="788"/>
                    </a:cubicBezTo>
                    <a:cubicBezTo>
                      <a:pt x="489" y="788"/>
                      <a:pt x="588" y="751"/>
                      <a:pt x="670" y="670"/>
                    </a:cubicBezTo>
                    <a:cubicBezTo>
                      <a:pt x="921" y="428"/>
                      <a:pt x="744" y="10"/>
                      <a:pt x="3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2"/>
              <p:cNvSpPr/>
              <p:nvPr/>
            </p:nvSpPr>
            <p:spPr>
              <a:xfrm>
                <a:off x="8153780" y="3324959"/>
                <a:ext cx="35753" cy="88496"/>
              </a:xfrm>
              <a:custGeom>
                <a:avLst/>
                <a:gdLst/>
                <a:ahLst/>
                <a:cxnLst/>
                <a:rect l="l" t="t" r="r" b="b"/>
                <a:pathLst>
                  <a:path w="568" h="1413" extrusionOk="0">
                    <a:moveTo>
                      <a:pt x="279" y="0"/>
                    </a:moveTo>
                    <a:cubicBezTo>
                      <a:pt x="121" y="0"/>
                      <a:pt x="0" y="121"/>
                      <a:pt x="0" y="279"/>
                    </a:cubicBezTo>
                    <a:lnTo>
                      <a:pt x="0" y="1134"/>
                    </a:lnTo>
                    <a:cubicBezTo>
                      <a:pt x="0" y="1282"/>
                      <a:pt x="131" y="1412"/>
                      <a:pt x="279" y="1412"/>
                    </a:cubicBezTo>
                    <a:cubicBezTo>
                      <a:pt x="437" y="1412"/>
                      <a:pt x="567" y="1282"/>
                      <a:pt x="567" y="1124"/>
                    </a:cubicBezTo>
                    <a:lnTo>
                      <a:pt x="567" y="279"/>
                    </a:lnTo>
                    <a:cubicBezTo>
                      <a:pt x="567" y="121"/>
                      <a:pt x="437" y="0"/>
                      <a:pt x="2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2"/>
              <p:cNvSpPr/>
              <p:nvPr/>
            </p:nvSpPr>
            <p:spPr>
              <a:xfrm>
                <a:off x="8092975" y="3475647"/>
                <a:ext cx="136276" cy="97828"/>
              </a:xfrm>
              <a:custGeom>
                <a:avLst/>
                <a:gdLst/>
                <a:ahLst/>
                <a:cxnLst/>
                <a:rect l="l" t="t" r="r" b="b"/>
                <a:pathLst>
                  <a:path w="2165" h="1562" extrusionOk="0">
                    <a:moveTo>
                      <a:pt x="353" y="1"/>
                    </a:moveTo>
                    <a:cubicBezTo>
                      <a:pt x="158" y="1"/>
                      <a:pt x="0" y="158"/>
                      <a:pt x="0" y="354"/>
                    </a:cubicBezTo>
                    <a:lnTo>
                      <a:pt x="0" y="1561"/>
                    </a:lnTo>
                    <a:lnTo>
                      <a:pt x="1199" y="1561"/>
                    </a:lnTo>
                    <a:cubicBezTo>
                      <a:pt x="1738" y="1561"/>
                      <a:pt x="2165" y="1134"/>
                      <a:pt x="2165" y="595"/>
                    </a:cubicBezTo>
                    <a:lnTo>
                      <a:pt x="2165" y="354"/>
                    </a:lnTo>
                    <a:cubicBezTo>
                      <a:pt x="2165" y="158"/>
                      <a:pt x="2007" y="1"/>
                      <a:pt x="18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2"/>
              <p:cNvSpPr/>
              <p:nvPr/>
            </p:nvSpPr>
            <p:spPr>
              <a:xfrm>
                <a:off x="6857805" y="3475647"/>
                <a:ext cx="136905" cy="97828"/>
              </a:xfrm>
              <a:custGeom>
                <a:avLst/>
                <a:gdLst/>
                <a:ahLst/>
                <a:cxnLst/>
                <a:rect l="l" t="t" r="r" b="b"/>
                <a:pathLst>
                  <a:path w="2175" h="1562" extrusionOk="0">
                    <a:moveTo>
                      <a:pt x="354" y="1"/>
                    </a:moveTo>
                    <a:cubicBezTo>
                      <a:pt x="159" y="1"/>
                      <a:pt x="1" y="158"/>
                      <a:pt x="1" y="363"/>
                    </a:cubicBezTo>
                    <a:lnTo>
                      <a:pt x="1" y="595"/>
                    </a:lnTo>
                    <a:cubicBezTo>
                      <a:pt x="1" y="1125"/>
                      <a:pt x="438" y="1561"/>
                      <a:pt x="967" y="1561"/>
                    </a:cubicBezTo>
                    <a:lnTo>
                      <a:pt x="2175" y="1561"/>
                    </a:lnTo>
                    <a:lnTo>
                      <a:pt x="2175" y="354"/>
                    </a:lnTo>
                    <a:cubicBezTo>
                      <a:pt x="2175" y="158"/>
                      <a:pt x="2008" y="1"/>
                      <a:pt x="18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2"/>
              <p:cNvSpPr/>
              <p:nvPr/>
            </p:nvSpPr>
            <p:spPr>
              <a:xfrm>
                <a:off x="6889403" y="3320888"/>
                <a:ext cx="61497" cy="100709"/>
              </a:xfrm>
              <a:custGeom>
                <a:avLst/>
                <a:gdLst/>
                <a:ahLst/>
                <a:cxnLst/>
                <a:rect l="l" t="t" r="r" b="b"/>
                <a:pathLst>
                  <a:path w="977" h="1608" extrusionOk="0">
                    <a:moveTo>
                      <a:pt x="1" y="0"/>
                    </a:moveTo>
                    <a:lnTo>
                      <a:pt x="1" y="1607"/>
                    </a:lnTo>
                    <a:lnTo>
                      <a:pt x="976" y="1607"/>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2"/>
              <p:cNvSpPr/>
              <p:nvPr/>
            </p:nvSpPr>
            <p:spPr>
              <a:xfrm>
                <a:off x="6889403" y="3320888"/>
                <a:ext cx="61497" cy="29749"/>
              </a:xfrm>
              <a:custGeom>
                <a:avLst/>
                <a:gdLst/>
                <a:ahLst/>
                <a:cxnLst/>
                <a:rect l="l" t="t" r="r" b="b"/>
                <a:pathLst>
                  <a:path w="977" h="475" extrusionOk="0">
                    <a:moveTo>
                      <a:pt x="1" y="0"/>
                    </a:moveTo>
                    <a:lnTo>
                      <a:pt x="1" y="474"/>
                    </a:lnTo>
                    <a:lnTo>
                      <a:pt x="976" y="474"/>
                    </a:lnTo>
                    <a:lnTo>
                      <a:pt x="9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2"/>
              <p:cNvSpPr/>
              <p:nvPr/>
            </p:nvSpPr>
            <p:spPr>
              <a:xfrm>
                <a:off x="7580665" y="3263268"/>
                <a:ext cx="71380" cy="33820"/>
              </a:xfrm>
              <a:custGeom>
                <a:avLst/>
                <a:gdLst/>
                <a:ahLst/>
                <a:cxnLst/>
                <a:rect l="l" t="t" r="r" b="b"/>
                <a:pathLst>
                  <a:path w="1134" h="540" extrusionOk="0">
                    <a:moveTo>
                      <a:pt x="0" y="0"/>
                    </a:moveTo>
                    <a:lnTo>
                      <a:pt x="0" y="539"/>
                    </a:lnTo>
                    <a:lnTo>
                      <a:pt x="1134" y="539"/>
                    </a:lnTo>
                    <a:lnTo>
                      <a:pt x="1134"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2"/>
              <p:cNvSpPr/>
              <p:nvPr/>
            </p:nvSpPr>
            <p:spPr>
              <a:xfrm>
                <a:off x="7637379" y="2907154"/>
                <a:ext cx="88941" cy="71022"/>
              </a:xfrm>
              <a:custGeom>
                <a:avLst/>
                <a:gdLst/>
                <a:ahLst/>
                <a:cxnLst/>
                <a:rect l="l" t="t" r="r" b="b"/>
                <a:pathLst>
                  <a:path w="1413" h="1134" extrusionOk="0">
                    <a:moveTo>
                      <a:pt x="707" y="0"/>
                    </a:moveTo>
                    <a:cubicBezTo>
                      <a:pt x="317" y="0"/>
                      <a:pt x="1" y="316"/>
                      <a:pt x="1" y="707"/>
                    </a:cubicBezTo>
                    <a:lnTo>
                      <a:pt x="1" y="1134"/>
                    </a:lnTo>
                    <a:lnTo>
                      <a:pt x="1413" y="1134"/>
                    </a:lnTo>
                    <a:lnTo>
                      <a:pt x="1413" y="707"/>
                    </a:lnTo>
                    <a:cubicBezTo>
                      <a:pt x="1413" y="316"/>
                      <a:pt x="1097" y="0"/>
                      <a:pt x="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2"/>
              <p:cNvSpPr/>
              <p:nvPr/>
            </p:nvSpPr>
            <p:spPr>
              <a:xfrm>
                <a:off x="6889403" y="2942039"/>
                <a:ext cx="609433" cy="195030"/>
              </a:xfrm>
              <a:custGeom>
                <a:avLst/>
                <a:gdLst/>
                <a:ahLst/>
                <a:cxnLst/>
                <a:rect l="l" t="t" r="r" b="b"/>
                <a:pathLst>
                  <a:path w="9682" h="3114" extrusionOk="0">
                    <a:moveTo>
                      <a:pt x="2937" y="493"/>
                    </a:moveTo>
                    <a:lnTo>
                      <a:pt x="2937" y="2630"/>
                    </a:lnTo>
                    <a:lnTo>
                      <a:pt x="1775" y="2630"/>
                    </a:lnTo>
                    <a:lnTo>
                      <a:pt x="1766" y="493"/>
                    </a:lnTo>
                    <a:close/>
                    <a:moveTo>
                      <a:pt x="4600" y="493"/>
                    </a:moveTo>
                    <a:lnTo>
                      <a:pt x="4600" y="2630"/>
                    </a:lnTo>
                    <a:lnTo>
                      <a:pt x="3429" y="2630"/>
                    </a:lnTo>
                    <a:lnTo>
                      <a:pt x="3429" y="493"/>
                    </a:lnTo>
                    <a:close/>
                    <a:moveTo>
                      <a:pt x="6263" y="493"/>
                    </a:moveTo>
                    <a:lnTo>
                      <a:pt x="6263" y="2630"/>
                    </a:lnTo>
                    <a:lnTo>
                      <a:pt x="5092" y="2630"/>
                    </a:lnTo>
                    <a:lnTo>
                      <a:pt x="5092" y="493"/>
                    </a:lnTo>
                    <a:close/>
                    <a:moveTo>
                      <a:pt x="7916" y="493"/>
                    </a:moveTo>
                    <a:lnTo>
                      <a:pt x="7916" y="2630"/>
                    </a:lnTo>
                    <a:lnTo>
                      <a:pt x="6746" y="2630"/>
                    </a:lnTo>
                    <a:lnTo>
                      <a:pt x="6746" y="493"/>
                    </a:lnTo>
                    <a:close/>
                    <a:moveTo>
                      <a:pt x="1" y="1"/>
                    </a:moveTo>
                    <a:lnTo>
                      <a:pt x="1" y="493"/>
                    </a:lnTo>
                    <a:lnTo>
                      <a:pt x="1283" y="493"/>
                    </a:lnTo>
                    <a:lnTo>
                      <a:pt x="1283" y="2630"/>
                    </a:lnTo>
                    <a:lnTo>
                      <a:pt x="1" y="2630"/>
                    </a:lnTo>
                    <a:lnTo>
                      <a:pt x="1" y="3113"/>
                    </a:lnTo>
                    <a:lnTo>
                      <a:pt x="9682" y="3113"/>
                    </a:lnTo>
                    <a:lnTo>
                      <a:pt x="9682" y="2630"/>
                    </a:lnTo>
                    <a:lnTo>
                      <a:pt x="8409" y="2630"/>
                    </a:lnTo>
                    <a:lnTo>
                      <a:pt x="8409" y="493"/>
                    </a:lnTo>
                    <a:lnTo>
                      <a:pt x="9682" y="493"/>
                    </a:lnTo>
                    <a:lnTo>
                      <a:pt x="9682" y="1"/>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2"/>
              <p:cNvSpPr/>
              <p:nvPr/>
            </p:nvSpPr>
            <p:spPr>
              <a:xfrm>
                <a:off x="7305218" y="3178279"/>
                <a:ext cx="169070" cy="54801"/>
              </a:xfrm>
              <a:custGeom>
                <a:avLst/>
                <a:gdLst/>
                <a:ahLst/>
                <a:cxnLst/>
                <a:rect l="l" t="t" r="r" b="b"/>
                <a:pathLst>
                  <a:path w="2686" h="875" extrusionOk="0">
                    <a:moveTo>
                      <a:pt x="0" y="1"/>
                    </a:moveTo>
                    <a:lnTo>
                      <a:pt x="0" y="874"/>
                    </a:lnTo>
                    <a:lnTo>
                      <a:pt x="2685" y="874"/>
                    </a:lnTo>
                    <a:lnTo>
                      <a:pt x="2685" y="1"/>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2"/>
              <p:cNvSpPr/>
              <p:nvPr/>
            </p:nvSpPr>
            <p:spPr>
              <a:xfrm>
                <a:off x="7009880" y="3178906"/>
                <a:ext cx="224021" cy="157139"/>
              </a:xfrm>
              <a:custGeom>
                <a:avLst/>
                <a:gdLst/>
                <a:ahLst/>
                <a:cxnLst/>
                <a:rect l="l" t="t" r="r" b="b"/>
                <a:pathLst>
                  <a:path w="3559" h="2509" extrusionOk="0">
                    <a:moveTo>
                      <a:pt x="1" y="0"/>
                    </a:moveTo>
                    <a:lnTo>
                      <a:pt x="1" y="2509"/>
                    </a:lnTo>
                    <a:lnTo>
                      <a:pt x="3559" y="2509"/>
                    </a:lnTo>
                    <a:lnTo>
                      <a:pt x="3559"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2"/>
              <p:cNvSpPr/>
              <p:nvPr/>
            </p:nvSpPr>
            <p:spPr>
              <a:xfrm>
                <a:off x="7305218" y="3259197"/>
                <a:ext cx="169070" cy="111168"/>
              </a:xfrm>
              <a:custGeom>
                <a:avLst/>
                <a:gdLst/>
                <a:ahLst/>
                <a:cxnLst/>
                <a:rect l="l" t="t" r="r" b="b"/>
                <a:pathLst>
                  <a:path w="2686" h="1775" extrusionOk="0">
                    <a:moveTo>
                      <a:pt x="0" y="0"/>
                    </a:moveTo>
                    <a:lnTo>
                      <a:pt x="0" y="1775"/>
                    </a:lnTo>
                    <a:lnTo>
                      <a:pt x="2685" y="1775"/>
                    </a:lnTo>
                    <a:lnTo>
                      <a:pt x="268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2"/>
              <p:cNvSpPr/>
              <p:nvPr/>
            </p:nvSpPr>
            <p:spPr>
              <a:xfrm>
                <a:off x="8092975" y="3475647"/>
                <a:ext cx="136276" cy="97828"/>
              </a:xfrm>
              <a:custGeom>
                <a:avLst/>
                <a:gdLst/>
                <a:ahLst/>
                <a:cxnLst/>
                <a:rect l="l" t="t" r="r" b="b"/>
                <a:pathLst>
                  <a:path w="2165" h="1562" extrusionOk="0">
                    <a:moveTo>
                      <a:pt x="353" y="1"/>
                    </a:moveTo>
                    <a:cubicBezTo>
                      <a:pt x="158" y="1"/>
                      <a:pt x="0" y="158"/>
                      <a:pt x="0" y="354"/>
                    </a:cubicBezTo>
                    <a:lnTo>
                      <a:pt x="0" y="1561"/>
                    </a:lnTo>
                    <a:lnTo>
                      <a:pt x="1199" y="1561"/>
                    </a:lnTo>
                    <a:cubicBezTo>
                      <a:pt x="1738" y="1561"/>
                      <a:pt x="2165" y="1134"/>
                      <a:pt x="2165" y="595"/>
                    </a:cubicBezTo>
                    <a:lnTo>
                      <a:pt x="2165" y="354"/>
                    </a:lnTo>
                    <a:cubicBezTo>
                      <a:pt x="2165" y="158"/>
                      <a:pt x="2007" y="1"/>
                      <a:pt x="1812" y="1"/>
                    </a:cubicBezTo>
                    <a:close/>
                  </a:path>
                </a:pathLst>
              </a:custGeom>
              <a:solidFill>
                <a:srgbClr val="EAB6B6">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2"/>
              <p:cNvSpPr/>
              <p:nvPr/>
            </p:nvSpPr>
            <p:spPr>
              <a:xfrm>
                <a:off x="6857805" y="3475647"/>
                <a:ext cx="136905" cy="97828"/>
              </a:xfrm>
              <a:custGeom>
                <a:avLst/>
                <a:gdLst/>
                <a:ahLst/>
                <a:cxnLst/>
                <a:rect l="l" t="t" r="r" b="b"/>
                <a:pathLst>
                  <a:path w="2175" h="1562" extrusionOk="0">
                    <a:moveTo>
                      <a:pt x="354" y="1"/>
                    </a:moveTo>
                    <a:cubicBezTo>
                      <a:pt x="159" y="1"/>
                      <a:pt x="1" y="158"/>
                      <a:pt x="1" y="363"/>
                    </a:cubicBezTo>
                    <a:lnTo>
                      <a:pt x="1" y="595"/>
                    </a:lnTo>
                    <a:cubicBezTo>
                      <a:pt x="1" y="1125"/>
                      <a:pt x="438" y="1561"/>
                      <a:pt x="967" y="1561"/>
                    </a:cubicBezTo>
                    <a:lnTo>
                      <a:pt x="2175" y="1561"/>
                    </a:lnTo>
                    <a:lnTo>
                      <a:pt x="2175" y="354"/>
                    </a:lnTo>
                    <a:cubicBezTo>
                      <a:pt x="2175" y="158"/>
                      <a:pt x="2008" y="1"/>
                      <a:pt x="1813" y="1"/>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2" name="Google Shape;104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93" name="Google Shape;293;p21"/>
          <p:cNvGrpSpPr/>
          <p:nvPr/>
        </p:nvGrpSpPr>
        <p:grpSpPr>
          <a:xfrm rot="600120">
            <a:off x="6751939" y="654260"/>
            <a:ext cx="729890" cy="636731"/>
            <a:chOff x="654403" y="3686935"/>
            <a:chExt cx="729818" cy="636668"/>
          </a:xfrm>
        </p:grpSpPr>
        <p:sp>
          <p:nvSpPr>
            <p:cNvPr id="94" name="Google Shape;294;p21"/>
            <p:cNvSpPr/>
            <p:nvPr/>
          </p:nvSpPr>
          <p:spPr>
            <a:xfrm>
              <a:off x="654403" y="3686935"/>
              <a:ext cx="729818" cy="636668"/>
            </a:xfrm>
            <a:custGeom>
              <a:avLst/>
              <a:gdLst/>
              <a:ahLst/>
              <a:cxnLst/>
              <a:rect l="l" t="t" r="r" b="b"/>
              <a:pathLst>
                <a:path w="16047" h="14077" extrusionOk="0">
                  <a:moveTo>
                    <a:pt x="4498" y="1"/>
                  </a:moveTo>
                  <a:cubicBezTo>
                    <a:pt x="4163" y="1"/>
                    <a:pt x="3856" y="177"/>
                    <a:pt x="3689" y="465"/>
                  </a:cubicBezTo>
                  <a:lnTo>
                    <a:pt x="168" y="6569"/>
                  </a:lnTo>
                  <a:cubicBezTo>
                    <a:pt x="1" y="6857"/>
                    <a:pt x="1" y="7210"/>
                    <a:pt x="168" y="7498"/>
                  </a:cubicBezTo>
                  <a:lnTo>
                    <a:pt x="3689" y="13612"/>
                  </a:lnTo>
                  <a:cubicBezTo>
                    <a:pt x="3856" y="13891"/>
                    <a:pt x="4163" y="14076"/>
                    <a:pt x="4498" y="14076"/>
                  </a:cubicBezTo>
                  <a:lnTo>
                    <a:pt x="11549" y="14076"/>
                  </a:lnTo>
                  <a:cubicBezTo>
                    <a:pt x="11884" y="14076"/>
                    <a:pt x="12190" y="13891"/>
                    <a:pt x="12358" y="13612"/>
                  </a:cubicBezTo>
                  <a:lnTo>
                    <a:pt x="15879" y="7498"/>
                  </a:lnTo>
                  <a:cubicBezTo>
                    <a:pt x="16046" y="7210"/>
                    <a:pt x="16046" y="6857"/>
                    <a:pt x="15879" y="6569"/>
                  </a:cubicBezTo>
                  <a:lnTo>
                    <a:pt x="12358" y="465"/>
                  </a:lnTo>
                  <a:cubicBezTo>
                    <a:pt x="12190" y="177"/>
                    <a:pt x="11884" y="1"/>
                    <a:pt x="11549"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295;p21"/>
            <p:cNvGrpSpPr/>
            <p:nvPr/>
          </p:nvGrpSpPr>
          <p:grpSpPr>
            <a:xfrm>
              <a:off x="654403" y="3686935"/>
              <a:ext cx="729818" cy="636668"/>
              <a:chOff x="5672100" y="2171625"/>
              <a:chExt cx="401175" cy="351925"/>
            </a:xfrm>
          </p:grpSpPr>
          <p:sp>
            <p:nvSpPr>
              <p:cNvPr id="96" name="Google Shape;296;p21"/>
              <p:cNvSpPr/>
              <p:nvPr/>
            </p:nvSpPr>
            <p:spPr>
              <a:xfrm>
                <a:off x="5672100" y="2171625"/>
                <a:ext cx="401175" cy="351925"/>
              </a:xfrm>
              <a:custGeom>
                <a:avLst/>
                <a:gdLst/>
                <a:ahLst/>
                <a:cxnLst/>
                <a:rect l="l" t="t" r="r" b="b"/>
                <a:pathLst>
                  <a:path w="16047" h="14077" extrusionOk="0">
                    <a:moveTo>
                      <a:pt x="4498" y="1"/>
                    </a:moveTo>
                    <a:cubicBezTo>
                      <a:pt x="4163" y="1"/>
                      <a:pt x="3857" y="177"/>
                      <a:pt x="3689" y="465"/>
                    </a:cubicBezTo>
                    <a:lnTo>
                      <a:pt x="168" y="6579"/>
                    </a:lnTo>
                    <a:cubicBezTo>
                      <a:pt x="1" y="6867"/>
                      <a:pt x="1" y="7220"/>
                      <a:pt x="168" y="7508"/>
                    </a:cubicBezTo>
                    <a:lnTo>
                      <a:pt x="3689" y="13612"/>
                    </a:lnTo>
                    <a:cubicBezTo>
                      <a:pt x="3857" y="13900"/>
                      <a:pt x="4163" y="14076"/>
                      <a:pt x="4498" y="14076"/>
                    </a:cubicBezTo>
                    <a:lnTo>
                      <a:pt x="11549" y="14076"/>
                    </a:lnTo>
                    <a:cubicBezTo>
                      <a:pt x="11875" y="14076"/>
                      <a:pt x="12191" y="13900"/>
                      <a:pt x="12348" y="13612"/>
                    </a:cubicBezTo>
                    <a:lnTo>
                      <a:pt x="15879" y="7508"/>
                    </a:lnTo>
                    <a:cubicBezTo>
                      <a:pt x="16046" y="7220"/>
                      <a:pt x="16046" y="6867"/>
                      <a:pt x="15879" y="6579"/>
                    </a:cubicBezTo>
                    <a:lnTo>
                      <a:pt x="12348" y="465"/>
                    </a:lnTo>
                    <a:cubicBezTo>
                      <a:pt x="12191" y="177"/>
                      <a:pt x="11875" y="1"/>
                      <a:pt x="11549"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297;p21"/>
              <p:cNvSpPr/>
              <p:nvPr/>
            </p:nvSpPr>
            <p:spPr>
              <a:xfrm>
                <a:off x="5738550" y="2301875"/>
                <a:ext cx="51575" cy="82375"/>
              </a:xfrm>
              <a:custGeom>
                <a:avLst/>
                <a:gdLst/>
                <a:ahLst/>
                <a:cxnLst/>
                <a:rect l="l" t="t" r="r" b="b"/>
                <a:pathLst>
                  <a:path w="2063" h="3295" extrusionOk="0">
                    <a:moveTo>
                      <a:pt x="1010" y="0"/>
                    </a:moveTo>
                    <a:cubicBezTo>
                      <a:pt x="759" y="0"/>
                      <a:pt x="518" y="83"/>
                      <a:pt x="316" y="226"/>
                    </a:cubicBezTo>
                    <a:cubicBezTo>
                      <a:pt x="130" y="375"/>
                      <a:pt x="19" y="616"/>
                      <a:pt x="37" y="858"/>
                    </a:cubicBezTo>
                    <a:cubicBezTo>
                      <a:pt x="28" y="1053"/>
                      <a:pt x="93" y="1248"/>
                      <a:pt x="214" y="1406"/>
                    </a:cubicBezTo>
                    <a:cubicBezTo>
                      <a:pt x="381" y="1592"/>
                      <a:pt x="595" y="1731"/>
                      <a:pt x="827" y="1805"/>
                    </a:cubicBezTo>
                    <a:cubicBezTo>
                      <a:pt x="1031" y="1880"/>
                      <a:pt x="1226" y="1973"/>
                      <a:pt x="1394" y="2103"/>
                    </a:cubicBezTo>
                    <a:cubicBezTo>
                      <a:pt x="1487" y="2177"/>
                      <a:pt x="1533" y="2289"/>
                      <a:pt x="1533" y="2409"/>
                    </a:cubicBezTo>
                    <a:cubicBezTo>
                      <a:pt x="1533" y="2530"/>
                      <a:pt x="1487" y="2651"/>
                      <a:pt x="1384" y="2734"/>
                    </a:cubicBezTo>
                    <a:cubicBezTo>
                      <a:pt x="1266" y="2806"/>
                      <a:pt x="1133" y="2850"/>
                      <a:pt x="993" y="2850"/>
                    </a:cubicBezTo>
                    <a:cubicBezTo>
                      <a:pt x="969" y="2850"/>
                      <a:pt x="945" y="2849"/>
                      <a:pt x="920" y="2846"/>
                    </a:cubicBezTo>
                    <a:cubicBezTo>
                      <a:pt x="771" y="2846"/>
                      <a:pt x="613" y="2827"/>
                      <a:pt x="465" y="2790"/>
                    </a:cubicBezTo>
                    <a:cubicBezTo>
                      <a:pt x="307" y="2753"/>
                      <a:pt x="149" y="2697"/>
                      <a:pt x="0" y="2623"/>
                    </a:cubicBezTo>
                    <a:lnTo>
                      <a:pt x="0" y="3125"/>
                    </a:lnTo>
                    <a:cubicBezTo>
                      <a:pt x="259" y="3237"/>
                      <a:pt x="542" y="3293"/>
                      <a:pt x="826" y="3293"/>
                    </a:cubicBezTo>
                    <a:cubicBezTo>
                      <a:pt x="848" y="3293"/>
                      <a:pt x="870" y="3293"/>
                      <a:pt x="892" y="3292"/>
                    </a:cubicBezTo>
                    <a:cubicBezTo>
                      <a:pt x="917" y="3294"/>
                      <a:pt x="942" y="3294"/>
                      <a:pt x="968" y="3294"/>
                    </a:cubicBezTo>
                    <a:cubicBezTo>
                      <a:pt x="1241" y="3294"/>
                      <a:pt x="1516" y="3203"/>
                      <a:pt x="1737" y="3050"/>
                    </a:cubicBezTo>
                    <a:cubicBezTo>
                      <a:pt x="1942" y="2883"/>
                      <a:pt x="2063" y="2632"/>
                      <a:pt x="2053" y="2381"/>
                    </a:cubicBezTo>
                    <a:cubicBezTo>
                      <a:pt x="2053" y="2251"/>
                      <a:pt x="2035" y="2121"/>
                      <a:pt x="1979" y="2001"/>
                    </a:cubicBezTo>
                    <a:cubicBezTo>
                      <a:pt x="1923" y="1889"/>
                      <a:pt x="1840" y="1787"/>
                      <a:pt x="1737" y="1713"/>
                    </a:cubicBezTo>
                    <a:cubicBezTo>
                      <a:pt x="1580" y="1601"/>
                      <a:pt x="1403" y="1508"/>
                      <a:pt x="1226" y="1443"/>
                    </a:cubicBezTo>
                    <a:cubicBezTo>
                      <a:pt x="1069" y="1387"/>
                      <a:pt x="929" y="1313"/>
                      <a:pt x="790" y="1239"/>
                    </a:cubicBezTo>
                    <a:cubicBezTo>
                      <a:pt x="715" y="1192"/>
                      <a:pt x="660" y="1136"/>
                      <a:pt x="613" y="1062"/>
                    </a:cubicBezTo>
                    <a:cubicBezTo>
                      <a:pt x="576" y="997"/>
                      <a:pt x="558" y="932"/>
                      <a:pt x="567" y="858"/>
                    </a:cubicBezTo>
                    <a:cubicBezTo>
                      <a:pt x="558" y="737"/>
                      <a:pt x="604" y="635"/>
                      <a:pt x="697" y="560"/>
                    </a:cubicBezTo>
                    <a:cubicBezTo>
                      <a:pt x="797" y="485"/>
                      <a:pt x="913" y="448"/>
                      <a:pt x="1036" y="448"/>
                    </a:cubicBezTo>
                    <a:cubicBezTo>
                      <a:pt x="1050" y="448"/>
                      <a:pt x="1064" y="448"/>
                      <a:pt x="1078" y="449"/>
                    </a:cubicBezTo>
                    <a:cubicBezTo>
                      <a:pt x="1338" y="458"/>
                      <a:pt x="1598" y="514"/>
                      <a:pt x="1840" y="625"/>
                    </a:cubicBezTo>
                    <a:lnTo>
                      <a:pt x="1998" y="198"/>
                    </a:lnTo>
                    <a:cubicBezTo>
                      <a:pt x="1710" y="68"/>
                      <a:pt x="1394" y="3"/>
                      <a:pt x="1087" y="3"/>
                    </a:cubicBezTo>
                    <a:cubicBezTo>
                      <a:pt x="1061" y="1"/>
                      <a:pt x="1036" y="0"/>
                      <a:pt x="101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298;p21"/>
              <p:cNvSpPr/>
              <p:nvPr/>
            </p:nvSpPr>
            <p:spPr>
              <a:xfrm>
                <a:off x="5796375" y="2302875"/>
                <a:ext cx="59950" cy="80150"/>
              </a:xfrm>
              <a:custGeom>
                <a:avLst/>
                <a:gdLst/>
                <a:ahLst/>
                <a:cxnLst/>
                <a:rect l="l" t="t" r="r" b="b"/>
                <a:pathLst>
                  <a:path w="2398" h="3206" extrusionOk="0">
                    <a:moveTo>
                      <a:pt x="1" y="0"/>
                    </a:moveTo>
                    <a:lnTo>
                      <a:pt x="1" y="455"/>
                    </a:lnTo>
                    <a:lnTo>
                      <a:pt x="939" y="455"/>
                    </a:lnTo>
                    <a:lnTo>
                      <a:pt x="939" y="3205"/>
                    </a:lnTo>
                    <a:lnTo>
                      <a:pt x="1459" y="3205"/>
                    </a:lnTo>
                    <a:lnTo>
                      <a:pt x="1459" y="455"/>
                    </a:lnTo>
                    <a:lnTo>
                      <a:pt x="2398" y="455"/>
                    </a:lnTo>
                    <a:lnTo>
                      <a:pt x="23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299;p21"/>
              <p:cNvSpPr/>
              <p:nvPr/>
            </p:nvSpPr>
            <p:spPr>
              <a:xfrm>
                <a:off x="5864675" y="2301925"/>
                <a:ext cx="75025" cy="82250"/>
              </a:xfrm>
              <a:custGeom>
                <a:avLst/>
                <a:gdLst/>
                <a:ahLst/>
                <a:cxnLst/>
                <a:rect l="l" t="t" r="r" b="b"/>
                <a:pathLst>
                  <a:path w="3001" h="3290" extrusionOk="0">
                    <a:moveTo>
                      <a:pt x="1563" y="436"/>
                    </a:moveTo>
                    <a:cubicBezTo>
                      <a:pt x="1812" y="436"/>
                      <a:pt x="2047" y="546"/>
                      <a:pt x="2202" y="744"/>
                    </a:cubicBezTo>
                    <a:cubicBezTo>
                      <a:pt x="2360" y="939"/>
                      <a:pt x="2434" y="1237"/>
                      <a:pt x="2434" y="1636"/>
                    </a:cubicBezTo>
                    <a:cubicBezTo>
                      <a:pt x="2434" y="2036"/>
                      <a:pt x="2360" y="2342"/>
                      <a:pt x="2202" y="2537"/>
                    </a:cubicBezTo>
                    <a:cubicBezTo>
                      <a:pt x="2012" y="2742"/>
                      <a:pt x="1756" y="2844"/>
                      <a:pt x="1501" y="2844"/>
                    </a:cubicBezTo>
                    <a:cubicBezTo>
                      <a:pt x="1245" y="2844"/>
                      <a:pt x="990" y="2742"/>
                      <a:pt x="799" y="2537"/>
                    </a:cubicBezTo>
                    <a:cubicBezTo>
                      <a:pt x="641" y="2333"/>
                      <a:pt x="567" y="2036"/>
                      <a:pt x="567" y="1645"/>
                    </a:cubicBezTo>
                    <a:lnTo>
                      <a:pt x="557" y="1645"/>
                    </a:lnTo>
                    <a:cubicBezTo>
                      <a:pt x="557" y="1255"/>
                      <a:pt x="641" y="949"/>
                      <a:pt x="799" y="744"/>
                    </a:cubicBezTo>
                    <a:cubicBezTo>
                      <a:pt x="963" y="546"/>
                      <a:pt x="1199" y="436"/>
                      <a:pt x="1447" y="436"/>
                    </a:cubicBezTo>
                    <a:cubicBezTo>
                      <a:pt x="1466" y="436"/>
                      <a:pt x="1486" y="436"/>
                      <a:pt x="1505" y="438"/>
                    </a:cubicBezTo>
                    <a:cubicBezTo>
                      <a:pt x="1525" y="436"/>
                      <a:pt x="1544" y="436"/>
                      <a:pt x="1563" y="436"/>
                    </a:cubicBezTo>
                    <a:close/>
                    <a:moveTo>
                      <a:pt x="1463" y="1"/>
                    </a:moveTo>
                    <a:cubicBezTo>
                      <a:pt x="1009" y="1"/>
                      <a:pt x="643" y="149"/>
                      <a:pt x="390" y="419"/>
                    </a:cubicBezTo>
                    <a:cubicBezTo>
                      <a:pt x="130" y="707"/>
                      <a:pt x="0" y="1116"/>
                      <a:pt x="0" y="1636"/>
                    </a:cubicBezTo>
                    <a:cubicBezTo>
                      <a:pt x="0" y="2166"/>
                      <a:pt x="130" y="2575"/>
                      <a:pt x="390" y="2863"/>
                    </a:cubicBezTo>
                    <a:cubicBezTo>
                      <a:pt x="650" y="3151"/>
                      <a:pt x="1022" y="3290"/>
                      <a:pt x="1505" y="3290"/>
                    </a:cubicBezTo>
                    <a:cubicBezTo>
                      <a:pt x="1979" y="3290"/>
                      <a:pt x="2351" y="3151"/>
                      <a:pt x="2611" y="2863"/>
                    </a:cubicBezTo>
                    <a:cubicBezTo>
                      <a:pt x="2871" y="2565"/>
                      <a:pt x="3001" y="2166"/>
                      <a:pt x="3001" y="1645"/>
                    </a:cubicBezTo>
                    <a:cubicBezTo>
                      <a:pt x="3001" y="1116"/>
                      <a:pt x="2871" y="716"/>
                      <a:pt x="2611" y="428"/>
                    </a:cubicBezTo>
                    <a:cubicBezTo>
                      <a:pt x="2351" y="140"/>
                      <a:pt x="1988" y="1"/>
                      <a:pt x="1505" y="1"/>
                    </a:cubicBezTo>
                    <a:cubicBezTo>
                      <a:pt x="1491" y="1"/>
                      <a:pt x="1477" y="1"/>
                      <a:pt x="146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300;p21"/>
              <p:cNvSpPr/>
              <p:nvPr/>
            </p:nvSpPr>
            <p:spPr>
              <a:xfrm>
                <a:off x="5956875" y="2303100"/>
                <a:ext cx="53450" cy="79925"/>
              </a:xfrm>
              <a:custGeom>
                <a:avLst/>
                <a:gdLst/>
                <a:ahLst/>
                <a:cxnLst/>
                <a:rect l="l" t="t" r="r" b="b"/>
                <a:pathLst>
                  <a:path w="2138" h="3197" extrusionOk="0">
                    <a:moveTo>
                      <a:pt x="939" y="427"/>
                    </a:moveTo>
                    <a:cubicBezTo>
                      <a:pt x="1109" y="427"/>
                      <a:pt x="1276" y="474"/>
                      <a:pt x="1413" y="567"/>
                    </a:cubicBezTo>
                    <a:cubicBezTo>
                      <a:pt x="1534" y="669"/>
                      <a:pt x="1599" y="818"/>
                      <a:pt x="1580" y="976"/>
                    </a:cubicBezTo>
                    <a:cubicBezTo>
                      <a:pt x="1599" y="1143"/>
                      <a:pt x="1524" y="1310"/>
                      <a:pt x="1394" y="1413"/>
                    </a:cubicBezTo>
                    <a:cubicBezTo>
                      <a:pt x="1243" y="1508"/>
                      <a:pt x="1071" y="1556"/>
                      <a:pt x="896" y="1556"/>
                    </a:cubicBezTo>
                    <a:cubicBezTo>
                      <a:pt x="867" y="1556"/>
                      <a:pt x="838" y="1555"/>
                      <a:pt x="809" y="1552"/>
                    </a:cubicBezTo>
                    <a:lnTo>
                      <a:pt x="521" y="1552"/>
                    </a:lnTo>
                    <a:lnTo>
                      <a:pt x="521" y="428"/>
                    </a:lnTo>
                    <a:lnTo>
                      <a:pt x="892" y="428"/>
                    </a:lnTo>
                    <a:cubicBezTo>
                      <a:pt x="908" y="427"/>
                      <a:pt x="923" y="427"/>
                      <a:pt x="939" y="427"/>
                    </a:cubicBezTo>
                    <a:close/>
                    <a:moveTo>
                      <a:pt x="1" y="0"/>
                    </a:moveTo>
                    <a:lnTo>
                      <a:pt x="1" y="3196"/>
                    </a:lnTo>
                    <a:lnTo>
                      <a:pt x="521" y="3196"/>
                    </a:lnTo>
                    <a:lnTo>
                      <a:pt x="521" y="1998"/>
                    </a:lnTo>
                    <a:lnTo>
                      <a:pt x="855" y="1998"/>
                    </a:lnTo>
                    <a:cubicBezTo>
                      <a:pt x="1264" y="1998"/>
                      <a:pt x="1571" y="1914"/>
                      <a:pt x="1794" y="1729"/>
                    </a:cubicBezTo>
                    <a:cubicBezTo>
                      <a:pt x="2017" y="1543"/>
                      <a:pt x="2137" y="1255"/>
                      <a:pt x="2119" y="967"/>
                    </a:cubicBezTo>
                    <a:cubicBezTo>
                      <a:pt x="2137" y="688"/>
                      <a:pt x="2035" y="419"/>
                      <a:pt x="1822" y="242"/>
                    </a:cubicBezTo>
                    <a:cubicBezTo>
                      <a:pt x="1626" y="75"/>
                      <a:pt x="1320" y="0"/>
                      <a:pt x="92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301;p21"/>
              <p:cNvSpPr/>
              <p:nvPr/>
            </p:nvSpPr>
            <p:spPr>
              <a:xfrm>
                <a:off x="5692775" y="2189275"/>
                <a:ext cx="360050" cy="316625"/>
              </a:xfrm>
              <a:custGeom>
                <a:avLst/>
                <a:gdLst/>
                <a:ahLst/>
                <a:cxnLst/>
                <a:rect l="l" t="t" r="r" b="b"/>
                <a:pathLst>
                  <a:path w="14402" h="12665" extrusionOk="0">
                    <a:moveTo>
                      <a:pt x="10124" y="456"/>
                    </a:moveTo>
                    <a:cubicBezTo>
                      <a:pt x="10422" y="456"/>
                      <a:pt x="10699" y="621"/>
                      <a:pt x="10843" y="884"/>
                    </a:cubicBezTo>
                    <a:lnTo>
                      <a:pt x="13742" y="5901"/>
                    </a:lnTo>
                    <a:cubicBezTo>
                      <a:pt x="13900" y="6170"/>
                      <a:pt x="13900" y="6495"/>
                      <a:pt x="13742" y="6765"/>
                    </a:cubicBezTo>
                    <a:lnTo>
                      <a:pt x="10843" y="11782"/>
                    </a:lnTo>
                    <a:cubicBezTo>
                      <a:pt x="10685" y="12051"/>
                      <a:pt x="10397" y="12218"/>
                      <a:pt x="10091" y="12218"/>
                    </a:cubicBezTo>
                    <a:lnTo>
                      <a:pt x="4302" y="12218"/>
                    </a:lnTo>
                    <a:cubicBezTo>
                      <a:pt x="3987" y="12218"/>
                      <a:pt x="3708" y="12051"/>
                      <a:pt x="3550" y="11782"/>
                    </a:cubicBezTo>
                    <a:lnTo>
                      <a:pt x="651" y="6765"/>
                    </a:lnTo>
                    <a:cubicBezTo>
                      <a:pt x="503" y="6495"/>
                      <a:pt x="503" y="6170"/>
                      <a:pt x="651" y="5901"/>
                    </a:cubicBezTo>
                    <a:lnTo>
                      <a:pt x="3550" y="884"/>
                    </a:lnTo>
                    <a:cubicBezTo>
                      <a:pt x="3704" y="621"/>
                      <a:pt x="3972" y="456"/>
                      <a:pt x="4277" y="456"/>
                    </a:cubicBezTo>
                    <a:cubicBezTo>
                      <a:pt x="4286" y="456"/>
                      <a:pt x="4294" y="456"/>
                      <a:pt x="4302" y="456"/>
                    </a:cubicBezTo>
                    <a:lnTo>
                      <a:pt x="10100" y="456"/>
                    </a:lnTo>
                    <a:cubicBezTo>
                      <a:pt x="10108" y="456"/>
                      <a:pt x="10116" y="456"/>
                      <a:pt x="10124" y="456"/>
                    </a:cubicBezTo>
                    <a:close/>
                    <a:moveTo>
                      <a:pt x="4061" y="1"/>
                    </a:moveTo>
                    <a:cubicBezTo>
                      <a:pt x="3745" y="1"/>
                      <a:pt x="3448" y="168"/>
                      <a:pt x="3290" y="447"/>
                    </a:cubicBezTo>
                    <a:lnTo>
                      <a:pt x="159" y="5891"/>
                    </a:lnTo>
                    <a:cubicBezTo>
                      <a:pt x="1" y="6161"/>
                      <a:pt x="1" y="6505"/>
                      <a:pt x="159" y="6774"/>
                    </a:cubicBezTo>
                    <a:lnTo>
                      <a:pt x="3290" y="12218"/>
                    </a:lnTo>
                    <a:cubicBezTo>
                      <a:pt x="3448" y="12497"/>
                      <a:pt x="3745" y="12664"/>
                      <a:pt x="4061" y="12664"/>
                    </a:cubicBezTo>
                    <a:lnTo>
                      <a:pt x="10342" y="12664"/>
                    </a:lnTo>
                    <a:cubicBezTo>
                      <a:pt x="10657" y="12664"/>
                      <a:pt x="10955" y="12497"/>
                      <a:pt x="11113" y="12218"/>
                    </a:cubicBezTo>
                    <a:lnTo>
                      <a:pt x="14244" y="6774"/>
                    </a:lnTo>
                    <a:cubicBezTo>
                      <a:pt x="14402" y="6505"/>
                      <a:pt x="14402" y="6161"/>
                      <a:pt x="14244" y="5891"/>
                    </a:cubicBezTo>
                    <a:lnTo>
                      <a:pt x="11113" y="447"/>
                    </a:lnTo>
                    <a:cubicBezTo>
                      <a:pt x="10955" y="168"/>
                      <a:pt x="10657" y="1"/>
                      <a:pt x="1034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33"/>
          <p:cNvSpPr txBox="1">
            <a:spLocks noGrp="1"/>
          </p:cNvSpPr>
          <p:nvPr>
            <p:ph type="title"/>
          </p:nvPr>
        </p:nvSpPr>
        <p:spPr>
          <a:xfrm>
            <a:off x="713224" y="539500"/>
            <a:ext cx="7832259" cy="11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dirty="0">
                <a:solidFill>
                  <a:srgbClr val="6D1E1E"/>
                </a:solidFill>
              </a:rPr>
              <a:t>Data Processing</a:t>
            </a:r>
            <a:endParaRPr dirty="0">
              <a:solidFill>
                <a:srgbClr val="6D1E1E"/>
              </a:solidFill>
            </a:endParaRPr>
          </a:p>
        </p:txBody>
      </p:sp>
      <p:sp>
        <p:nvSpPr>
          <p:cNvPr id="1048" name="Google Shape;1048;p33"/>
          <p:cNvSpPr txBox="1">
            <a:spLocks noGrp="1"/>
          </p:cNvSpPr>
          <p:nvPr>
            <p:ph type="subTitle" idx="1"/>
          </p:nvPr>
        </p:nvSpPr>
        <p:spPr>
          <a:xfrm>
            <a:off x="511685" y="1823181"/>
            <a:ext cx="5355067" cy="148049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600"/>
              <a:buFont typeface="Arial"/>
              <a:buChar char="•"/>
            </a:pPr>
            <a:r>
              <a:rPr lang="en-US" dirty="0"/>
              <a:t>Selecting region of interest (ROI).</a:t>
            </a:r>
          </a:p>
          <a:p>
            <a:pPr marL="457200" lvl="0" indent="-317500" algn="l" rtl="0">
              <a:lnSpc>
                <a:spcPct val="115000"/>
              </a:lnSpc>
              <a:spcBef>
                <a:spcPts val="0"/>
              </a:spcBef>
              <a:spcAft>
                <a:spcPts val="0"/>
              </a:spcAft>
              <a:buSzPts val="1600"/>
              <a:buFont typeface="Arial"/>
              <a:buChar char="•"/>
            </a:pPr>
            <a:r>
              <a:rPr lang="en-US" dirty="0"/>
              <a:t>For data processing, first, we converted our dataset to grayscale.</a:t>
            </a:r>
            <a:endParaRPr dirty="0"/>
          </a:p>
          <a:p>
            <a:pPr marL="457200" lvl="0" indent="-317500" algn="l" rtl="0">
              <a:lnSpc>
                <a:spcPct val="115000"/>
              </a:lnSpc>
              <a:spcBef>
                <a:spcPts val="0"/>
              </a:spcBef>
              <a:spcAft>
                <a:spcPts val="0"/>
              </a:spcAft>
              <a:buSzPts val="1600"/>
              <a:buFont typeface="Arial"/>
              <a:buChar char="•"/>
            </a:pPr>
            <a:r>
              <a:rPr lang="en-US" dirty="0"/>
              <a:t>Then, we resize all photos to the same 600X600-pixel size.</a:t>
            </a:r>
            <a:endParaRPr dirty="0"/>
          </a:p>
          <a:p>
            <a:pPr marL="457200" lvl="0" indent="-317500" algn="l" rtl="0">
              <a:lnSpc>
                <a:spcPct val="115000"/>
              </a:lnSpc>
              <a:spcBef>
                <a:spcPts val="0"/>
              </a:spcBef>
              <a:spcAft>
                <a:spcPts val="0"/>
              </a:spcAft>
              <a:buSzPts val="1600"/>
              <a:buFont typeface="Arial"/>
              <a:buChar char="•"/>
            </a:pPr>
            <a:r>
              <a:rPr lang="en-US" dirty="0"/>
              <a:t>After that, we used data augmentation to increase our dataset from 525 to 8400 images.</a:t>
            </a:r>
            <a:endParaRPr dirty="0"/>
          </a:p>
        </p:txBody>
      </p:sp>
      <p:grpSp>
        <p:nvGrpSpPr>
          <p:cNvPr id="1049" name="Google Shape;1049;p33"/>
          <p:cNvGrpSpPr/>
          <p:nvPr/>
        </p:nvGrpSpPr>
        <p:grpSpPr>
          <a:xfrm>
            <a:off x="5983156" y="1329210"/>
            <a:ext cx="2647462" cy="1918983"/>
            <a:chOff x="4979525" y="624375"/>
            <a:chExt cx="1097100" cy="761800"/>
          </a:xfrm>
        </p:grpSpPr>
        <p:sp>
          <p:nvSpPr>
            <p:cNvPr id="1050" name="Google Shape;1050;p33"/>
            <p:cNvSpPr/>
            <p:nvPr/>
          </p:nvSpPr>
          <p:spPr>
            <a:xfrm>
              <a:off x="4979525" y="624375"/>
              <a:ext cx="1097100" cy="760275"/>
            </a:xfrm>
            <a:custGeom>
              <a:avLst/>
              <a:gdLst/>
              <a:ahLst/>
              <a:cxnLst/>
              <a:rect l="l" t="t" r="r" b="b"/>
              <a:pathLst>
                <a:path w="43884" h="30411" extrusionOk="0">
                  <a:moveTo>
                    <a:pt x="17392" y="0"/>
                  </a:moveTo>
                  <a:cubicBezTo>
                    <a:pt x="13062" y="0"/>
                    <a:pt x="8113" y="1839"/>
                    <a:pt x="5777" y="6462"/>
                  </a:cubicBezTo>
                  <a:cubicBezTo>
                    <a:pt x="0" y="17871"/>
                    <a:pt x="9607" y="30410"/>
                    <a:pt x="9607" y="30410"/>
                  </a:cubicBezTo>
                  <a:lnTo>
                    <a:pt x="37195" y="30410"/>
                  </a:lnTo>
                  <a:cubicBezTo>
                    <a:pt x="37195" y="30410"/>
                    <a:pt x="36658" y="24716"/>
                    <a:pt x="39536" y="20395"/>
                  </a:cubicBezTo>
                  <a:cubicBezTo>
                    <a:pt x="43883" y="13871"/>
                    <a:pt x="41142" y="6257"/>
                    <a:pt x="35222" y="3638"/>
                  </a:cubicBezTo>
                  <a:cubicBezTo>
                    <a:pt x="30487" y="1543"/>
                    <a:pt x="27289" y="3468"/>
                    <a:pt x="22860" y="1175"/>
                  </a:cubicBezTo>
                  <a:cubicBezTo>
                    <a:pt x="21422" y="427"/>
                    <a:pt x="19479" y="0"/>
                    <a:pt x="17392" y="0"/>
                  </a:cubicBezTo>
                  <a:close/>
                </a:path>
              </a:pathLst>
            </a:custGeom>
            <a:solidFill>
              <a:srgbClr val="FFFF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3"/>
            <p:cNvSpPr/>
            <p:nvPr/>
          </p:nvSpPr>
          <p:spPr>
            <a:xfrm>
              <a:off x="5098575" y="1125400"/>
              <a:ext cx="732950" cy="110575"/>
            </a:xfrm>
            <a:custGeom>
              <a:avLst/>
              <a:gdLst/>
              <a:ahLst/>
              <a:cxnLst/>
              <a:rect l="l" t="t" r="r" b="b"/>
              <a:pathLst>
                <a:path w="29318" h="4423" extrusionOk="0">
                  <a:moveTo>
                    <a:pt x="2724" y="0"/>
                  </a:moveTo>
                  <a:cubicBezTo>
                    <a:pt x="1828" y="0"/>
                    <a:pt x="946" y="102"/>
                    <a:pt x="76" y="300"/>
                  </a:cubicBezTo>
                  <a:cubicBezTo>
                    <a:pt x="1" y="319"/>
                    <a:pt x="23" y="418"/>
                    <a:pt x="86" y="418"/>
                  </a:cubicBezTo>
                  <a:cubicBezTo>
                    <a:pt x="91" y="418"/>
                    <a:pt x="97" y="417"/>
                    <a:pt x="103" y="415"/>
                  </a:cubicBezTo>
                  <a:cubicBezTo>
                    <a:pt x="974" y="218"/>
                    <a:pt x="1858" y="123"/>
                    <a:pt x="2750" y="123"/>
                  </a:cubicBezTo>
                  <a:lnTo>
                    <a:pt x="2811" y="123"/>
                  </a:lnTo>
                  <a:cubicBezTo>
                    <a:pt x="5362" y="137"/>
                    <a:pt x="6975" y="980"/>
                    <a:pt x="7879" y="1681"/>
                  </a:cubicBezTo>
                  <a:cubicBezTo>
                    <a:pt x="7890" y="1691"/>
                    <a:pt x="7903" y="1696"/>
                    <a:pt x="7918" y="1696"/>
                  </a:cubicBezTo>
                  <a:cubicBezTo>
                    <a:pt x="7932" y="1696"/>
                    <a:pt x="7947" y="1691"/>
                    <a:pt x="7961" y="1681"/>
                  </a:cubicBezTo>
                  <a:cubicBezTo>
                    <a:pt x="7961" y="1674"/>
                    <a:pt x="8485" y="1198"/>
                    <a:pt x="9417" y="1137"/>
                  </a:cubicBezTo>
                  <a:cubicBezTo>
                    <a:pt x="9478" y="1133"/>
                    <a:pt x="9540" y="1131"/>
                    <a:pt x="9601" y="1131"/>
                  </a:cubicBezTo>
                  <a:cubicBezTo>
                    <a:pt x="11093" y="1131"/>
                    <a:pt x="12517" y="2223"/>
                    <a:pt x="13465" y="3157"/>
                  </a:cubicBezTo>
                  <a:cubicBezTo>
                    <a:pt x="13474" y="3170"/>
                    <a:pt x="13491" y="3178"/>
                    <a:pt x="13508" y="3178"/>
                  </a:cubicBezTo>
                  <a:cubicBezTo>
                    <a:pt x="13517" y="3178"/>
                    <a:pt x="13526" y="3176"/>
                    <a:pt x="13533" y="3171"/>
                  </a:cubicBezTo>
                  <a:cubicBezTo>
                    <a:pt x="14839" y="2572"/>
                    <a:pt x="16227" y="2178"/>
                    <a:pt x="17656" y="2008"/>
                  </a:cubicBezTo>
                  <a:cubicBezTo>
                    <a:pt x="18141" y="1950"/>
                    <a:pt x="18618" y="1921"/>
                    <a:pt x="19084" y="1921"/>
                  </a:cubicBezTo>
                  <a:cubicBezTo>
                    <a:pt x="19939" y="1921"/>
                    <a:pt x="20759" y="2018"/>
                    <a:pt x="21534" y="2212"/>
                  </a:cubicBezTo>
                  <a:cubicBezTo>
                    <a:pt x="23024" y="2579"/>
                    <a:pt x="24398" y="3334"/>
                    <a:pt x="25501" y="4402"/>
                  </a:cubicBezTo>
                  <a:cubicBezTo>
                    <a:pt x="25514" y="4416"/>
                    <a:pt x="25528" y="4423"/>
                    <a:pt x="25548" y="4423"/>
                  </a:cubicBezTo>
                  <a:cubicBezTo>
                    <a:pt x="25562" y="4423"/>
                    <a:pt x="25582" y="4416"/>
                    <a:pt x="25596" y="4402"/>
                  </a:cubicBezTo>
                  <a:cubicBezTo>
                    <a:pt x="26161" y="3844"/>
                    <a:pt x="26787" y="3361"/>
                    <a:pt x="27467" y="2953"/>
                  </a:cubicBezTo>
                  <a:lnTo>
                    <a:pt x="27889" y="2708"/>
                  </a:lnTo>
                  <a:cubicBezTo>
                    <a:pt x="28331" y="2470"/>
                    <a:pt x="28794" y="2273"/>
                    <a:pt x="29263" y="2123"/>
                  </a:cubicBezTo>
                  <a:cubicBezTo>
                    <a:pt x="29297" y="2110"/>
                    <a:pt x="29317" y="2076"/>
                    <a:pt x="29304" y="2042"/>
                  </a:cubicBezTo>
                  <a:cubicBezTo>
                    <a:pt x="29298" y="2013"/>
                    <a:pt x="29274" y="1999"/>
                    <a:pt x="29246" y="1999"/>
                  </a:cubicBezTo>
                  <a:cubicBezTo>
                    <a:pt x="29240" y="1999"/>
                    <a:pt x="29235" y="2000"/>
                    <a:pt x="29229" y="2001"/>
                  </a:cubicBezTo>
                  <a:cubicBezTo>
                    <a:pt x="28746" y="2157"/>
                    <a:pt x="28277" y="2354"/>
                    <a:pt x="27834" y="2599"/>
                  </a:cubicBezTo>
                  <a:lnTo>
                    <a:pt x="27406" y="2844"/>
                  </a:lnTo>
                  <a:cubicBezTo>
                    <a:pt x="26732" y="3253"/>
                    <a:pt x="26106" y="3729"/>
                    <a:pt x="25548" y="4280"/>
                  </a:cubicBezTo>
                  <a:cubicBezTo>
                    <a:pt x="24426" y="3219"/>
                    <a:pt x="23058" y="2463"/>
                    <a:pt x="21561" y="2089"/>
                  </a:cubicBezTo>
                  <a:cubicBezTo>
                    <a:pt x="20735" y="1892"/>
                    <a:pt x="19891" y="1794"/>
                    <a:pt x="19045" y="1794"/>
                  </a:cubicBezTo>
                  <a:cubicBezTo>
                    <a:pt x="18575" y="1794"/>
                    <a:pt x="18105" y="1824"/>
                    <a:pt x="17636" y="1885"/>
                  </a:cubicBezTo>
                  <a:cubicBezTo>
                    <a:pt x="16214" y="2055"/>
                    <a:pt x="14826" y="2450"/>
                    <a:pt x="13520" y="3035"/>
                  </a:cubicBezTo>
                  <a:cubicBezTo>
                    <a:pt x="12724" y="2259"/>
                    <a:pt x="11941" y="1695"/>
                    <a:pt x="11186" y="1361"/>
                  </a:cubicBezTo>
                  <a:cubicBezTo>
                    <a:pt x="10689" y="1131"/>
                    <a:pt x="10149" y="1009"/>
                    <a:pt x="9600" y="1009"/>
                  </a:cubicBezTo>
                  <a:cubicBezTo>
                    <a:pt x="9532" y="1009"/>
                    <a:pt x="9464" y="1010"/>
                    <a:pt x="9397" y="1014"/>
                  </a:cubicBezTo>
                  <a:cubicBezTo>
                    <a:pt x="8567" y="1069"/>
                    <a:pt x="8056" y="1436"/>
                    <a:pt x="7913" y="1552"/>
                  </a:cubicBezTo>
                  <a:cubicBezTo>
                    <a:pt x="6260" y="286"/>
                    <a:pt x="4226" y="7"/>
                    <a:pt x="2811" y="0"/>
                  </a:cubicBezTo>
                  <a:cubicBezTo>
                    <a:pt x="2782" y="0"/>
                    <a:pt x="2753" y="0"/>
                    <a:pt x="27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3"/>
            <p:cNvSpPr/>
            <p:nvPr/>
          </p:nvSpPr>
          <p:spPr>
            <a:xfrm>
              <a:off x="5838825" y="1167750"/>
              <a:ext cx="103075" cy="13300"/>
            </a:xfrm>
            <a:custGeom>
              <a:avLst/>
              <a:gdLst/>
              <a:ahLst/>
              <a:cxnLst/>
              <a:rect l="l" t="t" r="r" b="b"/>
              <a:pathLst>
                <a:path w="4123" h="532" extrusionOk="0">
                  <a:moveTo>
                    <a:pt x="1512" y="1"/>
                  </a:moveTo>
                  <a:cubicBezTo>
                    <a:pt x="1019" y="1"/>
                    <a:pt x="532" y="59"/>
                    <a:pt x="54" y="184"/>
                  </a:cubicBezTo>
                  <a:cubicBezTo>
                    <a:pt x="20" y="191"/>
                    <a:pt x="0" y="225"/>
                    <a:pt x="7" y="259"/>
                  </a:cubicBezTo>
                  <a:cubicBezTo>
                    <a:pt x="12" y="286"/>
                    <a:pt x="34" y="304"/>
                    <a:pt x="60" y="304"/>
                  </a:cubicBezTo>
                  <a:cubicBezTo>
                    <a:pt x="67" y="304"/>
                    <a:pt x="74" y="303"/>
                    <a:pt x="82" y="300"/>
                  </a:cubicBezTo>
                  <a:cubicBezTo>
                    <a:pt x="547" y="181"/>
                    <a:pt x="1027" y="123"/>
                    <a:pt x="1509" y="123"/>
                  </a:cubicBezTo>
                  <a:cubicBezTo>
                    <a:pt x="1605" y="123"/>
                    <a:pt x="1700" y="125"/>
                    <a:pt x="1796" y="130"/>
                  </a:cubicBezTo>
                  <a:cubicBezTo>
                    <a:pt x="2551" y="164"/>
                    <a:pt x="3300" y="300"/>
                    <a:pt x="4021" y="531"/>
                  </a:cubicBezTo>
                  <a:lnTo>
                    <a:pt x="4041" y="531"/>
                  </a:lnTo>
                  <a:cubicBezTo>
                    <a:pt x="4109" y="531"/>
                    <a:pt x="4123" y="436"/>
                    <a:pt x="4062" y="409"/>
                  </a:cubicBezTo>
                  <a:cubicBezTo>
                    <a:pt x="3327" y="177"/>
                    <a:pt x="2565" y="41"/>
                    <a:pt x="1803" y="7"/>
                  </a:cubicBezTo>
                  <a:cubicBezTo>
                    <a:pt x="1706" y="3"/>
                    <a:pt x="1609" y="1"/>
                    <a:pt x="1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3"/>
            <p:cNvSpPr/>
            <p:nvPr/>
          </p:nvSpPr>
          <p:spPr>
            <a:xfrm>
              <a:off x="5181925" y="1072375"/>
              <a:ext cx="3600" cy="56625"/>
            </a:xfrm>
            <a:custGeom>
              <a:avLst/>
              <a:gdLst/>
              <a:ahLst/>
              <a:cxnLst/>
              <a:rect l="l" t="t" r="r" b="b"/>
              <a:pathLst>
                <a:path w="144" h="2265" extrusionOk="0">
                  <a:moveTo>
                    <a:pt x="69" y="0"/>
                  </a:moveTo>
                  <a:cubicBezTo>
                    <a:pt x="38" y="0"/>
                    <a:pt x="7" y="23"/>
                    <a:pt x="7" y="67"/>
                  </a:cubicBezTo>
                  <a:cubicBezTo>
                    <a:pt x="1" y="740"/>
                    <a:pt x="7" y="1462"/>
                    <a:pt x="21" y="2203"/>
                  </a:cubicBezTo>
                  <a:cubicBezTo>
                    <a:pt x="21" y="2237"/>
                    <a:pt x="48" y="2264"/>
                    <a:pt x="82" y="2264"/>
                  </a:cubicBezTo>
                  <a:cubicBezTo>
                    <a:pt x="116" y="2264"/>
                    <a:pt x="143" y="2237"/>
                    <a:pt x="143" y="2203"/>
                  </a:cubicBezTo>
                  <a:cubicBezTo>
                    <a:pt x="130" y="1455"/>
                    <a:pt x="123" y="740"/>
                    <a:pt x="130" y="67"/>
                  </a:cubicBezTo>
                  <a:cubicBezTo>
                    <a:pt x="130" y="23"/>
                    <a:pt x="99" y="0"/>
                    <a:pt x="6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3"/>
            <p:cNvSpPr/>
            <p:nvPr/>
          </p:nvSpPr>
          <p:spPr>
            <a:xfrm>
              <a:off x="5204700" y="1075075"/>
              <a:ext cx="8200" cy="57150"/>
            </a:xfrm>
            <a:custGeom>
              <a:avLst/>
              <a:gdLst/>
              <a:ahLst/>
              <a:cxnLst/>
              <a:rect l="l" t="t" r="r" b="b"/>
              <a:pathLst>
                <a:path w="328" h="2286" extrusionOk="0">
                  <a:moveTo>
                    <a:pt x="72" y="1"/>
                  </a:moveTo>
                  <a:cubicBezTo>
                    <a:pt x="37" y="1"/>
                    <a:pt x="1" y="27"/>
                    <a:pt x="8" y="74"/>
                  </a:cubicBezTo>
                  <a:lnTo>
                    <a:pt x="205" y="2231"/>
                  </a:lnTo>
                  <a:cubicBezTo>
                    <a:pt x="205" y="2258"/>
                    <a:pt x="233" y="2286"/>
                    <a:pt x="267" y="2286"/>
                  </a:cubicBezTo>
                  <a:lnTo>
                    <a:pt x="273" y="2286"/>
                  </a:lnTo>
                  <a:cubicBezTo>
                    <a:pt x="301" y="2279"/>
                    <a:pt x="328" y="2252"/>
                    <a:pt x="328" y="2218"/>
                  </a:cubicBezTo>
                  <a:lnTo>
                    <a:pt x="131" y="61"/>
                  </a:lnTo>
                  <a:cubicBezTo>
                    <a:pt x="131" y="20"/>
                    <a:pt x="102" y="1"/>
                    <a:pt x="7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3"/>
            <p:cNvSpPr/>
            <p:nvPr/>
          </p:nvSpPr>
          <p:spPr>
            <a:xfrm>
              <a:off x="5097400" y="881175"/>
              <a:ext cx="174525" cy="197300"/>
            </a:xfrm>
            <a:custGeom>
              <a:avLst/>
              <a:gdLst/>
              <a:ahLst/>
              <a:cxnLst/>
              <a:rect l="l" t="t" r="r" b="b"/>
              <a:pathLst>
                <a:path w="6981" h="7892" extrusionOk="0">
                  <a:moveTo>
                    <a:pt x="2819" y="122"/>
                  </a:moveTo>
                  <a:cubicBezTo>
                    <a:pt x="3125" y="122"/>
                    <a:pt x="3425" y="222"/>
                    <a:pt x="3715" y="421"/>
                  </a:cubicBezTo>
                  <a:cubicBezTo>
                    <a:pt x="3919" y="557"/>
                    <a:pt x="4096" y="728"/>
                    <a:pt x="4246" y="925"/>
                  </a:cubicBezTo>
                  <a:cubicBezTo>
                    <a:pt x="4257" y="942"/>
                    <a:pt x="4277" y="954"/>
                    <a:pt x="4296" y="954"/>
                  </a:cubicBezTo>
                  <a:cubicBezTo>
                    <a:pt x="4299" y="954"/>
                    <a:pt x="4303" y="953"/>
                    <a:pt x="4307" y="952"/>
                  </a:cubicBezTo>
                  <a:cubicBezTo>
                    <a:pt x="4312" y="952"/>
                    <a:pt x="4444" y="926"/>
                    <a:pt x="4639" y="926"/>
                  </a:cubicBezTo>
                  <a:cubicBezTo>
                    <a:pt x="4979" y="926"/>
                    <a:pt x="5507" y="1005"/>
                    <a:pt x="5879" y="1442"/>
                  </a:cubicBezTo>
                  <a:cubicBezTo>
                    <a:pt x="6123" y="1734"/>
                    <a:pt x="6219" y="2109"/>
                    <a:pt x="6157" y="2565"/>
                  </a:cubicBezTo>
                  <a:cubicBezTo>
                    <a:pt x="6130" y="2769"/>
                    <a:pt x="6076" y="2980"/>
                    <a:pt x="5994" y="3170"/>
                  </a:cubicBezTo>
                  <a:cubicBezTo>
                    <a:pt x="5981" y="3204"/>
                    <a:pt x="5994" y="3231"/>
                    <a:pt x="6021" y="3252"/>
                  </a:cubicBezTo>
                  <a:cubicBezTo>
                    <a:pt x="6028" y="3258"/>
                    <a:pt x="6851" y="3782"/>
                    <a:pt x="6804" y="4728"/>
                  </a:cubicBezTo>
                  <a:cubicBezTo>
                    <a:pt x="6749" y="5667"/>
                    <a:pt x="5885" y="6062"/>
                    <a:pt x="5879" y="6062"/>
                  </a:cubicBezTo>
                  <a:cubicBezTo>
                    <a:pt x="5851" y="6075"/>
                    <a:pt x="5838" y="6096"/>
                    <a:pt x="5838" y="6116"/>
                  </a:cubicBezTo>
                  <a:cubicBezTo>
                    <a:pt x="5838" y="6130"/>
                    <a:pt x="5824" y="7239"/>
                    <a:pt x="4797" y="7647"/>
                  </a:cubicBezTo>
                  <a:cubicBezTo>
                    <a:pt x="4570" y="7736"/>
                    <a:pt x="4349" y="7771"/>
                    <a:pt x="4142" y="7771"/>
                  </a:cubicBezTo>
                  <a:cubicBezTo>
                    <a:pt x="3421" y="7771"/>
                    <a:pt x="2877" y="7346"/>
                    <a:pt x="2871" y="7341"/>
                  </a:cubicBezTo>
                  <a:cubicBezTo>
                    <a:pt x="2858" y="7334"/>
                    <a:pt x="2844" y="7327"/>
                    <a:pt x="2831" y="7327"/>
                  </a:cubicBezTo>
                  <a:lnTo>
                    <a:pt x="2817" y="7327"/>
                  </a:lnTo>
                  <a:cubicBezTo>
                    <a:pt x="2613" y="7388"/>
                    <a:pt x="2409" y="7415"/>
                    <a:pt x="2205" y="7422"/>
                  </a:cubicBezTo>
                  <a:lnTo>
                    <a:pt x="2184" y="7422"/>
                  </a:lnTo>
                  <a:cubicBezTo>
                    <a:pt x="1749" y="7422"/>
                    <a:pt x="1402" y="7286"/>
                    <a:pt x="1164" y="7014"/>
                  </a:cubicBezTo>
                  <a:cubicBezTo>
                    <a:pt x="817" y="6653"/>
                    <a:pt x="721" y="6116"/>
                    <a:pt x="912" y="5653"/>
                  </a:cubicBezTo>
                  <a:cubicBezTo>
                    <a:pt x="919" y="5633"/>
                    <a:pt x="919" y="5613"/>
                    <a:pt x="912" y="5592"/>
                  </a:cubicBezTo>
                  <a:cubicBezTo>
                    <a:pt x="898" y="5578"/>
                    <a:pt x="878" y="5565"/>
                    <a:pt x="857" y="5565"/>
                  </a:cubicBezTo>
                  <a:cubicBezTo>
                    <a:pt x="633" y="5544"/>
                    <a:pt x="442" y="5374"/>
                    <a:pt x="402" y="5150"/>
                  </a:cubicBezTo>
                  <a:cubicBezTo>
                    <a:pt x="334" y="4762"/>
                    <a:pt x="728" y="4619"/>
                    <a:pt x="742" y="4612"/>
                  </a:cubicBezTo>
                  <a:cubicBezTo>
                    <a:pt x="762" y="4606"/>
                    <a:pt x="776" y="4592"/>
                    <a:pt x="783" y="4572"/>
                  </a:cubicBezTo>
                  <a:cubicBezTo>
                    <a:pt x="789" y="4551"/>
                    <a:pt x="789" y="4531"/>
                    <a:pt x="776" y="4517"/>
                  </a:cubicBezTo>
                  <a:cubicBezTo>
                    <a:pt x="769" y="4510"/>
                    <a:pt x="109" y="3673"/>
                    <a:pt x="300" y="2850"/>
                  </a:cubicBezTo>
                  <a:cubicBezTo>
                    <a:pt x="490" y="2027"/>
                    <a:pt x="1327" y="1775"/>
                    <a:pt x="1334" y="1775"/>
                  </a:cubicBezTo>
                  <a:cubicBezTo>
                    <a:pt x="1361" y="1769"/>
                    <a:pt x="1381" y="1734"/>
                    <a:pt x="1381" y="1707"/>
                  </a:cubicBezTo>
                  <a:cubicBezTo>
                    <a:pt x="1375" y="1694"/>
                    <a:pt x="1245" y="564"/>
                    <a:pt x="2354" y="197"/>
                  </a:cubicBezTo>
                  <a:cubicBezTo>
                    <a:pt x="2511" y="147"/>
                    <a:pt x="2666" y="122"/>
                    <a:pt x="2819" y="122"/>
                  </a:cubicBezTo>
                  <a:close/>
                  <a:moveTo>
                    <a:pt x="2810" y="0"/>
                  </a:moveTo>
                  <a:cubicBezTo>
                    <a:pt x="2654" y="0"/>
                    <a:pt x="2488" y="25"/>
                    <a:pt x="2313" y="81"/>
                  </a:cubicBezTo>
                  <a:cubicBezTo>
                    <a:pt x="1252" y="428"/>
                    <a:pt x="1238" y="1428"/>
                    <a:pt x="1252" y="1666"/>
                  </a:cubicBezTo>
                  <a:cubicBezTo>
                    <a:pt x="1062" y="1734"/>
                    <a:pt x="361" y="2034"/>
                    <a:pt x="177" y="2823"/>
                  </a:cubicBezTo>
                  <a:cubicBezTo>
                    <a:pt x="0" y="3585"/>
                    <a:pt x="470" y="4313"/>
                    <a:pt x="626" y="4531"/>
                  </a:cubicBezTo>
                  <a:cubicBezTo>
                    <a:pt x="449" y="4619"/>
                    <a:pt x="218" y="4830"/>
                    <a:pt x="279" y="5170"/>
                  </a:cubicBezTo>
                  <a:cubicBezTo>
                    <a:pt x="320" y="5422"/>
                    <a:pt x="517" y="5626"/>
                    <a:pt x="769" y="5674"/>
                  </a:cubicBezTo>
                  <a:cubicBezTo>
                    <a:pt x="599" y="6170"/>
                    <a:pt x="715" y="6715"/>
                    <a:pt x="1068" y="7096"/>
                  </a:cubicBezTo>
                  <a:cubicBezTo>
                    <a:pt x="1327" y="7388"/>
                    <a:pt x="1715" y="7545"/>
                    <a:pt x="2184" y="7545"/>
                  </a:cubicBezTo>
                  <a:lnTo>
                    <a:pt x="2205" y="7545"/>
                  </a:lnTo>
                  <a:cubicBezTo>
                    <a:pt x="2416" y="7538"/>
                    <a:pt x="2620" y="7511"/>
                    <a:pt x="2817" y="7456"/>
                  </a:cubicBezTo>
                  <a:cubicBezTo>
                    <a:pt x="3205" y="7728"/>
                    <a:pt x="3667" y="7885"/>
                    <a:pt x="4137" y="7892"/>
                  </a:cubicBezTo>
                  <a:cubicBezTo>
                    <a:pt x="4382" y="7892"/>
                    <a:pt x="4620" y="7851"/>
                    <a:pt x="4844" y="7762"/>
                  </a:cubicBezTo>
                  <a:cubicBezTo>
                    <a:pt x="5824" y="7368"/>
                    <a:pt x="5947" y="6368"/>
                    <a:pt x="5960" y="6157"/>
                  </a:cubicBezTo>
                  <a:cubicBezTo>
                    <a:pt x="6130" y="6075"/>
                    <a:pt x="6872" y="5633"/>
                    <a:pt x="6926" y="4735"/>
                  </a:cubicBezTo>
                  <a:cubicBezTo>
                    <a:pt x="6981" y="3837"/>
                    <a:pt x="6307" y="3306"/>
                    <a:pt x="6130" y="3177"/>
                  </a:cubicBezTo>
                  <a:cubicBezTo>
                    <a:pt x="6205" y="2986"/>
                    <a:pt x="6253" y="2782"/>
                    <a:pt x="6280" y="2578"/>
                  </a:cubicBezTo>
                  <a:cubicBezTo>
                    <a:pt x="6341" y="2095"/>
                    <a:pt x="6239" y="1673"/>
                    <a:pt x="5974" y="1367"/>
                  </a:cubicBezTo>
                  <a:cubicBezTo>
                    <a:pt x="5568" y="888"/>
                    <a:pt x="5003" y="798"/>
                    <a:pt x="4640" y="798"/>
                  </a:cubicBezTo>
                  <a:cubicBezTo>
                    <a:pt x="4492" y="798"/>
                    <a:pt x="4378" y="813"/>
                    <a:pt x="4321" y="823"/>
                  </a:cubicBezTo>
                  <a:cubicBezTo>
                    <a:pt x="4200" y="668"/>
                    <a:pt x="3634" y="0"/>
                    <a:pt x="281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3"/>
            <p:cNvSpPr/>
            <p:nvPr/>
          </p:nvSpPr>
          <p:spPr>
            <a:xfrm>
              <a:off x="5165250" y="901950"/>
              <a:ext cx="41375" cy="23450"/>
            </a:xfrm>
            <a:custGeom>
              <a:avLst/>
              <a:gdLst/>
              <a:ahLst/>
              <a:cxnLst/>
              <a:rect l="l" t="t" r="r" b="b"/>
              <a:pathLst>
                <a:path w="1655" h="938" extrusionOk="0">
                  <a:moveTo>
                    <a:pt x="1588" y="0"/>
                  </a:moveTo>
                  <a:cubicBezTo>
                    <a:pt x="1580" y="0"/>
                    <a:pt x="1573" y="2"/>
                    <a:pt x="1566" y="5"/>
                  </a:cubicBezTo>
                  <a:cubicBezTo>
                    <a:pt x="1164" y="148"/>
                    <a:pt x="831" y="420"/>
                    <a:pt x="613" y="781"/>
                  </a:cubicBezTo>
                  <a:cubicBezTo>
                    <a:pt x="548" y="743"/>
                    <a:pt x="431" y="696"/>
                    <a:pt x="237" y="696"/>
                  </a:cubicBezTo>
                  <a:cubicBezTo>
                    <a:pt x="189" y="696"/>
                    <a:pt x="135" y="699"/>
                    <a:pt x="76" y="706"/>
                  </a:cubicBezTo>
                  <a:cubicBezTo>
                    <a:pt x="1" y="727"/>
                    <a:pt x="14" y="829"/>
                    <a:pt x="89" y="829"/>
                  </a:cubicBezTo>
                  <a:cubicBezTo>
                    <a:pt x="139" y="823"/>
                    <a:pt x="185" y="821"/>
                    <a:pt x="227" y="821"/>
                  </a:cubicBezTo>
                  <a:cubicBezTo>
                    <a:pt x="490" y="821"/>
                    <a:pt x="586" y="917"/>
                    <a:pt x="586" y="917"/>
                  </a:cubicBezTo>
                  <a:cubicBezTo>
                    <a:pt x="600" y="931"/>
                    <a:pt x="613" y="938"/>
                    <a:pt x="634" y="938"/>
                  </a:cubicBezTo>
                  <a:lnTo>
                    <a:pt x="640" y="938"/>
                  </a:lnTo>
                  <a:cubicBezTo>
                    <a:pt x="661" y="931"/>
                    <a:pt x="681" y="917"/>
                    <a:pt x="688" y="903"/>
                  </a:cubicBezTo>
                  <a:cubicBezTo>
                    <a:pt x="892" y="543"/>
                    <a:pt x="1219" y="264"/>
                    <a:pt x="1600" y="121"/>
                  </a:cubicBezTo>
                  <a:cubicBezTo>
                    <a:pt x="1634" y="107"/>
                    <a:pt x="1654" y="73"/>
                    <a:pt x="1641" y="39"/>
                  </a:cubicBezTo>
                  <a:cubicBezTo>
                    <a:pt x="1630" y="14"/>
                    <a:pt x="1609" y="0"/>
                    <a:pt x="158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3"/>
            <p:cNvSpPr/>
            <p:nvPr/>
          </p:nvSpPr>
          <p:spPr>
            <a:xfrm>
              <a:off x="5113275" y="993075"/>
              <a:ext cx="21575" cy="9875"/>
            </a:xfrm>
            <a:custGeom>
              <a:avLst/>
              <a:gdLst/>
              <a:ahLst/>
              <a:cxnLst/>
              <a:rect l="l" t="t" r="r" b="b"/>
              <a:pathLst>
                <a:path w="863" h="395" extrusionOk="0">
                  <a:moveTo>
                    <a:pt x="249" y="1"/>
                  </a:moveTo>
                  <a:cubicBezTo>
                    <a:pt x="193" y="1"/>
                    <a:pt x="136" y="7"/>
                    <a:pt x="80" y="21"/>
                  </a:cubicBezTo>
                  <a:cubicBezTo>
                    <a:pt x="0" y="41"/>
                    <a:pt x="24" y="143"/>
                    <a:pt x="93" y="143"/>
                  </a:cubicBezTo>
                  <a:cubicBezTo>
                    <a:pt x="96" y="143"/>
                    <a:pt x="98" y="143"/>
                    <a:pt x="100" y="143"/>
                  </a:cubicBezTo>
                  <a:cubicBezTo>
                    <a:pt x="147" y="133"/>
                    <a:pt x="194" y="127"/>
                    <a:pt x="240" y="127"/>
                  </a:cubicBezTo>
                  <a:cubicBezTo>
                    <a:pt x="430" y="127"/>
                    <a:pt x="612" y="215"/>
                    <a:pt x="733" y="368"/>
                  </a:cubicBezTo>
                  <a:cubicBezTo>
                    <a:pt x="746" y="388"/>
                    <a:pt x="767" y="395"/>
                    <a:pt x="787" y="395"/>
                  </a:cubicBezTo>
                  <a:cubicBezTo>
                    <a:pt x="835" y="395"/>
                    <a:pt x="862" y="340"/>
                    <a:pt x="835" y="300"/>
                  </a:cubicBezTo>
                  <a:cubicBezTo>
                    <a:pt x="693" y="109"/>
                    <a:pt x="476" y="1"/>
                    <a:pt x="24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3"/>
            <p:cNvSpPr/>
            <p:nvPr/>
          </p:nvSpPr>
          <p:spPr>
            <a:xfrm>
              <a:off x="5154950" y="1023225"/>
              <a:ext cx="34325" cy="10175"/>
            </a:xfrm>
            <a:custGeom>
              <a:avLst/>
              <a:gdLst/>
              <a:ahLst/>
              <a:cxnLst/>
              <a:rect l="l" t="t" r="r" b="b"/>
              <a:pathLst>
                <a:path w="1373" h="407" extrusionOk="0">
                  <a:moveTo>
                    <a:pt x="696" y="0"/>
                  </a:moveTo>
                  <a:cubicBezTo>
                    <a:pt x="340" y="0"/>
                    <a:pt x="63" y="219"/>
                    <a:pt x="59" y="223"/>
                  </a:cubicBezTo>
                  <a:cubicBezTo>
                    <a:pt x="1" y="266"/>
                    <a:pt x="42" y="337"/>
                    <a:pt x="95" y="337"/>
                  </a:cubicBezTo>
                  <a:cubicBezTo>
                    <a:pt x="110" y="337"/>
                    <a:pt x="126" y="332"/>
                    <a:pt x="141" y="318"/>
                  </a:cubicBezTo>
                  <a:cubicBezTo>
                    <a:pt x="154" y="310"/>
                    <a:pt x="389" y="122"/>
                    <a:pt x="693" y="122"/>
                  </a:cubicBezTo>
                  <a:cubicBezTo>
                    <a:pt x="870" y="122"/>
                    <a:pt x="1070" y="186"/>
                    <a:pt x="1263" y="386"/>
                  </a:cubicBezTo>
                  <a:cubicBezTo>
                    <a:pt x="1270" y="400"/>
                    <a:pt x="1291" y="407"/>
                    <a:pt x="1304" y="407"/>
                  </a:cubicBezTo>
                  <a:cubicBezTo>
                    <a:pt x="1318" y="407"/>
                    <a:pt x="1338" y="400"/>
                    <a:pt x="1352" y="386"/>
                  </a:cubicBezTo>
                  <a:cubicBezTo>
                    <a:pt x="1372" y="359"/>
                    <a:pt x="1372" y="325"/>
                    <a:pt x="1352" y="298"/>
                  </a:cubicBezTo>
                  <a:cubicBezTo>
                    <a:pt x="1131" y="72"/>
                    <a:pt x="900" y="0"/>
                    <a:pt x="69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3"/>
            <p:cNvSpPr/>
            <p:nvPr/>
          </p:nvSpPr>
          <p:spPr>
            <a:xfrm>
              <a:off x="5194350" y="960925"/>
              <a:ext cx="21450" cy="38800"/>
            </a:xfrm>
            <a:custGeom>
              <a:avLst/>
              <a:gdLst/>
              <a:ahLst/>
              <a:cxnLst/>
              <a:rect l="l" t="t" r="r" b="b"/>
              <a:pathLst>
                <a:path w="858" h="1552" extrusionOk="0">
                  <a:moveTo>
                    <a:pt x="206" y="1"/>
                  </a:moveTo>
                  <a:cubicBezTo>
                    <a:pt x="181" y="1"/>
                    <a:pt x="158" y="15"/>
                    <a:pt x="150" y="48"/>
                  </a:cubicBezTo>
                  <a:cubicBezTo>
                    <a:pt x="96" y="211"/>
                    <a:pt x="82" y="388"/>
                    <a:pt x="102" y="558"/>
                  </a:cubicBezTo>
                  <a:cubicBezTo>
                    <a:pt x="136" y="824"/>
                    <a:pt x="272" y="1211"/>
                    <a:pt x="735" y="1545"/>
                  </a:cubicBezTo>
                  <a:cubicBezTo>
                    <a:pt x="742" y="1552"/>
                    <a:pt x="755" y="1552"/>
                    <a:pt x="769" y="1552"/>
                  </a:cubicBezTo>
                  <a:cubicBezTo>
                    <a:pt x="830" y="1552"/>
                    <a:pt x="858" y="1477"/>
                    <a:pt x="803" y="1443"/>
                  </a:cubicBezTo>
                  <a:cubicBezTo>
                    <a:pt x="0" y="864"/>
                    <a:pt x="252" y="123"/>
                    <a:pt x="266" y="96"/>
                  </a:cubicBezTo>
                  <a:cubicBezTo>
                    <a:pt x="291" y="40"/>
                    <a:pt x="247" y="1"/>
                    <a:pt x="2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3"/>
            <p:cNvSpPr/>
            <p:nvPr/>
          </p:nvSpPr>
          <p:spPr>
            <a:xfrm>
              <a:off x="5240975" y="955625"/>
              <a:ext cx="134200" cy="130675"/>
            </a:xfrm>
            <a:custGeom>
              <a:avLst/>
              <a:gdLst/>
              <a:ahLst/>
              <a:cxnLst/>
              <a:rect l="l" t="t" r="r" b="b"/>
              <a:pathLst>
                <a:path w="5368" h="5227" extrusionOk="0">
                  <a:moveTo>
                    <a:pt x="2547" y="0"/>
                  </a:moveTo>
                  <a:cubicBezTo>
                    <a:pt x="2500" y="0"/>
                    <a:pt x="2454" y="3"/>
                    <a:pt x="2408" y="8"/>
                  </a:cubicBezTo>
                  <a:cubicBezTo>
                    <a:pt x="2211" y="22"/>
                    <a:pt x="2020" y="104"/>
                    <a:pt x="1870" y="240"/>
                  </a:cubicBezTo>
                  <a:lnTo>
                    <a:pt x="1823" y="280"/>
                  </a:lnTo>
                  <a:lnTo>
                    <a:pt x="1796" y="308"/>
                  </a:lnTo>
                  <a:cubicBezTo>
                    <a:pt x="1730" y="289"/>
                    <a:pt x="1632" y="269"/>
                    <a:pt x="1504" y="269"/>
                  </a:cubicBezTo>
                  <a:cubicBezTo>
                    <a:pt x="1299" y="269"/>
                    <a:pt x="1017" y="321"/>
                    <a:pt x="673" y="519"/>
                  </a:cubicBezTo>
                  <a:cubicBezTo>
                    <a:pt x="600" y="547"/>
                    <a:pt x="638" y="634"/>
                    <a:pt x="695" y="634"/>
                  </a:cubicBezTo>
                  <a:cubicBezTo>
                    <a:pt x="708" y="634"/>
                    <a:pt x="721" y="630"/>
                    <a:pt x="734" y="621"/>
                  </a:cubicBezTo>
                  <a:cubicBezTo>
                    <a:pt x="1049" y="441"/>
                    <a:pt x="1307" y="393"/>
                    <a:pt x="1494" y="393"/>
                  </a:cubicBezTo>
                  <a:cubicBezTo>
                    <a:pt x="1626" y="393"/>
                    <a:pt x="1722" y="417"/>
                    <a:pt x="1775" y="437"/>
                  </a:cubicBezTo>
                  <a:lnTo>
                    <a:pt x="1823" y="437"/>
                  </a:lnTo>
                  <a:cubicBezTo>
                    <a:pt x="1843" y="430"/>
                    <a:pt x="1857" y="417"/>
                    <a:pt x="1911" y="362"/>
                  </a:cubicBezTo>
                  <a:cubicBezTo>
                    <a:pt x="1925" y="349"/>
                    <a:pt x="1938" y="335"/>
                    <a:pt x="1952" y="328"/>
                  </a:cubicBezTo>
                  <a:cubicBezTo>
                    <a:pt x="2081" y="212"/>
                    <a:pt x="2245" y="144"/>
                    <a:pt x="2422" y="124"/>
                  </a:cubicBezTo>
                  <a:cubicBezTo>
                    <a:pt x="2459" y="120"/>
                    <a:pt x="2497" y="118"/>
                    <a:pt x="2535" y="118"/>
                  </a:cubicBezTo>
                  <a:cubicBezTo>
                    <a:pt x="2701" y="118"/>
                    <a:pt x="2864" y="155"/>
                    <a:pt x="3013" y="233"/>
                  </a:cubicBezTo>
                  <a:cubicBezTo>
                    <a:pt x="3238" y="369"/>
                    <a:pt x="3401" y="573"/>
                    <a:pt x="3483" y="818"/>
                  </a:cubicBezTo>
                  <a:cubicBezTo>
                    <a:pt x="3496" y="838"/>
                    <a:pt x="3517" y="859"/>
                    <a:pt x="3544" y="859"/>
                  </a:cubicBezTo>
                  <a:cubicBezTo>
                    <a:pt x="4000" y="872"/>
                    <a:pt x="4435" y="1076"/>
                    <a:pt x="4742" y="1423"/>
                  </a:cubicBezTo>
                  <a:cubicBezTo>
                    <a:pt x="5068" y="1791"/>
                    <a:pt x="5238" y="2274"/>
                    <a:pt x="5204" y="2771"/>
                  </a:cubicBezTo>
                  <a:cubicBezTo>
                    <a:pt x="5157" y="3220"/>
                    <a:pt x="4844" y="3607"/>
                    <a:pt x="4442" y="3716"/>
                  </a:cubicBezTo>
                  <a:cubicBezTo>
                    <a:pt x="4415" y="3723"/>
                    <a:pt x="4401" y="3743"/>
                    <a:pt x="4395" y="3764"/>
                  </a:cubicBezTo>
                  <a:lnTo>
                    <a:pt x="4388" y="3805"/>
                  </a:lnTo>
                  <a:cubicBezTo>
                    <a:pt x="4347" y="4097"/>
                    <a:pt x="4272" y="4628"/>
                    <a:pt x="3571" y="4968"/>
                  </a:cubicBezTo>
                  <a:cubicBezTo>
                    <a:pt x="3393" y="5057"/>
                    <a:pt x="3199" y="5102"/>
                    <a:pt x="3007" y="5102"/>
                  </a:cubicBezTo>
                  <a:cubicBezTo>
                    <a:pt x="2745" y="5102"/>
                    <a:pt x="2485" y="5020"/>
                    <a:pt x="2265" y="4859"/>
                  </a:cubicBezTo>
                  <a:cubicBezTo>
                    <a:pt x="2255" y="4849"/>
                    <a:pt x="2241" y="4844"/>
                    <a:pt x="2228" y="4844"/>
                  </a:cubicBezTo>
                  <a:cubicBezTo>
                    <a:pt x="2214" y="4844"/>
                    <a:pt x="2200" y="4849"/>
                    <a:pt x="2190" y="4859"/>
                  </a:cubicBezTo>
                  <a:cubicBezTo>
                    <a:pt x="2186" y="4859"/>
                    <a:pt x="1969" y="5024"/>
                    <a:pt x="1643" y="5024"/>
                  </a:cubicBezTo>
                  <a:cubicBezTo>
                    <a:pt x="1461" y="5024"/>
                    <a:pt x="1245" y="4973"/>
                    <a:pt x="1013" y="4812"/>
                  </a:cubicBezTo>
                  <a:cubicBezTo>
                    <a:pt x="625" y="4546"/>
                    <a:pt x="401" y="4090"/>
                    <a:pt x="414" y="3621"/>
                  </a:cubicBezTo>
                  <a:cubicBezTo>
                    <a:pt x="421" y="3601"/>
                    <a:pt x="414" y="3580"/>
                    <a:pt x="401" y="3573"/>
                  </a:cubicBezTo>
                  <a:cubicBezTo>
                    <a:pt x="387" y="3560"/>
                    <a:pt x="374" y="3553"/>
                    <a:pt x="353" y="3553"/>
                  </a:cubicBezTo>
                  <a:cubicBezTo>
                    <a:pt x="272" y="3546"/>
                    <a:pt x="197" y="3519"/>
                    <a:pt x="136" y="3471"/>
                  </a:cubicBezTo>
                  <a:cubicBezTo>
                    <a:pt x="122" y="3461"/>
                    <a:pt x="108" y="3457"/>
                    <a:pt x="95" y="3457"/>
                  </a:cubicBezTo>
                  <a:cubicBezTo>
                    <a:pt x="38" y="3457"/>
                    <a:pt x="1" y="3541"/>
                    <a:pt x="67" y="3580"/>
                  </a:cubicBezTo>
                  <a:cubicBezTo>
                    <a:pt x="136" y="3621"/>
                    <a:pt x="210" y="3655"/>
                    <a:pt x="292" y="3669"/>
                  </a:cubicBezTo>
                  <a:cubicBezTo>
                    <a:pt x="285" y="4165"/>
                    <a:pt x="530" y="4635"/>
                    <a:pt x="938" y="4914"/>
                  </a:cubicBezTo>
                  <a:cubicBezTo>
                    <a:pt x="1195" y="5091"/>
                    <a:pt x="1435" y="5148"/>
                    <a:pt x="1638" y="5148"/>
                  </a:cubicBezTo>
                  <a:cubicBezTo>
                    <a:pt x="1926" y="5148"/>
                    <a:pt x="2140" y="5034"/>
                    <a:pt x="2224" y="4982"/>
                  </a:cubicBezTo>
                  <a:cubicBezTo>
                    <a:pt x="2456" y="5138"/>
                    <a:pt x="2734" y="5220"/>
                    <a:pt x="3013" y="5227"/>
                  </a:cubicBezTo>
                  <a:cubicBezTo>
                    <a:pt x="3224" y="5227"/>
                    <a:pt x="3435" y="5179"/>
                    <a:pt x="3626" y="5084"/>
                  </a:cubicBezTo>
                  <a:cubicBezTo>
                    <a:pt x="4388" y="4716"/>
                    <a:pt x="4476" y="4118"/>
                    <a:pt x="4517" y="3832"/>
                  </a:cubicBezTo>
                  <a:cubicBezTo>
                    <a:pt x="4966" y="3669"/>
                    <a:pt x="5286" y="3260"/>
                    <a:pt x="5333" y="2784"/>
                  </a:cubicBezTo>
                  <a:cubicBezTo>
                    <a:pt x="5367" y="2260"/>
                    <a:pt x="5191" y="1736"/>
                    <a:pt x="4830" y="1349"/>
                  </a:cubicBezTo>
                  <a:cubicBezTo>
                    <a:pt x="4517" y="988"/>
                    <a:pt x="4068" y="770"/>
                    <a:pt x="3592" y="743"/>
                  </a:cubicBezTo>
                  <a:cubicBezTo>
                    <a:pt x="3490" y="485"/>
                    <a:pt x="3313" y="267"/>
                    <a:pt x="3081" y="131"/>
                  </a:cubicBezTo>
                  <a:cubicBezTo>
                    <a:pt x="2913" y="44"/>
                    <a:pt x="2731" y="0"/>
                    <a:pt x="25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3"/>
            <p:cNvSpPr/>
            <p:nvPr/>
          </p:nvSpPr>
          <p:spPr>
            <a:xfrm>
              <a:off x="5292650" y="1080350"/>
              <a:ext cx="12300" cy="85725"/>
            </a:xfrm>
            <a:custGeom>
              <a:avLst/>
              <a:gdLst/>
              <a:ahLst/>
              <a:cxnLst/>
              <a:rect l="l" t="t" r="r" b="b"/>
              <a:pathLst>
                <a:path w="492" h="3429" extrusionOk="0">
                  <a:moveTo>
                    <a:pt x="420" y="1"/>
                  </a:moveTo>
                  <a:cubicBezTo>
                    <a:pt x="390" y="1"/>
                    <a:pt x="361" y="20"/>
                    <a:pt x="361" y="61"/>
                  </a:cubicBezTo>
                  <a:cubicBezTo>
                    <a:pt x="259" y="1394"/>
                    <a:pt x="110" y="2592"/>
                    <a:pt x="8" y="3360"/>
                  </a:cubicBezTo>
                  <a:cubicBezTo>
                    <a:pt x="1" y="3394"/>
                    <a:pt x="21" y="3422"/>
                    <a:pt x="55" y="3429"/>
                  </a:cubicBezTo>
                  <a:lnTo>
                    <a:pt x="69" y="3429"/>
                  </a:lnTo>
                  <a:cubicBezTo>
                    <a:pt x="96" y="3429"/>
                    <a:pt x="123" y="3408"/>
                    <a:pt x="130" y="3374"/>
                  </a:cubicBezTo>
                  <a:cubicBezTo>
                    <a:pt x="232" y="2605"/>
                    <a:pt x="382" y="1408"/>
                    <a:pt x="484" y="74"/>
                  </a:cubicBezTo>
                  <a:cubicBezTo>
                    <a:pt x="491" y="27"/>
                    <a:pt x="455" y="1"/>
                    <a:pt x="4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3"/>
            <p:cNvSpPr/>
            <p:nvPr/>
          </p:nvSpPr>
          <p:spPr>
            <a:xfrm>
              <a:off x="5280250" y="1076875"/>
              <a:ext cx="17975" cy="80875"/>
            </a:xfrm>
            <a:custGeom>
              <a:avLst/>
              <a:gdLst/>
              <a:ahLst/>
              <a:cxnLst/>
              <a:rect l="l" t="t" r="r" b="b"/>
              <a:pathLst>
                <a:path w="719" h="3235" extrusionOk="0">
                  <a:moveTo>
                    <a:pt x="656" y="0"/>
                  </a:moveTo>
                  <a:cubicBezTo>
                    <a:pt x="629" y="0"/>
                    <a:pt x="601" y="16"/>
                    <a:pt x="592" y="50"/>
                  </a:cubicBezTo>
                  <a:cubicBezTo>
                    <a:pt x="456" y="1091"/>
                    <a:pt x="259" y="2132"/>
                    <a:pt x="14" y="3159"/>
                  </a:cubicBezTo>
                  <a:cubicBezTo>
                    <a:pt x="0" y="3187"/>
                    <a:pt x="20" y="3221"/>
                    <a:pt x="55" y="3234"/>
                  </a:cubicBezTo>
                  <a:lnTo>
                    <a:pt x="68" y="3234"/>
                  </a:lnTo>
                  <a:cubicBezTo>
                    <a:pt x="95" y="3234"/>
                    <a:pt x="123" y="3214"/>
                    <a:pt x="129" y="3187"/>
                  </a:cubicBezTo>
                  <a:cubicBezTo>
                    <a:pt x="381" y="2159"/>
                    <a:pt x="578" y="1118"/>
                    <a:pt x="714" y="64"/>
                  </a:cubicBezTo>
                  <a:cubicBezTo>
                    <a:pt x="718" y="23"/>
                    <a:pt x="688" y="0"/>
                    <a:pt x="65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3"/>
            <p:cNvSpPr/>
            <p:nvPr/>
          </p:nvSpPr>
          <p:spPr>
            <a:xfrm>
              <a:off x="5560875" y="711300"/>
              <a:ext cx="161800" cy="64750"/>
            </a:xfrm>
            <a:custGeom>
              <a:avLst/>
              <a:gdLst/>
              <a:ahLst/>
              <a:cxnLst/>
              <a:rect l="l" t="t" r="r" b="b"/>
              <a:pathLst>
                <a:path w="6472" h="2590" extrusionOk="0">
                  <a:moveTo>
                    <a:pt x="2962" y="129"/>
                  </a:moveTo>
                  <a:cubicBezTo>
                    <a:pt x="3813" y="129"/>
                    <a:pt x="4553" y="756"/>
                    <a:pt x="4689" y="1610"/>
                  </a:cubicBezTo>
                  <a:cubicBezTo>
                    <a:pt x="4695" y="1631"/>
                    <a:pt x="4702" y="1644"/>
                    <a:pt x="4723" y="1651"/>
                  </a:cubicBezTo>
                  <a:cubicBezTo>
                    <a:pt x="4731" y="1659"/>
                    <a:pt x="4741" y="1662"/>
                    <a:pt x="4751" y="1662"/>
                  </a:cubicBezTo>
                  <a:cubicBezTo>
                    <a:pt x="4758" y="1662"/>
                    <a:pt x="4765" y="1661"/>
                    <a:pt x="4770" y="1658"/>
                  </a:cubicBezTo>
                  <a:cubicBezTo>
                    <a:pt x="4895" y="1618"/>
                    <a:pt x="5022" y="1598"/>
                    <a:pt x="5147" y="1598"/>
                  </a:cubicBezTo>
                  <a:cubicBezTo>
                    <a:pt x="5673" y="1598"/>
                    <a:pt x="6162" y="1941"/>
                    <a:pt x="6321" y="2474"/>
                  </a:cubicBezTo>
                  <a:lnTo>
                    <a:pt x="151" y="2474"/>
                  </a:lnTo>
                  <a:cubicBezTo>
                    <a:pt x="273" y="2127"/>
                    <a:pt x="593" y="1903"/>
                    <a:pt x="960" y="1903"/>
                  </a:cubicBezTo>
                  <a:cubicBezTo>
                    <a:pt x="1015" y="1903"/>
                    <a:pt x="1069" y="1910"/>
                    <a:pt x="1124" y="1923"/>
                  </a:cubicBezTo>
                  <a:cubicBezTo>
                    <a:pt x="1137" y="1923"/>
                    <a:pt x="1158" y="1916"/>
                    <a:pt x="1171" y="1910"/>
                  </a:cubicBezTo>
                  <a:cubicBezTo>
                    <a:pt x="1185" y="1896"/>
                    <a:pt x="1198" y="1876"/>
                    <a:pt x="1198" y="1862"/>
                  </a:cubicBezTo>
                  <a:cubicBezTo>
                    <a:pt x="1212" y="950"/>
                    <a:pt x="1920" y="195"/>
                    <a:pt x="2831" y="134"/>
                  </a:cubicBezTo>
                  <a:cubicBezTo>
                    <a:pt x="2875" y="131"/>
                    <a:pt x="2919" y="129"/>
                    <a:pt x="2962" y="129"/>
                  </a:cubicBezTo>
                  <a:close/>
                  <a:moveTo>
                    <a:pt x="2941" y="1"/>
                  </a:moveTo>
                  <a:cubicBezTo>
                    <a:pt x="2900" y="1"/>
                    <a:pt x="2859" y="2"/>
                    <a:pt x="2818" y="5"/>
                  </a:cubicBezTo>
                  <a:cubicBezTo>
                    <a:pt x="1872" y="73"/>
                    <a:pt x="1124" y="835"/>
                    <a:pt x="1076" y="1787"/>
                  </a:cubicBezTo>
                  <a:cubicBezTo>
                    <a:pt x="1047" y="1782"/>
                    <a:pt x="1018" y="1778"/>
                    <a:pt x="992" y="1778"/>
                  </a:cubicBezTo>
                  <a:cubicBezTo>
                    <a:pt x="981" y="1778"/>
                    <a:pt x="970" y="1778"/>
                    <a:pt x="960" y="1780"/>
                  </a:cubicBezTo>
                  <a:cubicBezTo>
                    <a:pt x="955" y="1780"/>
                    <a:pt x="950" y="1780"/>
                    <a:pt x="946" y="1780"/>
                  </a:cubicBezTo>
                  <a:cubicBezTo>
                    <a:pt x="503" y="1780"/>
                    <a:pt x="115" y="2084"/>
                    <a:pt x="8" y="2515"/>
                  </a:cubicBezTo>
                  <a:cubicBezTo>
                    <a:pt x="1" y="2536"/>
                    <a:pt x="8" y="2549"/>
                    <a:pt x="21" y="2570"/>
                  </a:cubicBezTo>
                  <a:cubicBezTo>
                    <a:pt x="28" y="2583"/>
                    <a:pt x="49" y="2590"/>
                    <a:pt x="69" y="2590"/>
                  </a:cubicBezTo>
                  <a:lnTo>
                    <a:pt x="6403" y="2590"/>
                  </a:lnTo>
                  <a:cubicBezTo>
                    <a:pt x="6424" y="2590"/>
                    <a:pt x="6437" y="2583"/>
                    <a:pt x="6451" y="2570"/>
                  </a:cubicBezTo>
                  <a:cubicBezTo>
                    <a:pt x="6464" y="2556"/>
                    <a:pt x="6471" y="2536"/>
                    <a:pt x="6464" y="2515"/>
                  </a:cubicBezTo>
                  <a:cubicBezTo>
                    <a:pt x="6321" y="1891"/>
                    <a:pt x="5763" y="1469"/>
                    <a:pt x="5148" y="1469"/>
                  </a:cubicBezTo>
                  <a:cubicBezTo>
                    <a:pt x="5032" y="1469"/>
                    <a:pt x="4915" y="1484"/>
                    <a:pt x="4797" y="1515"/>
                  </a:cubicBezTo>
                  <a:cubicBezTo>
                    <a:pt x="4622" y="630"/>
                    <a:pt x="3837" y="1"/>
                    <a:pt x="294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3"/>
            <p:cNvSpPr/>
            <p:nvPr/>
          </p:nvSpPr>
          <p:spPr>
            <a:xfrm>
              <a:off x="5250650" y="771475"/>
              <a:ext cx="180475" cy="61575"/>
            </a:xfrm>
            <a:custGeom>
              <a:avLst/>
              <a:gdLst/>
              <a:ahLst/>
              <a:cxnLst/>
              <a:rect l="l" t="t" r="r" b="b"/>
              <a:pathLst>
                <a:path w="7219" h="2463" extrusionOk="0">
                  <a:moveTo>
                    <a:pt x="3482" y="122"/>
                  </a:moveTo>
                  <a:cubicBezTo>
                    <a:pt x="4138" y="122"/>
                    <a:pt x="4750" y="508"/>
                    <a:pt x="5021" y="1122"/>
                  </a:cubicBezTo>
                  <a:cubicBezTo>
                    <a:pt x="5028" y="1149"/>
                    <a:pt x="5055" y="1163"/>
                    <a:pt x="5083" y="1163"/>
                  </a:cubicBezTo>
                  <a:cubicBezTo>
                    <a:pt x="5130" y="1156"/>
                    <a:pt x="5178" y="1149"/>
                    <a:pt x="5225" y="1149"/>
                  </a:cubicBezTo>
                  <a:cubicBezTo>
                    <a:pt x="5647" y="1149"/>
                    <a:pt x="6021" y="1408"/>
                    <a:pt x="6178" y="1795"/>
                  </a:cubicBezTo>
                  <a:cubicBezTo>
                    <a:pt x="6185" y="1816"/>
                    <a:pt x="6192" y="1823"/>
                    <a:pt x="6212" y="1829"/>
                  </a:cubicBezTo>
                  <a:cubicBezTo>
                    <a:pt x="6219" y="1833"/>
                    <a:pt x="6227" y="1835"/>
                    <a:pt x="6236" y="1835"/>
                  </a:cubicBezTo>
                  <a:cubicBezTo>
                    <a:pt x="6244" y="1835"/>
                    <a:pt x="6253" y="1833"/>
                    <a:pt x="6260" y="1829"/>
                  </a:cubicBezTo>
                  <a:cubicBezTo>
                    <a:pt x="6334" y="1802"/>
                    <a:pt x="6409" y="1789"/>
                    <a:pt x="6491" y="1789"/>
                  </a:cubicBezTo>
                  <a:cubicBezTo>
                    <a:pt x="6804" y="1789"/>
                    <a:pt x="7069" y="2027"/>
                    <a:pt x="7096" y="2340"/>
                  </a:cubicBezTo>
                  <a:lnTo>
                    <a:pt x="123" y="2340"/>
                  </a:lnTo>
                  <a:cubicBezTo>
                    <a:pt x="179" y="1802"/>
                    <a:pt x="634" y="1454"/>
                    <a:pt x="1110" y="1454"/>
                  </a:cubicBezTo>
                  <a:cubicBezTo>
                    <a:pt x="1321" y="1454"/>
                    <a:pt x="1536" y="1523"/>
                    <a:pt x="1722" y="1673"/>
                  </a:cubicBezTo>
                  <a:cubicBezTo>
                    <a:pt x="1732" y="1683"/>
                    <a:pt x="1749" y="1689"/>
                    <a:pt x="1765" y="1689"/>
                  </a:cubicBezTo>
                  <a:cubicBezTo>
                    <a:pt x="1771" y="1689"/>
                    <a:pt x="1777" y="1688"/>
                    <a:pt x="1783" y="1687"/>
                  </a:cubicBezTo>
                  <a:cubicBezTo>
                    <a:pt x="1803" y="1673"/>
                    <a:pt x="1817" y="1659"/>
                    <a:pt x="1824" y="1632"/>
                  </a:cubicBezTo>
                  <a:cubicBezTo>
                    <a:pt x="1892" y="877"/>
                    <a:pt x="2470" y="265"/>
                    <a:pt x="3225" y="142"/>
                  </a:cubicBezTo>
                  <a:cubicBezTo>
                    <a:pt x="3311" y="129"/>
                    <a:pt x="3397" y="122"/>
                    <a:pt x="3482" y="122"/>
                  </a:cubicBezTo>
                  <a:close/>
                  <a:moveTo>
                    <a:pt x="3500" y="0"/>
                  </a:moveTo>
                  <a:cubicBezTo>
                    <a:pt x="3413" y="0"/>
                    <a:pt x="3326" y="7"/>
                    <a:pt x="3239" y="20"/>
                  </a:cubicBezTo>
                  <a:cubicBezTo>
                    <a:pt x="2456" y="129"/>
                    <a:pt x="1837" y="734"/>
                    <a:pt x="1715" y="1510"/>
                  </a:cubicBezTo>
                  <a:cubicBezTo>
                    <a:pt x="1522" y="1383"/>
                    <a:pt x="1312" y="1325"/>
                    <a:pt x="1107" y="1325"/>
                  </a:cubicBezTo>
                  <a:cubicBezTo>
                    <a:pt x="545" y="1325"/>
                    <a:pt x="20" y="1761"/>
                    <a:pt x="0" y="2394"/>
                  </a:cubicBezTo>
                  <a:cubicBezTo>
                    <a:pt x="0" y="2415"/>
                    <a:pt x="7" y="2428"/>
                    <a:pt x="21" y="2442"/>
                  </a:cubicBezTo>
                  <a:cubicBezTo>
                    <a:pt x="27" y="2455"/>
                    <a:pt x="48" y="2462"/>
                    <a:pt x="61" y="2462"/>
                  </a:cubicBezTo>
                  <a:lnTo>
                    <a:pt x="7158" y="2462"/>
                  </a:lnTo>
                  <a:cubicBezTo>
                    <a:pt x="7192" y="2455"/>
                    <a:pt x="7219" y="2428"/>
                    <a:pt x="7219" y="2394"/>
                  </a:cubicBezTo>
                  <a:lnTo>
                    <a:pt x="7219" y="2387"/>
                  </a:lnTo>
                  <a:cubicBezTo>
                    <a:pt x="7219" y="1986"/>
                    <a:pt x="6892" y="1659"/>
                    <a:pt x="6498" y="1659"/>
                  </a:cubicBezTo>
                  <a:cubicBezTo>
                    <a:pt x="6416" y="1659"/>
                    <a:pt x="6341" y="1673"/>
                    <a:pt x="6273" y="1693"/>
                  </a:cubicBezTo>
                  <a:cubicBezTo>
                    <a:pt x="6085" y="1290"/>
                    <a:pt x="5685" y="1026"/>
                    <a:pt x="5242" y="1026"/>
                  </a:cubicBezTo>
                  <a:cubicBezTo>
                    <a:pt x="5237" y="1026"/>
                    <a:pt x="5231" y="1027"/>
                    <a:pt x="5225" y="1027"/>
                  </a:cubicBezTo>
                  <a:lnTo>
                    <a:pt x="5117" y="1027"/>
                  </a:lnTo>
                  <a:cubicBezTo>
                    <a:pt x="4814" y="398"/>
                    <a:pt x="4185" y="0"/>
                    <a:pt x="350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3"/>
            <p:cNvSpPr/>
            <p:nvPr/>
          </p:nvSpPr>
          <p:spPr>
            <a:xfrm>
              <a:off x="5635900" y="942925"/>
              <a:ext cx="123500" cy="42850"/>
            </a:xfrm>
            <a:custGeom>
              <a:avLst/>
              <a:gdLst/>
              <a:ahLst/>
              <a:cxnLst/>
              <a:rect l="l" t="t" r="r" b="b"/>
              <a:pathLst>
                <a:path w="4940" h="1714" extrusionOk="0">
                  <a:moveTo>
                    <a:pt x="2542" y="123"/>
                  </a:moveTo>
                  <a:cubicBezTo>
                    <a:pt x="3070" y="123"/>
                    <a:pt x="3595" y="482"/>
                    <a:pt x="3661" y="1129"/>
                  </a:cubicBezTo>
                  <a:cubicBezTo>
                    <a:pt x="3661" y="1156"/>
                    <a:pt x="3681" y="1169"/>
                    <a:pt x="3701" y="1183"/>
                  </a:cubicBezTo>
                  <a:cubicBezTo>
                    <a:pt x="3707" y="1185"/>
                    <a:pt x="3712" y="1186"/>
                    <a:pt x="3718" y="1186"/>
                  </a:cubicBezTo>
                  <a:cubicBezTo>
                    <a:pt x="3733" y="1186"/>
                    <a:pt x="3748" y="1179"/>
                    <a:pt x="3763" y="1169"/>
                  </a:cubicBezTo>
                  <a:cubicBezTo>
                    <a:pt x="3884" y="1072"/>
                    <a:pt x="4025" y="1027"/>
                    <a:pt x="4164" y="1027"/>
                  </a:cubicBezTo>
                  <a:cubicBezTo>
                    <a:pt x="4469" y="1027"/>
                    <a:pt x="4764" y="1243"/>
                    <a:pt x="4810" y="1584"/>
                  </a:cubicBezTo>
                  <a:lnTo>
                    <a:pt x="130" y="1584"/>
                  </a:lnTo>
                  <a:cubicBezTo>
                    <a:pt x="157" y="1394"/>
                    <a:pt x="320" y="1251"/>
                    <a:pt x="511" y="1251"/>
                  </a:cubicBezTo>
                  <a:cubicBezTo>
                    <a:pt x="565" y="1251"/>
                    <a:pt x="613" y="1258"/>
                    <a:pt x="660" y="1278"/>
                  </a:cubicBezTo>
                  <a:cubicBezTo>
                    <a:pt x="670" y="1282"/>
                    <a:pt x="679" y="1283"/>
                    <a:pt x="687" y="1283"/>
                  </a:cubicBezTo>
                  <a:cubicBezTo>
                    <a:pt x="694" y="1283"/>
                    <a:pt x="701" y="1282"/>
                    <a:pt x="708" y="1278"/>
                  </a:cubicBezTo>
                  <a:cubicBezTo>
                    <a:pt x="728" y="1272"/>
                    <a:pt x="735" y="1258"/>
                    <a:pt x="742" y="1244"/>
                  </a:cubicBezTo>
                  <a:cubicBezTo>
                    <a:pt x="842" y="991"/>
                    <a:pt x="1086" y="822"/>
                    <a:pt x="1359" y="822"/>
                  </a:cubicBezTo>
                  <a:cubicBezTo>
                    <a:pt x="1364" y="822"/>
                    <a:pt x="1369" y="822"/>
                    <a:pt x="1375" y="822"/>
                  </a:cubicBezTo>
                  <a:cubicBezTo>
                    <a:pt x="1402" y="822"/>
                    <a:pt x="1436" y="822"/>
                    <a:pt x="1463" y="829"/>
                  </a:cubicBezTo>
                  <a:cubicBezTo>
                    <a:pt x="1490" y="829"/>
                    <a:pt x="1518" y="816"/>
                    <a:pt x="1531" y="788"/>
                  </a:cubicBezTo>
                  <a:cubicBezTo>
                    <a:pt x="1732" y="334"/>
                    <a:pt x="2138" y="123"/>
                    <a:pt x="2542" y="123"/>
                  </a:cubicBezTo>
                  <a:close/>
                  <a:moveTo>
                    <a:pt x="2547" y="1"/>
                  </a:moveTo>
                  <a:cubicBezTo>
                    <a:pt x="2108" y="1"/>
                    <a:pt x="1668" y="225"/>
                    <a:pt x="1436" y="700"/>
                  </a:cubicBezTo>
                  <a:lnTo>
                    <a:pt x="1375" y="700"/>
                  </a:lnTo>
                  <a:cubicBezTo>
                    <a:pt x="1069" y="700"/>
                    <a:pt x="790" y="877"/>
                    <a:pt x="653" y="1149"/>
                  </a:cubicBezTo>
                  <a:cubicBezTo>
                    <a:pt x="613" y="1135"/>
                    <a:pt x="565" y="1129"/>
                    <a:pt x="511" y="1129"/>
                  </a:cubicBezTo>
                  <a:cubicBezTo>
                    <a:pt x="232" y="1129"/>
                    <a:pt x="0" y="1360"/>
                    <a:pt x="0" y="1639"/>
                  </a:cubicBezTo>
                  <a:lnTo>
                    <a:pt x="0" y="1653"/>
                  </a:lnTo>
                  <a:cubicBezTo>
                    <a:pt x="7" y="1687"/>
                    <a:pt x="34" y="1714"/>
                    <a:pt x="68" y="1714"/>
                  </a:cubicBezTo>
                  <a:lnTo>
                    <a:pt x="4879" y="1714"/>
                  </a:lnTo>
                  <a:cubicBezTo>
                    <a:pt x="4899" y="1707"/>
                    <a:pt x="4913" y="1700"/>
                    <a:pt x="4919" y="1693"/>
                  </a:cubicBezTo>
                  <a:cubicBezTo>
                    <a:pt x="4933" y="1680"/>
                    <a:pt x="4940" y="1659"/>
                    <a:pt x="4940" y="1646"/>
                  </a:cubicBezTo>
                  <a:cubicBezTo>
                    <a:pt x="4926" y="1231"/>
                    <a:pt x="4586" y="904"/>
                    <a:pt x="4171" y="904"/>
                  </a:cubicBezTo>
                  <a:cubicBezTo>
                    <a:pt x="4035" y="904"/>
                    <a:pt x="3892" y="945"/>
                    <a:pt x="3770" y="1013"/>
                  </a:cubicBezTo>
                  <a:cubicBezTo>
                    <a:pt x="3648" y="357"/>
                    <a:pt x="3099" y="1"/>
                    <a:pt x="25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3"/>
            <p:cNvSpPr/>
            <p:nvPr/>
          </p:nvSpPr>
          <p:spPr>
            <a:xfrm>
              <a:off x="5828100" y="959775"/>
              <a:ext cx="13975" cy="411800"/>
            </a:xfrm>
            <a:custGeom>
              <a:avLst/>
              <a:gdLst/>
              <a:ahLst/>
              <a:cxnLst/>
              <a:rect l="l" t="t" r="r" b="b"/>
              <a:pathLst>
                <a:path w="559" h="16472" extrusionOk="0">
                  <a:moveTo>
                    <a:pt x="68" y="1"/>
                  </a:moveTo>
                  <a:cubicBezTo>
                    <a:pt x="34" y="1"/>
                    <a:pt x="0" y="23"/>
                    <a:pt x="7" y="67"/>
                  </a:cubicBezTo>
                  <a:lnTo>
                    <a:pt x="7" y="16409"/>
                  </a:lnTo>
                  <a:cubicBezTo>
                    <a:pt x="7" y="16443"/>
                    <a:pt x="34" y="16470"/>
                    <a:pt x="68" y="16470"/>
                  </a:cubicBezTo>
                  <a:lnTo>
                    <a:pt x="497" y="16470"/>
                  </a:lnTo>
                  <a:cubicBezTo>
                    <a:pt x="500" y="16471"/>
                    <a:pt x="503" y="16471"/>
                    <a:pt x="506" y="16471"/>
                  </a:cubicBezTo>
                  <a:cubicBezTo>
                    <a:pt x="536" y="16471"/>
                    <a:pt x="558" y="16440"/>
                    <a:pt x="558" y="16409"/>
                  </a:cubicBezTo>
                  <a:lnTo>
                    <a:pt x="558" y="67"/>
                  </a:lnTo>
                  <a:cubicBezTo>
                    <a:pt x="558" y="33"/>
                    <a:pt x="531" y="6"/>
                    <a:pt x="497" y="6"/>
                  </a:cubicBezTo>
                  <a:cubicBezTo>
                    <a:pt x="463" y="6"/>
                    <a:pt x="436" y="33"/>
                    <a:pt x="436" y="67"/>
                  </a:cubicBezTo>
                  <a:lnTo>
                    <a:pt x="436" y="16348"/>
                  </a:lnTo>
                  <a:lnTo>
                    <a:pt x="130" y="16348"/>
                  </a:lnTo>
                  <a:lnTo>
                    <a:pt x="130" y="67"/>
                  </a:lnTo>
                  <a:cubicBezTo>
                    <a:pt x="136" y="23"/>
                    <a:pt x="102" y="1"/>
                    <a:pt x="6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3"/>
            <p:cNvSpPr/>
            <p:nvPr/>
          </p:nvSpPr>
          <p:spPr>
            <a:xfrm>
              <a:off x="5803775" y="1368450"/>
              <a:ext cx="62775" cy="17725"/>
            </a:xfrm>
            <a:custGeom>
              <a:avLst/>
              <a:gdLst/>
              <a:ahLst/>
              <a:cxnLst/>
              <a:rect l="l" t="t" r="r" b="b"/>
              <a:pathLst>
                <a:path w="2511" h="709" extrusionOk="0">
                  <a:moveTo>
                    <a:pt x="62" y="1"/>
                  </a:moveTo>
                  <a:cubicBezTo>
                    <a:pt x="28" y="1"/>
                    <a:pt x="0" y="28"/>
                    <a:pt x="0" y="62"/>
                  </a:cubicBezTo>
                  <a:lnTo>
                    <a:pt x="0" y="647"/>
                  </a:lnTo>
                  <a:cubicBezTo>
                    <a:pt x="0" y="681"/>
                    <a:pt x="28" y="708"/>
                    <a:pt x="62" y="708"/>
                  </a:cubicBezTo>
                  <a:cubicBezTo>
                    <a:pt x="96" y="708"/>
                    <a:pt x="123" y="681"/>
                    <a:pt x="123" y="647"/>
                  </a:cubicBezTo>
                  <a:lnTo>
                    <a:pt x="123" y="123"/>
                  </a:lnTo>
                  <a:lnTo>
                    <a:pt x="2389" y="123"/>
                  </a:lnTo>
                  <a:lnTo>
                    <a:pt x="2389" y="647"/>
                  </a:lnTo>
                  <a:cubicBezTo>
                    <a:pt x="2389" y="681"/>
                    <a:pt x="2416" y="708"/>
                    <a:pt x="2450" y="708"/>
                  </a:cubicBezTo>
                  <a:cubicBezTo>
                    <a:pt x="2484" y="708"/>
                    <a:pt x="2511" y="681"/>
                    <a:pt x="2511" y="647"/>
                  </a:cubicBezTo>
                  <a:lnTo>
                    <a:pt x="2511" y="62"/>
                  </a:lnTo>
                  <a:cubicBezTo>
                    <a:pt x="2511" y="28"/>
                    <a:pt x="2484" y="1"/>
                    <a:pt x="24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3"/>
            <p:cNvSpPr/>
            <p:nvPr/>
          </p:nvSpPr>
          <p:spPr>
            <a:xfrm>
              <a:off x="5730625" y="770050"/>
              <a:ext cx="200750" cy="193100"/>
            </a:xfrm>
            <a:custGeom>
              <a:avLst/>
              <a:gdLst/>
              <a:ahLst/>
              <a:cxnLst/>
              <a:rect l="l" t="t" r="r" b="b"/>
              <a:pathLst>
                <a:path w="8030" h="7724" extrusionOk="0">
                  <a:moveTo>
                    <a:pt x="4165" y="124"/>
                  </a:moveTo>
                  <a:cubicBezTo>
                    <a:pt x="6233" y="124"/>
                    <a:pt x="7907" y="1798"/>
                    <a:pt x="7907" y="3866"/>
                  </a:cubicBezTo>
                  <a:cubicBezTo>
                    <a:pt x="7907" y="5377"/>
                    <a:pt x="7002" y="6737"/>
                    <a:pt x="5600" y="7316"/>
                  </a:cubicBezTo>
                  <a:cubicBezTo>
                    <a:pt x="5138" y="7507"/>
                    <a:pt x="4654" y="7600"/>
                    <a:pt x="4173" y="7600"/>
                  </a:cubicBezTo>
                  <a:cubicBezTo>
                    <a:pt x="3201" y="7600"/>
                    <a:pt x="2246" y="7221"/>
                    <a:pt x="1532" y="6506"/>
                  </a:cubicBezTo>
                  <a:cubicBezTo>
                    <a:pt x="464" y="5438"/>
                    <a:pt x="137" y="3832"/>
                    <a:pt x="715" y="2438"/>
                  </a:cubicBezTo>
                  <a:cubicBezTo>
                    <a:pt x="1294" y="1043"/>
                    <a:pt x="2654" y="131"/>
                    <a:pt x="4165" y="124"/>
                  </a:cubicBezTo>
                  <a:close/>
                  <a:moveTo>
                    <a:pt x="4169" y="0"/>
                  </a:moveTo>
                  <a:cubicBezTo>
                    <a:pt x="3162" y="0"/>
                    <a:pt x="2174" y="394"/>
                    <a:pt x="1436" y="1131"/>
                  </a:cubicBezTo>
                  <a:cubicBezTo>
                    <a:pt x="334" y="2240"/>
                    <a:pt x="1" y="3900"/>
                    <a:pt x="600" y="5343"/>
                  </a:cubicBezTo>
                  <a:cubicBezTo>
                    <a:pt x="1198" y="6785"/>
                    <a:pt x="2607" y="7724"/>
                    <a:pt x="4165" y="7724"/>
                  </a:cubicBezTo>
                  <a:cubicBezTo>
                    <a:pt x="6301" y="7724"/>
                    <a:pt x="8022" y="5996"/>
                    <a:pt x="8029" y="3866"/>
                  </a:cubicBezTo>
                  <a:cubicBezTo>
                    <a:pt x="8029" y="2301"/>
                    <a:pt x="7090" y="893"/>
                    <a:pt x="5648" y="294"/>
                  </a:cubicBezTo>
                  <a:cubicBezTo>
                    <a:pt x="5169" y="96"/>
                    <a:pt x="4666" y="0"/>
                    <a:pt x="416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33"/>
            <p:cNvSpPr/>
            <p:nvPr/>
          </p:nvSpPr>
          <p:spPr>
            <a:xfrm>
              <a:off x="5746800" y="850975"/>
              <a:ext cx="70775" cy="60650"/>
            </a:xfrm>
            <a:custGeom>
              <a:avLst/>
              <a:gdLst/>
              <a:ahLst/>
              <a:cxnLst/>
              <a:rect l="l" t="t" r="r" b="b"/>
              <a:pathLst>
                <a:path w="2831" h="2426" extrusionOk="0">
                  <a:moveTo>
                    <a:pt x="1620" y="126"/>
                  </a:moveTo>
                  <a:cubicBezTo>
                    <a:pt x="2218" y="126"/>
                    <a:pt x="2708" y="616"/>
                    <a:pt x="2708" y="1214"/>
                  </a:cubicBezTo>
                  <a:cubicBezTo>
                    <a:pt x="2708" y="1869"/>
                    <a:pt x="2172" y="2301"/>
                    <a:pt x="1612" y="2301"/>
                  </a:cubicBezTo>
                  <a:cubicBezTo>
                    <a:pt x="1345" y="2301"/>
                    <a:pt x="1073" y="2203"/>
                    <a:pt x="851" y="1983"/>
                  </a:cubicBezTo>
                  <a:cubicBezTo>
                    <a:pt x="164" y="1296"/>
                    <a:pt x="653" y="126"/>
                    <a:pt x="1620" y="126"/>
                  </a:cubicBezTo>
                  <a:close/>
                  <a:moveTo>
                    <a:pt x="1610" y="0"/>
                  </a:moveTo>
                  <a:cubicBezTo>
                    <a:pt x="1312" y="0"/>
                    <a:pt x="1009" y="111"/>
                    <a:pt x="762" y="357"/>
                  </a:cubicBezTo>
                  <a:cubicBezTo>
                    <a:pt x="0" y="1119"/>
                    <a:pt x="538" y="2419"/>
                    <a:pt x="1620" y="2425"/>
                  </a:cubicBezTo>
                  <a:cubicBezTo>
                    <a:pt x="2286" y="2419"/>
                    <a:pt x="2831" y="1881"/>
                    <a:pt x="2831" y="1214"/>
                  </a:cubicBezTo>
                  <a:cubicBezTo>
                    <a:pt x="2831" y="483"/>
                    <a:pt x="2233" y="0"/>
                    <a:pt x="161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33"/>
            <p:cNvSpPr/>
            <p:nvPr/>
          </p:nvSpPr>
          <p:spPr>
            <a:xfrm>
              <a:off x="5841875" y="850975"/>
              <a:ext cx="70600" cy="60650"/>
            </a:xfrm>
            <a:custGeom>
              <a:avLst/>
              <a:gdLst/>
              <a:ahLst/>
              <a:cxnLst/>
              <a:rect l="l" t="t" r="r" b="b"/>
              <a:pathLst>
                <a:path w="2824" h="2426" extrusionOk="0">
                  <a:moveTo>
                    <a:pt x="1613" y="126"/>
                  </a:moveTo>
                  <a:cubicBezTo>
                    <a:pt x="2218" y="126"/>
                    <a:pt x="2701" y="616"/>
                    <a:pt x="2701" y="1214"/>
                  </a:cubicBezTo>
                  <a:cubicBezTo>
                    <a:pt x="2701" y="1869"/>
                    <a:pt x="2165" y="2301"/>
                    <a:pt x="1605" y="2301"/>
                  </a:cubicBezTo>
                  <a:cubicBezTo>
                    <a:pt x="1338" y="2301"/>
                    <a:pt x="1066" y="2203"/>
                    <a:pt x="844" y="1983"/>
                  </a:cubicBezTo>
                  <a:cubicBezTo>
                    <a:pt x="164" y="1296"/>
                    <a:pt x="647" y="126"/>
                    <a:pt x="1613" y="126"/>
                  </a:cubicBezTo>
                  <a:close/>
                  <a:moveTo>
                    <a:pt x="1609" y="0"/>
                  </a:moveTo>
                  <a:cubicBezTo>
                    <a:pt x="1312" y="0"/>
                    <a:pt x="1009" y="111"/>
                    <a:pt x="762" y="357"/>
                  </a:cubicBezTo>
                  <a:cubicBezTo>
                    <a:pt x="0" y="1119"/>
                    <a:pt x="538" y="2419"/>
                    <a:pt x="1613" y="2425"/>
                  </a:cubicBezTo>
                  <a:cubicBezTo>
                    <a:pt x="2286" y="2419"/>
                    <a:pt x="2824" y="1881"/>
                    <a:pt x="2824" y="1214"/>
                  </a:cubicBezTo>
                  <a:cubicBezTo>
                    <a:pt x="2824" y="483"/>
                    <a:pt x="2229" y="0"/>
                    <a:pt x="16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33"/>
            <p:cNvSpPr/>
            <p:nvPr/>
          </p:nvSpPr>
          <p:spPr>
            <a:xfrm>
              <a:off x="5838825" y="836550"/>
              <a:ext cx="45250" cy="54150"/>
            </a:xfrm>
            <a:custGeom>
              <a:avLst/>
              <a:gdLst/>
              <a:ahLst/>
              <a:cxnLst/>
              <a:rect l="l" t="t" r="r" b="b"/>
              <a:pathLst>
                <a:path w="1810" h="2166" extrusionOk="0">
                  <a:moveTo>
                    <a:pt x="456" y="866"/>
                  </a:moveTo>
                  <a:lnTo>
                    <a:pt x="1592" y="1757"/>
                  </a:lnTo>
                  <a:lnTo>
                    <a:pt x="150" y="2023"/>
                  </a:lnTo>
                  <a:lnTo>
                    <a:pt x="456" y="866"/>
                  </a:lnTo>
                  <a:close/>
                  <a:moveTo>
                    <a:pt x="596" y="1"/>
                  </a:moveTo>
                  <a:cubicBezTo>
                    <a:pt x="574" y="1"/>
                    <a:pt x="552" y="14"/>
                    <a:pt x="544" y="43"/>
                  </a:cubicBezTo>
                  <a:lnTo>
                    <a:pt x="361" y="723"/>
                  </a:lnTo>
                  <a:cubicBezTo>
                    <a:pt x="354" y="737"/>
                    <a:pt x="354" y="750"/>
                    <a:pt x="354" y="764"/>
                  </a:cubicBezTo>
                  <a:lnTo>
                    <a:pt x="7" y="2091"/>
                  </a:lnTo>
                  <a:cubicBezTo>
                    <a:pt x="0" y="2111"/>
                    <a:pt x="7" y="2132"/>
                    <a:pt x="20" y="2145"/>
                  </a:cubicBezTo>
                  <a:cubicBezTo>
                    <a:pt x="27" y="2159"/>
                    <a:pt x="48" y="2166"/>
                    <a:pt x="68" y="2166"/>
                  </a:cubicBezTo>
                  <a:lnTo>
                    <a:pt x="82" y="2159"/>
                  </a:lnTo>
                  <a:lnTo>
                    <a:pt x="1755" y="1846"/>
                  </a:lnTo>
                  <a:cubicBezTo>
                    <a:pt x="1783" y="1839"/>
                    <a:pt x="1796" y="1825"/>
                    <a:pt x="1803" y="1798"/>
                  </a:cubicBezTo>
                  <a:cubicBezTo>
                    <a:pt x="1810" y="1778"/>
                    <a:pt x="1803" y="1751"/>
                    <a:pt x="1783" y="1737"/>
                  </a:cubicBezTo>
                  <a:lnTo>
                    <a:pt x="490" y="737"/>
                  </a:lnTo>
                  <a:lnTo>
                    <a:pt x="660" y="77"/>
                  </a:lnTo>
                  <a:cubicBezTo>
                    <a:pt x="668" y="31"/>
                    <a:pt x="631" y="1"/>
                    <a:pt x="5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33"/>
            <p:cNvSpPr/>
            <p:nvPr/>
          </p:nvSpPr>
          <p:spPr>
            <a:xfrm>
              <a:off x="5802250" y="844775"/>
              <a:ext cx="40150" cy="45925"/>
            </a:xfrm>
            <a:custGeom>
              <a:avLst/>
              <a:gdLst/>
              <a:ahLst/>
              <a:cxnLst/>
              <a:rect l="l" t="t" r="r" b="b"/>
              <a:pathLst>
                <a:path w="1606" h="1837" extrusionOk="0">
                  <a:moveTo>
                    <a:pt x="66" y="1"/>
                  </a:moveTo>
                  <a:cubicBezTo>
                    <a:pt x="53" y="1"/>
                    <a:pt x="39" y="5"/>
                    <a:pt x="27" y="13"/>
                  </a:cubicBezTo>
                  <a:cubicBezTo>
                    <a:pt x="7" y="40"/>
                    <a:pt x="0" y="74"/>
                    <a:pt x="21" y="102"/>
                  </a:cubicBezTo>
                  <a:lnTo>
                    <a:pt x="1483" y="1816"/>
                  </a:lnTo>
                  <a:cubicBezTo>
                    <a:pt x="1490" y="1829"/>
                    <a:pt x="1508" y="1836"/>
                    <a:pt x="1527" y="1837"/>
                  </a:cubicBezTo>
                  <a:lnTo>
                    <a:pt x="1527" y="1837"/>
                  </a:lnTo>
                  <a:cubicBezTo>
                    <a:pt x="1580" y="1834"/>
                    <a:pt x="1605" y="1775"/>
                    <a:pt x="1572" y="1735"/>
                  </a:cubicBezTo>
                  <a:lnTo>
                    <a:pt x="116" y="20"/>
                  </a:lnTo>
                  <a:cubicBezTo>
                    <a:pt x="104" y="8"/>
                    <a:pt x="85" y="1"/>
                    <a:pt x="66" y="1"/>
                  </a:cubicBezTo>
                  <a:close/>
                  <a:moveTo>
                    <a:pt x="1527" y="1837"/>
                  </a:moveTo>
                  <a:cubicBezTo>
                    <a:pt x="1526" y="1837"/>
                    <a:pt x="1525" y="1837"/>
                    <a:pt x="1524" y="1837"/>
                  </a:cubicBezTo>
                  <a:lnTo>
                    <a:pt x="1531" y="1837"/>
                  </a:lnTo>
                  <a:cubicBezTo>
                    <a:pt x="1530" y="1837"/>
                    <a:pt x="1529" y="1837"/>
                    <a:pt x="1527" y="183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3"/>
            <p:cNvSpPr/>
            <p:nvPr/>
          </p:nvSpPr>
          <p:spPr>
            <a:xfrm>
              <a:off x="5785575" y="813500"/>
              <a:ext cx="22475" cy="69375"/>
            </a:xfrm>
            <a:custGeom>
              <a:avLst/>
              <a:gdLst/>
              <a:ahLst/>
              <a:cxnLst/>
              <a:rect l="l" t="t" r="r" b="b"/>
              <a:pathLst>
                <a:path w="899" h="2775" extrusionOk="0">
                  <a:moveTo>
                    <a:pt x="550" y="0"/>
                  </a:moveTo>
                  <a:cubicBezTo>
                    <a:pt x="542" y="0"/>
                    <a:pt x="533" y="2"/>
                    <a:pt x="524" y="6"/>
                  </a:cubicBezTo>
                  <a:cubicBezTo>
                    <a:pt x="490" y="12"/>
                    <a:pt x="477" y="46"/>
                    <a:pt x="490" y="80"/>
                  </a:cubicBezTo>
                  <a:lnTo>
                    <a:pt x="769" y="904"/>
                  </a:lnTo>
                  <a:cubicBezTo>
                    <a:pt x="742" y="1026"/>
                    <a:pt x="558" y="1768"/>
                    <a:pt x="497" y="1924"/>
                  </a:cubicBezTo>
                  <a:cubicBezTo>
                    <a:pt x="443" y="2060"/>
                    <a:pt x="130" y="2516"/>
                    <a:pt x="21" y="2679"/>
                  </a:cubicBezTo>
                  <a:cubicBezTo>
                    <a:pt x="0" y="2707"/>
                    <a:pt x="7" y="2741"/>
                    <a:pt x="35" y="2761"/>
                  </a:cubicBezTo>
                  <a:cubicBezTo>
                    <a:pt x="41" y="2768"/>
                    <a:pt x="55" y="2775"/>
                    <a:pt x="69" y="2775"/>
                  </a:cubicBezTo>
                  <a:cubicBezTo>
                    <a:pt x="89" y="2775"/>
                    <a:pt x="109" y="2761"/>
                    <a:pt x="116" y="2747"/>
                  </a:cubicBezTo>
                  <a:cubicBezTo>
                    <a:pt x="137" y="2727"/>
                    <a:pt x="545" y="2142"/>
                    <a:pt x="613" y="1965"/>
                  </a:cubicBezTo>
                  <a:cubicBezTo>
                    <a:pt x="681" y="1788"/>
                    <a:pt x="885" y="951"/>
                    <a:pt x="892" y="917"/>
                  </a:cubicBezTo>
                  <a:cubicBezTo>
                    <a:pt x="899" y="904"/>
                    <a:pt x="899" y="890"/>
                    <a:pt x="892" y="883"/>
                  </a:cubicBezTo>
                  <a:lnTo>
                    <a:pt x="606" y="40"/>
                  </a:lnTo>
                  <a:cubicBezTo>
                    <a:pt x="596" y="14"/>
                    <a:pt x="575" y="0"/>
                    <a:pt x="55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3"/>
            <p:cNvSpPr/>
            <p:nvPr/>
          </p:nvSpPr>
          <p:spPr>
            <a:xfrm>
              <a:off x="5803975" y="834350"/>
              <a:ext cx="45575" cy="29650"/>
            </a:xfrm>
            <a:custGeom>
              <a:avLst/>
              <a:gdLst/>
              <a:ahLst/>
              <a:cxnLst/>
              <a:rect l="l" t="t" r="r" b="b"/>
              <a:pathLst>
                <a:path w="1823" h="1186" extrusionOk="0">
                  <a:moveTo>
                    <a:pt x="95" y="1"/>
                  </a:moveTo>
                  <a:cubicBezTo>
                    <a:pt x="38" y="1"/>
                    <a:pt x="1" y="84"/>
                    <a:pt x="67" y="117"/>
                  </a:cubicBezTo>
                  <a:lnTo>
                    <a:pt x="1700" y="1179"/>
                  </a:lnTo>
                  <a:cubicBezTo>
                    <a:pt x="1714" y="1179"/>
                    <a:pt x="1721" y="1185"/>
                    <a:pt x="1734" y="1185"/>
                  </a:cubicBezTo>
                  <a:cubicBezTo>
                    <a:pt x="1795" y="1185"/>
                    <a:pt x="1823" y="1104"/>
                    <a:pt x="1768" y="1070"/>
                  </a:cubicBezTo>
                  <a:lnTo>
                    <a:pt x="135" y="15"/>
                  </a:lnTo>
                  <a:cubicBezTo>
                    <a:pt x="122" y="5"/>
                    <a:pt x="108" y="1"/>
                    <a:pt x="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3"/>
            <p:cNvSpPr/>
            <p:nvPr/>
          </p:nvSpPr>
          <p:spPr>
            <a:xfrm>
              <a:off x="5780125" y="875925"/>
              <a:ext cx="12450" cy="10700"/>
            </a:xfrm>
            <a:custGeom>
              <a:avLst/>
              <a:gdLst/>
              <a:ahLst/>
              <a:cxnLst/>
              <a:rect l="l" t="t" r="r" b="b"/>
              <a:pathLst>
                <a:path w="498" h="428" extrusionOk="0">
                  <a:moveTo>
                    <a:pt x="287" y="121"/>
                  </a:moveTo>
                  <a:cubicBezTo>
                    <a:pt x="334" y="121"/>
                    <a:pt x="375" y="162"/>
                    <a:pt x="375" y="216"/>
                  </a:cubicBezTo>
                  <a:cubicBezTo>
                    <a:pt x="375" y="271"/>
                    <a:pt x="333" y="304"/>
                    <a:pt x="288" y="304"/>
                  </a:cubicBezTo>
                  <a:cubicBezTo>
                    <a:pt x="266" y="304"/>
                    <a:pt x="243" y="296"/>
                    <a:pt x="225" y="278"/>
                  </a:cubicBezTo>
                  <a:cubicBezTo>
                    <a:pt x="164" y="223"/>
                    <a:pt x="205" y="121"/>
                    <a:pt x="287" y="121"/>
                  </a:cubicBezTo>
                  <a:close/>
                  <a:moveTo>
                    <a:pt x="283" y="1"/>
                  </a:moveTo>
                  <a:cubicBezTo>
                    <a:pt x="232" y="1"/>
                    <a:pt x="180" y="19"/>
                    <a:pt x="137" y="60"/>
                  </a:cubicBezTo>
                  <a:cubicBezTo>
                    <a:pt x="1" y="196"/>
                    <a:pt x="96" y="427"/>
                    <a:pt x="287" y="427"/>
                  </a:cubicBezTo>
                  <a:cubicBezTo>
                    <a:pt x="402" y="427"/>
                    <a:pt x="497" y="332"/>
                    <a:pt x="497" y="216"/>
                  </a:cubicBezTo>
                  <a:cubicBezTo>
                    <a:pt x="497" y="86"/>
                    <a:pt x="393" y="1"/>
                    <a:pt x="2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3"/>
            <p:cNvSpPr/>
            <p:nvPr/>
          </p:nvSpPr>
          <p:spPr>
            <a:xfrm>
              <a:off x="5875050" y="875925"/>
              <a:ext cx="12600" cy="10700"/>
            </a:xfrm>
            <a:custGeom>
              <a:avLst/>
              <a:gdLst/>
              <a:ahLst/>
              <a:cxnLst/>
              <a:rect l="l" t="t" r="r" b="b"/>
              <a:pathLst>
                <a:path w="504" h="428" extrusionOk="0">
                  <a:moveTo>
                    <a:pt x="286" y="121"/>
                  </a:moveTo>
                  <a:cubicBezTo>
                    <a:pt x="340" y="121"/>
                    <a:pt x="381" y="162"/>
                    <a:pt x="381" y="216"/>
                  </a:cubicBezTo>
                  <a:cubicBezTo>
                    <a:pt x="381" y="271"/>
                    <a:pt x="336" y="304"/>
                    <a:pt x="289" y="304"/>
                  </a:cubicBezTo>
                  <a:cubicBezTo>
                    <a:pt x="266" y="304"/>
                    <a:pt x="243" y="296"/>
                    <a:pt x="225" y="278"/>
                  </a:cubicBezTo>
                  <a:cubicBezTo>
                    <a:pt x="170" y="223"/>
                    <a:pt x="211" y="121"/>
                    <a:pt x="286" y="121"/>
                  </a:cubicBezTo>
                  <a:close/>
                  <a:moveTo>
                    <a:pt x="284" y="1"/>
                  </a:moveTo>
                  <a:cubicBezTo>
                    <a:pt x="232" y="1"/>
                    <a:pt x="179" y="19"/>
                    <a:pt x="136" y="60"/>
                  </a:cubicBezTo>
                  <a:cubicBezTo>
                    <a:pt x="0" y="196"/>
                    <a:pt x="95" y="427"/>
                    <a:pt x="286" y="427"/>
                  </a:cubicBezTo>
                  <a:cubicBezTo>
                    <a:pt x="408" y="427"/>
                    <a:pt x="504" y="332"/>
                    <a:pt x="504" y="216"/>
                  </a:cubicBezTo>
                  <a:cubicBezTo>
                    <a:pt x="504" y="86"/>
                    <a:pt x="396" y="1"/>
                    <a:pt x="2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3"/>
            <p:cNvSpPr/>
            <p:nvPr/>
          </p:nvSpPr>
          <p:spPr>
            <a:xfrm>
              <a:off x="5797150" y="813450"/>
              <a:ext cx="20425" cy="3100"/>
            </a:xfrm>
            <a:custGeom>
              <a:avLst/>
              <a:gdLst/>
              <a:ahLst/>
              <a:cxnLst/>
              <a:rect l="l" t="t" r="r" b="b"/>
              <a:pathLst>
                <a:path w="817" h="124" extrusionOk="0">
                  <a:moveTo>
                    <a:pt x="82" y="1"/>
                  </a:moveTo>
                  <a:cubicBezTo>
                    <a:pt x="0" y="1"/>
                    <a:pt x="0" y="123"/>
                    <a:pt x="82" y="123"/>
                  </a:cubicBezTo>
                  <a:lnTo>
                    <a:pt x="735" y="123"/>
                  </a:lnTo>
                  <a:cubicBezTo>
                    <a:pt x="817" y="123"/>
                    <a:pt x="817" y="1"/>
                    <a:pt x="73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3"/>
            <p:cNvSpPr/>
            <p:nvPr/>
          </p:nvSpPr>
          <p:spPr>
            <a:xfrm>
              <a:off x="5837100" y="836600"/>
              <a:ext cx="26225" cy="3075"/>
            </a:xfrm>
            <a:custGeom>
              <a:avLst/>
              <a:gdLst/>
              <a:ahLst/>
              <a:cxnLst/>
              <a:rect l="l" t="t" r="r" b="b"/>
              <a:pathLst>
                <a:path w="1049" h="123" extrusionOk="0">
                  <a:moveTo>
                    <a:pt x="83" y="0"/>
                  </a:moveTo>
                  <a:cubicBezTo>
                    <a:pt x="1" y="0"/>
                    <a:pt x="1" y="123"/>
                    <a:pt x="83" y="123"/>
                  </a:cubicBezTo>
                  <a:lnTo>
                    <a:pt x="967" y="123"/>
                  </a:lnTo>
                  <a:cubicBezTo>
                    <a:pt x="1049" y="123"/>
                    <a:pt x="1049" y="0"/>
                    <a:pt x="96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9" name="Google Shape;1079;p33"/>
          <p:cNvGrpSpPr/>
          <p:nvPr/>
        </p:nvGrpSpPr>
        <p:grpSpPr>
          <a:xfrm flipH="1">
            <a:off x="4978193" y="3943482"/>
            <a:ext cx="1188745" cy="747188"/>
            <a:chOff x="812029" y="2555452"/>
            <a:chExt cx="1371577" cy="855494"/>
          </a:xfrm>
        </p:grpSpPr>
        <p:sp>
          <p:nvSpPr>
            <p:cNvPr id="1080" name="Google Shape;1080;p33"/>
            <p:cNvSpPr/>
            <p:nvPr/>
          </p:nvSpPr>
          <p:spPr>
            <a:xfrm>
              <a:off x="812562" y="2556173"/>
              <a:ext cx="1371044" cy="854051"/>
            </a:xfrm>
            <a:custGeom>
              <a:avLst/>
              <a:gdLst/>
              <a:ahLst/>
              <a:cxnLst/>
              <a:rect l="l" t="t" r="r" b="b"/>
              <a:pathLst>
                <a:path w="22086" h="13612" extrusionOk="0">
                  <a:moveTo>
                    <a:pt x="12070" y="0"/>
                  </a:moveTo>
                  <a:cubicBezTo>
                    <a:pt x="11809" y="0"/>
                    <a:pt x="11596" y="205"/>
                    <a:pt x="11596" y="474"/>
                  </a:cubicBezTo>
                  <a:lnTo>
                    <a:pt x="11596" y="2918"/>
                  </a:lnTo>
                  <a:cubicBezTo>
                    <a:pt x="11596" y="2490"/>
                    <a:pt x="11252" y="2137"/>
                    <a:pt x="10815" y="2137"/>
                  </a:cubicBezTo>
                  <a:lnTo>
                    <a:pt x="6616" y="2137"/>
                  </a:lnTo>
                  <a:cubicBezTo>
                    <a:pt x="5900" y="2137"/>
                    <a:pt x="5287" y="2630"/>
                    <a:pt x="5129" y="3327"/>
                  </a:cubicBezTo>
                  <a:lnTo>
                    <a:pt x="4600" y="5686"/>
                  </a:lnTo>
                  <a:cubicBezTo>
                    <a:pt x="4507" y="6077"/>
                    <a:pt x="4191" y="6374"/>
                    <a:pt x="3791" y="6430"/>
                  </a:cubicBezTo>
                  <a:lnTo>
                    <a:pt x="1394" y="6764"/>
                  </a:lnTo>
                  <a:cubicBezTo>
                    <a:pt x="818" y="6848"/>
                    <a:pt x="382" y="7340"/>
                    <a:pt x="382" y="7926"/>
                  </a:cubicBezTo>
                  <a:lnTo>
                    <a:pt x="382" y="10118"/>
                  </a:lnTo>
                  <a:lnTo>
                    <a:pt x="354" y="10118"/>
                  </a:lnTo>
                  <a:cubicBezTo>
                    <a:pt x="159" y="10118"/>
                    <a:pt x="1" y="10276"/>
                    <a:pt x="1" y="10471"/>
                  </a:cubicBezTo>
                  <a:lnTo>
                    <a:pt x="1" y="10703"/>
                  </a:lnTo>
                  <a:cubicBezTo>
                    <a:pt x="1" y="11242"/>
                    <a:pt x="437" y="11679"/>
                    <a:pt x="967" y="11679"/>
                  </a:cubicBezTo>
                  <a:lnTo>
                    <a:pt x="2240" y="11679"/>
                  </a:lnTo>
                  <a:cubicBezTo>
                    <a:pt x="2519" y="12812"/>
                    <a:pt x="3531" y="13611"/>
                    <a:pt x="4702" y="13611"/>
                  </a:cubicBezTo>
                  <a:cubicBezTo>
                    <a:pt x="5873" y="13611"/>
                    <a:pt x="6895" y="12812"/>
                    <a:pt x="7164" y="11679"/>
                  </a:cubicBezTo>
                  <a:lnTo>
                    <a:pt x="14132" y="11679"/>
                  </a:lnTo>
                  <a:cubicBezTo>
                    <a:pt x="14411" y="12812"/>
                    <a:pt x="15424" y="13611"/>
                    <a:pt x="16594" y="13611"/>
                  </a:cubicBezTo>
                  <a:cubicBezTo>
                    <a:pt x="17765" y="13611"/>
                    <a:pt x="18787" y="12812"/>
                    <a:pt x="19056" y="11679"/>
                  </a:cubicBezTo>
                  <a:lnTo>
                    <a:pt x="21119" y="11679"/>
                  </a:lnTo>
                  <a:cubicBezTo>
                    <a:pt x="21648" y="11679"/>
                    <a:pt x="22085" y="11242"/>
                    <a:pt x="22085" y="10703"/>
                  </a:cubicBezTo>
                  <a:lnTo>
                    <a:pt x="22085" y="10471"/>
                  </a:lnTo>
                  <a:cubicBezTo>
                    <a:pt x="22085" y="10282"/>
                    <a:pt x="21927" y="10127"/>
                    <a:pt x="21739" y="10127"/>
                  </a:cubicBezTo>
                  <a:cubicBezTo>
                    <a:pt x="21734" y="10127"/>
                    <a:pt x="21728" y="10127"/>
                    <a:pt x="21723" y="10127"/>
                  </a:cubicBezTo>
                  <a:lnTo>
                    <a:pt x="21565" y="10127"/>
                  </a:lnTo>
                  <a:lnTo>
                    <a:pt x="21565" y="474"/>
                  </a:lnTo>
                  <a:cubicBezTo>
                    <a:pt x="21565" y="205"/>
                    <a:pt x="21351" y="0"/>
                    <a:pt x="21091" y="0"/>
                  </a:cubicBezTo>
                  <a:close/>
                </a:path>
              </a:pathLst>
            </a:custGeom>
            <a:solidFill>
              <a:srgbClr val="FF0000"/>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1" name="Google Shape;1081;p33"/>
            <p:cNvGrpSpPr/>
            <p:nvPr/>
          </p:nvGrpSpPr>
          <p:grpSpPr>
            <a:xfrm>
              <a:off x="812029" y="2555452"/>
              <a:ext cx="1370423" cy="855494"/>
              <a:chOff x="812029" y="1940763"/>
              <a:chExt cx="1370423" cy="855494"/>
            </a:xfrm>
          </p:grpSpPr>
          <p:sp>
            <p:nvSpPr>
              <p:cNvPr id="1082" name="Google Shape;1082;p33"/>
              <p:cNvSpPr/>
              <p:nvPr/>
            </p:nvSpPr>
            <p:spPr>
              <a:xfrm>
                <a:off x="836239" y="2075408"/>
                <a:ext cx="1315050" cy="598752"/>
              </a:xfrm>
              <a:custGeom>
                <a:avLst/>
                <a:gdLst/>
                <a:ahLst/>
                <a:cxnLst/>
                <a:rect l="l" t="t" r="r" b="b"/>
                <a:pathLst>
                  <a:path w="21184" h="9543" extrusionOk="0">
                    <a:moveTo>
                      <a:pt x="10451" y="1"/>
                    </a:moveTo>
                    <a:cubicBezTo>
                      <a:pt x="10446" y="1"/>
                      <a:pt x="10440" y="1"/>
                      <a:pt x="10434" y="1"/>
                    </a:cubicBezTo>
                    <a:lnTo>
                      <a:pt x="6235" y="1"/>
                    </a:lnTo>
                    <a:cubicBezTo>
                      <a:pt x="6228" y="1"/>
                      <a:pt x="6222" y="1"/>
                      <a:pt x="6215" y="1"/>
                    </a:cubicBezTo>
                    <a:cubicBezTo>
                      <a:pt x="5508" y="1"/>
                      <a:pt x="4905" y="490"/>
                      <a:pt x="4748" y="1181"/>
                    </a:cubicBezTo>
                    <a:lnTo>
                      <a:pt x="4219" y="3550"/>
                    </a:lnTo>
                    <a:cubicBezTo>
                      <a:pt x="4126" y="3940"/>
                      <a:pt x="3810" y="4237"/>
                      <a:pt x="3410" y="4293"/>
                    </a:cubicBezTo>
                    <a:lnTo>
                      <a:pt x="1013" y="4628"/>
                    </a:lnTo>
                    <a:cubicBezTo>
                      <a:pt x="437" y="4711"/>
                      <a:pt x="1" y="5204"/>
                      <a:pt x="1" y="5789"/>
                    </a:cubicBezTo>
                    <a:lnTo>
                      <a:pt x="1" y="8836"/>
                    </a:lnTo>
                    <a:cubicBezTo>
                      <a:pt x="1" y="9227"/>
                      <a:pt x="317" y="9542"/>
                      <a:pt x="707" y="9542"/>
                    </a:cubicBezTo>
                    <a:lnTo>
                      <a:pt x="20478" y="9542"/>
                    </a:lnTo>
                    <a:cubicBezTo>
                      <a:pt x="20868" y="9542"/>
                      <a:pt x="21184" y="9227"/>
                      <a:pt x="21184" y="8836"/>
                    </a:cubicBezTo>
                    <a:lnTo>
                      <a:pt x="21184" y="4200"/>
                    </a:lnTo>
                    <a:lnTo>
                      <a:pt x="11215" y="4200"/>
                    </a:lnTo>
                    <a:lnTo>
                      <a:pt x="11215" y="781"/>
                    </a:lnTo>
                    <a:cubicBezTo>
                      <a:pt x="11215" y="350"/>
                      <a:pt x="10880" y="1"/>
                      <a:pt x="1045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3"/>
              <p:cNvSpPr/>
              <p:nvPr/>
            </p:nvSpPr>
            <p:spPr>
              <a:xfrm>
                <a:off x="1164443" y="2134888"/>
                <a:ext cx="287295" cy="204101"/>
              </a:xfrm>
              <a:custGeom>
                <a:avLst/>
                <a:gdLst/>
                <a:ahLst/>
                <a:cxnLst/>
                <a:rect l="l" t="t" r="r" b="b"/>
                <a:pathLst>
                  <a:path w="4628" h="3253" extrusionOk="0">
                    <a:moveTo>
                      <a:pt x="1459" y="0"/>
                    </a:moveTo>
                    <a:cubicBezTo>
                      <a:pt x="966" y="0"/>
                      <a:pt x="539" y="353"/>
                      <a:pt x="455" y="837"/>
                    </a:cubicBezTo>
                    <a:lnTo>
                      <a:pt x="0" y="3252"/>
                    </a:lnTo>
                    <a:lnTo>
                      <a:pt x="4627" y="3252"/>
                    </a:lnTo>
                    <a:lnTo>
                      <a:pt x="4627"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3"/>
              <p:cNvSpPr/>
              <p:nvPr/>
            </p:nvSpPr>
            <p:spPr>
              <a:xfrm>
                <a:off x="925630" y="2478089"/>
                <a:ext cx="357070" cy="317916"/>
              </a:xfrm>
              <a:custGeom>
                <a:avLst/>
                <a:gdLst/>
                <a:ahLst/>
                <a:cxnLst/>
                <a:rect l="l" t="t" r="r" b="b"/>
                <a:pathLst>
                  <a:path w="5752" h="5067" extrusionOk="0">
                    <a:moveTo>
                      <a:pt x="2883" y="1"/>
                    </a:moveTo>
                    <a:cubicBezTo>
                      <a:pt x="2557" y="1"/>
                      <a:pt x="2226" y="64"/>
                      <a:pt x="1905" y="198"/>
                    </a:cubicBezTo>
                    <a:cubicBezTo>
                      <a:pt x="614" y="737"/>
                      <a:pt x="1" y="2214"/>
                      <a:pt x="540" y="3505"/>
                    </a:cubicBezTo>
                    <a:cubicBezTo>
                      <a:pt x="946" y="4479"/>
                      <a:pt x="1890" y="5067"/>
                      <a:pt x="2884" y="5067"/>
                    </a:cubicBezTo>
                    <a:cubicBezTo>
                      <a:pt x="3208" y="5067"/>
                      <a:pt x="3538" y="5004"/>
                      <a:pt x="3856" y="4871"/>
                    </a:cubicBezTo>
                    <a:cubicBezTo>
                      <a:pt x="5139" y="4332"/>
                      <a:pt x="5752" y="2846"/>
                      <a:pt x="5213" y="1554"/>
                    </a:cubicBezTo>
                    <a:cubicBezTo>
                      <a:pt x="4808" y="583"/>
                      <a:pt x="3872" y="1"/>
                      <a:pt x="28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3"/>
              <p:cNvSpPr/>
              <p:nvPr/>
            </p:nvSpPr>
            <p:spPr>
              <a:xfrm>
                <a:off x="997144" y="2556329"/>
                <a:ext cx="186977" cy="161750"/>
              </a:xfrm>
              <a:custGeom>
                <a:avLst/>
                <a:gdLst/>
                <a:ahLst/>
                <a:cxnLst/>
                <a:rect l="l" t="t" r="r" b="b"/>
                <a:pathLst>
                  <a:path w="3012" h="2578" extrusionOk="0">
                    <a:moveTo>
                      <a:pt x="1729" y="1"/>
                    </a:moveTo>
                    <a:cubicBezTo>
                      <a:pt x="577" y="1"/>
                      <a:pt x="1" y="1385"/>
                      <a:pt x="809" y="2193"/>
                    </a:cubicBezTo>
                    <a:cubicBezTo>
                      <a:pt x="1075" y="2459"/>
                      <a:pt x="1400" y="2577"/>
                      <a:pt x="1718" y="2577"/>
                    </a:cubicBezTo>
                    <a:cubicBezTo>
                      <a:pt x="2380" y="2577"/>
                      <a:pt x="3011" y="2064"/>
                      <a:pt x="3011" y="1292"/>
                    </a:cubicBezTo>
                    <a:cubicBezTo>
                      <a:pt x="3011" y="577"/>
                      <a:pt x="2435" y="1"/>
                      <a:pt x="172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3"/>
              <p:cNvSpPr/>
              <p:nvPr/>
            </p:nvSpPr>
            <p:spPr>
              <a:xfrm>
                <a:off x="1071575" y="2612296"/>
                <a:ext cx="57173" cy="49441"/>
              </a:xfrm>
              <a:custGeom>
                <a:avLst/>
                <a:gdLst/>
                <a:ahLst/>
                <a:cxnLst/>
                <a:rect l="l" t="t" r="r" b="b"/>
                <a:pathLst>
                  <a:path w="921" h="788" extrusionOk="0">
                    <a:moveTo>
                      <a:pt x="530" y="1"/>
                    </a:moveTo>
                    <a:cubicBezTo>
                      <a:pt x="177" y="1"/>
                      <a:pt x="0" y="428"/>
                      <a:pt x="251" y="670"/>
                    </a:cubicBezTo>
                    <a:cubicBezTo>
                      <a:pt x="330" y="751"/>
                      <a:pt x="428" y="788"/>
                      <a:pt x="525" y="788"/>
                    </a:cubicBezTo>
                    <a:cubicBezTo>
                      <a:pt x="726" y="788"/>
                      <a:pt x="920" y="632"/>
                      <a:pt x="920" y="400"/>
                    </a:cubicBezTo>
                    <a:cubicBezTo>
                      <a:pt x="920" y="177"/>
                      <a:pt x="744"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33"/>
              <p:cNvSpPr/>
              <p:nvPr/>
            </p:nvSpPr>
            <p:spPr>
              <a:xfrm>
                <a:off x="1669071" y="2478529"/>
                <a:ext cx="346144" cy="317728"/>
              </a:xfrm>
              <a:custGeom>
                <a:avLst/>
                <a:gdLst/>
                <a:ahLst/>
                <a:cxnLst/>
                <a:rect l="l" t="t" r="r" b="b"/>
                <a:pathLst>
                  <a:path w="5576" h="5064" extrusionOk="0">
                    <a:moveTo>
                      <a:pt x="2789" y="0"/>
                    </a:moveTo>
                    <a:cubicBezTo>
                      <a:pt x="2596" y="0"/>
                      <a:pt x="2399" y="23"/>
                      <a:pt x="2203" y="70"/>
                    </a:cubicBezTo>
                    <a:cubicBezTo>
                      <a:pt x="837" y="395"/>
                      <a:pt x="1" y="1761"/>
                      <a:pt x="326" y="3117"/>
                    </a:cubicBezTo>
                    <a:cubicBezTo>
                      <a:pt x="596" y="4277"/>
                      <a:pt x="1634" y="5064"/>
                      <a:pt x="2783" y="5064"/>
                    </a:cubicBezTo>
                    <a:cubicBezTo>
                      <a:pt x="2978" y="5064"/>
                      <a:pt x="3176" y="5041"/>
                      <a:pt x="3373" y="4994"/>
                    </a:cubicBezTo>
                    <a:cubicBezTo>
                      <a:pt x="4730" y="4678"/>
                      <a:pt x="5575" y="3312"/>
                      <a:pt x="5250" y="1947"/>
                    </a:cubicBezTo>
                    <a:cubicBezTo>
                      <a:pt x="4972" y="787"/>
                      <a:pt x="3933" y="0"/>
                      <a:pt x="27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33"/>
              <p:cNvSpPr/>
              <p:nvPr/>
            </p:nvSpPr>
            <p:spPr>
              <a:xfrm>
                <a:off x="1735431" y="2556329"/>
                <a:ext cx="186357" cy="161938"/>
              </a:xfrm>
              <a:custGeom>
                <a:avLst/>
                <a:gdLst/>
                <a:ahLst/>
                <a:cxnLst/>
                <a:rect l="l" t="t" r="r" b="b"/>
                <a:pathLst>
                  <a:path w="3002" h="2581" extrusionOk="0">
                    <a:moveTo>
                      <a:pt x="1719" y="1"/>
                    </a:moveTo>
                    <a:cubicBezTo>
                      <a:pt x="567" y="1"/>
                      <a:pt x="0" y="1385"/>
                      <a:pt x="808" y="2203"/>
                    </a:cubicBezTo>
                    <a:cubicBezTo>
                      <a:pt x="1069" y="2463"/>
                      <a:pt x="1390" y="2580"/>
                      <a:pt x="1705" y="2580"/>
                    </a:cubicBezTo>
                    <a:cubicBezTo>
                      <a:pt x="2366" y="2580"/>
                      <a:pt x="3001" y="2066"/>
                      <a:pt x="3001" y="1292"/>
                    </a:cubicBezTo>
                    <a:cubicBezTo>
                      <a:pt x="3001" y="577"/>
                      <a:pt x="2425" y="1"/>
                      <a:pt x="171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3"/>
              <p:cNvSpPr/>
              <p:nvPr/>
            </p:nvSpPr>
            <p:spPr>
              <a:xfrm>
                <a:off x="1809242" y="2612296"/>
                <a:ext cx="57173" cy="49441"/>
              </a:xfrm>
              <a:custGeom>
                <a:avLst/>
                <a:gdLst/>
                <a:ahLst/>
                <a:cxnLst/>
                <a:rect l="l" t="t" r="r" b="b"/>
                <a:pathLst>
                  <a:path w="921" h="788" extrusionOk="0">
                    <a:moveTo>
                      <a:pt x="530" y="1"/>
                    </a:moveTo>
                    <a:cubicBezTo>
                      <a:pt x="177" y="1"/>
                      <a:pt x="0" y="428"/>
                      <a:pt x="251" y="670"/>
                    </a:cubicBezTo>
                    <a:cubicBezTo>
                      <a:pt x="333" y="751"/>
                      <a:pt x="432" y="788"/>
                      <a:pt x="529" y="788"/>
                    </a:cubicBezTo>
                    <a:cubicBezTo>
                      <a:pt x="730" y="788"/>
                      <a:pt x="920" y="632"/>
                      <a:pt x="920" y="400"/>
                    </a:cubicBezTo>
                    <a:cubicBezTo>
                      <a:pt x="920" y="177"/>
                      <a:pt x="744"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3"/>
              <p:cNvSpPr/>
              <p:nvPr/>
            </p:nvSpPr>
            <p:spPr>
              <a:xfrm>
                <a:off x="851820" y="2425135"/>
                <a:ext cx="35260" cy="88718"/>
              </a:xfrm>
              <a:custGeom>
                <a:avLst/>
                <a:gdLst/>
                <a:ahLst/>
                <a:cxnLst/>
                <a:rect l="l" t="t" r="r" b="b"/>
                <a:pathLst>
                  <a:path w="568" h="1414" extrusionOk="0">
                    <a:moveTo>
                      <a:pt x="295" y="1"/>
                    </a:moveTo>
                    <a:cubicBezTo>
                      <a:pt x="290" y="1"/>
                      <a:pt x="285" y="1"/>
                      <a:pt x="279" y="1"/>
                    </a:cubicBezTo>
                    <a:cubicBezTo>
                      <a:pt x="121" y="1"/>
                      <a:pt x="1" y="122"/>
                      <a:pt x="1" y="280"/>
                    </a:cubicBezTo>
                    <a:lnTo>
                      <a:pt x="1" y="1125"/>
                    </a:lnTo>
                    <a:cubicBezTo>
                      <a:pt x="1" y="1283"/>
                      <a:pt x="121" y="1413"/>
                      <a:pt x="279" y="1413"/>
                    </a:cubicBezTo>
                    <a:cubicBezTo>
                      <a:pt x="437" y="1413"/>
                      <a:pt x="558" y="1283"/>
                      <a:pt x="567" y="1135"/>
                    </a:cubicBezTo>
                    <a:lnTo>
                      <a:pt x="567" y="280"/>
                    </a:lnTo>
                    <a:cubicBezTo>
                      <a:pt x="567" y="127"/>
                      <a:pt x="446" y="1"/>
                      <a:pt x="29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3"/>
              <p:cNvSpPr/>
              <p:nvPr/>
            </p:nvSpPr>
            <p:spPr>
              <a:xfrm>
                <a:off x="812029" y="2576156"/>
                <a:ext cx="135019" cy="98004"/>
              </a:xfrm>
              <a:custGeom>
                <a:avLst/>
                <a:gdLst/>
                <a:ahLst/>
                <a:cxnLst/>
                <a:rect l="l" t="t" r="r" b="b"/>
                <a:pathLst>
                  <a:path w="2175" h="1562" extrusionOk="0">
                    <a:moveTo>
                      <a:pt x="363" y="1"/>
                    </a:moveTo>
                    <a:cubicBezTo>
                      <a:pt x="158" y="1"/>
                      <a:pt x="0" y="158"/>
                      <a:pt x="0" y="363"/>
                    </a:cubicBezTo>
                    <a:lnTo>
                      <a:pt x="0" y="595"/>
                    </a:lnTo>
                    <a:cubicBezTo>
                      <a:pt x="0" y="1134"/>
                      <a:pt x="437" y="1561"/>
                      <a:pt x="976" y="1561"/>
                    </a:cubicBezTo>
                    <a:lnTo>
                      <a:pt x="2175" y="1561"/>
                    </a:lnTo>
                    <a:lnTo>
                      <a:pt x="2175" y="354"/>
                    </a:lnTo>
                    <a:cubicBezTo>
                      <a:pt x="2175" y="158"/>
                      <a:pt x="2017" y="1"/>
                      <a:pt x="18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3"/>
              <p:cNvSpPr/>
              <p:nvPr/>
            </p:nvSpPr>
            <p:spPr>
              <a:xfrm>
                <a:off x="2047992" y="2576156"/>
                <a:ext cx="134460" cy="98568"/>
              </a:xfrm>
              <a:custGeom>
                <a:avLst/>
                <a:gdLst/>
                <a:ahLst/>
                <a:cxnLst/>
                <a:rect l="l" t="t" r="r" b="b"/>
                <a:pathLst>
                  <a:path w="2166" h="1571" extrusionOk="0">
                    <a:moveTo>
                      <a:pt x="354" y="1"/>
                    </a:moveTo>
                    <a:cubicBezTo>
                      <a:pt x="159" y="1"/>
                      <a:pt x="1" y="158"/>
                      <a:pt x="1" y="354"/>
                    </a:cubicBezTo>
                    <a:lnTo>
                      <a:pt x="1" y="1561"/>
                    </a:lnTo>
                    <a:lnTo>
                      <a:pt x="1209" y="1561"/>
                    </a:lnTo>
                    <a:lnTo>
                      <a:pt x="1199" y="1571"/>
                    </a:lnTo>
                    <a:cubicBezTo>
                      <a:pt x="1738" y="1571"/>
                      <a:pt x="2166" y="1134"/>
                      <a:pt x="2166" y="595"/>
                    </a:cubicBezTo>
                    <a:lnTo>
                      <a:pt x="2166" y="354"/>
                    </a:lnTo>
                    <a:cubicBezTo>
                      <a:pt x="2166" y="158"/>
                      <a:pt x="2008" y="1"/>
                      <a:pt x="18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3"/>
              <p:cNvSpPr/>
              <p:nvPr/>
            </p:nvSpPr>
            <p:spPr>
              <a:xfrm>
                <a:off x="2090701" y="2421119"/>
                <a:ext cx="60588" cy="100890"/>
              </a:xfrm>
              <a:custGeom>
                <a:avLst/>
                <a:gdLst/>
                <a:ahLst/>
                <a:cxnLst/>
                <a:rect l="l" t="t" r="r" b="b"/>
                <a:pathLst>
                  <a:path w="976" h="1608" extrusionOk="0">
                    <a:moveTo>
                      <a:pt x="0" y="0"/>
                    </a:moveTo>
                    <a:lnTo>
                      <a:pt x="0" y="1607"/>
                    </a:lnTo>
                    <a:lnTo>
                      <a:pt x="976" y="1607"/>
                    </a:lnTo>
                    <a:lnTo>
                      <a:pt x="9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3"/>
              <p:cNvSpPr/>
              <p:nvPr/>
            </p:nvSpPr>
            <p:spPr>
              <a:xfrm>
                <a:off x="2090701" y="2421119"/>
                <a:ext cx="60588" cy="29803"/>
              </a:xfrm>
              <a:custGeom>
                <a:avLst/>
                <a:gdLst/>
                <a:ahLst/>
                <a:cxnLst/>
                <a:rect l="l" t="t" r="r" b="b"/>
                <a:pathLst>
                  <a:path w="976" h="475" extrusionOk="0">
                    <a:moveTo>
                      <a:pt x="0" y="0"/>
                    </a:moveTo>
                    <a:lnTo>
                      <a:pt x="0" y="474"/>
                    </a:lnTo>
                    <a:lnTo>
                      <a:pt x="976" y="474"/>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3"/>
              <p:cNvSpPr/>
              <p:nvPr/>
            </p:nvSpPr>
            <p:spPr>
              <a:xfrm>
                <a:off x="1381838" y="2363396"/>
                <a:ext cx="69899" cy="33881"/>
              </a:xfrm>
              <a:custGeom>
                <a:avLst/>
                <a:gdLst/>
                <a:ahLst/>
                <a:cxnLst/>
                <a:rect l="l" t="t" r="r" b="b"/>
                <a:pathLst>
                  <a:path w="1126" h="540" extrusionOk="0">
                    <a:moveTo>
                      <a:pt x="1" y="0"/>
                    </a:moveTo>
                    <a:lnTo>
                      <a:pt x="1" y="539"/>
                    </a:lnTo>
                    <a:lnTo>
                      <a:pt x="1125" y="539"/>
                    </a:lnTo>
                    <a:lnTo>
                      <a:pt x="1125"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3"/>
              <p:cNvSpPr/>
              <p:nvPr/>
            </p:nvSpPr>
            <p:spPr>
              <a:xfrm>
                <a:off x="1532997" y="1940763"/>
                <a:ext cx="618292" cy="398227"/>
              </a:xfrm>
              <a:custGeom>
                <a:avLst/>
                <a:gdLst/>
                <a:ahLst/>
                <a:cxnLst/>
                <a:rect l="l" t="t" r="r" b="b"/>
                <a:pathLst>
                  <a:path w="9960" h="6347" extrusionOk="0">
                    <a:moveTo>
                      <a:pt x="465" y="1"/>
                    </a:moveTo>
                    <a:cubicBezTo>
                      <a:pt x="204" y="1"/>
                      <a:pt x="0" y="214"/>
                      <a:pt x="0" y="474"/>
                    </a:cubicBezTo>
                    <a:lnTo>
                      <a:pt x="0" y="6346"/>
                    </a:lnTo>
                    <a:lnTo>
                      <a:pt x="9960" y="6346"/>
                    </a:lnTo>
                    <a:lnTo>
                      <a:pt x="9960" y="474"/>
                    </a:lnTo>
                    <a:cubicBezTo>
                      <a:pt x="9960" y="214"/>
                      <a:pt x="9755" y="1"/>
                      <a:pt x="94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3"/>
              <p:cNvSpPr/>
              <p:nvPr/>
            </p:nvSpPr>
            <p:spPr>
              <a:xfrm>
                <a:off x="1532997" y="1940763"/>
                <a:ext cx="618292" cy="398227"/>
              </a:xfrm>
              <a:custGeom>
                <a:avLst/>
                <a:gdLst/>
                <a:ahLst/>
                <a:cxnLst/>
                <a:rect l="l" t="t" r="r" b="b"/>
                <a:pathLst>
                  <a:path w="9960" h="6347" extrusionOk="0">
                    <a:moveTo>
                      <a:pt x="465" y="1"/>
                    </a:moveTo>
                    <a:cubicBezTo>
                      <a:pt x="204" y="1"/>
                      <a:pt x="0" y="214"/>
                      <a:pt x="0" y="474"/>
                    </a:cubicBezTo>
                    <a:lnTo>
                      <a:pt x="0" y="6346"/>
                    </a:lnTo>
                    <a:lnTo>
                      <a:pt x="9960" y="6346"/>
                    </a:lnTo>
                    <a:lnTo>
                      <a:pt x="9960" y="474"/>
                    </a:lnTo>
                    <a:cubicBezTo>
                      <a:pt x="9960" y="214"/>
                      <a:pt x="9755" y="1"/>
                      <a:pt x="9486" y="1"/>
                    </a:cubicBezTo>
                    <a:close/>
                  </a:path>
                </a:pathLst>
              </a:custGeom>
              <a:solidFill>
                <a:srgbClr val="FF0000">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33"/>
              <p:cNvSpPr/>
              <p:nvPr/>
            </p:nvSpPr>
            <p:spPr>
              <a:xfrm>
                <a:off x="812029" y="2576156"/>
                <a:ext cx="135019" cy="98004"/>
              </a:xfrm>
              <a:custGeom>
                <a:avLst/>
                <a:gdLst/>
                <a:ahLst/>
                <a:cxnLst/>
                <a:rect l="l" t="t" r="r" b="b"/>
                <a:pathLst>
                  <a:path w="2175" h="1562" extrusionOk="0">
                    <a:moveTo>
                      <a:pt x="363" y="1"/>
                    </a:moveTo>
                    <a:cubicBezTo>
                      <a:pt x="158" y="1"/>
                      <a:pt x="0" y="158"/>
                      <a:pt x="0" y="363"/>
                    </a:cubicBezTo>
                    <a:lnTo>
                      <a:pt x="0" y="595"/>
                    </a:lnTo>
                    <a:cubicBezTo>
                      <a:pt x="0" y="1134"/>
                      <a:pt x="437" y="1561"/>
                      <a:pt x="976" y="1561"/>
                    </a:cubicBezTo>
                    <a:lnTo>
                      <a:pt x="2175" y="1561"/>
                    </a:lnTo>
                    <a:lnTo>
                      <a:pt x="2175" y="354"/>
                    </a:lnTo>
                    <a:cubicBezTo>
                      <a:pt x="2175" y="158"/>
                      <a:pt x="2017" y="1"/>
                      <a:pt x="1821" y="1"/>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33"/>
              <p:cNvSpPr/>
              <p:nvPr/>
            </p:nvSpPr>
            <p:spPr>
              <a:xfrm>
                <a:off x="2047992" y="2576156"/>
                <a:ext cx="134460" cy="98568"/>
              </a:xfrm>
              <a:custGeom>
                <a:avLst/>
                <a:gdLst/>
                <a:ahLst/>
                <a:cxnLst/>
                <a:rect l="l" t="t" r="r" b="b"/>
                <a:pathLst>
                  <a:path w="2166" h="1571" extrusionOk="0">
                    <a:moveTo>
                      <a:pt x="354" y="1"/>
                    </a:moveTo>
                    <a:cubicBezTo>
                      <a:pt x="159" y="1"/>
                      <a:pt x="1" y="158"/>
                      <a:pt x="1" y="354"/>
                    </a:cubicBezTo>
                    <a:lnTo>
                      <a:pt x="1" y="1561"/>
                    </a:lnTo>
                    <a:lnTo>
                      <a:pt x="1209" y="1561"/>
                    </a:lnTo>
                    <a:lnTo>
                      <a:pt x="1199" y="1571"/>
                    </a:lnTo>
                    <a:cubicBezTo>
                      <a:pt x="1738" y="1571"/>
                      <a:pt x="2166" y="1134"/>
                      <a:pt x="2166" y="595"/>
                    </a:cubicBezTo>
                    <a:lnTo>
                      <a:pt x="2166" y="354"/>
                    </a:lnTo>
                    <a:cubicBezTo>
                      <a:pt x="2166" y="158"/>
                      <a:pt x="2008" y="1"/>
                      <a:pt x="1812" y="1"/>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0" name="Google Shape;110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56" name="Google Shape;517;p41"/>
          <p:cNvGrpSpPr/>
          <p:nvPr/>
        </p:nvGrpSpPr>
        <p:grpSpPr>
          <a:xfrm rot="600180">
            <a:off x="7264296" y="431267"/>
            <a:ext cx="731687" cy="730465"/>
            <a:chOff x="7379150" y="2617970"/>
            <a:chExt cx="731686" cy="730464"/>
          </a:xfrm>
        </p:grpSpPr>
        <p:sp>
          <p:nvSpPr>
            <p:cNvPr id="57" name="Google Shape;518;p41"/>
            <p:cNvSpPr/>
            <p:nvPr/>
          </p:nvSpPr>
          <p:spPr>
            <a:xfrm>
              <a:off x="7379150" y="2617996"/>
              <a:ext cx="730494" cy="730412"/>
            </a:xfrm>
            <a:custGeom>
              <a:avLst/>
              <a:gdLst/>
              <a:ahLst/>
              <a:cxnLst/>
              <a:rect l="l" t="t" r="r" b="b"/>
              <a:pathLst>
                <a:path w="14411" h="14245" extrusionOk="0">
                  <a:moveTo>
                    <a:pt x="7285" y="0"/>
                  </a:moveTo>
                  <a:cubicBezTo>
                    <a:pt x="7072" y="0"/>
                    <a:pt x="6859" y="82"/>
                    <a:pt x="6699" y="247"/>
                  </a:cubicBezTo>
                  <a:lnTo>
                    <a:pt x="335" y="6444"/>
                  </a:lnTo>
                  <a:cubicBezTo>
                    <a:pt x="0" y="6769"/>
                    <a:pt x="0" y="7308"/>
                    <a:pt x="326" y="7642"/>
                  </a:cubicBezTo>
                  <a:lnTo>
                    <a:pt x="6532" y="13988"/>
                  </a:lnTo>
                  <a:cubicBezTo>
                    <a:pt x="6698" y="14159"/>
                    <a:pt x="6917" y="14245"/>
                    <a:pt x="7137" y="14245"/>
                  </a:cubicBezTo>
                  <a:cubicBezTo>
                    <a:pt x="7347" y="14245"/>
                    <a:pt x="7557" y="14166"/>
                    <a:pt x="7721" y="14006"/>
                  </a:cubicBezTo>
                  <a:lnTo>
                    <a:pt x="14076" y="7800"/>
                  </a:lnTo>
                  <a:cubicBezTo>
                    <a:pt x="14411" y="7475"/>
                    <a:pt x="14411" y="6945"/>
                    <a:pt x="14085" y="6611"/>
                  </a:cubicBezTo>
                  <a:lnTo>
                    <a:pt x="7888" y="256"/>
                  </a:lnTo>
                  <a:cubicBezTo>
                    <a:pt x="7724" y="86"/>
                    <a:pt x="7504" y="0"/>
                    <a:pt x="7285"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19;p41"/>
            <p:cNvGrpSpPr/>
            <p:nvPr/>
          </p:nvGrpSpPr>
          <p:grpSpPr>
            <a:xfrm>
              <a:off x="7380342" y="2617970"/>
              <a:ext cx="730494" cy="730464"/>
              <a:chOff x="3378200" y="2169525"/>
              <a:chExt cx="360275" cy="356150"/>
            </a:xfrm>
          </p:grpSpPr>
          <p:sp>
            <p:nvSpPr>
              <p:cNvPr id="59" name="Google Shape;520;p41"/>
              <p:cNvSpPr/>
              <p:nvPr/>
            </p:nvSpPr>
            <p:spPr>
              <a:xfrm>
                <a:off x="3378200" y="2169525"/>
                <a:ext cx="360275" cy="356150"/>
              </a:xfrm>
              <a:custGeom>
                <a:avLst/>
                <a:gdLst/>
                <a:ahLst/>
                <a:cxnLst/>
                <a:rect l="l" t="t" r="r" b="b"/>
                <a:pathLst>
                  <a:path w="14411" h="14246" extrusionOk="0">
                    <a:moveTo>
                      <a:pt x="7283" y="0"/>
                    </a:moveTo>
                    <a:cubicBezTo>
                      <a:pt x="7070" y="0"/>
                      <a:pt x="6856" y="81"/>
                      <a:pt x="6690" y="243"/>
                    </a:cubicBezTo>
                    <a:lnTo>
                      <a:pt x="335" y="6449"/>
                    </a:lnTo>
                    <a:cubicBezTo>
                      <a:pt x="0" y="6774"/>
                      <a:pt x="0" y="7304"/>
                      <a:pt x="325" y="7638"/>
                    </a:cubicBezTo>
                    <a:lnTo>
                      <a:pt x="6522" y="13993"/>
                    </a:lnTo>
                    <a:cubicBezTo>
                      <a:pt x="6686" y="14162"/>
                      <a:pt x="6904" y="14245"/>
                      <a:pt x="7123" y="14245"/>
                    </a:cubicBezTo>
                    <a:cubicBezTo>
                      <a:pt x="7338" y="14245"/>
                      <a:pt x="7555" y="14164"/>
                      <a:pt x="7721" y="14002"/>
                    </a:cubicBezTo>
                    <a:lnTo>
                      <a:pt x="14067" y="7796"/>
                    </a:lnTo>
                    <a:cubicBezTo>
                      <a:pt x="14401" y="7471"/>
                      <a:pt x="14410" y="6941"/>
                      <a:pt x="14085" y="6607"/>
                    </a:cubicBezTo>
                    <a:lnTo>
                      <a:pt x="7879" y="252"/>
                    </a:lnTo>
                    <a:cubicBezTo>
                      <a:pt x="7715" y="84"/>
                      <a:pt x="7500" y="0"/>
                      <a:pt x="7283"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p41"/>
              <p:cNvSpPr/>
              <p:nvPr/>
            </p:nvSpPr>
            <p:spPr>
              <a:xfrm>
                <a:off x="3410725" y="2202725"/>
                <a:ext cx="295225" cy="289950"/>
              </a:xfrm>
              <a:custGeom>
                <a:avLst/>
                <a:gdLst/>
                <a:ahLst/>
                <a:cxnLst/>
                <a:rect l="l" t="t" r="r" b="b"/>
                <a:pathLst>
                  <a:path w="11809" h="11598" extrusionOk="0">
                    <a:moveTo>
                      <a:pt x="5965" y="318"/>
                    </a:moveTo>
                    <a:cubicBezTo>
                      <a:pt x="6141" y="318"/>
                      <a:pt x="6318" y="392"/>
                      <a:pt x="6439" y="522"/>
                    </a:cubicBezTo>
                    <a:lnTo>
                      <a:pt x="11196" y="5372"/>
                    </a:lnTo>
                    <a:cubicBezTo>
                      <a:pt x="11456" y="5641"/>
                      <a:pt x="11446" y="6078"/>
                      <a:pt x="11177" y="6338"/>
                    </a:cubicBezTo>
                    <a:lnTo>
                      <a:pt x="6327" y="11076"/>
                    </a:lnTo>
                    <a:cubicBezTo>
                      <a:pt x="6195" y="11204"/>
                      <a:pt x="6024" y="11267"/>
                      <a:pt x="5853" y="11267"/>
                    </a:cubicBezTo>
                    <a:cubicBezTo>
                      <a:pt x="5676" y="11267"/>
                      <a:pt x="5498" y="11200"/>
                      <a:pt x="5361" y="11067"/>
                    </a:cubicBezTo>
                    <a:lnTo>
                      <a:pt x="622" y="6217"/>
                    </a:lnTo>
                    <a:cubicBezTo>
                      <a:pt x="362" y="5948"/>
                      <a:pt x="362" y="5511"/>
                      <a:pt x="632" y="5251"/>
                    </a:cubicBezTo>
                    <a:lnTo>
                      <a:pt x="5482" y="513"/>
                    </a:lnTo>
                    <a:cubicBezTo>
                      <a:pt x="5612" y="383"/>
                      <a:pt x="5788" y="318"/>
                      <a:pt x="5965" y="318"/>
                    </a:cubicBezTo>
                    <a:close/>
                    <a:moveTo>
                      <a:pt x="5956" y="1"/>
                    </a:moveTo>
                    <a:cubicBezTo>
                      <a:pt x="5705" y="1"/>
                      <a:pt x="5455" y="94"/>
                      <a:pt x="5259" y="281"/>
                    </a:cubicBezTo>
                    <a:lnTo>
                      <a:pt x="400" y="5019"/>
                    </a:lnTo>
                    <a:cubicBezTo>
                      <a:pt x="0" y="5409"/>
                      <a:pt x="0" y="6041"/>
                      <a:pt x="390" y="6440"/>
                    </a:cubicBezTo>
                    <a:lnTo>
                      <a:pt x="5129" y="11299"/>
                    </a:lnTo>
                    <a:cubicBezTo>
                      <a:pt x="5314" y="11485"/>
                      <a:pt x="5565" y="11597"/>
                      <a:pt x="5835" y="11597"/>
                    </a:cubicBezTo>
                    <a:cubicBezTo>
                      <a:pt x="5845" y="11597"/>
                      <a:pt x="5856" y="11597"/>
                      <a:pt x="5866" y="11597"/>
                    </a:cubicBezTo>
                    <a:cubicBezTo>
                      <a:pt x="6123" y="11597"/>
                      <a:pt x="6363" y="11487"/>
                      <a:pt x="6550" y="11309"/>
                    </a:cubicBezTo>
                    <a:lnTo>
                      <a:pt x="11400" y="6570"/>
                    </a:lnTo>
                    <a:cubicBezTo>
                      <a:pt x="11799" y="6180"/>
                      <a:pt x="11809" y="5548"/>
                      <a:pt x="11418" y="5149"/>
                    </a:cubicBezTo>
                    <a:lnTo>
                      <a:pt x="6680" y="299"/>
                    </a:lnTo>
                    <a:cubicBezTo>
                      <a:pt x="6477" y="100"/>
                      <a:pt x="6216" y="1"/>
                      <a:pt x="59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2;p41"/>
              <p:cNvSpPr/>
              <p:nvPr/>
            </p:nvSpPr>
            <p:spPr>
              <a:xfrm>
                <a:off x="3511050" y="2249900"/>
                <a:ext cx="36950" cy="165175"/>
              </a:xfrm>
              <a:custGeom>
                <a:avLst/>
                <a:gdLst/>
                <a:ahLst/>
                <a:cxnLst/>
                <a:rect l="l" t="t" r="r" b="b"/>
                <a:pathLst>
                  <a:path w="1478" h="6607" extrusionOk="0">
                    <a:moveTo>
                      <a:pt x="763" y="1"/>
                    </a:moveTo>
                    <a:lnTo>
                      <a:pt x="744" y="2036"/>
                    </a:lnTo>
                    <a:lnTo>
                      <a:pt x="38" y="3717"/>
                    </a:lnTo>
                    <a:lnTo>
                      <a:pt x="1" y="6597"/>
                    </a:lnTo>
                    <a:lnTo>
                      <a:pt x="707" y="6607"/>
                    </a:lnTo>
                    <a:lnTo>
                      <a:pt x="744" y="3857"/>
                    </a:lnTo>
                    <a:lnTo>
                      <a:pt x="1450" y="2184"/>
                    </a:lnTo>
                    <a:lnTo>
                      <a:pt x="1478" y="10"/>
                    </a:lnTo>
                    <a:lnTo>
                      <a:pt x="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3;p41"/>
              <p:cNvSpPr/>
              <p:nvPr/>
            </p:nvSpPr>
            <p:spPr>
              <a:xfrm>
                <a:off x="3570750" y="2250600"/>
                <a:ext cx="34400" cy="169825"/>
              </a:xfrm>
              <a:custGeom>
                <a:avLst/>
                <a:gdLst/>
                <a:ahLst/>
                <a:cxnLst/>
                <a:rect l="l" t="t" r="r" b="b"/>
                <a:pathLst>
                  <a:path w="1376" h="6793" extrusionOk="0">
                    <a:moveTo>
                      <a:pt x="28" y="1"/>
                    </a:moveTo>
                    <a:lnTo>
                      <a:pt x="0" y="2165"/>
                    </a:lnTo>
                    <a:lnTo>
                      <a:pt x="669" y="3856"/>
                    </a:lnTo>
                    <a:lnTo>
                      <a:pt x="632" y="6783"/>
                    </a:lnTo>
                    <a:lnTo>
                      <a:pt x="1338" y="6792"/>
                    </a:lnTo>
                    <a:lnTo>
                      <a:pt x="1375" y="3726"/>
                    </a:lnTo>
                    <a:lnTo>
                      <a:pt x="707" y="2035"/>
                    </a:lnTo>
                    <a:lnTo>
                      <a:pt x="7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4"/>
          <p:cNvSpPr txBox="1">
            <a:spLocks noGrp="1"/>
          </p:cNvSpPr>
          <p:nvPr>
            <p:ph type="title"/>
          </p:nvPr>
        </p:nvSpPr>
        <p:spPr>
          <a:xfrm>
            <a:off x="713224" y="539500"/>
            <a:ext cx="7832259" cy="78971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Implemented Models</a:t>
            </a:r>
            <a:endParaRPr>
              <a:solidFill>
                <a:srgbClr val="6D1E1E"/>
              </a:solidFill>
            </a:endParaRPr>
          </a:p>
        </p:txBody>
      </p:sp>
      <p:sp>
        <p:nvSpPr>
          <p:cNvPr id="1106" name="Google Shape;1106;p34"/>
          <p:cNvSpPr txBox="1">
            <a:spLocks noGrp="1"/>
          </p:cNvSpPr>
          <p:nvPr>
            <p:ph type="subTitle" idx="1"/>
          </p:nvPr>
        </p:nvSpPr>
        <p:spPr>
          <a:xfrm>
            <a:off x="713224" y="1960977"/>
            <a:ext cx="5355067" cy="148049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600"/>
              <a:buFont typeface="Arial"/>
              <a:buChar char="•"/>
            </a:pPr>
            <a:r>
              <a:rPr lang="en-US" b="1"/>
              <a:t>GoogLeNet</a:t>
            </a:r>
            <a:endParaRPr/>
          </a:p>
          <a:p>
            <a:pPr marL="457200" lvl="0" indent="-317500" algn="l" rtl="0">
              <a:lnSpc>
                <a:spcPct val="115000"/>
              </a:lnSpc>
              <a:spcBef>
                <a:spcPts val="0"/>
              </a:spcBef>
              <a:spcAft>
                <a:spcPts val="0"/>
              </a:spcAft>
              <a:buSzPts val="1600"/>
              <a:buFont typeface="Arial"/>
              <a:buChar char="•"/>
            </a:pPr>
            <a:r>
              <a:rPr lang="en-US" b="1"/>
              <a:t>RestNet50</a:t>
            </a:r>
            <a:endParaRPr/>
          </a:p>
          <a:p>
            <a:pPr marL="457200" lvl="0" indent="-317500" algn="l" rtl="0">
              <a:lnSpc>
                <a:spcPct val="115000"/>
              </a:lnSpc>
              <a:spcBef>
                <a:spcPts val="0"/>
              </a:spcBef>
              <a:spcAft>
                <a:spcPts val="0"/>
              </a:spcAft>
              <a:buSzPts val="1600"/>
              <a:buFont typeface="Arial"/>
              <a:buChar char="•"/>
            </a:pPr>
            <a:r>
              <a:rPr lang="en-US" b="1"/>
              <a:t>AlexNet</a:t>
            </a:r>
            <a:endParaRPr/>
          </a:p>
          <a:p>
            <a:pPr marL="457200" lvl="0" indent="-317500" algn="l" rtl="0">
              <a:lnSpc>
                <a:spcPct val="115000"/>
              </a:lnSpc>
              <a:spcBef>
                <a:spcPts val="0"/>
              </a:spcBef>
              <a:spcAft>
                <a:spcPts val="0"/>
              </a:spcAft>
              <a:buSzPts val="1600"/>
              <a:buFont typeface="Arial"/>
              <a:buChar char="•"/>
            </a:pPr>
            <a:r>
              <a:rPr lang="en-US" b="1"/>
              <a:t>VGG16</a:t>
            </a:r>
            <a:endParaRPr b="1"/>
          </a:p>
        </p:txBody>
      </p:sp>
      <p:grpSp>
        <p:nvGrpSpPr>
          <p:cNvPr id="1107" name="Google Shape;1107;p34"/>
          <p:cNvGrpSpPr/>
          <p:nvPr/>
        </p:nvGrpSpPr>
        <p:grpSpPr>
          <a:xfrm>
            <a:off x="5885410" y="1237769"/>
            <a:ext cx="2660073" cy="3159663"/>
            <a:chOff x="542075" y="539591"/>
            <a:chExt cx="3217507" cy="4056041"/>
          </a:xfrm>
        </p:grpSpPr>
        <p:sp>
          <p:nvSpPr>
            <p:cNvPr id="1108" name="Google Shape;1108;p34"/>
            <p:cNvSpPr/>
            <p:nvPr/>
          </p:nvSpPr>
          <p:spPr>
            <a:xfrm>
              <a:off x="713225" y="1173156"/>
              <a:ext cx="3046357" cy="2223250"/>
            </a:xfrm>
            <a:custGeom>
              <a:avLst/>
              <a:gdLst/>
              <a:ahLst/>
              <a:cxnLst/>
              <a:rect l="l" t="t" r="r" b="b"/>
              <a:pathLst>
                <a:path w="19164" h="13986" extrusionOk="0">
                  <a:moveTo>
                    <a:pt x="3294" y="0"/>
                  </a:moveTo>
                  <a:cubicBezTo>
                    <a:pt x="197" y="0"/>
                    <a:pt x="1" y="4760"/>
                    <a:pt x="263" y="9799"/>
                  </a:cubicBezTo>
                  <a:cubicBezTo>
                    <a:pt x="409" y="12677"/>
                    <a:pt x="2251" y="13986"/>
                    <a:pt x="4506" y="13986"/>
                  </a:cubicBezTo>
                  <a:cubicBezTo>
                    <a:pt x="6250" y="13986"/>
                    <a:pt x="8240" y="13204"/>
                    <a:pt x="9883" y="11759"/>
                  </a:cubicBezTo>
                  <a:cubicBezTo>
                    <a:pt x="13659" y="8439"/>
                    <a:pt x="19163" y="1465"/>
                    <a:pt x="15877" y="261"/>
                  </a:cubicBezTo>
                  <a:cubicBezTo>
                    <a:pt x="15390" y="82"/>
                    <a:pt x="14958" y="6"/>
                    <a:pt x="14565" y="6"/>
                  </a:cubicBezTo>
                  <a:cubicBezTo>
                    <a:pt x="12310" y="6"/>
                    <a:pt x="11336" y="2520"/>
                    <a:pt x="8468" y="2642"/>
                  </a:cubicBezTo>
                  <a:cubicBezTo>
                    <a:pt x="8380" y="2646"/>
                    <a:pt x="8296" y="2648"/>
                    <a:pt x="8214" y="2648"/>
                  </a:cubicBezTo>
                  <a:cubicBezTo>
                    <a:pt x="5169" y="2648"/>
                    <a:pt x="6521" y="115"/>
                    <a:pt x="3400" y="2"/>
                  </a:cubicBezTo>
                  <a:cubicBezTo>
                    <a:pt x="3364" y="1"/>
                    <a:pt x="3329" y="0"/>
                    <a:pt x="3294"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9" name="Google Shape;1109;p34"/>
            <p:cNvGrpSpPr/>
            <p:nvPr/>
          </p:nvGrpSpPr>
          <p:grpSpPr>
            <a:xfrm>
              <a:off x="542075" y="4253192"/>
              <a:ext cx="2688836" cy="342440"/>
              <a:chOff x="530352" y="4253192"/>
              <a:chExt cx="2688836" cy="342440"/>
            </a:xfrm>
          </p:grpSpPr>
          <p:sp>
            <p:nvSpPr>
              <p:cNvPr id="1110" name="Google Shape;1110;p34"/>
              <p:cNvSpPr/>
              <p:nvPr/>
            </p:nvSpPr>
            <p:spPr>
              <a:xfrm>
                <a:off x="530352" y="4253192"/>
                <a:ext cx="1964738" cy="105147"/>
              </a:xfrm>
              <a:custGeom>
                <a:avLst/>
                <a:gdLst/>
                <a:ahLst/>
                <a:cxnLst/>
                <a:rect l="l" t="t" r="r" b="b"/>
                <a:pathLst>
                  <a:path w="35372" h="1893" extrusionOk="0">
                    <a:moveTo>
                      <a:pt x="31024" y="1"/>
                    </a:moveTo>
                    <a:lnTo>
                      <a:pt x="0" y="463"/>
                    </a:lnTo>
                    <a:lnTo>
                      <a:pt x="4347" y="1892"/>
                    </a:lnTo>
                    <a:lnTo>
                      <a:pt x="35372" y="1429"/>
                    </a:lnTo>
                    <a:lnTo>
                      <a:pt x="310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4"/>
              <p:cNvSpPr/>
              <p:nvPr/>
            </p:nvSpPr>
            <p:spPr>
              <a:xfrm>
                <a:off x="892735" y="4371839"/>
                <a:ext cx="1964793" cy="105147"/>
              </a:xfrm>
              <a:custGeom>
                <a:avLst/>
                <a:gdLst/>
                <a:ahLst/>
                <a:cxnLst/>
                <a:rect l="l" t="t" r="r" b="b"/>
                <a:pathLst>
                  <a:path w="35373" h="1893" extrusionOk="0">
                    <a:moveTo>
                      <a:pt x="31025" y="1"/>
                    </a:moveTo>
                    <a:lnTo>
                      <a:pt x="1" y="464"/>
                    </a:lnTo>
                    <a:lnTo>
                      <a:pt x="4348" y="1892"/>
                    </a:lnTo>
                    <a:lnTo>
                      <a:pt x="35372" y="1430"/>
                    </a:lnTo>
                    <a:lnTo>
                      <a:pt x="310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4"/>
              <p:cNvSpPr/>
              <p:nvPr/>
            </p:nvSpPr>
            <p:spPr>
              <a:xfrm>
                <a:off x="1254395" y="4490930"/>
                <a:ext cx="1964793" cy="104702"/>
              </a:xfrm>
              <a:custGeom>
                <a:avLst/>
                <a:gdLst/>
                <a:ahLst/>
                <a:cxnLst/>
                <a:rect l="l" t="t" r="r" b="b"/>
                <a:pathLst>
                  <a:path w="35373" h="1885" extrusionOk="0">
                    <a:moveTo>
                      <a:pt x="31025" y="0"/>
                    </a:moveTo>
                    <a:lnTo>
                      <a:pt x="1" y="463"/>
                    </a:lnTo>
                    <a:lnTo>
                      <a:pt x="4348" y="1885"/>
                    </a:lnTo>
                    <a:lnTo>
                      <a:pt x="35372" y="1422"/>
                    </a:lnTo>
                    <a:lnTo>
                      <a:pt x="3102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3" name="Google Shape;1113;p34"/>
            <p:cNvSpPr/>
            <p:nvPr/>
          </p:nvSpPr>
          <p:spPr>
            <a:xfrm>
              <a:off x="2360231" y="4114800"/>
              <a:ext cx="9144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4" name="Google Shape;1114;p34"/>
            <p:cNvGrpSpPr/>
            <p:nvPr/>
          </p:nvGrpSpPr>
          <p:grpSpPr>
            <a:xfrm>
              <a:off x="2231502" y="539591"/>
              <a:ext cx="1171845" cy="3624841"/>
              <a:chOff x="237850" y="760075"/>
              <a:chExt cx="1171845" cy="3624841"/>
            </a:xfrm>
          </p:grpSpPr>
          <p:grpSp>
            <p:nvGrpSpPr>
              <p:cNvPr id="1115" name="Google Shape;1115;p34"/>
              <p:cNvGrpSpPr/>
              <p:nvPr/>
            </p:nvGrpSpPr>
            <p:grpSpPr>
              <a:xfrm>
                <a:off x="631555" y="1076744"/>
                <a:ext cx="386427" cy="3308172"/>
                <a:chOff x="6554437" y="1075244"/>
                <a:chExt cx="386427" cy="3308172"/>
              </a:xfrm>
            </p:grpSpPr>
            <p:sp>
              <p:nvSpPr>
                <p:cNvPr id="1116" name="Google Shape;1116;p34"/>
                <p:cNvSpPr/>
                <p:nvPr/>
              </p:nvSpPr>
              <p:spPr>
                <a:xfrm>
                  <a:off x="6554437" y="4327496"/>
                  <a:ext cx="386427" cy="55919"/>
                </a:xfrm>
                <a:custGeom>
                  <a:avLst/>
                  <a:gdLst/>
                  <a:ahLst/>
                  <a:cxnLst/>
                  <a:rect l="l" t="t" r="r" b="b"/>
                  <a:pathLst>
                    <a:path w="3628" h="525" extrusionOk="0">
                      <a:moveTo>
                        <a:pt x="1" y="1"/>
                      </a:moveTo>
                      <a:lnTo>
                        <a:pt x="1" y="525"/>
                      </a:lnTo>
                      <a:lnTo>
                        <a:pt x="3627" y="525"/>
                      </a:lnTo>
                      <a:lnTo>
                        <a:pt x="362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4"/>
                <p:cNvSpPr/>
                <p:nvPr/>
              </p:nvSpPr>
              <p:spPr>
                <a:xfrm>
                  <a:off x="6713140" y="1075244"/>
                  <a:ext cx="69020" cy="3308172"/>
                </a:xfrm>
                <a:custGeom>
                  <a:avLst/>
                  <a:gdLst/>
                  <a:ahLst/>
                  <a:cxnLst/>
                  <a:rect l="l" t="t" r="r" b="b"/>
                  <a:pathLst>
                    <a:path w="648" h="31059" extrusionOk="0">
                      <a:moveTo>
                        <a:pt x="1" y="1"/>
                      </a:moveTo>
                      <a:lnTo>
                        <a:pt x="1" y="31059"/>
                      </a:lnTo>
                      <a:lnTo>
                        <a:pt x="647" y="31059"/>
                      </a:lnTo>
                      <a:lnTo>
                        <a:pt x="64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8" name="Google Shape;1118;p34"/>
              <p:cNvSpPr/>
              <p:nvPr/>
            </p:nvSpPr>
            <p:spPr>
              <a:xfrm>
                <a:off x="791901" y="1672533"/>
                <a:ext cx="65756" cy="213992"/>
              </a:xfrm>
              <a:custGeom>
                <a:avLst/>
                <a:gdLst/>
                <a:ahLst/>
                <a:cxnLst/>
                <a:rect l="l" t="t" r="r" b="b"/>
                <a:pathLst>
                  <a:path w="688" h="2239" extrusionOk="0">
                    <a:moveTo>
                      <a:pt x="0" y="0"/>
                    </a:moveTo>
                    <a:lnTo>
                      <a:pt x="0" y="2239"/>
                    </a:lnTo>
                    <a:lnTo>
                      <a:pt x="687" y="2239"/>
                    </a:lnTo>
                    <a:lnTo>
                      <a:pt x="6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4"/>
              <p:cNvSpPr/>
              <p:nvPr/>
            </p:nvSpPr>
            <p:spPr>
              <a:xfrm>
                <a:off x="237850" y="760075"/>
                <a:ext cx="1171845" cy="1005545"/>
              </a:xfrm>
              <a:custGeom>
                <a:avLst/>
                <a:gdLst/>
                <a:ahLst/>
                <a:cxnLst/>
                <a:rect l="l" t="t" r="r" b="b"/>
                <a:pathLst>
                  <a:path w="12261" h="10521" extrusionOk="0">
                    <a:moveTo>
                      <a:pt x="6134" y="0"/>
                    </a:moveTo>
                    <a:cubicBezTo>
                      <a:pt x="5945" y="0"/>
                      <a:pt x="5756" y="94"/>
                      <a:pt x="5648" y="281"/>
                    </a:cubicBezTo>
                    <a:lnTo>
                      <a:pt x="225" y="9670"/>
                    </a:lnTo>
                    <a:cubicBezTo>
                      <a:pt x="1" y="10044"/>
                      <a:pt x="273" y="10520"/>
                      <a:pt x="715" y="10520"/>
                    </a:cubicBezTo>
                    <a:lnTo>
                      <a:pt x="11553" y="10520"/>
                    </a:lnTo>
                    <a:cubicBezTo>
                      <a:pt x="11989" y="10520"/>
                      <a:pt x="12261" y="10044"/>
                      <a:pt x="12043" y="9670"/>
                    </a:cubicBezTo>
                    <a:lnTo>
                      <a:pt x="6621" y="281"/>
                    </a:lnTo>
                    <a:cubicBezTo>
                      <a:pt x="6512" y="94"/>
                      <a:pt x="6323" y="0"/>
                      <a:pt x="61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4"/>
              <p:cNvSpPr/>
              <p:nvPr/>
            </p:nvSpPr>
            <p:spPr>
              <a:xfrm>
                <a:off x="304848" y="833190"/>
                <a:ext cx="1039187" cy="892766"/>
              </a:xfrm>
              <a:custGeom>
                <a:avLst/>
                <a:gdLst/>
                <a:ahLst/>
                <a:cxnLst/>
                <a:rect l="l" t="t" r="r" b="b"/>
                <a:pathLst>
                  <a:path w="10873" h="9341" extrusionOk="0">
                    <a:moveTo>
                      <a:pt x="5433" y="0"/>
                    </a:moveTo>
                    <a:cubicBezTo>
                      <a:pt x="5265" y="0"/>
                      <a:pt x="5096" y="84"/>
                      <a:pt x="5001" y="250"/>
                    </a:cubicBezTo>
                    <a:lnTo>
                      <a:pt x="191" y="8585"/>
                    </a:lnTo>
                    <a:cubicBezTo>
                      <a:pt x="0" y="8918"/>
                      <a:pt x="239" y="9333"/>
                      <a:pt x="626" y="9340"/>
                    </a:cubicBezTo>
                    <a:lnTo>
                      <a:pt x="10247" y="9340"/>
                    </a:lnTo>
                    <a:cubicBezTo>
                      <a:pt x="10628" y="9333"/>
                      <a:pt x="10873" y="8918"/>
                      <a:pt x="10675" y="8585"/>
                    </a:cubicBezTo>
                    <a:lnTo>
                      <a:pt x="5865" y="250"/>
                    </a:lnTo>
                    <a:cubicBezTo>
                      <a:pt x="5770" y="84"/>
                      <a:pt x="5601" y="0"/>
                      <a:pt x="5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34"/>
              <p:cNvSpPr/>
              <p:nvPr/>
            </p:nvSpPr>
            <p:spPr>
              <a:xfrm>
                <a:off x="359422" y="885566"/>
                <a:ext cx="929371" cy="801970"/>
              </a:xfrm>
              <a:custGeom>
                <a:avLst/>
                <a:gdLst/>
                <a:ahLst/>
                <a:cxnLst/>
                <a:rect l="l" t="t" r="r" b="b"/>
                <a:pathLst>
                  <a:path w="9724" h="8391" extrusionOk="0">
                    <a:moveTo>
                      <a:pt x="4862" y="0"/>
                    </a:moveTo>
                    <a:cubicBezTo>
                      <a:pt x="4779" y="0"/>
                      <a:pt x="4695" y="39"/>
                      <a:pt x="4648" y="118"/>
                    </a:cubicBezTo>
                    <a:lnTo>
                      <a:pt x="89" y="8010"/>
                    </a:lnTo>
                    <a:cubicBezTo>
                      <a:pt x="1" y="8180"/>
                      <a:pt x="117" y="8384"/>
                      <a:pt x="307" y="8391"/>
                    </a:cubicBezTo>
                    <a:lnTo>
                      <a:pt x="9417" y="8391"/>
                    </a:lnTo>
                    <a:cubicBezTo>
                      <a:pt x="9608" y="8384"/>
                      <a:pt x="9723" y="8180"/>
                      <a:pt x="9635" y="8010"/>
                    </a:cubicBezTo>
                    <a:lnTo>
                      <a:pt x="5076" y="118"/>
                    </a:lnTo>
                    <a:cubicBezTo>
                      <a:pt x="5029" y="39"/>
                      <a:pt x="4945" y="0"/>
                      <a:pt x="486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34"/>
              <p:cNvSpPr/>
              <p:nvPr/>
            </p:nvSpPr>
            <p:spPr>
              <a:xfrm>
                <a:off x="592913" y="1263471"/>
                <a:ext cx="102839" cy="84966"/>
              </a:xfrm>
              <a:custGeom>
                <a:avLst/>
                <a:gdLst/>
                <a:ahLst/>
                <a:cxnLst/>
                <a:rect l="l" t="t" r="r" b="b"/>
                <a:pathLst>
                  <a:path w="1076" h="889" extrusionOk="0">
                    <a:moveTo>
                      <a:pt x="574" y="0"/>
                    </a:moveTo>
                    <a:cubicBezTo>
                      <a:pt x="538" y="0"/>
                      <a:pt x="500" y="5"/>
                      <a:pt x="463" y="14"/>
                    </a:cubicBezTo>
                    <a:cubicBezTo>
                      <a:pt x="75" y="110"/>
                      <a:pt x="0" y="620"/>
                      <a:pt x="341" y="824"/>
                    </a:cubicBezTo>
                    <a:cubicBezTo>
                      <a:pt x="415" y="868"/>
                      <a:pt x="492" y="888"/>
                      <a:pt x="568" y="888"/>
                    </a:cubicBezTo>
                    <a:cubicBezTo>
                      <a:pt x="837" y="888"/>
                      <a:pt x="1075" y="632"/>
                      <a:pt x="1001" y="334"/>
                    </a:cubicBezTo>
                    <a:cubicBezTo>
                      <a:pt x="949" y="133"/>
                      <a:pt x="771" y="0"/>
                      <a:pt x="5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34"/>
              <p:cNvSpPr/>
              <p:nvPr/>
            </p:nvSpPr>
            <p:spPr>
              <a:xfrm>
                <a:off x="603330" y="1473545"/>
                <a:ext cx="116506" cy="114499"/>
              </a:xfrm>
              <a:custGeom>
                <a:avLst/>
                <a:gdLst/>
                <a:ahLst/>
                <a:cxnLst/>
                <a:rect l="l" t="t" r="r" b="b"/>
                <a:pathLst>
                  <a:path w="1219" h="1198" extrusionOk="0">
                    <a:moveTo>
                      <a:pt x="735" y="0"/>
                    </a:moveTo>
                    <a:lnTo>
                      <a:pt x="82" y="572"/>
                    </a:lnTo>
                    <a:lnTo>
                      <a:pt x="21" y="626"/>
                    </a:lnTo>
                    <a:cubicBezTo>
                      <a:pt x="21" y="674"/>
                      <a:pt x="14" y="721"/>
                      <a:pt x="0" y="769"/>
                    </a:cubicBezTo>
                    <a:cubicBezTo>
                      <a:pt x="68" y="905"/>
                      <a:pt x="123" y="1048"/>
                      <a:pt x="157" y="1198"/>
                    </a:cubicBezTo>
                    <a:lnTo>
                      <a:pt x="313" y="1055"/>
                    </a:lnTo>
                    <a:lnTo>
                      <a:pt x="1157" y="320"/>
                    </a:lnTo>
                    <a:cubicBezTo>
                      <a:pt x="1184" y="300"/>
                      <a:pt x="1198" y="272"/>
                      <a:pt x="1218" y="245"/>
                    </a:cubicBezTo>
                    <a:cubicBezTo>
                      <a:pt x="1048" y="177"/>
                      <a:pt x="892" y="96"/>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34"/>
              <p:cNvSpPr/>
              <p:nvPr/>
            </p:nvSpPr>
            <p:spPr>
              <a:xfrm>
                <a:off x="639458" y="1337159"/>
                <a:ext cx="82959" cy="153971"/>
              </a:xfrm>
              <a:custGeom>
                <a:avLst/>
                <a:gdLst/>
                <a:ahLst/>
                <a:cxnLst/>
                <a:rect l="l" t="t" r="r" b="b"/>
                <a:pathLst>
                  <a:path w="868" h="1611" extrusionOk="0">
                    <a:moveTo>
                      <a:pt x="321" y="0"/>
                    </a:moveTo>
                    <a:cubicBezTo>
                      <a:pt x="163" y="0"/>
                      <a:pt x="0" y="130"/>
                      <a:pt x="65" y="339"/>
                    </a:cubicBezTo>
                    <a:lnTo>
                      <a:pt x="350" y="1468"/>
                    </a:lnTo>
                    <a:lnTo>
                      <a:pt x="337" y="1488"/>
                    </a:lnTo>
                    <a:cubicBezTo>
                      <a:pt x="507" y="1543"/>
                      <a:pt x="684" y="1591"/>
                      <a:pt x="861" y="1611"/>
                    </a:cubicBezTo>
                    <a:cubicBezTo>
                      <a:pt x="867" y="1591"/>
                      <a:pt x="867" y="1570"/>
                      <a:pt x="867" y="1550"/>
                    </a:cubicBezTo>
                    <a:lnTo>
                      <a:pt x="568" y="209"/>
                    </a:lnTo>
                    <a:cubicBezTo>
                      <a:pt x="540" y="64"/>
                      <a:pt x="431" y="0"/>
                      <a:pt x="3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4"/>
              <p:cNvSpPr/>
              <p:nvPr/>
            </p:nvSpPr>
            <p:spPr>
              <a:xfrm>
                <a:off x="586414" y="1340027"/>
                <a:ext cx="99589" cy="120425"/>
              </a:xfrm>
              <a:custGeom>
                <a:avLst/>
                <a:gdLst/>
                <a:ahLst/>
                <a:cxnLst/>
                <a:rect l="l" t="t" r="r" b="b"/>
                <a:pathLst>
                  <a:path w="1042" h="1260" extrusionOk="0">
                    <a:moveTo>
                      <a:pt x="853" y="0"/>
                    </a:moveTo>
                    <a:cubicBezTo>
                      <a:pt x="772" y="0"/>
                      <a:pt x="691" y="38"/>
                      <a:pt x="640" y="111"/>
                    </a:cubicBezTo>
                    <a:lnTo>
                      <a:pt x="150" y="805"/>
                    </a:lnTo>
                    <a:cubicBezTo>
                      <a:pt x="150" y="805"/>
                      <a:pt x="0" y="1030"/>
                      <a:pt x="177" y="1193"/>
                    </a:cubicBezTo>
                    <a:cubicBezTo>
                      <a:pt x="222" y="1238"/>
                      <a:pt x="281" y="1259"/>
                      <a:pt x="341" y="1259"/>
                    </a:cubicBezTo>
                    <a:cubicBezTo>
                      <a:pt x="417" y="1259"/>
                      <a:pt x="495" y="1224"/>
                      <a:pt x="545" y="1159"/>
                    </a:cubicBezTo>
                    <a:lnTo>
                      <a:pt x="885" y="676"/>
                    </a:lnTo>
                    <a:lnTo>
                      <a:pt x="1041" y="84"/>
                    </a:lnTo>
                    <a:cubicBezTo>
                      <a:pt x="991" y="28"/>
                      <a:pt x="922" y="0"/>
                      <a:pt x="8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34"/>
              <p:cNvSpPr/>
              <p:nvPr/>
            </p:nvSpPr>
            <p:spPr>
              <a:xfrm>
                <a:off x="662874" y="1458444"/>
                <a:ext cx="121954" cy="142980"/>
              </a:xfrm>
              <a:custGeom>
                <a:avLst/>
                <a:gdLst/>
                <a:ahLst/>
                <a:cxnLst/>
                <a:rect l="l" t="t" r="r" b="b"/>
                <a:pathLst>
                  <a:path w="1276" h="1496" extrusionOk="0">
                    <a:moveTo>
                      <a:pt x="366" y="0"/>
                    </a:moveTo>
                    <a:cubicBezTo>
                      <a:pt x="185" y="0"/>
                      <a:pt x="1" y="195"/>
                      <a:pt x="139" y="403"/>
                    </a:cubicBezTo>
                    <a:lnTo>
                      <a:pt x="697" y="1362"/>
                    </a:lnTo>
                    <a:cubicBezTo>
                      <a:pt x="744" y="1444"/>
                      <a:pt x="831" y="1496"/>
                      <a:pt x="923" y="1496"/>
                    </a:cubicBezTo>
                    <a:cubicBezTo>
                      <a:pt x="939" y="1496"/>
                      <a:pt x="954" y="1495"/>
                      <a:pt x="969" y="1492"/>
                    </a:cubicBezTo>
                    <a:cubicBezTo>
                      <a:pt x="1085" y="1465"/>
                      <a:pt x="1194" y="1410"/>
                      <a:pt x="1275" y="1335"/>
                    </a:cubicBezTo>
                    <a:lnTo>
                      <a:pt x="588" y="151"/>
                    </a:lnTo>
                    <a:cubicBezTo>
                      <a:pt x="538" y="44"/>
                      <a:pt x="452" y="0"/>
                      <a:pt x="3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4"/>
              <p:cNvSpPr/>
              <p:nvPr/>
            </p:nvSpPr>
            <p:spPr>
              <a:xfrm>
                <a:off x="718308" y="1522384"/>
                <a:ext cx="112014" cy="78372"/>
              </a:xfrm>
              <a:custGeom>
                <a:avLst/>
                <a:gdLst/>
                <a:ahLst/>
                <a:cxnLst/>
                <a:rect l="l" t="t" r="r" b="b"/>
                <a:pathLst>
                  <a:path w="1172" h="820" extrusionOk="0">
                    <a:moveTo>
                      <a:pt x="913" y="1"/>
                    </a:moveTo>
                    <a:cubicBezTo>
                      <a:pt x="870" y="1"/>
                      <a:pt x="826" y="12"/>
                      <a:pt x="784" y="34"/>
                    </a:cubicBezTo>
                    <a:lnTo>
                      <a:pt x="253" y="333"/>
                    </a:lnTo>
                    <a:cubicBezTo>
                      <a:pt x="0" y="477"/>
                      <a:pt x="141" y="820"/>
                      <a:pt x="375" y="820"/>
                    </a:cubicBezTo>
                    <a:cubicBezTo>
                      <a:pt x="418" y="820"/>
                      <a:pt x="464" y="808"/>
                      <a:pt x="512" y="782"/>
                    </a:cubicBezTo>
                    <a:lnTo>
                      <a:pt x="1042" y="489"/>
                    </a:lnTo>
                    <a:cubicBezTo>
                      <a:pt x="1124" y="442"/>
                      <a:pt x="1172" y="353"/>
                      <a:pt x="1172" y="258"/>
                    </a:cubicBezTo>
                    <a:cubicBezTo>
                      <a:pt x="1172" y="217"/>
                      <a:pt x="1158" y="170"/>
                      <a:pt x="1138" y="136"/>
                    </a:cubicBezTo>
                    <a:cubicBezTo>
                      <a:pt x="1092" y="48"/>
                      <a:pt x="1005" y="1"/>
                      <a:pt x="9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4"/>
              <p:cNvSpPr/>
              <p:nvPr/>
            </p:nvSpPr>
            <p:spPr>
              <a:xfrm>
                <a:off x="545412" y="1357135"/>
                <a:ext cx="112492" cy="104177"/>
              </a:xfrm>
              <a:custGeom>
                <a:avLst/>
                <a:gdLst/>
                <a:ahLst/>
                <a:cxnLst/>
                <a:rect l="l" t="t" r="r" b="b"/>
                <a:pathLst>
                  <a:path w="1177" h="1090" extrusionOk="0">
                    <a:moveTo>
                      <a:pt x="286" y="1"/>
                    </a:moveTo>
                    <a:cubicBezTo>
                      <a:pt x="266" y="1"/>
                      <a:pt x="246" y="3"/>
                      <a:pt x="225" y="7"/>
                    </a:cubicBezTo>
                    <a:cubicBezTo>
                      <a:pt x="184" y="21"/>
                      <a:pt x="144" y="41"/>
                      <a:pt x="110" y="68"/>
                    </a:cubicBezTo>
                    <a:cubicBezTo>
                      <a:pt x="8" y="164"/>
                      <a:pt x="1" y="334"/>
                      <a:pt x="96" y="436"/>
                    </a:cubicBezTo>
                    <a:lnTo>
                      <a:pt x="599" y="994"/>
                    </a:lnTo>
                    <a:cubicBezTo>
                      <a:pt x="657" y="1062"/>
                      <a:pt x="726" y="1090"/>
                      <a:pt x="792" y="1090"/>
                    </a:cubicBezTo>
                    <a:cubicBezTo>
                      <a:pt x="993" y="1090"/>
                      <a:pt x="1176" y="834"/>
                      <a:pt x="987" y="640"/>
                    </a:cubicBezTo>
                    <a:lnTo>
                      <a:pt x="477" y="89"/>
                    </a:lnTo>
                    <a:cubicBezTo>
                      <a:pt x="429" y="30"/>
                      <a:pt x="360" y="1"/>
                      <a:pt x="2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34"/>
              <p:cNvSpPr/>
              <p:nvPr/>
            </p:nvSpPr>
            <p:spPr>
              <a:xfrm>
                <a:off x="665741" y="1259074"/>
                <a:ext cx="135621" cy="119182"/>
              </a:xfrm>
              <a:custGeom>
                <a:avLst/>
                <a:gdLst/>
                <a:ahLst/>
                <a:cxnLst/>
                <a:rect l="l" t="t" r="r" b="b"/>
                <a:pathLst>
                  <a:path w="1419" h="1247" extrusionOk="0">
                    <a:moveTo>
                      <a:pt x="1048" y="1"/>
                    </a:moveTo>
                    <a:cubicBezTo>
                      <a:pt x="992" y="1"/>
                      <a:pt x="933" y="20"/>
                      <a:pt x="878" y="67"/>
                    </a:cubicBezTo>
                    <a:lnTo>
                      <a:pt x="102" y="727"/>
                    </a:lnTo>
                    <a:cubicBezTo>
                      <a:pt x="28" y="788"/>
                      <a:pt x="0" y="890"/>
                      <a:pt x="21" y="979"/>
                    </a:cubicBezTo>
                    <a:cubicBezTo>
                      <a:pt x="34" y="1020"/>
                      <a:pt x="55" y="1060"/>
                      <a:pt x="89" y="1094"/>
                    </a:cubicBezTo>
                    <a:cubicBezTo>
                      <a:pt x="158" y="1169"/>
                      <a:pt x="202" y="1247"/>
                      <a:pt x="263" y="1247"/>
                    </a:cubicBezTo>
                    <a:cubicBezTo>
                      <a:pt x="286" y="1247"/>
                      <a:pt x="311" y="1236"/>
                      <a:pt x="341" y="1210"/>
                    </a:cubicBezTo>
                    <a:lnTo>
                      <a:pt x="1232" y="448"/>
                    </a:lnTo>
                    <a:cubicBezTo>
                      <a:pt x="1419" y="266"/>
                      <a:pt x="1253" y="1"/>
                      <a:pt x="10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4"/>
              <p:cNvSpPr/>
              <p:nvPr/>
            </p:nvSpPr>
            <p:spPr>
              <a:xfrm>
                <a:off x="591479" y="1524774"/>
                <a:ext cx="57441" cy="141451"/>
              </a:xfrm>
              <a:custGeom>
                <a:avLst/>
                <a:gdLst/>
                <a:ahLst/>
                <a:cxnLst/>
                <a:rect l="l" t="t" r="r" b="b"/>
                <a:pathLst>
                  <a:path w="601" h="1480" extrusionOk="0">
                    <a:moveTo>
                      <a:pt x="334" y="1"/>
                    </a:moveTo>
                    <a:cubicBezTo>
                      <a:pt x="204" y="1"/>
                      <a:pt x="82" y="102"/>
                      <a:pt x="77" y="247"/>
                    </a:cubicBezTo>
                    <a:lnTo>
                      <a:pt x="22" y="1192"/>
                    </a:lnTo>
                    <a:cubicBezTo>
                      <a:pt x="1" y="1380"/>
                      <a:pt x="142" y="1479"/>
                      <a:pt x="283" y="1479"/>
                    </a:cubicBezTo>
                    <a:cubicBezTo>
                      <a:pt x="413" y="1479"/>
                      <a:pt x="543" y="1396"/>
                      <a:pt x="546" y="1220"/>
                    </a:cubicBezTo>
                    <a:lnTo>
                      <a:pt x="594" y="281"/>
                    </a:lnTo>
                    <a:cubicBezTo>
                      <a:pt x="601" y="185"/>
                      <a:pt x="553" y="97"/>
                      <a:pt x="471" y="43"/>
                    </a:cubicBezTo>
                    <a:cubicBezTo>
                      <a:pt x="428" y="14"/>
                      <a:pt x="381" y="1"/>
                      <a:pt x="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4"/>
              <p:cNvSpPr/>
              <p:nvPr/>
            </p:nvSpPr>
            <p:spPr>
              <a:xfrm>
                <a:off x="835483" y="1159198"/>
                <a:ext cx="128835" cy="107044"/>
              </a:xfrm>
              <a:custGeom>
                <a:avLst/>
                <a:gdLst/>
                <a:ahLst/>
                <a:cxnLst/>
                <a:rect l="l" t="t" r="r" b="b"/>
                <a:pathLst>
                  <a:path w="1348" h="1120" extrusionOk="0">
                    <a:moveTo>
                      <a:pt x="707" y="0"/>
                    </a:moveTo>
                    <a:cubicBezTo>
                      <a:pt x="662" y="0"/>
                      <a:pt x="617" y="5"/>
                      <a:pt x="572" y="17"/>
                    </a:cubicBezTo>
                    <a:cubicBezTo>
                      <a:pt x="89" y="139"/>
                      <a:pt x="0" y="786"/>
                      <a:pt x="422" y="1037"/>
                    </a:cubicBezTo>
                    <a:cubicBezTo>
                      <a:pt x="517" y="1094"/>
                      <a:pt x="616" y="1120"/>
                      <a:pt x="712" y="1120"/>
                    </a:cubicBezTo>
                    <a:cubicBezTo>
                      <a:pt x="1050" y="1120"/>
                      <a:pt x="1347" y="801"/>
                      <a:pt x="1252" y="425"/>
                    </a:cubicBezTo>
                    <a:cubicBezTo>
                      <a:pt x="1188" y="171"/>
                      <a:pt x="958"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4"/>
              <p:cNvSpPr/>
              <p:nvPr/>
            </p:nvSpPr>
            <p:spPr>
              <a:xfrm>
                <a:off x="847812" y="1422795"/>
                <a:ext cx="147090" cy="144414"/>
              </a:xfrm>
              <a:custGeom>
                <a:avLst/>
                <a:gdLst/>
                <a:ahLst/>
                <a:cxnLst/>
                <a:rect l="l" t="t" r="r" b="b"/>
                <a:pathLst>
                  <a:path w="1539" h="1511" extrusionOk="0">
                    <a:moveTo>
                      <a:pt x="933" y="1"/>
                    </a:moveTo>
                    <a:lnTo>
                      <a:pt x="102" y="729"/>
                    </a:lnTo>
                    <a:lnTo>
                      <a:pt x="28" y="790"/>
                    </a:lnTo>
                    <a:cubicBezTo>
                      <a:pt x="34" y="858"/>
                      <a:pt x="21" y="919"/>
                      <a:pt x="0" y="980"/>
                    </a:cubicBezTo>
                    <a:cubicBezTo>
                      <a:pt x="89" y="1150"/>
                      <a:pt x="157" y="1327"/>
                      <a:pt x="198" y="1511"/>
                    </a:cubicBezTo>
                    <a:lnTo>
                      <a:pt x="402" y="1334"/>
                    </a:lnTo>
                    <a:lnTo>
                      <a:pt x="1463" y="409"/>
                    </a:lnTo>
                    <a:cubicBezTo>
                      <a:pt x="1490" y="382"/>
                      <a:pt x="1518" y="354"/>
                      <a:pt x="1538" y="320"/>
                    </a:cubicBezTo>
                    <a:cubicBezTo>
                      <a:pt x="1327" y="232"/>
                      <a:pt x="1123" y="130"/>
                      <a:pt x="9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4"/>
              <p:cNvSpPr/>
              <p:nvPr/>
            </p:nvSpPr>
            <p:spPr>
              <a:xfrm>
                <a:off x="895409" y="1254391"/>
                <a:ext cx="102743" cy="192584"/>
              </a:xfrm>
              <a:custGeom>
                <a:avLst/>
                <a:gdLst/>
                <a:ahLst/>
                <a:cxnLst/>
                <a:rect l="l" t="t" r="r" b="b"/>
                <a:pathLst>
                  <a:path w="1075" h="2015" extrusionOk="0">
                    <a:moveTo>
                      <a:pt x="389" y="1"/>
                    </a:moveTo>
                    <a:cubicBezTo>
                      <a:pt x="196" y="1"/>
                      <a:pt x="0" y="159"/>
                      <a:pt x="60" y="409"/>
                    </a:cubicBezTo>
                    <a:lnTo>
                      <a:pt x="421" y="1831"/>
                    </a:lnTo>
                    <a:lnTo>
                      <a:pt x="407" y="1851"/>
                    </a:lnTo>
                    <a:cubicBezTo>
                      <a:pt x="618" y="1926"/>
                      <a:pt x="843" y="1980"/>
                      <a:pt x="1067" y="2014"/>
                    </a:cubicBezTo>
                    <a:cubicBezTo>
                      <a:pt x="1074" y="1987"/>
                      <a:pt x="1074" y="1953"/>
                      <a:pt x="1074" y="1926"/>
                    </a:cubicBezTo>
                    <a:lnTo>
                      <a:pt x="700" y="252"/>
                    </a:lnTo>
                    <a:cubicBezTo>
                      <a:pt x="655" y="77"/>
                      <a:pt x="523" y="1"/>
                      <a:pt x="3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4"/>
              <p:cNvSpPr/>
              <p:nvPr/>
            </p:nvSpPr>
            <p:spPr>
              <a:xfrm>
                <a:off x="826977" y="1255729"/>
                <a:ext cx="125586" cy="152251"/>
              </a:xfrm>
              <a:custGeom>
                <a:avLst/>
                <a:gdLst/>
                <a:ahLst/>
                <a:cxnLst/>
                <a:rect l="l" t="t" r="r" b="b"/>
                <a:pathLst>
                  <a:path w="1314" h="1593" extrusionOk="0">
                    <a:moveTo>
                      <a:pt x="1074" y="0"/>
                    </a:moveTo>
                    <a:cubicBezTo>
                      <a:pt x="972" y="0"/>
                      <a:pt x="869" y="48"/>
                      <a:pt x="804" y="143"/>
                    </a:cubicBezTo>
                    <a:lnTo>
                      <a:pt x="191" y="1021"/>
                    </a:lnTo>
                    <a:cubicBezTo>
                      <a:pt x="191" y="1021"/>
                      <a:pt x="1" y="1293"/>
                      <a:pt x="225" y="1504"/>
                    </a:cubicBezTo>
                    <a:cubicBezTo>
                      <a:pt x="296" y="1570"/>
                      <a:pt x="365" y="1593"/>
                      <a:pt x="428" y="1593"/>
                    </a:cubicBezTo>
                    <a:cubicBezTo>
                      <a:pt x="561" y="1593"/>
                      <a:pt x="665" y="1490"/>
                      <a:pt x="688" y="1463"/>
                    </a:cubicBezTo>
                    <a:lnTo>
                      <a:pt x="1110" y="851"/>
                    </a:lnTo>
                    <a:lnTo>
                      <a:pt x="1314" y="109"/>
                    </a:lnTo>
                    <a:cubicBezTo>
                      <a:pt x="1251" y="36"/>
                      <a:pt x="1162" y="0"/>
                      <a:pt x="10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4"/>
              <p:cNvSpPr/>
              <p:nvPr/>
            </p:nvSpPr>
            <p:spPr>
              <a:xfrm>
                <a:off x="925706" y="1406547"/>
                <a:ext cx="151773" cy="178152"/>
              </a:xfrm>
              <a:custGeom>
                <a:avLst/>
                <a:gdLst/>
                <a:ahLst/>
                <a:cxnLst/>
                <a:rect l="l" t="t" r="r" b="b"/>
                <a:pathLst>
                  <a:path w="1588" h="1864" extrusionOk="0">
                    <a:moveTo>
                      <a:pt x="445" y="1"/>
                    </a:moveTo>
                    <a:cubicBezTo>
                      <a:pt x="223" y="1"/>
                      <a:pt x="0" y="236"/>
                      <a:pt x="145" y="497"/>
                    </a:cubicBezTo>
                    <a:lnTo>
                      <a:pt x="852" y="1701"/>
                    </a:lnTo>
                    <a:cubicBezTo>
                      <a:pt x="910" y="1800"/>
                      <a:pt x="1018" y="1864"/>
                      <a:pt x="1132" y="1864"/>
                    </a:cubicBezTo>
                    <a:cubicBezTo>
                      <a:pt x="1152" y="1864"/>
                      <a:pt x="1172" y="1862"/>
                      <a:pt x="1192" y="1858"/>
                    </a:cubicBezTo>
                    <a:cubicBezTo>
                      <a:pt x="1342" y="1831"/>
                      <a:pt x="1471" y="1763"/>
                      <a:pt x="1587" y="1661"/>
                    </a:cubicBezTo>
                    <a:lnTo>
                      <a:pt x="716" y="171"/>
                    </a:lnTo>
                    <a:cubicBezTo>
                      <a:pt x="650" y="51"/>
                      <a:pt x="548" y="1"/>
                      <a:pt x="4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4"/>
              <p:cNvSpPr/>
              <p:nvPr/>
            </p:nvSpPr>
            <p:spPr>
              <a:xfrm>
                <a:off x="990698" y="1464944"/>
                <a:ext cx="177769" cy="120138"/>
              </a:xfrm>
              <a:custGeom>
                <a:avLst/>
                <a:gdLst/>
                <a:ahLst/>
                <a:cxnLst/>
                <a:rect l="l" t="t" r="r" b="b"/>
                <a:pathLst>
                  <a:path w="1860" h="1257" extrusionOk="0">
                    <a:moveTo>
                      <a:pt x="1530" y="0"/>
                    </a:moveTo>
                    <a:cubicBezTo>
                      <a:pt x="1477" y="0"/>
                      <a:pt x="1422" y="13"/>
                      <a:pt x="1370" y="43"/>
                    </a:cubicBezTo>
                    <a:lnTo>
                      <a:pt x="342" y="628"/>
                    </a:lnTo>
                    <a:cubicBezTo>
                      <a:pt x="1" y="804"/>
                      <a:pt x="183" y="1257"/>
                      <a:pt x="479" y="1257"/>
                    </a:cubicBezTo>
                    <a:cubicBezTo>
                      <a:pt x="537" y="1257"/>
                      <a:pt x="599" y="1239"/>
                      <a:pt x="662" y="1199"/>
                    </a:cubicBezTo>
                    <a:lnTo>
                      <a:pt x="1689" y="614"/>
                    </a:lnTo>
                    <a:cubicBezTo>
                      <a:pt x="1798" y="560"/>
                      <a:pt x="1860" y="451"/>
                      <a:pt x="1860" y="328"/>
                    </a:cubicBezTo>
                    <a:cubicBezTo>
                      <a:pt x="1860" y="137"/>
                      <a:pt x="1702" y="0"/>
                      <a:pt x="1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4"/>
              <p:cNvSpPr/>
              <p:nvPr/>
            </p:nvSpPr>
            <p:spPr>
              <a:xfrm>
                <a:off x="743731" y="1338880"/>
                <a:ext cx="165345" cy="69865"/>
              </a:xfrm>
              <a:custGeom>
                <a:avLst/>
                <a:gdLst/>
                <a:ahLst/>
                <a:cxnLst/>
                <a:rect l="l" t="t" r="r" b="b"/>
                <a:pathLst>
                  <a:path w="1730" h="731" extrusionOk="0">
                    <a:moveTo>
                      <a:pt x="348" y="0"/>
                    </a:moveTo>
                    <a:cubicBezTo>
                      <a:pt x="234" y="0"/>
                      <a:pt x="133" y="54"/>
                      <a:pt x="69" y="144"/>
                    </a:cubicBezTo>
                    <a:cubicBezTo>
                      <a:pt x="35" y="191"/>
                      <a:pt x="14" y="246"/>
                      <a:pt x="14" y="300"/>
                    </a:cubicBezTo>
                    <a:cubicBezTo>
                      <a:pt x="1" y="477"/>
                      <a:pt x="130" y="640"/>
                      <a:pt x="314" y="654"/>
                    </a:cubicBezTo>
                    <a:lnTo>
                      <a:pt x="1253" y="729"/>
                    </a:lnTo>
                    <a:cubicBezTo>
                      <a:pt x="1266" y="730"/>
                      <a:pt x="1279" y="731"/>
                      <a:pt x="1291" y="731"/>
                    </a:cubicBezTo>
                    <a:cubicBezTo>
                      <a:pt x="1691" y="731"/>
                      <a:pt x="1729" y="115"/>
                      <a:pt x="1307" y="76"/>
                    </a:cubicBezTo>
                    <a:lnTo>
                      <a:pt x="368" y="1"/>
                    </a:lnTo>
                    <a:cubicBezTo>
                      <a:pt x="361" y="1"/>
                      <a:pt x="355" y="0"/>
                      <a:pt x="3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4"/>
              <p:cNvSpPr/>
              <p:nvPr/>
            </p:nvSpPr>
            <p:spPr>
              <a:xfrm>
                <a:off x="923890" y="1239386"/>
                <a:ext cx="147090" cy="71203"/>
              </a:xfrm>
              <a:custGeom>
                <a:avLst/>
                <a:gdLst/>
                <a:ahLst/>
                <a:cxnLst/>
                <a:rect l="l" t="t" r="r" b="b"/>
                <a:pathLst>
                  <a:path w="1539" h="745" extrusionOk="0">
                    <a:moveTo>
                      <a:pt x="1184" y="1"/>
                    </a:moveTo>
                    <a:lnTo>
                      <a:pt x="293" y="76"/>
                    </a:lnTo>
                    <a:cubicBezTo>
                      <a:pt x="177" y="89"/>
                      <a:pt x="75" y="164"/>
                      <a:pt x="34" y="273"/>
                    </a:cubicBezTo>
                    <a:cubicBezTo>
                      <a:pt x="7" y="328"/>
                      <a:pt x="0" y="382"/>
                      <a:pt x="7" y="436"/>
                    </a:cubicBezTo>
                    <a:cubicBezTo>
                      <a:pt x="26" y="608"/>
                      <a:pt x="10" y="745"/>
                      <a:pt x="153" y="745"/>
                    </a:cubicBezTo>
                    <a:cubicBezTo>
                      <a:pt x="162" y="745"/>
                      <a:pt x="173" y="744"/>
                      <a:pt x="184" y="743"/>
                    </a:cubicBezTo>
                    <a:lnTo>
                      <a:pt x="1538" y="627"/>
                    </a:lnTo>
                    <a:lnTo>
                      <a:pt x="118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4"/>
              <p:cNvSpPr/>
              <p:nvPr/>
            </p:nvSpPr>
            <p:spPr>
              <a:xfrm>
                <a:off x="834719" y="1489029"/>
                <a:ext cx="70439" cy="175858"/>
              </a:xfrm>
              <a:custGeom>
                <a:avLst/>
                <a:gdLst/>
                <a:ahLst/>
                <a:cxnLst/>
                <a:rect l="l" t="t" r="r" b="b"/>
                <a:pathLst>
                  <a:path w="737" h="1840" extrusionOk="0">
                    <a:moveTo>
                      <a:pt x="400" y="1"/>
                    </a:moveTo>
                    <a:cubicBezTo>
                      <a:pt x="233" y="1"/>
                      <a:pt x="89" y="139"/>
                      <a:pt x="76" y="308"/>
                    </a:cubicBezTo>
                    <a:lnTo>
                      <a:pt x="15" y="1492"/>
                    </a:lnTo>
                    <a:cubicBezTo>
                      <a:pt x="1" y="1719"/>
                      <a:pt x="173" y="1839"/>
                      <a:pt x="344" y="1839"/>
                    </a:cubicBezTo>
                    <a:cubicBezTo>
                      <a:pt x="500" y="1839"/>
                      <a:pt x="655" y="1740"/>
                      <a:pt x="668" y="1532"/>
                    </a:cubicBezTo>
                    <a:lnTo>
                      <a:pt x="736" y="349"/>
                    </a:lnTo>
                    <a:cubicBezTo>
                      <a:pt x="736" y="226"/>
                      <a:pt x="682" y="117"/>
                      <a:pt x="580" y="49"/>
                    </a:cubicBezTo>
                    <a:cubicBezTo>
                      <a:pt x="532" y="22"/>
                      <a:pt x="478" y="2"/>
                      <a:pt x="423" y="2"/>
                    </a:cubicBezTo>
                    <a:cubicBezTo>
                      <a:pt x="415" y="1"/>
                      <a:pt x="408" y="1"/>
                      <a:pt x="4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0" name="Google Shape;1140;p34"/>
            <p:cNvGrpSpPr/>
            <p:nvPr/>
          </p:nvGrpSpPr>
          <p:grpSpPr>
            <a:xfrm>
              <a:off x="714472" y="1342646"/>
              <a:ext cx="2186638" cy="3108961"/>
              <a:chOff x="1045656" y="1342646"/>
              <a:chExt cx="2186638" cy="3108961"/>
            </a:xfrm>
          </p:grpSpPr>
          <p:sp>
            <p:nvSpPr>
              <p:cNvPr id="1141" name="Google Shape;1141;p34"/>
              <p:cNvSpPr/>
              <p:nvPr/>
            </p:nvSpPr>
            <p:spPr>
              <a:xfrm>
                <a:off x="1530239" y="1342646"/>
                <a:ext cx="600186" cy="644943"/>
              </a:xfrm>
              <a:custGeom>
                <a:avLst/>
                <a:gdLst/>
                <a:ahLst/>
                <a:cxnLst/>
                <a:rect l="l" t="t" r="r" b="b"/>
                <a:pathLst>
                  <a:path w="5233" h="5629" extrusionOk="0">
                    <a:moveTo>
                      <a:pt x="2093" y="0"/>
                    </a:moveTo>
                    <a:cubicBezTo>
                      <a:pt x="2083" y="0"/>
                      <a:pt x="2073" y="0"/>
                      <a:pt x="2062" y="1"/>
                    </a:cubicBezTo>
                    <a:cubicBezTo>
                      <a:pt x="1817" y="7"/>
                      <a:pt x="1579" y="62"/>
                      <a:pt x="1355" y="157"/>
                    </a:cubicBezTo>
                    <a:cubicBezTo>
                      <a:pt x="1062" y="286"/>
                      <a:pt x="749" y="477"/>
                      <a:pt x="599" y="769"/>
                    </a:cubicBezTo>
                    <a:cubicBezTo>
                      <a:pt x="545" y="865"/>
                      <a:pt x="525" y="973"/>
                      <a:pt x="470" y="1069"/>
                    </a:cubicBezTo>
                    <a:cubicBezTo>
                      <a:pt x="389" y="1164"/>
                      <a:pt x="307" y="1259"/>
                      <a:pt x="218" y="1348"/>
                    </a:cubicBezTo>
                    <a:cubicBezTo>
                      <a:pt x="96" y="1504"/>
                      <a:pt x="21" y="1701"/>
                      <a:pt x="8" y="1899"/>
                    </a:cubicBezTo>
                    <a:cubicBezTo>
                      <a:pt x="1" y="2157"/>
                      <a:pt x="28" y="2416"/>
                      <a:pt x="96" y="2668"/>
                    </a:cubicBezTo>
                    <a:cubicBezTo>
                      <a:pt x="150" y="2906"/>
                      <a:pt x="259" y="3130"/>
                      <a:pt x="416" y="3314"/>
                    </a:cubicBezTo>
                    <a:cubicBezTo>
                      <a:pt x="429" y="3327"/>
                      <a:pt x="436" y="3348"/>
                      <a:pt x="450" y="3361"/>
                    </a:cubicBezTo>
                    <a:cubicBezTo>
                      <a:pt x="450" y="3382"/>
                      <a:pt x="450" y="3402"/>
                      <a:pt x="450" y="3423"/>
                    </a:cubicBezTo>
                    <a:cubicBezTo>
                      <a:pt x="436" y="3681"/>
                      <a:pt x="538" y="3960"/>
                      <a:pt x="647" y="4198"/>
                    </a:cubicBezTo>
                    <a:cubicBezTo>
                      <a:pt x="736" y="4402"/>
                      <a:pt x="872" y="4586"/>
                      <a:pt x="1049" y="4722"/>
                    </a:cubicBezTo>
                    <a:cubicBezTo>
                      <a:pt x="1096" y="4756"/>
                      <a:pt x="1144" y="4790"/>
                      <a:pt x="1198" y="4817"/>
                    </a:cubicBezTo>
                    <a:cubicBezTo>
                      <a:pt x="1205" y="4824"/>
                      <a:pt x="1219" y="4831"/>
                      <a:pt x="1225" y="4845"/>
                    </a:cubicBezTo>
                    <a:cubicBezTo>
                      <a:pt x="1239" y="4858"/>
                      <a:pt x="1246" y="4879"/>
                      <a:pt x="1246" y="4899"/>
                    </a:cubicBezTo>
                    <a:cubicBezTo>
                      <a:pt x="1280" y="5028"/>
                      <a:pt x="1341" y="5151"/>
                      <a:pt x="1416" y="5266"/>
                    </a:cubicBezTo>
                    <a:cubicBezTo>
                      <a:pt x="1436" y="5307"/>
                      <a:pt x="1464" y="5348"/>
                      <a:pt x="1491" y="5382"/>
                    </a:cubicBezTo>
                    <a:cubicBezTo>
                      <a:pt x="1532" y="5416"/>
                      <a:pt x="1572" y="5443"/>
                      <a:pt x="1620" y="5464"/>
                    </a:cubicBezTo>
                    <a:cubicBezTo>
                      <a:pt x="1797" y="5545"/>
                      <a:pt x="1987" y="5600"/>
                      <a:pt x="2185" y="5627"/>
                    </a:cubicBezTo>
                    <a:cubicBezTo>
                      <a:pt x="2188" y="5628"/>
                      <a:pt x="2190" y="5628"/>
                      <a:pt x="2193" y="5628"/>
                    </a:cubicBezTo>
                    <a:cubicBezTo>
                      <a:pt x="2217" y="5628"/>
                      <a:pt x="2238" y="5604"/>
                      <a:pt x="2232" y="5579"/>
                    </a:cubicBezTo>
                    <a:cubicBezTo>
                      <a:pt x="2246" y="5198"/>
                      <a:pt x="1953" y="4811"/>
                      <a:pt x="1763" y="4518"/>
                    </a:cubicBezTo>
                    <a:cubicBezTo>
                      <a:pt x="1545" y="4185"/>
                      <a:pt x="1293" y="3858"/>
                      <a:pt x="1164" y="3477"/>
                    </a:cubicBezTo>
                    <a:cubicBezTo>
                      <a:pt x="1137" y="3402"/>
                      <a:pt x="1123" y="3327"/>
                      <a:pt x="1110" y="3246"/>
                    </a:cubicBezTo>
                    <a:cubicBezTo>
                      <a:pt x="1062" y="2844"/>
                      <a:pt x="1110" y="2443"/>
                      <a:pt x="1164" y="2042"/>
                    </a:cubicBezTo>
                    <a:cubicBezTo>
                      <a:pt x="1171" y="1974"/>
                      <a:pt x="1191" y="1899"/>
                      <a:pt x="1219" y="1837"/>
                    </a:cubicBezTo>
                    <a:cubicBezTo>
                      <a:pt x="1266" y="1769"/>
                      <a:pt x="1321" y="1722"/>
                      <a:pt x="1389" y="1688"/>
                    </a:cubicBezTo>
                    <a:cubicBezTo>
                      <a:pt x="1553" y="1606"/>
                      <a:pt x="1735" y="1578"/>
                      <a:pt x="1920" y="1578"/>
                    </a:cubicBezTo>
                    <a:cubicBezTo>
                      <a:pt x="2042" y="1578"/>
                      <a:pt x="2165" y="1590"/>
                      <a:pt x="2287" y="1606"/>
                    </a:cubicBezTo>
                    <a:cubicBezTo>
                      <a:pt x="2675" y="1654"/>
                      <a:pt x="3076" y="1715"/>
                      <a:pt x="3437" y="1899"/>
                    </a:cubicBezTo>
                    <a:cubicBezTo>
                      <a:pt x="3600" y="1980"/>
                      <a:pt x="3627" y="2089"/>
                      <a:pt x="3736" y="2218"/>
                    </a:cubicBezTo>
                    <a:cubicBezTo>
                      <a:pt x="3865" y="2368"/>
                      <a:pt x="4090" y="2885"/>
                      <a:pt x="4273" y="2926"/>
                    </a:cubicBezTo>
                    <a:cubicBezTo>
                      <a:pt x="4307" y="2933"/>
                      <a:pt x="4341" y="2933"/>
                      <a:pt x="4369" y="2933"/>
                    </a:cubicBezTo>
                    <a:cubicBezTo>
                      <a:pt x="4382" y="2934"/>
                      <a:pt x="4394" y="2934"/>
                      <a:pt x="4407" y="2934"/>
                    </a:cubicBezTo>
                    <a:cubicBezTo>
                      <a:pt x="4786" y="2934"/>
                      <a:pt x="5113" y="2553"/>
                      <a:pt x="5192" y="2191"/>
                    </a:cubicBezTo>
                    <a:cubicBezTo>
                      <a:pt x="5233" y="1953"/>
                      <a:pt x="5212" y="1715"/>
                      <a:pt x="5131" y="1491"/>
                    </a:cubicBezTo>
                    <a:cubicBezTo>
                      <a:pt x="5056" y="1246"/>
                      <a:pt x="4933" y="980"/>
                      <a:pt x="4702" y="837"/>
                    </a:cubicBezTo>
                    <a:cubicBezTo>
                      <a:pt x="4634" y="790"/>
                      <a:pt x="4546" y="763"/>
                      <a:pt x="4478" y="715"/>
                    </a:cubicBezTo>
                    <a:cubicBezTo>
                      <a:pt x="4335" y="613"/>
                      <a:pt x="4260" y="436"/>
                      <a:pt x="4124" y="334"/>
                    </a:cubicBezTo>
                    <a:cubicBezTo>
                      <a:pt x="3951" y="216"/>
                      <a:pt x="3749" y="155"/>
                      <a:pt x="3546" y="155"/>
                    </a:cubicBezTo>
                    <a:cubicBezTo>
                      <a:pt x="3525" y="155"/>
                      <a:pt x="3505" y="156"/>
                      <a:pt x="3484" y="157"/>
                    </a:cubicBezTo>
                    <a:cubicBezTo>
                      <a:pt x="3341" y="171"/>
                      <a:pt x="3192" y="191"/>
                      <a:pt x="3049" y="211"/>
                    </a:cubicBezTo>
                    <a:cubicBezTo>
                      <a:pt x="3022" y="215"/>
                      <a:pt x="2996" y="217"/>
                      <a:pt x="2971" y="217"/>
                    </a:cubicBezTo>
                    <a:cubicBezTo>
                      <a:pt x="2945" y="217"/>
                      <a:pt x="2919" y="215"/>
                      <a:pt x="2892" y="211"/>
                    </a:cubicBezTo>
                    <a:cubicBezTo>
                      <a:pt x="2851" y="205"/>
                      <a:pt x="2811" y="191"/>
                      <a:pt x="2777" y="171"/>
                    </a:cubicBezTo>
                    <a:cubicBezTo>
                      <a:pt x="2548" y="79"/>
                      <a:pt x="2344" y="0"/>
                      <a:pt x="2093"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4"/>
              <p:cNvSpPr/>
              <p:nvPr/>
            </p:nvSpPr>
            <p:spPr>
              <a:xfrm>
                <a:off x="1770638" y="1949887"/>
                <a:ext cx="248997" cy="338455"/>
              </a:xfrm>
              <a:custGeom>
                <a:avLst/>
                <a:gdLst/>
                <a:ahLst/>
                <a:cxnLst/>
                <a:rect l="l" t="t" r="r" b="b"/>
                <a:pathLst>
                  <a:path w="2171" h="2954" extrusionOk="0">
                    <a:moveTo>
                      <a:pt x="1565" y="0"/>
                    </a:moveTo>
                    <a:lnTo>
                      <a:pt x="0" y="14"/>
                    </a:lnTo>
                    <a:lnTo>
                      <a:pt x="130" y="1178"/>
                    </a:lnTo>
                    <a:lnTo>
                      <a:pt x="1409" y="2953"/>
                    </a:lnTo>
                    <a:lnTo>
                      <a:pt x="2171" y="1729"/>
                    </a:lnTo>
                    <a:lnTo>
                      <a:pt x="1722" y="1178"/>
                    </a:lnTo>
                    <a:lnTo>
                      <a:pt x="1565"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4"/>
              <p:cNvSpPr/>
              <p:nvPr/>
            </p:nvSpPr>
            <p:spPr>
              <a:xfrm>
                <a:off x="1620045" y="1468907"/>
                <a:ext cx="460490" cy="549845"/>
              </a:xfrm>
              <a:custGeom>
                <a:avLst/>
                <a:gdLst/>
                <a:ahLst/>
                <a:cxnLst/>
                <a:rect l="l" t="t" r="r" b="b"/>
                <a:pathLst>
                  <a:path w="4015" h="4799" extrusionOk="0">
                    <a:moveTo>
                      <a:pt x="1957" y="0"/>
                    </a:moveTo>
                    <a:cubicBezTo>
                      <a:pt x="1754" y="0"/>
                      <a:pt x="1537" y="36"/>
                      <a:pt x="1272" y="110"/>
                    </a:cubicBezTo>
                    <a:cubicBezTo>
                      <a:pt x="640" y="286"/>
                      <a:pt x="286" y="722"/>
                      <a:pt x="136" y="1300"/>
                    </a:cubicBezTo>
                    <a:cubicBezTo>
                      <a:pt x="0" y="1913"/>
                      <a:pt x="48" y="2559"/>
                      <a:pt x="279" y="3144"/>
                    </a:cubicBezTo>
                    <a:cubicBezTo>
                      <a:pt x="504" y="3641"/>
                      <a:pt x="864" y="4062"/>
                      <a:pt x="1313" y="4375"/>
                    </a:cubicBezTo>
                    <a:cubicBezTo>
                      <a:pt x="1649" y="4599"/>
                      <a:pt x="2078" y="4798"/>
                      <a:pt x="2565" y="4798"/>
                    </a:cubicBezTo>
                    <a:cubicBezTo>
                      <a:pt x="2699" y="4798"/>
                      <a:pt x="2838" y="4783"/>
                      <a:pt x="2980" y="4750"/>
                    </a:cubicBezTo>
                    <a:cubicBezTo>
                      <a:pt x="3633" y="4586"/>
                      <a:pt x="3878" y="4028"/>
                      <a:pt x="3946" y="3545"/>
                    </a:cubicBezTo>
                    <a:cubicBezTo>
                      <a:pt x="4014" y="3049"/>
                      <a:pt x="3865" y="2191"/>
                      <a:pt x="3776" y="1749"/>
                    </a:cubicBezTo>
                    <a:cubicBezTo>
                      <a:pt x="3681" y="1307"/>
                      <a:pt x="3545" y="531"/>
                      <a:pt x="2824" y="212"/>
                    </a:cubicBezTo>
                    <a:cubicBezTo>
                      <a:pt x="2501" y="72"/>
                      <a:pt x="2243" y="0"/>
                      <a:pt x="1957"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4"/>
              <p:cNvSpPr/>
              <p:nvPr/>
            </p:nvSpPr>
            <p:spPr>
              <a:xfrm>
                <a:off x="1857233" y="2009122"/>
                <a:ext cx="92213" cy="13405"/>
              </a:xfrm>
              <a:custGeom>
                <a:avLst/>
                <a:gdLst/>
                <a:ahLst/>
                <a:cxnLst/>
                <a:rect l="l" t="t" r="r" b="b"/>
                <a:pathLst>
                  <a:path w="804" h="117" extrusionOk="0">
                    <a:moveTo>
                      <a:pt x="48" y="1"/>
                    </a:moveTo>
                    <a:cubicBezTo>
                      <a:pt x="14" y="1"/>
                      <a:pt x="0" y="48"/>
                      <a:pt x="34" y="62"/>
                    </a:cubicBezTo>
                    <a:cubicBezTo>
                      <a:pt x="184" y="96"/>
                      <a:pt x="334" y="116"/>
                      <a:pt x="490" y="116"/>
                    </a:cubicBezTo>
                    <a:cubicBezTo>
                      <a:pt x="579" y="116"/>
                      <a:pt x="674" y="109"/>
                      <a:pt x="762" y="96"/>
                    </a:cubicBezTo>
                    <a:cubicBezTo>
                      <a:pt x="803" y="89"/>
                      <a:pt x="790" y="35"/>
                      <a:pt x="756" y="35"/>
                    </a:cubicBezTo>
                    <a:cubicBezTo>
                      <a:pt x="662" y="48"/>
                      <a:pt x="569" y="55"/>
                      <a:pt x="477" y="55"/>
                    </a:cubicBezTo>
                    <a:cubicBezTo>
                      <a:pt x="332" y="55"/>
                      <a:pt x="189" y="38"/>
                      <a:pt x="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4"/>
              <p:cNvSpPr/>
              <p:nvPr/>
            </p:nvSpPr>
            <p:spPr>
              <a:xfrm>
                <a:off x="1786237" y="1644663"/>
                <a:ext cx="81776" cy="42164"/>
              </a:xfrm>
              <a:custGeom>
                <a:avLst/>
                <a:gdLst/>
                <a:ahLst/>
                <a:cxnLst/>
                <a:rect l="l" t="t" r="r" b="b"/>
                <a:pathLst>
                  <a:path w="713" h="368" extrusionOk="0">
                    <a:moveTo>
                      <a:pt x="541" y="0"/>
                    </a:moveTo>
                    <a:cubicBezTo>
                      <a:pt x="506" y="0"/>
                      <a:pt x="468" y="6"/>
                      <a:pt x="429" y="18"/>
                    </a:cubicBezTo>
                    <a:cubicBezTo>
                      <a:pt x="225" y="79"/>
                      <a:pt x="150" y="134"/>
                      <a:pt x="75" y="208"/>
                    </a:cubicBezTo>
                    <a:cubicBezTo>
                      <a:pt x="1" y="283"/>
                      <a:pt x="28" y="367"/>
                      <a:pt x="95" y="367"/>
                    </a:cubicBezTo>
                    <a:cubicBezTo>
                      <a:pt x="108" y="367"/>
                      <a:pt x="122" y="364"/>
                      <a:pt x="136" y="358"/>
                    </a:cubicBezTo>
                    <a:cubicBezTo>
                      <a:pt x="238" y="317"/>
                      <a:pt x="341" y="276"/>
                      <a:pt x="456" y="249"/>
                    </a:cubicBezTo>
                    <a:cubicBezTo>
                      <a:pt x="579" y="222"/>
                      <a:pt x="701" y="215"/>
                      <a:pt x="708" y="120"/>
                    </a:cubicBezTo>
                    <a:cubicBezTo>
                      <a:pt x="713" y="49"/>
                      <a:pt x="642" y="0"/>
                      <a:pt x="541"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34"/>
              <p:cNvSpPr/>
              <p:nvPr/>
            </p:nvSpPr>
            <p:spPr>
              <a:xfrm>
                <a:off x="1976744" y="1620946"/>
                <a:ext cx="88199" cy="29675"/>
              </a:xfrm>
              <a:custGeom>
                <a:avLst/>
                <a:gdLst/>
                <a:ahLst/>
                <a:cxnLst/>
                <a:rect l="l" t="t" r="r" b="b"/>
                <a:pathLst>
                  <a:path w="769" h="259" extrusionOk="0">
                    <a:moveTo>
                      <a:pt x="259" y="0"/>
                    </a:moveTo>
                    <a:cubicBezTo>
                      <a:pt x="100" y="0"/>
                      <a:pt x="0" y="79"/>
                      <a:pt x="27" y="170"/>
                    </a:cubicBezTo>
                    <a:cubicBezTo>
                      <a:pt x="48" y="225"/>
                      <a:pt x="100" y="236"/>
                      <a:pt x="168" y="236"/>
                    </a:cubicBezTo>
                    <a:cubicBezTo>
                      <a:pt x="209" y="236"/>
                      <a:pt x="256" y="232"/>
                      <a:pt x="306" y="232"/>
                    </a:cubicBezTo>
                    <a:cubicBezTo>
                      <a:pt x="428" y="232"/>
                      <a:pt x="550" y="259"/>
                      <a:pt x="646" y="259"/>
                    </a:cubicBezTo>
                    <a:cubicBezTo>
                      <a:pt x="734" y="259"/>
                      <a:pt x="768" y="150"/>
                      <a:pt x="666" y="96"/>
                    </a:cubicBezTo>
                    <a:cubicBezTo>
                      <a:pt x="544" y="34"/>
                      <a:pt x="414" y="7"/>
                      <a:pt x="278" y="0"/>
                    </a:cubicBezTo>
                    <a:cubicBezTo>
                      <a:pt x="272" y="0"/>
                      <a:pt x="265" y="0"/>
                      <a:pt x="2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34"/>
              <p:cNvSpPr/>
              <p:nvPr/>
            </p:nvSpPr>
            <p:spPr>
              <a:xfrm>
                <a:off x="1946235" y="1749956"/>
                <a:ext cx="62851" cy="78484"/>
              </a:xfrm>
              <a:custGeom>
                <a:avLst/>
                <a:gdLst/>
                <a:ahLst/>
                <a:cxnLst/>
                <a:rect l="l" t="t" r="r" b="b"/>
                <a:pathLst>
                  <a:path w="548" h="685" extrusionOk="0">
                    <a:moveTo>
                      <a:pt x="78" y="1"/>
                    </a:moveTo>
                    <a:cubicBezTo>
                      <a:pt x="62" y="1"/>
                      <a:pt x="45" y="2"/>
                      <a:pt x="27" y="4"/>
                    </a:cubicBezTo>
                    <a:cubicBezTo>
                      <a:pt x="7" y="4"/>
                      <a:pt x="0" y="24"/>
                      <a:pt x="0" y="38"/>
                    </a:cubicBezTo>
                    <a:cubicBezTo>
                      <a:pt x="0" y="51"/>
                      <a:pt x="14" y="65"/>
                      <a:pt x="34" y="65"/>
                    </a:cubicBezTo>
                    <a:cubicBezTo>
                      <a:pt x="47" y="63"/>
                      <a:pt x="59" y="63"/>
                      <a:pt x="72" y="63"/>
                    </a:cubicBezTo>
                    <a:cubicBezTo>
                      <a:pt x="213" y="63"/>
                      <a:pt x="335" y="166"/>
                      <a:pt x="354" y="310"/>
                    </a:cubicBezTo>
                    <a:cubicBezTo>
                      <a:pt x="361" y="385"/>
                      <a:pt x="340" y="460"/>
                      <a:pt x="293" y="521"/>
                    </a:cubicBezTo>
                    <a:cubicBezTo>
                      <a:pt x="245" y="582"/>
                      <a:pt x="177" y="616"/>
                      <a:pt x="102" y="630"/>
                    </a:cubicBezTo>
                    <a:cubicBezTo>
                      <a:pt x="61" y="630"/>
                      <a:pt x="61" y="684"/>
                      <a:pt x="102" y="684"/>
                    </a:cubicBezTo>
                    <a:lnTo>
                      <a:pt x="109" y="684"/>
                    </a:lnTo>
                    <a:cubicBezTo>
                      <a:pt x="547" y="632"/>
                      <a:pt x="489" y="1"/>
                      <a:pt x="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4"/>
              <p:cNvSpPr/>
              <p:nvPr/>
            </p:nvSpPr>
            <p:spPr>
              <a:xfrm>
                <a:off x="1619242" y="1466271"/>
                <a:ext cx="461293" cy="349683"/>
              </a:xfrm>
              <a:custGeom>
                <a:avLst/>
                <a:gdLst/>
                <a:ahLst/>
                <a:cxnLst/>
                <a:rect l="l" t="t" r="r" b="b"/>
                <a:pathLst>
                  <a:path w="4022" h="3052" extrusionOk="0">
                    <a:moveTo>
                      <a:pt x="1987" y="1"/>
                    </a:moveTo>
                    <a:cubicBezTo>
                      <a:pt x="1779" y="1"/>
                      <a:pt x="1557" y="38"/>
                      <a:pt x="1286" y="112"/>
                    </a:cubicBezTo>
                    <a:cubicBezTo>
                      <a:pt x="647" y="282"/>
                      <a:pt x="279" y="724"/>
                      <a:pt x="130" y="1310"/>
                    </a:cubicBezTo>
                    <a:cubicBezTo>
                      <a:pt x="0" y="1888"/>
                      <a:pt x="34" y="2493"/>
                      <a:pt x="225" y="3051"/>
                    </a:cubicBezTo>
                    <a:cubicBezTo>
                      <a:pt x="293" y="3051"/>
                      <a:pt x="354" y="3024"/>
                      <a:pt x="395" y="2976"/>
                    </a:cubicBezTo>
                    <a:cubicBezTo>
                      <a:pt x="436" y="2949"/>
                      <a:pt x="470" y="2888"/>
                      <a:pt x="511" y="2868"/>
                    </a:cubicBezTo>
                    <a:cubicBezTo>
                      <a:pt x="563" y="2835"/>
                      <a:pt x="656" y="2832"/>
                      <a:pt x="757" y="2832"/>
                    </a:cubicBezTo>
                    <a:cubicBezTo>
                      <a:pt x="780" y="2832"/>
                      <a:pt x="802" y="2832"/>
                      <a:pt x="825" y="2832"/>
                    </a:cubicBezTo>
                    <a:cubicBezTo>
                      <a:pt x="978" y="2832"/>
                      <a:pt x="1135" y="2826"/>
                      <a:pt x="1191" y="2725"/>
                    </a:cubicBezTo>
                    <a:cubicBezTo>
                      <a:pt x="1286" y="2541"/>
                      <a:pt x="987" y="1915"/>
                      <a:pt x="987" y="1915"/>
                    </a:cubicBezTo>
                    <a:cubicBezTo>
                      <a:pt x="987" y="1915"/>
                      <a:pt x="1320" y="1867"/>
                      <a:pt x="1613" y="1384"/>
                    </a:cubicBezTo>
                    <a:cubicBezTo>
                      <a:pt x="1715" y="1228"/>
                      <a:pt x="1708" y="956"/>
                      <a:pt x="1892" y="793"/>
                    </a:cubicBezTo>
                    <a:cubicBezTo>
                      <a:pt x="2089" y="609"/>
                      <a:pt x="2422" y="663"/>
                      <a:pt x="2531" y="384"/>
                    </a:cubicBezTo>
                    <a:cubicBezTo>
                      <a:pt x="2579" y="520"/>
                      <a:pt x="2674" y="636"/>
                      <a:pt x="2803" y="718"/>
                    </a:cubicBezTo>
                    <a:cubicBezTo>
                      <a:pt x="2946" y="799"/>
                      <a:pt x="3123" y="786"/>
                      <a:pt x="3239" y="888"/>
                    </a:cubicBezTo>
                    <a:cubicBezTo>
                      <a:pt x="3348" y="990"/>
                      <a:pt x="3402" y="1228"/>
                      <a:pt x="3627" y="1337"/>
                    </a:cubicBezTo>
                    <a:cubicBezTo>
                      <a:pt x="3702" y="1375"/>
                      <a:pt x="3763" y="1387"/>
                      <a:pt x="3811" y="1387"/>
                    </a:cubicBezTo>
                    <a:cubicBezTo>
                      <a:pt x="3900" y="1387"/>
                      <a:pt x="3942" y="1344"/>
                      <a:pt x="3946" y="1344"/>
                    </a:cubicBezTo>
                    <a:cubicBezTo>
                      <a:pt x="4021" y="1303"/>
                      <a:pt x="3790" y="1153"/>
                      <a:pt x="3790" y="1071"/>
                    </a:cubicBezTo>
                    <a:cubicBezTo>
                      <a:pt x="3783" y="1017"/>
                      <a:pt x="3763" y="963"/>
                      <a:pt x="3729" y="915"/>
                    </a:cubicBezTo>
                    <a:cubicBezTo>
                      <a:pt x="3511" y="602"/>
                      <a:pt x="3212" y="364"/>
                      <a:pt x="2865" y="214"/>
                    </a:cubicBezTo>
                    <a:cubicBezTo>
                      <a:pt x="2537" y="72"/>
                      <a:pt x="2275" y="1"/>
                      <a:pt x="198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4"/>
              <p:cNvSpPr/>
              <p:nvPr/>
            </p:nvSpPr>
            <p:spPr>
              <a:xfrm>
                <a:off x="1614540" y="1742967"/>
                <a:ext cx="121115" cy="117783"/>
              </a:xfrm>
              <a:custGeom>
                <a:avLst/>
                <a:gdLst/>
                <a:ahLst/>
                <a:cxnLst/>
                <a:rect l="l" t="t" r="r" b="b"/>
                <a:pathLst>
                  <a:path w="1056" h="1028" extrusionOk="0">
                    <a:moveTo>
                      <a:pt x="426" y="0"/>
                    </a:moveTo>
                    <a:cubicBezTo>
                      <a:pt x="354" y="0"/>
                      <a:pt x="285" y="19"/>
                      <a:pt x="225" y="58"/>
                    </a:cubicBezTo>
                    <a:cubicBezTo>
                      <a:pt x="28" y="194"/>
                      <a:pt x="1" y="500"/>
                      <a:pt x="164" y="752"/>
                    </a:cubicBezTo>
                    <a:cubicBezTo>
                      <a:pt x="283" y="928"/>
                      <a:pt x="464" y="1027"/>
                      <a:pt x="631" y="1027"/>
                    </a:cubicBezTo>
                    <a:cubicBezTo>
                      <a:pt x="702" y="1027"/>
                      <a:pt x="771" y="1009"/>
                      <a:pt x="831" y="970"/>
                    </a:cubicBezTo>
                    <a:cubicBezTo>
                      <a:pt x="1028" y="834"/>
                      <a:pt x="1055" y="521"/>
                      <a:pt x="885" y="269"/>
                    </a:cubicBezTo>
                    <a:cubicBezTo>
                      <a:pt x="771" y="98"/>
                      <a:pt x="591" y="0"/>
                      <a:pt x="426"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4"/>
              <p:cNvSpPr/>
              <p:nvPr/>
            </p:nvSpPr>
            <p:spPr>
              <a:xfrm>
                <a:off x="1637134" y="1779860"/>
                <a:ext cx="57805" cy="51673"/>
              </a:xfrm>
              <a:custGeom>
                <a:avLst/>
                <a:gdLst/>
                <a:ahLst/>
                <a:cxnLst/>
                <a:rect l="l" t="t" r="r" b="b"/>
                <a:pathLst>
                  <a:path w="504" h="451" extrusionOk="0">
                    <a:moveTo>
                      <a:pt x="202" y="1"/>
                    </a:moveTo>
                    <a:cubicBezTo>
                      <a:pt x="196" y="1"/>
                      <a:pt x="190" y="3"/>
                      <a:pt x="185" y="8"/>
                    </a:cubicBezTo>
                    <a:cubicBezTo>
                      <a:pt x="1" y="151"/>
                      <a:pt x="96" y="450"/>
                      <a:pt x="334" y="450"/>
                    </a:cubicBezTo>
                    <a:cubicBezTo>
                      <a:pt x="389" y="450"/>
                      <a:pt x="436" y="430"/>
                      <a:pt x="477" y="403"/>
                    </a:cubicBezTo>
                    <a:cubicBezTo>
                      <a:pt x="504" y="381"/>
                      <a:pt x="488" y="347"/>
                      <a:pt x="464" y="347"/>
                    </a:cubicBezTo>
                    <a:cubicBezTo>
                      <a:pt x="457" y="347"/>
                      <a:pt x="450" y="349"/>
                      <a:pt x="443" y="355"/>
                    </a:cubicBezTo>
                    <a:cubicBezTo>
                      <a:pt x="406" y="382"/>
                      <a:pt x="368" y="393"/>
                      <a:pt x="333" y="393"/>
                    </a:cubicBezTo>
                    <a:cubicBezTo>
                      <a:pt x="179" y="393"/>
                      <a:pt x="65" y="177"/>
                      <a:pt x="225" y="56"/>
                    </a:cubicBezTo>
                    <a:cubicBezTo>
                      <a:pt x="239" y="49"/>
                      <a:pt x="239" y="29"/>
                      <a:pt x="232" y="15"/>
                    </a:cubicBezTo>
                    <a:cubicBezTo>
                      <a:pt x="224" y="7"/>
                      <a:pt x="213" y="1"/>
                      <a:pt x="2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34"/>
              <p:cNvSpPr/>
              <p:nvPr/>
            </p:nvSpPr>
            <p:spPr>
              <a:xfrm>
                <a:off x="1576346" y="1456418"/>
                <a:ext cx="118707" cy="138177"/>
              </a:xfrm>
              <a:custGeom>
                <a:avLst/>
                <a:gdLst/>
                <a:ahLst/>
                <a:cxnLst/>
                <a:rect l="l" t="t" r="r" b="b"/>
                <a:pathLst>
                  <a:path w="1035" h="1206" extrusionOk="0">
                    <a:moveTo>
                      <a:pt x="987" y="1"/>
                    </a:moveTo>
                    <a:cubicBezTo>
                      <a:pt x="810" y="1"/>
                      <a:pt x="626" y="123"/>
                      <a:pt x="504" y="334"/>
                    </a:cubicBezTo>
                    <a:cubicBezTo>
                      <a:pt x="456" y="409"/>
                      <a:pt x="422" y="491"/>
                      <a:pt x="395" y="566"/>
                    </a:cubicBezTo>
                    <a:cubicBezTo>
                      <a:pt x="381" y="606"/>
                      <a:pt x="374" y="640"/>
                      <a:pt x="361" y="674"/>
                    </a:cubicBezTo>
                    <a:cubicBezTo>
                      <a:pt x="347" y="736"/>
                      <a:pt x="320" y="797"/>
                      <a:pt x="300" y="858"/>
                    </a:cubicBezTo>
                    <a:cubicBezTo>
                      <a:pt x="238" y="981"/>
                      <a:pt x="143" y="1076"/>
                      <a:pt x="27" y="1137"/>
                    </a:cubicBezTo>
                    <a:cubicBezTo>
                      <a:pt x="7" y="1144"/>
                      <a:pt x="0" y="1171"/>
                      <a:pt x="7" y="1185"/>
                    </a:cubicBezTo>
                    <a:cubicBezTo>
                      <a:pt x="14" y="1198"/>
                      <a:pt x="27" y="1205"/>
                      <a:pt x="41" y="1205"/>
                    </a:cubicBezTo>
                    <a:lnTo>
                      <a:pt x="61" y="1205"/>
                    </a:lnTo>
                    <a:cubicBezTo>
                      <a:pt x="191" y="1137"/>
                      <a:pt x="300" y="1028"/>
                      <a:pt x="361" y="892"/>
                    </a:cubicBezTo>
                    <a:cubicBezTo>
                      <a:pt x="388" y="824"/>
                      <a:pt x="415" y="763"/>
                      <a:pt x="429" y="695"/>
                    </a:cubicBezTo>
                    <a:cubicBezTo>
                      <a:pt x="442" y="661"/>
                      <a:pt x="449" y="627"/>
                      <a:pt x="463" y="593"/>
                    </a:cubicBezTo>
                    <a:cubicBezTo>
                      <a:pt x="490" y="518"/>
                      <a:pt x="524" y="443"/>
                      <a:pt x="565" y="375"/>
                    </a:cubicBezTo>
                    <a:cubicBezTo>
                      <a:pt x="674" y="185"/>
                      <a:pt x="837" y="76"/>
                      <a:pt x="987" y="76"/>
                    </a:cubicBezTo>
                    <a:lnTo>
                      <a:pt x="993" y="76"/>
                    </a:lnTo>
                    <a:cubicBezTo>
                      <a:pt x="1014" y="76"/>
                      <a:pt x="1034" y="62"/>
                      <a:pt x="1034" y="42"/>
                    </a:cubicBezTo>
                    <a:cubicBezTo>
                      <a:pt x="1034" y="21"/>
                      <a:pt x="1014" y="1"/>
                      <a:pt x="9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4"/>
              <p:cNvSpPr/>
              <p:nvPr/>
            </p:nvSpPr>
            <p:spPr>
              <a:xfrm>
                <a:off x="1621536" y="1603760"/>
                <a:ext cx="73633" cy="60152"/>
              </a:xfrm>
              <a:custGeom>
                <a:avLst/>
                <a:gdLst/>
                <a:ahLst/>
                <a:cxnLst/>
                <a:rect l="l" t="t" r="r" b="b"/>
                <a:pathLst>
                  <a:path w="642" h="525" extrusionOk="0">
                    <a:moveTo>
                      <a:pt x="593" y="0"/>
                    </a:moveTo>
                    <a:cubicBezTo>
                      <a:pt x="583" y="0"/>
                      <a:pt x="573" y="5"/>
                      <a:pt x="565" y="14"/>
                    </a:cubicBezTo>
                    <a:cubicBezTo>
                      <a:pt x="436" y="212"/>
                      <a:pt x="246" y="361"/>
                      <a:pt x="28" y="450"/>
                    </a:cubicBezTo>
                    <a:cubicBezTo>
                      <a:pt x="8" y="457"/>
                      <a:pt x="1" y="477"/>
                      <a:pt x="8" y="497"/>
                    </a:cubicBezTo>
                    <a:cubicBezTo>
                      <a:pt x="14" y="511"/>
                      <a:pt x="28" y="525"/>
                      <a:pt x="42" y="525"/>
                    </a:cubicBezTo>
                    <a:cubicBezTo>
                      <a:pt x="48" y="525"/>
                      <a:pt x="48" y="518"/>
                      <a:pt x="55" y="518"/>
                    </a:cubicBezTo>
                    <a:cubicBezTo>
                      <a:pt x="287" y="423"/>
                      <a:pt x="491" y="259"/>
                      <a:pt x="627" y="55"/>
                    </a:cubicBezTo>
                    <a:cubicBezTo>
                      <a:pt x="641" y="26"/>
                      <a:pt x="618" y="0"/>
                      <a:pt x="5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34"/>
              <p:cNvSpPr/>
              <p:nvPr/>
            </p:nvSpPr>
            <p:spPr>
              <a:xfrm>
                <a:off x="1898408" y="1401881"/>
                <a:ext cx="97030" cy="38268"/>
              </a:xfrm>
              <a:custGeom>
                <a:avLst/>
                <a:gdLst/>
                <a:ahLst/>
                <a:cxnLst/>
                <a:rect l="l" t="t" r="r" b="b"/>
                <a:pathLst>
                  <a:path w="846" h="334" extrusionOk="0">
                    <a:moveTo>
                      <a:pt x="276" y="1"/>
                    </a:moveTo>
                    <a:cubicBezTo>
                      <a:pt x="198" y="1"/>
                      <a:pt x="119" y="14"/>
                      <a:pt x="43" y="41"/>
                    </a:cubicBezTo>
                    <a:cubicBezTo>
                      <a:pt x="1" y="53"/>
                      <a:pt x="17" y="113"/>
                      <a:pt x="54" y="113"/>
                    </a:cubicBezTo>
                    <a:cubicBezTo>
                      <a:pt x="59" y="113"/>
                      <a:pt x="64" y="112"/>
                      <a:pt x="70" y="109"/>
                    </a:cubicBezTo>
                    <a:cubicBezTo>
                      <a:pt x="137" y="86"/>
                      <a:pt x="207" y="74"/>
                      <a:pt x="276" y="74"/>
                    </a:cubicBezTo>
                    <a:cubicBezTo>
                      <a:pt x="466" y="74"/>
                      <a:pt x="653" y="161"/>
                      <a:pt x="778" y="320"/>
                    </a:cubicBezTo>
                    <a:cubicBezTo>
                      <a:pt x="784" y="327"/>
                      <a:pt x="791" y="334"/>
                      <a:pt x="805" y="334"/>
                    </a:cubicBezTo>
                    <a:cubicBezTo>
                      <a:pt x="812" y="334"/>
                      <a:pt x="818" y="334"/>
                      <a:pt x="825" y="327"/>
                    </a:cubicBezTo>
                    <a:cubicBezTo>
                      <a:pt x="846" y="314"/>
                      <a:pt x="846" y="293"/>
                      <a:pt x="832" y="280"/>
                    </a:cubicBezTo>
                    <a:cubicBezTo>
                      <a:pt x="697" y="100"/>
                      <a:pt x="490" y="1"/>
                      <a:pt x="2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34"/>
              <p:cNvSpPr/>
              <p:nvPr/>
            </p:nvSpPr>
            <p:spPr>
              <a:xfrm>
                <a:off x="2031339" y="1554149"/>
                <a:ext cx="55396" cy="52819"/>
              </a:xfrm>
              <a:custGeom>
                <a:avLst/>
                <a:gdLst/>
                <a:ahLst/>
                <a:cxnLst/>
                <a:rect l="l" t="t" r="r" b="b"/>
                <a:pathLst>
                  <a:path w="483" h="461" extrusionOk="0">
                    <a:moveTo>
                      <a:pt x="46" y="1"/>
                    </a:moveTo>
                    <a:cubicBezTo>
                      <a:pt x="23" y="1"/>
                      <a:pt x="0" y="23"/>
                      <a:pt x="13" y="53"/>
                    </a:cubicBezTo>
                    <a:cubicBezTo>
                      <a:pt x="88" y="236"/>
                      <a:pt x="238" y="379"/>
                      <a:pt x="415" y="454"/>
                    </a:cubicBezTo>
                    <a:lnTo>
                      <a:pt x="435" y="454"/>
                    </a:lnTo>
                    <a:lnTo>
                      <a:pt x="428" y="461"/>
                    </a:lnTo>
                    <a:cubicBezTo>
                      <a:pt x="469" y="461"/>
                      <a:pt x="483" y="400"/>
                      <a:pt x="442" y="386"/>
                    </a:cubicBezTo>
                    <a:cubicBezTo>
                      <a:pt x="279" y="318"/>
                      <a:pt x="149" y="189"/>
                      <a:pt x="81" y="26"/>
                    </a:cubicBezTo>
                    <a:cubicBezTo>
                      <a:pt x="74" y="8"/>
                      <a:pt x="60"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34"/>
              <p:cNvSpPr/>
              <p:nvPr/>
            </p:nvSpPr>
            <p:spPr>
              <a:xfrm>
                <a:off x="1793233" y="1467532"/>
                <a:ext cx="53905" cy="35060"/>
              </a:xfrm>
              <a:custGeom>
                <a:avLst/>
                <a:gdLst/>
                <a:ahLst/>
                <a:cxnLst/>
                <a:rect l="l" t="t" r="r" b="b"/>
                <a:pathLst>
                  <a:path w="470" h="306" extrusionOk="0">
                    <a:moveTo>
                      <a:pt x="422" y="0"/>
                    </a:moveTo>
                    <a:cubicBezTo>
                      <a:pt x="409" y="0"/>
                      <a:pt x="393" y="12"/>
                      <a:pt x="388" y="26"/>
                    </a:cubicBezTo>
                    <a:cubicBezTo>
                      <a:pt x="375" y="60"/>
                      <a:pt x="354" y="101"/>
                      <a:pt x="327" y="135"/>
                    </a:cubicBezTo>
                    <a:cubicBezTo>
                      <a:pt x="259" y="203"/>
                      <a:pt x="150" y="217"/>
                      <a:pt x="35" y="230"/>
                    </a:cubicBezTo>
                    <a:cubicBezTo>
                      <a:pt x="14" y="230"/>
                      <a:pt x="1" y="251"/>
                      <a:pt x="1" y="271"/>
                    </a:cubicBezTo>
                    <a:cubicBezTo>
                      <a:pt x="1" y="285"/>
                      <a:pt x="21" y="305"/>
                      <a:pt x="35" y="305"/>
                    </a:cubicBezTo>
                    <a:lnTo>
                      <a:pt x="41" y="305"/>
                    </a:lnTo>
                    <a:cubicBezTo>
                      <a:pt x="164" y="292"/>
                      <a:pt x="300" y="278"/>
                      <a:pt x="382" y="183"/>
                    </a:cubicBezTo>
                    <a:cubicBezTo>
                      <a:pt x="416" y="142"/>
                      <a:pt x="443" y="101"/>
                      <a:pt x="456" y="47"/>
                    </a:cubicBezTo>
                    <a:cubicBezTo>
                      <a:pt x="470" y="33"/>
                      <a:pt x="456" y="6"/>
                      <a:pt x="436" y="6"/>
                    </a:cubicBezTo>
                    <a:cubicBezTo>
                      <a:pt x="432" y="2"/>
                      <a:pt x="427" y="0"/>
                      <a:pt x="4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34"/>
              <p:cNvSpPr/>
              <p:nvPr/>
            </p:nvSpPr>
            <p:spPr>
              <a:xfrm>
                <a:off x="1985231" y="1700689"/>
                <a:ext cx="65604" cy="27154"/>
              </a:xfrm>
              <a:custGeom>
                <a:avLst/>
                <a:gdLst/>
                <a:ahLst/>
                <a:cxnLst/>
                <a:rect l="l" t="t" r="r" b="b"/>
                <a:pathLst>
                  <a:path w="572" h="237" extrusionOk="0">
                    <a:moveTo>
                      <a:pt x="317" y="0"/>
                    </a:moveTo>
                    <a:cubicBezTo>
                      <a:pt x="203" y="0"/>
                      <a:pt x="90" y="53"/>
                      <a:pt x="21" y="155"/>
                    </a:cubicBezTo>
                    <a:cubicBezTo>
                      <a:pt x="0" y="175"/>
                      <a:pt x="7" y="209"/>
                      <a:pt x="27" y="223"/>
                    </a:cubicBezTo>
                    <a:cubicBezTo>
                      <a:pt x="34" y="230"/>
                      <a:pt x="48" y="236"/>
                      <a:pt x="55" y="236"/>
                    </a:cubicBezTo>
                    <a:cubicBezTo>
                      <a:pt x="75" y="236"/>
                      <a:pt x="89" y="230"/>
                      <a:pt x="95" y="216"/>
                    </a:cubicBezTo>
                    <a:cubicBezTo>
                      <a:pt x="149" y="142"/>
                      <a:pt x="235" y="103"/>
                      <a:pt x="321" y="103"/>
                    </a:cubicBezTo>
                    <a:cubicBezTo>
                      <a:pt x="378" y="103"/>
                      <a:pt x="435" y="120"/>
                      <a:pt x="483" y="155"/>
                    </a:cubicBezTo>
                    <a:cubicBezTo>
                      <a:pt x="492" y="163"/>
                      <a:pt x="503" y="167"/>
                      <a:pt x="514" y="167"/>
                    </a:cubicBezTo>
                    <a:cubicBezTo>
                      <a:pt x="529" y="167"/>
                      <a:pt x="543" y="160"/>
                      <a:pt x="551" y="148"/>
                    </a:cubicBezTo>
                    <a:cubicBezTo>
                      <a:pt x="572" y="121"/>
                      <a:pt x="565" y="94"/>
                      <a:pt x="538" y="73"/>
                    </a:cubicBezTo>
                    <a:cubicBezTo>
                      <a:pt x="472" y="24"/>
                      <a:pt x="394" y="0"/>
                      <a:pt x="3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34"/>
              <p:cNvSpPr/>
              <p:nvPr/>
            </p:nvSpPr>
            <p:spPr>
              <a:xfrm>
                <a:off x="1830738" y="1732541"/>
                <a:ext cx="65604" cy="27269"/>
              </a:xfrm>
              <a:custGeom>
                <a:avLst/>
                <a:gdLst/>
                <a:ahLst/>
                <a:cxnLst/>
                <a:rect l="l" t="t" r="r" b="b"/>
                <a:pathLst>
                  <a:path w="572" h="238" extrusionOk="0">
                    <a:moveTo>
                      <a:pt x="324" y="1"/>
                    </a:moveTo>
                    <a:cubicBezTo>
                      <a:pt x="208" y="1"/>
                      <a:pt x="94" y="54"/>
                      <a:pt x="21" y="156"/>
                    </a:cubicBezTo>
                    <a:cubicBezTo>
                      <a:pt x="0" y="176"/>
                      <a:pt x="7" y="210"/>
                      <a:pt x="27" y="224"/>
                    </a:cubicBezTo>
                    <a:cubicBezTo>
                      <a:pt x="41" y="231"/>
                      <a:pt x="48" y="237"/>
                      <a:pt x="61" y="237"/>
                    </a:cubicBezTo>
                    <a:cubicBezTo>
                      <a:pt x="75" y="237"/>
                      <a:pt x="89" y="231"/>
                      <a:pt x="102" y="217"/>
                    </a:cubicBezTo>
                    <a:cubicBezTo>
                      <a:pt x="155" y="140"/>
                      <a:pt x="237" y="99"/>
                      <a:pt x="321" y="99"/>
                    </a:cubicBezTo>
                    <a:cubicBezTo>
                      <a:pt x="377" y="99"/>
                      <a:pt x="434" y="117"/>
                      <a:pt x="483" y="156"/>
                    </a:cubicBezTo>
                    <a:cubicBezTo>
                      <a:pt x="494" y="164"/>
                      <a:pt x="505" y="168"/>
                      <a:pt x="515" y="168"/>
                    </a:cubicBezTo>
                    <a:cubicBezTo>
                      <a:pt x="530" y="168"/>
                      <a:pt x="543" y="159"/>
                      <a:pt x="551" y="142"/>
                    </a:cubicBezTo>
                    <a:cubicBezTo>
                      <a:pt x="572" y="122"/>
                      <a:pt x="565" y="95"/>
                      <a:pt x="544" y="74"/>
                    </a:cubicBezTo>
                    <a:cubicBezTo>
                      <a:pt x="479" y="25"/>
                      <a:pt x="401" y="1"/>
                      <a:pt x="3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34"/>
              <p:cNvSpPr/>
              <p:nvPr/>
            </p:nvSpPr>
            <p:spPr>
              <a:xfrm>
                <a:off x="1886136" y="1855593"/>
                <a:ext cx="88199" cy="45601"/>
              </a:xfrm>
              <a:custGeom>
                <a:avLst/>
                <a:gdLst/>
                <a:ahLst/>
                <a:cxnLst/>
                <a:rect l="l" t="t" r="r" b="b"/>
                <a:pathLst>
                  <a:path w="769" h="398" extrusionOk="0">
                    <a:moveTo>
                      <a:pt x="0" y="0"/>
                    </a:moveTo>
                    <a:lnTo>
                      <a:pt x="0" y="0"/>
                    </a:lnTo>
                    <a:cubicBezTo>
                      <a:pt x="14" y="204"/>
                      <a:pt x="170" y="368"/>
                      <a:pt x="374" y="395"/>
                    </a:cubicBezTo>
                    <a:cubicBezTo>
                      <a:pt x="388" y="397"/>
                      <a:pt x="402" y="398"/>
                      <a:pt x="415" y="398"/>
                    </a:cubicBezTo>
                    <a:cubicBezTo>
                      <a:pt x="653" y="398"/>
                      <a:pt x="769" y="123"/>
                      <a:pt x="769" y="123"/>
                    </a:cubicBezTo>
                    <a:lnTo>
                      <a:pt x="769" y="123"/>
                    </a:lnTo>
                    <a:cubicBezTo>
                      <a:pt x="749" y="124"/>
                      <a:pt x="727" y="125"/>
                      <a:pt x="706" y="125"/>
                    </a:cubicBezTo>
                    <a:cubicBezTo>
                      <a:pt x="403" y="125"/>
                      <a:pt x="0" y="0"/>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34"/>
              <p:cNvSpPr/>
              <p:nvPr/>
            </p:nvSpPr>
            <p:spPr>
              <a:xfrm>
                <a:off x="1886136" y="1855593"/>
                <a:ext cx="88199" cy="22686"/>
              </a:xfrm>
              <a:custGeom>
                <a:avLst/>
                <a:gdLst/>
                <a:ahLst/>
                <a:cxnLst/>
                <a:rect l="l" t="t" r="r" b="b"/>
                <a:pathLst>
                  <a:path w="769" h="198" extrusionOk="0">
                    <a:moveTo>
                      <a:pt x="0" y="0"/>
                    </a:moveTo>
                    <a:lnTo>
                      <a:pt x="0" y="0"/>
                    </a:lnTo>
                    <a:cubicBezTo>
                      <a:pt x="129" y="102"/>
                      <a:pt x="279" y="170"/>
                      <a:pt x="442" y="191"/>
                    </a:cubicBezTo>
                    <a:cubicBezTo>
                      <a:pt x="478" y="196"/>
                      <a:pt x="511" y="198"/>
                      <a:pt x="540" y="198"/>
                    </a:cubicBezTo>
                    <a:cubicBezTo>
                      <a:pt x="714" y="198"/>
                      <a:pt x="769" y="123"/>
                      <a:pt x="769" y="123"/>
                    </a:cubicBezTo>
                    <a:cubicBezTo>
                      <a:pt x="510" y="116"/>
                      <a:pt x="252" y="75"/>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34"/>
              <p:cNvSpPr/>
              <p:nvPr/>
            </p:nvSpPr>
            <p:spPr>
              <a:xfrm>
                <a:off x="2453413" y="4182357"/>
                <a:ext cx="247506" cy="200965"/>
              </a:xfrm>
              <a:custGeom>
                <a:avLst/>
                <a:gdLst/>
                <a:ahLst/>
                <a:cxnLst/>
                <a:rect l="l" t="t" r="r" b="b"/>
                <a:pathLst>
                  <a:path w="2158" h="1754" extrusionOk="0">
                    <a:moveTo>
                      <a:pt x="1769" y="1"/>
                    </a:moveTo>
                    <a:lnTo>
                      <a:pt x="0" y="246"/>
                    </a:lnTo>
                    <a:cubicBezTo>
                      <a:pt x="0" y="246"/>
                      <a:pt x="232" y="1572"/>
                      <a:pt x="273" y="1634"/>
                    </a:cubicBezTo>
                    <a:cubicBezTo>
                      <a:pt x="325" y="1713"/>
                      <a:pt x="429" y="1753"/>
                      <a:pt x="582" y="1753"/>
                    </a:cubicBezTo>
                    <a:cubicBezTo>
                      <a:pt x="783" y="1753"/>
                      <a:pt x="1069" y="1684"/>
                      <a:pt x="1436" y="1545"/>
                    </a:cubicBezTo>
                    <a:cubicBezTo>
                      <a:pt x="2082" y="1307"/>
                      <a:pt x="2157" y="879"/>
                      <a:pt x="2130" y="749"/>
                    </a:cubicBezTo>
                    <a:lnTo>
                      <a:pt x="17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34"/>
              <p:cNvSpPr/>
              <p:nvPr/>
            </p:nvSpPr>
            <p:spPr>
              <a:xfrm>
                <a:off x="1045656" y="3865675"/>
                <a:ext cx="312308" cy="292625"/>
              </a:xfrm>
              <a:custGeom>
                <a:avLst/>
                <a:gdLst/>
                <a:ahLst/>
                <a:cxnLst/>
                <a:rect l="l" t="t" r="r" b="b"/>
                <a:pathLst>
                  <a:path w="2723" h="2554" extrusionOk="0">
                    <a:moveTo>
                      <a:pt x="1225" y="0"/>
                    </a:moveTo>
                    <a:cubicBezTo>
                      <a:pt x="1171" y="0"/>
                      <a:pt x="1118" y="11"/>
                      <a:pt x="1069" y="37"/>
                    </a:cubicBezTo>
                    <a:cubicBezTo>
                      <a:pt x="933" y="111"/>
                      <a:pt x="885" y="241"/>
                      <a:pt x="810" y="384"/>
                    </a:cubicBezTo>
                    <a:cubicBezTo>
                      <a:pt x="708" y="567"/>
                      <a:pt x="633" y="805"/>
                      <a:pt x="511" y="1016"/>
                    </a:cubicBezTo>
                    <a:cubicBezTo>
                      <a:pt x="389" y="1227"/>
                      <a:pt x="191" y="1377"/>
                      <a:pt x="130" y="1574"/>
                    </a:cubicBezTo>
                    <a:cubicBezTo>
                      <a:pt x="1" y="1969"/>
                      <a:pt x="96" y="2180"/>
                      <a:pt x="191" y="2329"/>
                    </a:cubicBezTo>
                    <a:cubicBezTo>
                      <a:pt x="296" y="2489"/>
                      <a:pt x="444" y="2554"/>
                      <a:pt x="597" y="2554"/>
                    </a:cubicBezTo>
                    <a:cubicBezTo>
                      <a:pt x="790" y="2554"/>
                      <a:pt x="990" y="2450"/>
                      <a:pt x="1123" y="2302"/>
                    </a:cubicBezTo>
                    <a:cubicBezTo>
                      <a:pt x="1361" y="2037"/>
                      <a:pt x="1470" y="1710"/>
                      <a:pt x="1708" y="1465"/>
                    </a:cubicBezTo>
                    <a:cubicBezTo>
                      <a:pt x="2035" y="1146"/>
                      <a:pt x="2722" y="1016"/>
                      <a:pt x="2722" y="1016"/>
                    </a:cubicBezTo>
                    <a:cubicBezTo>
                      <a:pt x="2559" y="894"/>
                      <a:pt x="2382" y="778"/>
                      <a:pt x="2232" y="649"/>
                    </a:cubicBezTo>
                    <a:cubicBezTo>
                      <a:pt x="2001" y="438"/>
                      <a:pt x="1810" y="220"/>
                      <a:pt x="1518" y="77"/>
                    </a:cubicBezTo>
                    <a:cubicBezTo>
                      <a:pt x="1429" y="37"/>
                      <a:pt x="1325" y="0"/>
                      <a:pt x="122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34"/>
              <p:cNvSpPr/>
              <p:nvPr/>
            </p:nvSpPr>
            <p:spPr>
              <a:xfrm>
                <a:off x="2522803" y="4148901"/>
                <a:ext cx="182705" cy="237858"/>
              </a:xfrm>
              <a:custGeom>
                <a:avLst/>
                <a:gdLst/>
                <a:ahLst/>
                <a:cxnLst/>
                <a:rect l="l" t="t" r="r" b="b"/>
                <a:pathLst>
                  <a:path w="1593" h="2076" extrusionOk="0">
                    <a:moveTo>
                      <a:pt x="1083" y="0"/>
                    </a:moveTo>
                    <a:lnTo>
                      <a:pt x="1" y="286"/>
                    </a:lnTo>
                    <a:lnTo>
                      <a:pt x="722" y="2075"/>
                    </a:lnTo>
                    <a:lnTo>
                      <a:pt x="1593" y="1674"/>
                    </a:lnTo>
                    <a:lnTo>
                      <a:pt x="1083"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34"/>
              <p:cNvSpPr/>
              <p:nvPr/>
            </p:nvSpPr>
            <p:spPr>
              <a:xfrm>
                <a:off x="1121354" y="3097343"/>
                <a:ext cx="1578054" cy="1271668"/>
              </a:xfrm>
              <a:custGeom>
                <a:avLst/>
                <a:gdLst/>
                <a:ahLst/>
                <a:cxnLst/>
                <a:rect l="l" t="t" r="r" b="b"/>
                <a:pathLst>
                  <a:path w="13759" h="11099" extrusionOk="0">
                    <a:moveTo>
                      <a:pt x="3212" y="0"/>
                    </a:moveTo>
                    <a:lnTo>
                      <a:pt x="3001" y="2769"/>
                    </a:lnTo>
                    <a:lnTo>
                      <a:pt x="2620" y="5906"/>
                    </a:lnTo>
                    <a:lnTo>
                      <a:pt x="293" y="7171"/>
                    </a:lnTo>
                    <a:cubicBezTo>
                      <a:pt x="293" y="7171"/>
                      <a:pt x="1" y="7729"/>
                      <a:pt x="198" y="8090"/>
                    </a:cubicBezTo>
                    <a:cubicBezTo>
                      <a:pt x="388" y="8450"/>
                      <a:pt x="946" y="8532"/>
                      <a:pt x="946" y="8532"/>
                    </a:cubicBezTo>
                    <a:cubicBezTo>
                      <a:pt x="946" y="8532"/>
                      <a:pt x="4328" y="7709"/>
                      <a:pt x="4756" y="7198"/>
                    </a:cubicBezTo>
                    <a:cubicBezTo>
                      <a:pt x="5246" y="6613"/>
                      <a:pt x="6825" y="2960"/>
                      <a:pt x="6825" y="2960"/>
                    </a:cubicBezTo>
                    <a:lnTo>
                      <a:pt x="9995" y="5715"/>
                    </a:lnTo>
                    <a:cubicBezTo>
                      <a:pt x="9995" y="5715"/>
                      <a:pt x="11874" y="11098"/>
                      <a:pt x="11887" y="11098"/>
                    </a:cubicBezTo>
                    <a:cubicBezTo>
                      <a:pt x="11887" y="11098"/>
                      <a:pt x="11887" y="11098"/>
                      <a:pt x="11887" y="11097"/>
                    </a:cubicBezTo>
                    <a:cubicBezTo>
                      <a:pt x="11805" y="10764"/>
                      <a:pt x="12492" y="10355"/>
                      <a:pt x="12934" y="10144"/>
                    </a:cubicBezTo>
                    <a:cubicBezTo>
                      <a:pt x="13096" y="10070"/>
                      <a:pt x="13238" y="10040"/>
                      <a:pt x="13357" y="10040"/>
                    </a:cubicBezTo>
                    <a:cubicBezTo>
                      <a:pt x="13554" y="10040"/>
                      <a:pt x="13689" y="10122"/>
                      <a:pt x="13744" y="10219"/>
                    </a:cubicBezTo>
                    <a:cubicBezTo>
                      <a:pt x="13744" y="10220"/>
                      <a:pt x="13744" y="10220"/>
                      <a:pt x="13744" y="10220"/>
                    </a:cubicBezTo>
                    <a:cubicBezTo>
                      <a:pt x="13758" y="10220"/>
                      <a:pt x="12660" y="5127"/>
                      <a:pt x="12363" y="4606"/>
                    </a:cubicBezTo>
                    <a:cubicBezTo>
                      <a:pt x="12057" y="4082"/>
                      <a:pt x="9505" y="293"/>
                      <a:pt x="9505" y="293"/>
                    </a:cubicBezTo>
                    <a:lnTo>
                      <a:pt x="32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34"/>
              <p:cNvSpPr/>
              <p:nvPr/>
            </p:nvSpPr>
            <p:spPr>
              <a:xfrm>
                <a:off x="2572007" y="4268516"/>
                <a:ext cx="322401" cy="183091"/>
              </a:xfrm>
              <a:custGeom>
                <a:avLst/>
                <a:gdLst/>
                <a:ahLst/>
                <a:cxnLst/>
                <a:rect l="l" t="t" r="r" b="b"/>
                <a:pathLst>
                  <a:path w="2811" h="1598" extrusionOk="0">
                    <a:moveTo>
                      <a:pt x="982" y="1"/>
                    </a:moveTo>
                    <a:cubicBezTo>
                      <a:pt x="975" y="1"/>
                      <a:pt x="967" y="2"/>
                      <a:pt x="960" y="4"/>
                    </a:cubicBezTo>
                    <a:cubicBezTo>
                      <a:pt x="878" y="24"/>
                      <a:pt x="742" y="263"/>
                      <a:pt x="558" y="351"/>
                    </a:cubicBezTo>
                    <a:cubicBezTo>
                      <a:pt x="467" y="400"/>
                      <a:pt x="349" y="410"/>
                      <a:pt x="249" y="410"/>
                    </a:cubicBezTo>
                    <a:cubicBezTo>
                      <a:pt x="181" y="410"/>
                      <a:pt x="122" y="405"/>
                      <a:pt x="84" y="405"/>
                    </a:cubicBezTo>
                    <a:cubicBezTo>
                      <a:pt x="60" y="405"/>
                      <a:pt x="45" y="407"/>
                      <a:pt x="41" y="412"/>
                    </a:cubicBezTo>
                    <a:cubicBezTo>
                      <a:pt x="1" y="487"/>
                      <a:pt x="14" y="773"/>
                      <a:pt x="75" y="1011"/>
                    </a:cubicBezTo>
                    <a:cubicBezTo>
                      <a:pt x="109" y="1181"/>
                      <a:pt x="184" y="1351"/>
                      <a:pt x="286" y="1501"/>
                    </a:cubicBezTo>
                    <a:cubicBezTo>
                      <a:pt x="335" y="1570"/>
                      <a:pt x="431" y="1598"/>
                      <a:pt x="558" y="1598"/>
                    </a:cubicBezTo>
                    <a:cubicBezTo>
                      <a:pt x="729" y="1598"/>
                      <a:pt x="958" y="1547"/>
                      <a:pt x="1205" y="1480"/>
                    </a:cubicBezTo>
                    <a:cubicBezTo>
                      <a:pt x="1688" y="1344"/>
                      <a:pt x="2668" y="970"/>
                      <a:pt x="2742" y="780"/>
                    </a:cubicBezTo>
                    <a:cubicBezTo>
                      <a:pt x="2810" y="596"/>
                      <a:pt x="2647" y="467"/>
                      <a:pt x="2429" y="433"/>
                    </a:cubicBezTo>
                    <a:cubicBezTo>
                      <a:pt x="2205" y="399"/>
                      <a:pt x="1749" y="412"/>
                      <a:pt x="1491" y="358"/>
                    </a:cubicBezTo>
                    <a:cubicBezTo>
                      <a:pt x="1310" y="326"/>
                      <a:pt x="1118" y="1"/>
                      <a:pt x="98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34"/>
              <p:cNvSpPr/>
              <p:nvPr/>
            </p:nvSpPr>
            <p:spPr>
              <a:xfrm>
                <a:off x="1417151" y="3769777"/>
                <a:ext cx="89804" cy="41705"/>
              </a:xfrm>
              <a:custGeom>
                <a:avLst/>
                <a:gdLst/>
                <a:ahLst/>
                <a:cxnLst/>
                <a:rect l="l" t="t" r="r" b="b"/>
                <a:pathLst>
                  <a:path w="783" h="364" extrusionOk="0">
                    <a:moveTo>
                      <a:pt x="40" y="0"/>
                    </a:moveTo>
                    <a:cubicBezTo>
                      <a:pt x="25" y="0"/>
                      <a:pt x="12" y="8"/>
                      <a:pt x="7" y="23"/>
                    </a:cubicBezTo>
                    <a:cubicBezTo>
                      <a:pt x="0" y="37"/>
                      <a:pt x="0" y="57"/>
                      <a:pt x="14" y="71"/>
                    </a:cubicBezTo>
                    <a:lnTo>
                      <a:pt x="361" y="350"/>
                    </a:lnTo>
                    <a:cubicBezTo>
                      <a:pt x="368" y="357"/>
                      <a:pt x="381" y="363"/>
                      <a:pt x="388" y="363"/>
                    </a:cubicBezTo>
                    <a:cubicBezTo>
                      <a:pt x="402" y="363"/>
                      <a:pt x="408" y="357"/>
                      <a:pt x="422" y="343"/>
                    </a:cubicBezTo>
                    <a:cubicBezTo>
                      <a:pt x="436" y="329"/>
                      <a:pt x="429" y="302"/>
                      <a:pt x="415" y="289"/>
                    </a:cubicBezTo>
                    <a:lnTo>
                      <a:pt x="218" y="132"/>
                    </a:lnTo>
                    <a:lnTo>
                      <a:pt x="728" y="261"/>
                    </a:lnTo>
                    <a:cubicBezTo>
                      <a:pt x="732" y="263"/>
                      <a:pt x="735" y="263"/>
                      <a:pt x="739" y="263"/>
                    </a:cubicBezTo>
                    <a:cubicBezTo>
                      <a:pt x="755" y="263"/>
                      <a:pt x="770" y="251"/>
                      <a:pt x="776" y="234"/>
                    </a:cubicBezTo>
                    <a:cubicBezTo>
                      <a:pt x="783" y="214"/>
                      <a:pt x="769" y="186"/>
                      <a:pt x="749" y="186"/>
                    </a:cubicBezTo>
                    <a:lnTo>
                      <a:pt x="55" y="3"/>
                    </a:lnTo>
                    <a:cubicBezTo>
                      <a:pt x="50" y="1"/>
                      <a:pt x="44" y="0"/>
                      <a:pt x="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4"/>
              <p:cNvSpPr/>
              <p:nvPr/>
            </p:nvSpPr>
            <p:spPr>
              <a:xfrm>
                <a:off x="1902537" y="3367852"/>
                <a:ext cx="38537" cy="65537"/>
              </a:xfrm>
              <a:custGeom>
                <a:avLst/>
                <a:gdLst/>
                <a:ahLst/>
                <a:cxnLst/>
                <a:rect l="l" t="t" r="r" b="b"/>
                <a:pathLst>
                  <a:path w="336" h="572" extrusionOk="0">
                    <a:moveTo>
                      <a:pt x="284" y="1"/>
                    </a:moveTo>
                    <a:cubicBezTo>
                      <a:pt x="271" y="1"/>
                      <a:pt x="259" y="7"/>
                      <a:pt x="252" y="21"/>
                    </a:cubicBezTo>
                    <a:lnTo>
                      <a:pt x="14" y="517"/>
                    </a:lnTo>
                    <a:cubicBezTo>
                      <a:pt x="0" y="538"/>
                      <a:pt x="14" y="565"/>
                      <a:pt x="34" y="572"/>
                    </a:cubicBezTo>
                    <a:lnTo>
                      <a:pt x="48" y="572"/>
                    </a:lnTo>
                    <a:cubicBezTo>
                      <a:pt x="68" y="572"/>
                      <a:pt x="82" y="565"/>
                      <a:pt x="89" y="551"/>
                    </a:cubicBezTo>
                    <a:lnTo>
                      <a:pt x="327" y="55"/>
                    </a:lnTo>
                    <a:cubicBezTo>
                      <a:pt x="336" y="23"/>
                      <a:pt x="309" y="1"/>
                      <a:pt x="2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4"/>
              <p:cNvSpPr/>
              <p:nvPr/>
            </p:nvSpPr>
            <p:spPr>
              <a:xfrm>
                <a:off x="2103022" y="2157266"/>
                <a:ext cx="927977" cy="368015"/>
              </a:xfrm>
              <a:custGeom>
                <a:avLst/>
                <a:gdLst/>
                <a:ahLst/>
                <a:cxnLst/>
                <a:rect l="l" t="t" r="r" b="b"/>
                <a:pathLst>
                  <a:path w="8091" h="3212" extrusionOk="0">
                    <a:moveTo>
                      <a:pt x="6940" y="0"/>
                    </a:moveTo>
                    <a:lnTo>
                      <a:pt x="5130" y="885"/>
                    </a:lnTo>
                    <a:lnTo>
                      <a:pt x="2538" y="1633"/>
                    </a:lnTo>
                    <a:lnTo>
                      <a:pt x="348" y="109"/>
                    </a:lnTo>
                    <a:lnTo>
                      <a:pt x="1" y="1830"/>
                    </a:lnTo>
                    <a:cubicBezTo>
                      <a:pt x="1" y="1830"/>
                      <a:pt x="2089" y="3184"/>
                      <a:pt x="2463" y="3212"/>
                    </a:cubicBezTo>
                    <a:cubicBezTo>
                      <a:pt x="2468" y="3212"/>
                      <a:pt x="2473" y="3212"/>
                      <a:pt x="2478" y="3212"/>
                    </a:cubicBezTo>
                    <a:cubicBezTo>
                      <a:pt x="3069" y="3212"/>
                      <a:pt x="8090" y="1313"/>
                      <a:pt x="8090" y="1313"/>
                    </a:cubicBezTo>
                    <a:cubicBezTo>
                      <a:pt x="7342" y="1232"/>
                      <a:pt x="6770" y="864"/>
                      <a:pt x="6940"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34"/>
              <p:cNvSpPr/>
              <p:nvPr/>
            </p:nvSpPr>
            <p:spPr>
              <a:xfrm>
                <a:off x="2071023" y="2115905"/>
                <a:ext cx="305197" cy="430458"/>
              </a:xfrm>
              <a:custGeom>
                <a:avLst/>
                <a:gdLst/>
                <a:ahLst/>
                <a:cxnLst/>
                <a:rect l="l" t="t" r="r" b="b"/>
                <a:pathLst>
                  <a:path w="2661" h="3757" extrusionOk="0">
                    <a:moveTo>
                      <a:pt x="422" y="1"/>
                    </a:moveTo>
                    <a:cubicBezTo>
                      <a:pt x="300" y="892"/>
                      <a:pt x="1" y="1654"/>
                      <a:pt x="96" y="2559"/>
                    </a:cubicBezTo>
                    <a:lnTo>
                      <a:pt x="1538" y="3756"/>
                    </a:lnTo>
                    <a:cubicBezTo>
                      <a:pt x="2314" y="3600"/>
                      <a:pt x="2661" y="1919"/>
                      <a:pt x="2640" y="1831"/>
                    </a:cubicBezTo>
                    <a:cubicBezTo>
                      <a:pt x="2627" y="1742"/>
                      <a:pt x="1069" y="252"/>
                      <a:pt x="42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34"/>
              <p:cNvSpPr/>
              <p:nvPr/>
            </p:nvSpPr>
            <p:spPr>
              <a:xfrm>
                <a:off x="1444448" y="2084741"/>
                <a:ext cx="779680" cy="1171186"/>
              </a:xfrm>
              <a:custGeom>
                <a:avLst/>
                <a:gdLst/>
                <a:ahLst/>
                <a:cxnLst/>
                <a:rect l="l" t="t" r="r" b="b"/>
                <a:pathLst>
                  <a:path w="6798" h="10222" extrusionOk="0">
                    <a:moveTo>
                      <a:pt x="2974" y="1"/>
                    </a:moveTo>
                    <a:cubicBezTo>
                      <a:pt x="2443" y="69"/>
                      <a:pt x="1912" y="164"/>
                      <a:pt x="1388" y="286"/>
                    </a:cubicBezTo>
                    <a:cubicBezTo>
                      <a:pt x="1028" y="382"/>
                      <a:pt x="592" y="742"/>
                      <a:pt x="585" y="1082"/>
                    </a:cubicBezTo>
                    <a:cubicBezTo>
                      <a:pt x="545" y="2633"/>
                      <a:pt x="443" y="3702"/>
                      <a:pt x="395" y="4396"/>
                    </a:cubicBezTo>
                    <a:cubicBezTo>
                      <a:pt x="347" y="5090"/>
                      <a:pt x="238" y="6076"/>
                      <a:pt x="136" y="7015"/>
                    </a:cubicBezTo>
                    <a:cubicBezTo>
                      <a:pt x="21" y="8049"/>
                      <a:pt x="0" y="9097"/>
                      <a:pt x="62" y="10138"/>
                    </a:cubicBezTo>
                    <a:cubicBezTo>
                      <a:pt x="62" y="10138"/>
                      <a:pt x="198" y="10221"/>
                      <a:pt x="490" y="10221"/>
                    </a:cubicBezTo>
                    <a:cubicBezTo>
                      <a:pt x="590" y="10221"/>
                      <a:pt x="707" y="10211"/>
                      <a:pt x="844" y="10185"/>
                    </a:cubicBezTo>
                    <a:cubicBezTo>
                      <a:pt x="1312" y="10094"/>
                      <a:pt x="1780" y="9892"/>
                      <a:pt x="2474" y="9892"/>
                    </a:cubicBezTo>
                    <a:cubicBezTo>
                      <a:pt x="2506" y="9892"/>
                      <a:pt x="2539" y="9892"/>
                      <a:pt x="2572" y="9893"/>
                    </a:cubicBezTo>
                    <a:cubicBezTo>
                      <a:pt x="3107" y="9911"/>
                      <a:pt x="3603" y="9930"/>
                      <a:pt x="4059" y="9930"/>
                    </a:cubicBezTo>
                    <a:cubicBezTo>
                      <a:pt x="4647" y="9930"/>
                      <a:pt x="5168" y="9898"/>
                      <a:pt x="5620" y="9791"/>
                    </a:cubicBezTo>
                    <a:cubicBezTo>
                      <a:pt x="6423" y="9600"/>
                      <a:pt x="6688" y="9131"/>
                      <a:pt x="6688" y="9131"/>
                    </a:cubicBezTo>
                    <a:cubicBezTo>
                      <a:pt x="6688" y="9131"/>
                      <a:pt x="6797" y="8505"/>
                      <a:pt x="6722" y="7273"/>
                    </a:cubicBezTo>
                    <a:cubicBezTo>
                      <a:pt x="6620" y="5552"/>
                      <a:pt x="6539" y="3089"/>
                      <a:pt x="6539" y="3089"/>
                    </a:cubicBezTo>
                    <a:cubicBezTo>
                      <a:pt x="6539" y="3089"/>
                      <a:pt x="6641" y="470"/>
                      <a:pt x="5885" y="273"/>
                    </a:cubicBezTo>
                    <a:cubicBezTo>
                      <a:pt x="5470" y="164"/>
                      <a:pt x="4566" y="1"/>
                      <a:pt x="4566" y="1"/>
                    </a:cubicBezTo>
                    <a:lnTo>
                      <a:pt x="4566" y="1"/>
                    </a:lnTo>
                    <a:cubicBezTo>
                      <a:pt x="4566" y="1"/>
                      <a:pt x="4776" y="552"/>
                      <a:pt x="4117" y="667"/>
                    </a:cubicBezTo>
                    <a:cubicBezTo>
                      <a:pt x="4071" y="675"/>
                      <a:pt x="4027" y="679"/>
                      <a:pt x="3983" y="679"/>
                    </a:cubicBezTo>
                    <a:cubicBezTo>
                      <a:pt x="3392" y="679"/>
                      <a:pt x="2974" y="1"/>
                      <a:pt x="29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4"/>
              <p:cNvSpPr/>
              <p:nvPr/>
            </p:nvSpPr>
            <p:spPr>
              <a:xfrm>
                <a:off x="1554440" y="2921129"/>
                <a:ext cx="157702" cy="196611"/>
              </a:xfrm>
              <a:custGeom>
                <a:avLst/>
                <a:gdLst/>
                <a:ahLst/>
                <a:cxnLst/>
                <a:rect l="l" t="t" r="r" b="b"/>
                <a:pathLst>
                  <a:path w="1375" h="1716" extrusionOk="0">
                    <a:moveTo>
                      <a:pt x="1325" y="0"/>
                    </a:moveTo>
                    <a:cubicBezTo>
                      <a:pt x="1311" y="0"/>
                      <a:pt x="1298" y="8"/>
                      <a:pt x="1293" y="21"/>
                    </a:cubicBezTo>
                    <a:cubicBezTo>
                      <a:pt x="946" y="627"/>
                      <a:pt x="518" y="1171"/>
                      <a:pt x="14" y="1647"/>
                    </a:cubicBezTo>
                    <a:cubicBezTo>
                      <a:pt x="1" y="1661"/>
                      <a:pt x="1" y="1688"/>
                      <a:pt x="14" y="1708"/>
                    </a:cubicBezTo>
                    <a:cubicBezTo>
                      <a:pt x="28" y="1715"/>
                      <a:pt x="35" y="1715"/>
                      <a:pt x="48" y="1715"/>
                    </a:cubicBezTo>
                    <a:cubicBezTo>
                      <a:pt x="55" y="1715"/>
                      <a:pt x="69" y="1715"/>
                      <a:pt x="76" y="1708"/>
                    </a:cubicBezTo>
                    <a:cubicBezTo>
                      <a:pt x="586" y="1225"/>
                      <a:pt x="1021" y="667"/>
                      <a:pt x="1368" y="62"/>
                    </a:cubicBezTo>
                    <a:cubicBezTo>
                      <a:pt x="1375" y="42"/>
                      <a:pt x="1368" y="14"/>
                      <a:pt x="1348" y="8"/>
                    </a:cubicBezTo>
                    <a:cubicBezTo>
                      <a:pt x="1341" y="3"/>
                      <a:pt x="1332" y="0"/>
                      <a:pt x="13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4"/>
              <p:cNvSpPr/>
              <p:nvPr/>
            </p:nvSpPr>
            <p:spPr>
              <a:xfrm>
                <a:off x="1627844" y="2796473"/>
                <a:ext cx="87969" cy="156739"/>
              </a:xfrm>
              <a:custGeom>
                <a:avLst/>
                <a:gdLst/>
                <a:ahLst/>
                <a:cxnLst/>
                <a:rect l="l" t="t" r="r" b="b"/>
                <a:pathLst>
                  <a:path w="767" h="1368" extrusionOk="0">
                    <a:moveTo>
                      <a:pt x="713" y="1"/>
                    </a:moveTo>
                    <a:cubicBezTo>
                      <a:pt x="700" y="1"/>
                      <a:pt x="688" y="7"/>
                      <a:pt x="681" y="21"/>
                    </a:cubicBezTo>
                    <a:cubicBezTo>
                      <a:pt x="504" y="470"/>
                      <a:pt x="279" y="898"/>
                      <a:pt x="14" y="1300"/>
                    </a:cubicBezTo>
                    <a:cubicBezTo>
                      <a:pt x="0" y="1320"/>
                      <a:pt x="7" y="1340"/>
                      <a:pt x="21" y="1354"/>
                    </a:cubicBezTo>
                    <a:cubicBezTo>
                      <a:pt x="27" y="1361"/>
                      <a:pt x="41" y="1361"/>
                      <a:pt x="48" y="1368"/>
                    </a:cubicBezTo>
                    <a:cubicBezTo>
                      <a:pt x="61" y="1361"/>
                      <a:pt x="75" y="1354"/>
                      <a:pt x="82" y="1340"/>
                    </a:cubicBezTo>
                    <a:cubicBezTo>
                      <a:pt x="347" y="939"/>
                      <a:pt x="579" y="504"/>
                      <a:pt x="762" y="55"/>
                    </a:cubicBezTo>
                    <a:cubicBezTo>
                      <a:pt x="767" y="23"/>
                      <a:pt x="739" y="1"/>
                      <a:pt x="7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4"/>
              <p:cNvSpPr/>
              <p:nvPr/>
            </p:nvSpPr>
            <p:spPr>
              <a:xfrm>
                <a:off x="1745635" y="3104676"/>
                <a:ext cx="324121" cy="100368"/>
              </a:xfrm>
              <a:custGeom>
                <a:avLst/>
                <a:gdLst/>
                <a:ahLst/>
                <a:cxnLst/>
                <a:rect l="l" t="t" r="r" b="b"/>
                <a:pathLst>
                  <a:path w="2826" h="876" extrusionOk="0">
                    <a:moveTo>
                      <a:pt x="2767" y="1"/>
                    </a:moveTo>
                    <a:cubicBezTo>
                      <a:pt x="2761" y="1"/>
                      <a:pt x="2755" y="2"/>
                      <a:pt x="2749" y="4"/>
                    </a:cubicBezTo>
                    <a:cubicBezTo>
                      <a:pt x="2736" y="11"/>
                      <a:pt x="1327" y="692"/>
                      <a:pt x="41" y="794"/>
                    </a:cubicBezTo>
                    <a:cubicBezTo>
                      <a:pt x="14" y="794"/>
                      <a:pt x="1" y="814"/>
                      <a:pt x="1" y="841"/>
                    </a:cubicBezTo>
                    <a:cubicBezTo>
                      <a:pt x="1" y="862"/>
                      <a:pt x="21" y="875"/>
                      <a:pt x="41" y="875"/>
                    </a:cubicBezTo>
                    <a:cubicBezTo>
                      <a:pt x="1348" y="773"/>
                      <a:pt x="2770" y="86"/>
                      <a:pt x="2790" y="79"/>
                    </a:cubicBezTo>
                    <a:cubicBezTo>
                      <a:pt x="2826" y="55"/>
                      <a:pt x="2804" y="1"/>
                      <a:pt x="27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4"/>
              <p:cNvSpPr/>
              <p:nvPr/>
            </p:nvSpPr>
            <p:spPr>
              <a:xfrm>
                <a:off x="2373816" y="1581189"/>
                <a:ext cx="285699" cy="148260"/>
              </a:xfrm>
              <a:custGeom>
                <a:avLst/>
                <a:gdLst/>
                <a:ahLst/>
                <a:cxnLst/>
                <a:rect l="l" t="t" r="r" b="b"/>
                <a:pathLst>
                  <a:path w="2491" h="1294" extrusionOk="0">
                    <a:moveTo>
                      <a:pt x="1184" y="0"/>
                    </a:moveTo>
                    <a:cubicBezTo>
                      <a:pt x="694" y="341"/>
                      <a:pt x="293" y="783"/>
                      <a:pt x="0" y="1293"/>
                    </a:cubicBezTo>
                    <a:cubicBezTo>
                      <a:pt x="381" y="1122"/>
                      <a:pt x="798" y="1033"/>
                      <a:pt x="1217" y="1033"/>
                    </a:cubicBezTo>
                    <a:cubicBezTo>
                      <a:pt x="1247" y="1033"/>
                      <a:pt x="1277" y="1034"/>
                      <a:pt x="1307" y="1035"/>
                    </a:cubicBezTo>
                    <a:cubicBezTo>
                      <a:pt x="1647" y="1062"/>
                      <a:pt x="1987" y="1123"/>
                      <a:pt x="2327" y="1205"/>
                    </a:cubicBezTo>
                    <a:lnTo>
                      <a:pt x="2491" y="1245"/>
                    </a:lnTo>
                    <a:cubicBezTo>
                      <a:pt x="2103" y="783"/>
                      <a:pt x="1660" y="361"/>
                      <a:pt x="11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4"/>
              <p:cNvSpPr/>
              <p:nvPr/>
            </p:nvSpPr>
            <p:spPr>
              <a:xfrm>
                <a:off x="2683605" y="1653714"/>
                <a:ext cx="548689" cy="410064"/>
              </a:xfrm>
              <a:custGeom>
                <a:avLst/>
                <a:gdLst/>
                <a:ahLst/>
                <a:cxnLst/>
                <a:rect l="l" t="t" r="r" b="b"/>
                <a:pathLst>
                  <a:path w="4784" h="3579" extrusionOk="0">
                    <a:moveTo>
                      <a:pt x="3783" y="0"/>
                    </a:moveTo>
                    <a:cubicBezTo>
                      <a:pt x="3409" y="313"/>
                      <a:pt x="2980" y="544"/>
                      <a:pt x="2518" y="681"/>
                    </a:cubicBezTo>
                    <a:cubicBezTo>
                      <a:pt x="2110" y="804"/>
                      <a:pt x="1669" y="866"/>
                      <a:pt x="1201" y="866"/>
                    </a:cubicBezTo>
                    <a:cubicBezTo>
                      <a:pt x="818" y="866"/>
                      <a:pt x="417" y="824"/>
                      <a:pt x="0" y="742"/>
                    </a:cubicBezTo>
                    <a:lnTo>
                      <a:pt x="0" y="742"/>
                    </a:lnTo>
                    <a:cubicBezTo>
                      <a:pt x="191" y="987"/>
                      <a:pt x="368" y="1238"/>
                      <a:pt x="538" y="1504"/>
                    </a:cubicBezTo>
                    <a:cubicBezTo>
                      <a:pt x="939" y="2150"/>
                      <a:pt x="1259" y="2844"/>
                      <a:pt x="1470" y="3579"/>
                    </a:cubicBezTo>
                    <a:cubicBezTo>
                      <a:pt x="1831" y="3368"/>
                      <a:pt x="2218" y="3218"/>
                      <a:pt x="2627" y="3123"/>
                    </a:cubicBezTo>
                    <a:cubicBezTo>
                      <a:pt x="2944" y="3053"/>
                      <a:pt x="3263" y="3023"/>
                      <a:pt x="3579" y="3023"/>
                    </a:cubicBezTo>
                    <a:cubicBezTo>
                      <a:pt x="3975" y="3023"/>
                      <a:pt x="4367" y="3071"/>
                      <a:pt x="4749" y="3150"/>
                    </a:cubicBezTo>
                    <a:cubicBezTo>
                      <a:pt x="4770" y="2980"/>
                      <a:pt x="4783" y="2817"/>
                      <a:pt x="4783" y="2647"/>
                    </a:cubicBezTo>
                    <a:cubicBezTo>
                      <a:pt x="4783" y="1674"/>
                      <a:pt x="4430" y="735"/>
                      <a:pt x="3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4"/>
              <p:cNvSpPr/>
              <p:nvPr/>
            </p:nvSpPr>
            <p:spPr>
              <a:xfrm>
                <a:off x="2617311" y="2078554"/>
                <a:ext cx="264596" cy="338340"/>
              </a:xfrm>
              <a:custGeom>
                <a:avLst/>
                <a:gdLst/>
                <a:ahLst/>
                <a:cxnLst/>
                <a:rect l="l" t="t" r="r" b="b"/>
                <a:pathLst>
                  <a:path w="2307" h="2953" extrusionOk="0">
                    <a:moveTo>
                      <a:pt x="2000" y="0"/>
                    </a:moveTo>
                    <a:cubicBezTo>
                      <a:pt x="1551" y="272"/>
                      <a:pt x="1164" y="626"/>
                      <a:pt x="837" y="1041"/>
                    </a:cubicBezTo>
                    <a:cubicBezTo>
                      <a:pt x="456" y="1538"/>
                      <a:pt x="170" y="2109"/>
                      <a:pt x="0" y="2715"/>
                    </a:cubicBezTo>
                    <a:cubicBezTo>
                      <a:pt x="438" y="2873"/>
                      <a:pt x="899" y="2952"/>
                      <a:pt x="1361" y="2952"/>
                    </a:cubicBezTo>
                    <a:cubicBezTo>
                      <a:pt x="1652" y="2952"/>
                      <a:pt x="1945" y="2921"/>
                      <a:pt x="2232" y="2858"/>
                    </a:cubicBezTo>
                    <a:cubicBezTo>
                      <a:pt x="2252" y="2681"/>
                      <a:pt x="2273" y="2504"/>
                      <a:pt x="2279" y="2327"/>
                    </a:cubicBezTo>
                    <a:cubicBezTo>
                      <a:pt x="2307" y="1544"/>
                      <a:pt x="2211" y="755"/>
                      <a:pt x="20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4"/>
              <p:cNvSpPr/>
              <p:nvPr/>
            </p:nvSpPr>
            <p:spPr>
              <a:xfrm>
                <a:off x="2517413" y="1498008"/>
                <a:ext cx="593878" cy="245305"/>
              </a:xfrm>
              <a:custGeom>
                <a:avLst/>
                <a:gdLst/>
                <a:ahLst/>
                <a:cxnLst/>
                <a:rect l="l" t="t" r="r" b="b"/>
                <a:pathLst>
                  <a:path w="5178" h="2141" extrusionOk="0">
                    <a:moveTo>
                      <a:pt x="2226" y="1"/>
                    </a:moveTo>
                    <a:cubicBezTo>
                      <a:pt x="1457" y="1"/>
                      <a:pt x="681" y="223"/>
                      <a:pt x="0" y="679"/>
                    </a:cubicBezTo>
                    <a:cubicBezTo>
                      <a:pt x="504" y="1060"/>
                      <a:pt x="966" y="1509"/>
                      <a:pt x="1368" y="1999"/>
                    </a:cubicBezTo>
                    <a:lnTo>
                      <a:pt x="1463" y="2019"/>
                    </a:lnTo>
                    <a:cubicBezTo>
                      <a:pt x="1876" y="2099"/>
                      <a:pt x="2274" y="2140"/>
                      <a:pt x="2653" y="2140"/>
                    </a:cubicBezTo>
                    <a:cubicBezTo>
                      <a:pt x="3111" y="2140"/>
                      <a:pt x="3542" y="2081"/>
                      <a:pt x="3940" y="1958"/>
                    </a:cubicBezTo>
                    <a:cubicBezTo>
                      <a:pt x="4395" y="1829"/>
                      <a:pt x="4817" y="1604"/>
                      <a:pt x="5178" y="1305"/>
                    </a:cubicBezTo>
                    <a:cubicBezTo>
                      <a:pt x="4396" y="447"/>
                      <a:pt x="3317" y="1"/>
                      <a:pt x="2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34"/>
              <p:cNvSpPr/>
              <p:nvPr/>
            </p:nvSpPr>
            <p:spPr>
              <a:xfrm>
                <a:off x="2237215" y="1709626"/>
                <a:ext cx="606494" cy="676909"/>
              </a:xfrm>
              <a:custGeom>
                <a:avLst/>
                <a:gdLst/>
                <a:ahLst/>
                <a:cxnLst/>
                <a:rect l="l" t="t" r="r" b="b"/>
                <a:pathLst>
                  <a:path w="5288" h="5908" extrusionOk="0">
                    <a:moveTo>
                      <a:pt x="2407" y="1"/>
                    </a:moveTo>
                    <a:cubicBezTo>
                      <a:pt x="1959" y="1"/>
                      <a:pt x="1520" y="102"/>
                      <a:pt x="1123" y="295"/>
                    </a:cubicBezTo>
                    <a:cubicBezTo>
                      <a:pt x="1" y="2424"/>
                      <a:pt x="994" y="5050"/>
                      <a:pt x="3239" y="5907"/>
                    </a:cubicBezTo>
                    <a:cubicBezTo>
                      <a:pt x="3409" y="5295"/>
                      <a:pt x="3695" y="4717"/>
                      <a:pt x="4090" y="4207"/>
                    </a:cubicBezTo>
                    <a:cubicBezTo>
                      <a:pt x="4416" y="3785"/>
                      <a:pt x="4825" y="3417"/>
                      <a:pt x="5287" y="3138"/>
                    </a:cubicBezTo>
                    <a:cubicBezTo>
                      <a:pt x="4981" y="2070"/>
                      <a:pt x="4464" y="1084"/>
                      <a:pt x="3763" y="227"/>
                    </a:cubicBezTo>
                    <a:lnTo>
                      <a:pt x="3498" y="165"/>
                    </a:lnTo>
                    <a:cubicBezTo>
                      <a:pt x="3164" y="84"/>
                      <a:pt x="2831" y="29"/>
                      <a:pt x="2491" y="2"/>
                    </a:cubicBezTo>
                    <a:cubicBezTo>
                      <a:pt x="2463" y="1"/>
                      <a:pt x="2435" y="1"/>
                      <a:pt x="24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4"/>
              <p:cNvSpPr/>
              <p:nvPr/>
            </p:nvSpPr>
            <p:spPr>
              <a:xfrm>
                <a:off x="2855302" y="2009466"/>
                <a:ext cx="372292" cy="394253"/>
              </a:xfrm>
              <a:custGeom>
                <a:avLst/>
                <a:gdLst/>
                <a:ahLst/>
                <a:cxnLst/>
                <a:rect l="l" t="t" r="r" b="b"/>
                <a:pathLst>
                  <a:path w="3246" h="3441" extrusionOk="0">
                    <a:moveTo>
                      <a:pt x="2077" y="0"/>
                    </a:moveTo>
                    <a:cubicBezTo>
                      <a:pt x="1768" y="0"/>
                      <a:pt x="1458" y="31"/>
                      <a:pt x="1150" y="100"/>
                    </a:cubicBezTo>
                    <a:cubicBezTo>
                      <a:pt x="742" y="195"/>
                      <a:pt x="354" y="345"/>
                      <a:pt x="0" y="555"/>
                    </a:cubicBezTo>
                    <a:cubicBezTo>
                      <a:pt x="218" y="1331"/>
                      <a:pt x="313" y="2134"/>
                      <a:pt x="286" y="2937"/>
                    </a:cubicBezTo>
                    <a:cubicBezTo>
                      <a:pt x="279" y="3107"/>
                      <a:pt x="266" y="3270"/>
                      <a:pt x="238" y="3440"/>
                    </a:cubicBezTo>
                    <a:cubicBezTo>
                      <a:pt x="1824" y="3046"/>
                      <a:pt x="3007" y="1739"/>
                      <a:pt x="3246" y="134"/>
                    </a:cubicBezTo>
                    <a:cubicBezTo>
                      <a:pt x="2861" y="50"/>
                      <a:pt x="2469" y="0"/>
                      <a:pt x="20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34"/>
              <p:cNvSpPr/>
              <p:nvPr/>
            </p:nvSpPr>
            <p:spPr>
              <a:xfrm>
                <a:off x="2674200" y="1647412"/>
                <a:ext cx="443401" cy="105638"/>
              </a:xfrm>
              <a:custGeom>
                <a:avLst/>
                <a:gdLst/>
                <a:ahLst/>
                <a:cxnLst/>
                <a:rect l="l" t="t" r="r" b="b"/>
                <a:pathLst>
                  <a:path w="3866" h="922" extrusionOk="0">
                    <a:moveTo>
                      <a:pt x="3811" y="1"/>
                    </a:moveTo>
                    <a:cubicBezTo>
                      <a:pt x="3450" y="300"/>
                      <a:pt x="3028" y="525"/>
                      <a:pt x="2573" y="654"/>
                    </a:cubicBezTo>
                    <a:cubicBezTo>
                      <a:pt x="2175" y="777"/>
                      <a:pt x="1744" y="836"/>
                      <a:pt x="1286" y="836"/>
                    </a:cubicBezTo>
                    <a:cubicBezTo>
                      <a:pt x="907" y="836"/>
                      <a:pt x="509" y="795"/>
                      <a:pt x="96" y="715"/>
                    </a:cubicBezTo>
                    <a:lnTo>
                      <a:pt x="1" y="695"/>
                    </a:lnTo>
                    <a:lnTo>
                      <a:pt x="1" y="695"/>
                    </a:lnTo>
                    <a:cubicBezTo>
                      <a:pt x="28" y="729"/>
                      <a:pt x="55" y="763"/>
                      <a:pt x="82" y="797"/>
                    </a:cubicBezTo>
                    <a:cubicBezTo>
                      <a:pt x="505" y="880"/>
                      <a:pt x="910" y="921"/>
                      <a:pt x="1295" y="921"/>
                    </a:cubicBezTo>
                    <a:cubicBezTo>
                      <a:pt x="1759" y="921"/>
                      <a:pt x="2194" y="861"/>
                      <a:pt x="2600" y="742"/>
                    </a:cubicBezTo>
                    <a:cubicBezTo>
                      <a:pt x="3062" y="599"/>
                      <a:pt x="3498" y="368"/>
                      <a:pt x="3865" y="62"/>
                    </a:cubicBezTo>
                    <a:cubicBezTo>
                      <a:pt x="3852" y="42"/>
                      <a:pt x="3831" y="21"/>
                      <a:pt x="38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34"/>
              <p:cNvSpPr/>
              <p:nvPr/>
            </p:nvSpPr>
            <p:spPr>
              <a:xfrm>
                <a:off x="2366016" y="1700918"/>
                <a:ext cx="302903" cy="43309"/>
              </a:xfrm>
              <a:custGeom>
                <a:avLst/>
                <a:gdLst/>
                <a:ahLst/>
                <a:cxnLst/>
                <a:rect l="l" t="t" r="r" b="b"/>
                <a:pathLst>
                  <a:path w="2641" h="378" extrusionOk="0">
                    <a:moveTo>
                      <a:pt x="1248" y="0"/>
                    </a:moveTo>
                    <a:cubicBezTo>
                      <a:pt x="841" y="0"/>
                      <a:pt x="438" y="89"/>
                      <a:pt x="68" y="255"/>
                    </a:cubicBezTo>
                    <a:cubicBezTo>
                      <a:pt x="48" y="296"/>
                      <a:pt x="21" y="337"/>
                      <a:pt x="0" y="377"/>
                    </a:cubicBezTo>
                    <a:cubicBezTo>
                      <a:pt x="397" y="185"/>
                      <a:pt x="842" y="84"/>
                      <a:pt x="1285" y="84"/>
                    </a:cubicBezTo>
                    <a:cubicBezTo>
                      <a:pt x="1312" y="84"/>
                      <a:pt x="1340" y="84"/>
                      <a:pt x="1368" y="85"/>
                    </a:cubicBezTo>
                    <a:cubicBezTo>
                      <a:pt x="1708" y="112"/>
                      <a:pt x="2041" y="166"/>
                      <a:pt x="2375" y="248"/>
                    </a:cubicBezTo>
                    <a:lnTo>
                      <a:pt x="2640" y="309"/>
                    </a:lnTo>
                    <a:lnTo>
                      <a:pt x="2559" y="207"/>
                    </a:lnTo>
                    <a:lnTo>
                      <a:pt x="2395" y="173"/>
                    </a:lnTo>
                    <a:cubicBezTo>
                      <a:pt x="2055" y="85"/>
                      <a:pt x="1715" y="24"/>
                      <a:pt x="1375" y="3"/>
                    </a:cubicBezTo>
                    <a:cubicBezTo>
                      <a:pt x="1332" y="1"/>
                      <a:pt x="1290" y="0"/>
                      <a:pt x="12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34"/>
              <p:cNvSpPr/>
              <p:nvPr/>
            </p:nvSpPr>
            <p:spPr>
              <a:xfrm>
                <a:off x="2607907" y="2069159"/>
                <a:ext cx="238904" cy="320466"/>
              </a:xfrm>
              <a:custGeom>
                <a:avLst/>
                <a:gdLst/>
                <a:ahLst/>
                <a:cxnLst/>
                <a:rect l="l" t="t" r="r" b="b"/>
                <a:pathLst>
                  <a:path w="2083" h="2797" extrusionOk="0">
                    <a:moveTo>
                      <a:pt x="2055" y="0"/>
                    </a:moveTo>
                    <a:cubicBezTo>
                      <a:pt x="1593" y="279"/>
                      <a:pt x="1184" y="640"/>
                      <a:pt x="851" y="1069"/>
                    </a:cubicBezTo>
                    <a:cubicBezTo>
                      <a:pt x="463" y="1579"/>
                      <a:pt x="177" y="2150"/>
                      <a:pt x="0" y="2769"/>
                    </a:cubicBezTo>
                    <a:lnTo>
                      <a:pt x="82" y="2797"/>
                    </a:lnTo>
                    <a:cubicBezTo>
                      <a:pt x="252" y="2191"/>
                      <a:pt x="538" y="1620"/>
                      <a:pt x="919" y="1123"/>
                    </a:cubicBezTo>
                    <a:cubicBezTo>
                      <a:pt x="1246" y="708"/>
                      <a:pt x="1633" y="354"/>
                      <a:pt x="2082" y="82"/>
                    </a:cubicBezTo>
                    <a:cubicBezTo>
                      <a:pt x="2076" y="55"/>
                      <a:pt x="2069" y="28"/>
                      <a:pt x="2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4"/>
              <p:cNvSpPr/>
              <p:nvPr/>
            </p:nvSpPr>
            <p:spPr>
              <a:xfrm>
                <a:off x="2852205" y="1999727"/>
                <a:ext cx="376994" cy="73443"/>
              </a:xfrm>
              <a:custGeom>
                <a:avLst/>
                <a:gdLst/>
                <a:ahLst/>
                <a:cxnLst/>
                <a:rect l="l" t="t" r="r" b="b"/>
                <a:pathLst>
                  <a:path w="3287" h="641" extrusionOk="0">
                    <a:moveTo>
                      <a:pt x="2101" y="0"/>
                    </a:moveTo>
                    <a:cubicBezTo>
                      <a:pt x="1787" y="0"/>
                      <a:pt x="1471" y="31"/>
                      <a:pt x="1157" y="103"/>
                    </a:cubicBezTo>
                    <a:cubicBezTo>
                      <a:pt x="748" y="191"/>
                      <a:pt x="361" y="348"/>
                      <a:pt x="0" y="559"/>
                    </a:cubicBezTo>
                    <a:cubicBezTo>
                      <a:pt x="7" y="586"/>
                      <a:pt x="20" y="613"/>
                      <a:pt x="27" y="640"/>
                    </a:cubicBezTo>
                    <a:cubicBezTo>
                      <a:pt x="381" y="430"/>
                      <a:pt x="769" y="280"/>
                      <a:pt x="1177" y="185"/>
                    </a:cubicBezTo>
                    <a:cubicBezTo>
                      <a:pt x="1488" y="115"/>
                      <a:pt x="1801" y="85"/>
                      <a:pt x="2112" y="85"/>
                    </a:cubicBezTo>
                    <a:cubicBezTo>
                      <a:pt x="2502" y="85"/>
                      <a:pt x="2891" y="132"/>
                      <a:pt x="3273" y="212"/>
                    </a:cubicBezTo>
                    <a:cubicBezTo>
                      <a:pt x="3279" y="185"/>
                      <a:pt x="3286" y="157"/>
                      <a:pt x="3286" y="130"/>
                    </a:cubicBezTo>
                    <a:cubicBezTo>
                      <a:pt x="2898" y="50"/>
                      <a:pt x="2501" y="0"/>
                      <a:pt x="21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4"/>
              <p:cNvSpPr/>
              <p:nvPr/>
            </p:nvSpPr>
            <p:spPr>
              <a:xfrm>
                <a:off x="2509614" y="1574887"/>
                <a:ext cx="382385" cy="831127"/>
              </a:xfrm>
              <a:custGeom>
                <a:avLst/>
                <a:gdLst/>
                <a:ahLst/>
                <a:cxnLst/>
                <a:rect l="l" t="t" r="r" b="b"/>
                <a:pathLst>
                  <a:path w="3334" h="7254" extrusionOk="0">
                    <a:moveTo>
                      <a:pt x="68" y="1"/>
                    </a:moveTo>
                    <a:lnTo>
                      <a:pt x="0" y="49"/>
                    </a:lnTo>
                    <a:cubicBezTo>
                      <a:pt x="476" y="416"/>
                      <a:pt x="919" y="838"/>
                      <a:pt x="1307" y="1300"/>
                    </a:cubicBezTo>
                    <a:lnTo>
                      <a:pt x="1388" y="1403"/>
                    </a:lnTo>
                    <a:cubicBezTo>
                      <a:pt x="2089" y="2260"/>
                      <a:pt x="2606" y="3246"/>
                      <a:pt x="2912" y="4308"/>
                    </a:cubicBezTo>
                    <a:cubicBezTo>
                      <a:pt x="2926" y="4342"/>
                      <a:pt x="2933" y="4369"/>
                      <a:pt x="2939" y="4396"/>
                    </a:cubicBezTo>
                    <a:cubicBezTo>
                      <a:pt x="3157" y="5151"/>
                      <a:pt x="3252" y="5940"/>
                      <a:pt x="3225" y="6730"/>
                    </a:cubicBezTo>
                    <a:cubicBezTo>
                      <a:pt x="3218" y="6907"/>
                      <a:pt x="3198" y="7077"/>
                      <a:pt x="3171" y="7254"/>
                    </a:cubicBezTo>
                    <a:lnTo>
                      <a:pt x="3259" y="7233"/>
                    </a:lnTo>
                    <a:cubicBezTo>
                      <a:pt x="3280" y="7070"/>
                      <a:pt x="3300" y="6900"/>
                      <a:pt x="3300" y="6730"/>
                    </a:cubicBezTo>
                    <a:cubicBezTo>
                      <a:pt x="3334" y="5927"/>
                      <a:pt x="3239" y="5124"/>
                      <a:pt x="3014" y="4348"/>
                    </a:cubicBezTo>
                    <a:cubicBezTo>
                      <a:pt x="3007" y="4321"/>
                      <a:pt x="3001" y="4294"/>
                      <a:pt x="2994" y="4267"/>
                    </a:cubicBezTo>
                    <a:cubicBezTo>
                      <a:pt x="2776" y="3532"/>
                      <a:pt x="2463" y="2831"/>
                      <a:pt x="2055" y="2185"/>
                    </a:cubicBezTo>
                    <a:cubicBezTo>
                      <a:pt x="1892" y="1926"/>
                      <a:pt x="1715" y="1668"/>
                      <a:pt x="1517" y="1430"/>
                    </a:cubicBezTo>
                    <a:cubicBezTo>
                      <a:pt x="1490" y="1389"/>
                      <a:pt x="1463" y="1362"/>
                      <a:pt x="1436" y="1321"/>
                    </a:cubicBezTo>
                    <a:cubicBezTo>
                      <a:pt x="1034" y="831"/>
                      <a:pt x="572" y="389"/>
                      <a:pt x="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4"/>
              <p:cNvSpPr/>
              <p:nvPr/>
            </p:nvSpPr>
            <p:spPr>
              <a:xfrm>
                <a:off x="1731642" y="2211803"/>
                <a:ext cx="211493" cy="283229"/>
              </a:xfrm>
              <a:custGeom>
                <a:avLst/>
                <a:gdLst/>
                <a:ahLst/>
                <a:cxnLst/>
                <a:rect l="l" t="t" r="r" b="b"/>
                <a:pathLst>
                  <a:path w="1844" h="2472" extrusionOk="0">
                    <a:moveTo>
                      <a:pt x="1558" y="0"/>
                    </a:moveTo>
                    <a:lnTo>
                      <a:pt x="0" y="694"/>
                    </a:lnTo>
                    <a:lnTo>
                      <a:pt x="1116" y="2470"/>
                    </a:lnTo>
                    <a:cubicBezTo>
                      <a:pt x="1119" y="2471"/>
                      <a:pt x="1122" y="2471"/>
                      <a:pt x="1126" y="2471"/>
                    </a:cubicBezTo>
                    <a:cubicBezTo>
                      <a:pt x="1234" y="2471"/>
                      <a:pt x="1562" y="2179"/>
                      <a:pt x="1687" y="1620"/>
                    </a:cubicBezTo>
                    <a:cubicBezTo>
                      <a:pt x="1844" y="899"/>
                      <a:pt x="1701" y="75"/>
                      <a:pt x="15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4"/>
              <p:cNvSpPr/>
              <p:nvPr/>
            </p:nvSpPr>
            <p:spPr>
              <a:xfrm>
                <a:off x="1755040" y="2047275"/>
                <a:ext cx="810876" cy="398721"/>
              </a:xfrm>
              <a:custGeom>
                <a:avLst/>
                <a:gdLst/>
                <a:ahLst/>
                <a:cxnLst/>
                <a:rect l="l" t="t" r="r" b="b"/>
                <a:pathLst>
                  <a:path w="7070" h="3480" extrusionOk="0">
                    <a:moveTo>
                      <a:pt x="6362" y="1"/>
                    </a:moveTo>
                    <a:lnTo>
                      <a:pt x="3048" y="1940"/>
                    </a:lnTo>
                    <a:lnTo>
                      <a:pt x="667" y="1402"/>
                    </a:lnTo>
                    <a:lnTo>
                      <a:pt x="0" y="2736"/>
                    </a:lnTo>
                    <a:cubicBezTo>
                      <a:pt x="0" y="2736"/>
                      <a:pt x="2824" y="3479"/>
                      <a:pt x="3175" y="3479"/>
                    </a:cubicBezTo>
                    <a:cubicBezTo>
                      <a:pt x="3185" y="3479"/>
                      <a:pt x="3192" y="3479"/>
                      <a:pt x="3198" y="3478"/>
                    </a:cubicBezTo>
                    <a:cubicBezTo>
                      <a:pt x="3817" y="3355"/>
                      <a:pt x="7069" y="484"/>
                      <a:pt x="7069" y="484"/>
                    </a:cubicBezTo>
                    <a:lnTo>
                      <a:pt x="6362"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4"/>
              <p:cNvSpPr/>
              <p:nvPr/>
            </p:nvSpPr>
            <p:spPr>
              <a:xfrm>
                <a:off x="1475760" y="2126789"/>
                <a:ext cx="434685" cy="368129"/>
              </a:xfrm>
              <a:custGeom>
                <a:avLst/>
                <a:gdLst/>
                <a:ahLst/>
                <a:cxnLst/>
                <a:rect l="l" t="t" r="r" b="b"/>
                <a:pathLst>
                  <a:path w="3790" h="3213" extrusionOk="0">
                    <a:moveTo>
                      <a:pt x="1111" y="0"/>
                    </a:moveTo>
                    <a:cubicBezTo>
                      <a:pt x="124" y="0"/>
                      <a:pt x="0" y="1379"/>
                      <a:pt x="510" y="1974"/>
                    </a:cubicBezTo>
                    <a:cubicBezTo>
                      <a:pt x="1095" y="2654"/>
                      <a:pt x="3347" y="3212"/>
                      <a:pt x="3347" y="3212"/>
                    </a:cubicBezTo>
                    <a:cubicBezTo>
                      <a:pt x="3347" y="3212"/>
                      <a:pt x="3034" y="3103"/>
                      <a:pt x="3190" y="2056"/>
                    </a:cubicBezTo>
                    <a:cubicBezTo>
                      <a:pt x="3354" y="1008"/>
                      <a:pt x="3789" y="742"/>
                      <a:pt x="3789" y="742"/>
                    </a:cubicBezTo>
                    <a:cubicBezTo>
                      <a:pt x="3789" y="742"/>
                      <a:pt x="1789" y="69"/>
                      <a:pt x="1238" y="8"/>
                    </a:cubicBezTo>
                    <a:cubicBezTo>
                      <a:pt x="1194" y="3"/>
                      <a:pt x="1152" y="0"/>
                      <a:pt x="11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4"/>
              <p:cNvSpPr/>
              <p:nvPr/>
            </p:nvSpPr>
            <p:spPr>
              <a:xfrm>
                <a:off x="2484610" y="1805639"/>
                <a:ext cx="306229" cy="297093"/>
              </a:xfrm>
              <a:custGeom>
                <a:avLst/>
                <a:gdLst/>
                <a:ahLst/>
                <a:cxnLst/>
                <a:rect l="l" t="t" r="r" b="b"/>
                <a:pathLst>
                  <a:path w="2670" h="2593" extrusionOk="0">
                    <a:moveTo>
                      <a:pt x="1027" y="0"/>
                    </a:moveTo>
                    <a:cubicBezTo>
                      <a:pt x="994" y="0"/>
                      <a:pt x="961" y="23"/>
                      <a:pt x="939" y="82"/>
                    </a:cubicBezTo>
                    <a:cubicBezTo>
                      <a:pt x="899" y="171"/>
                      <a:pt x="858" y="259"/>
                      <a:pt x="803" y="341"/>
                    </a:cubicBezTo>
                    <a:cubicBezTo>
                      <a:pt x="722" y="484"/>
                      <a:pt x="606" y="654"/>
                      <a:pt x="565" y="790"/>
                    </a:cubicBezTo>
                    <a:cubicBezTo>
                      <a:pt x="497" y="1062"/>
                      <a:pt x="524" y="1314"/>
                      <a:pt x="497" y="1443"/>
                    </a:cubicBezTo>
                    <a:cubicBezTo>
                      <a:pt x="470" y="1572"/>
                      <a:pt x="1" y="2110"/>
                      <a:pt x="1" y="2110"/>
                    </a:cubicBezTo>
                    <a:lnTo>
                      <a:pt x="708" y="2593"/>
                    </a:lnTo>
                    <a:cubicBezTo>
                      <a:pt x="708" y="2593"/>
                      <a:pt x="817" y="2477"/>
                      <a:pt x="919" y="2348"/>
                    </a:cubicBezTo>
                    <a:cubicBezTo>
                      <a:pt x="1014" y="2219"/>
                      <a:pt x="1157" y="2035"/>
                      <a:pt x="1341" y="1994"/>
                    </a:cubicBezTo>
                    <a:cubicBezTo>
                      <a:pt x="1552" y="1947"/>
                      <a:pt x="1749" y="1858"/>
                      <a:pt x="1926" y="1736"/>
                    </a:cubicBezTo>
                    <a:cubicBezTo>
                      <a:pt x="2171" y="1572"/>
                      <a:pt x="2463" y="1287"/>
                      <a:pt x="2484" y="1225"/>
                    </a:cubicBezTo>
                    <a:cubicBezTo>
                      <a:pt x="2511" y="1164"/>
                      <a:pt x="2484" y="1103"/>
                      <a:pt x="2423" y="1103"/>
                    </a:cubicBezTo>
                    <a:cubicBezTo>
                      <a:pt x="2341" y="1103"/>
                      <a:pt x="2137" y="1273"/>
                      <a:pt x="2089" y="1307"/>
                    </a:cubicBezTo>
                    <a:cubicBezTo>
                      <a:pt x="2060" y="1324"/>
                      <a:pt x="2038" y="1336"/>
                      <a:pt x="2026" y="1336"/>
                    </a:cubicBezTo>
                    <a:cubicBezTo>
                      <a:pt x="2018" y="1336"/>
                      <a:pt x="2014" y="1331"/>
                      <a:pt x="2014" y="1321"/>
                    </a:cubicBezTo>
                    <a:cubicBezTo>
                      <a:pt x="2008" y="1287"/>
                      <a:pt x="2572" y="858"/>
                      <a:pt x="2620" y="776"/>
                    </a:cubicBezTo>
                    <a:cubicBezTo>
                      <a:pt x="2669" y="696"/>
                      <a:pt x="2635" y="638"/>
                      <a:pt x="2552" y="638"/>
                    </a:cubicBezTo>
                    <a:cubicBezTo>
                      <a:pt x="2543" y="638"/>
                      <a:pt x="2534" y="639"/>
                      <a:pt x="2525" y="640"/>
                    </a:cubicBezTo>
                    <a:cubicBezTo>
                      <a:pt x="2416" y="661"/>
                      <a:pt x="2028" y="960"/>
                      <a:pt x="1980" y="987"/>
                    </a:cubicBezTo>
                    <a:cubicBezTo>
                      <a:pt x="1966" y="995"/>
                      <a:pt x="1957" y="999"/>
                      <a:pt x="1950" y="999"/>
                    </a:cubicBezTo>
                    <a:cubicBezTo>
                      <a:pt x="1935" y="999"/>
                      <a:pt x="1941" y="979"/>
                      <a:pt x="1960" y="960"/>
                    </a:cubicBezTo>
                    <a:cubicBezTo>
                      <a:pt x="1980" y="926"/>
                      <a:pt x="2470" y="491"/>
                      <a:pt x="2484" y="423"/>
                    </a:cubicBezTo>
                    <a:cubicBezTo>
                      <a:pt x="2502" y="369"/>
                      <a:pt x="2477" y="325"/>
                      <a:pt x="2420" y="325"/>
                    </a:cubicBezTo>
                    <a:cubicBezTo>
                      <a:pt x="2412" y="325"/>
                      <a:pt x="2404" y="326"/>
                      <a:pt x="2395" y="327"/>
                    </a:cubicBezTo>
                    <a:cubicBezTo>
                      <a:pt x="2287" y="348"/>
                      <a:pt x="1926" y="620"/>
                      <a:pt x="1858" y="674"/>
                    </a:cubicBezTo>
                    <a:cubicBezTo>
                      <a:pt x="1818" y="710"/>
                      <a:pt x="1792" y="727"/>
                      <a:pt x="1774" y="727"/>
                    </a:cubicBezTo>
                    <a:cubicBezTo>
                      <a:pt x="1760" y="727"/>
                      <a:pt x="1751" y="719"/>
                      <a:pt x="1742" y="702"/>
                    </a:cubicBezTo>
                    <a:cubicBezTo>
                      <a:pt x="1722" y="668"/>
                      <a:pt x="2178" y="280"/>
                      <a:pt x="2218" y="205"/>
                    </a:cubicBezTo>
                    <a:cubicBezTo>
                      <a:pt x="2247" y="136"/>
                      <a:pt x="2203" y="91"/>
                      <a:pt x="2144" y="91"/>
                    </a:cubicBezTo>
                    <a:cubicBezTo>
                      <a:pt x="2133" y="91"/>
                      <a:pt x="2121" y="93"/>
                      <a:pt x="2110" y="96"/>
                    </a:cubicBezTo>
                    <a:cubicBezTo>
                      <a:pt x="1980" y="130"/>
                      <a:pt x="1572" y="450"/>
                      <a:pt x="1470" y="518"/>
                    </a:cubicBezTo>
                    <a:cubicBezTo>
                      <a:pt x="1378" y="585"/>
                      <a:pt x="1071" y="763"/>
                      <a:pt x="961" y="763"/>
                    </a:cubicBezTo>
                    <a:cubicBezTo>
                      <a:pt x="949" y="763"/>
                      <a:pt x="939" y="761"/>
                      <a:pt x="933" y="756"/>
                    </a:cubicBezTo>
                    <a:cubicBezTo>
                      <a:pt x="871" y="708"/>
                      <a:pt x="1014" y="525"/>
                      <a:pt x="1069" y="436"/>
                    </a:cubicBezTo>
                    <a:cubicBezTo>
                      <a:pt x="1130" y="341"/>
                      <a:pt x="1150" y="225"/>
                      <a:pt x="1137" y="116"/>
                    </a:cubicBezTo>
                    <a:cubicBezTo>
                      <a:pt x="1128" y="55"/>
                      <a:pt x="1078" y="0"/>
                      <a:pt x="1027"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88" name="Google Shape;118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1193" name="Google Shape;1193;p35"/>
          <p:cNvGrpSpPr/>
          <p:nvPr/>
        </p:nvGrpSpPr>
        <p:grpSpPr>
          <a:xfrm>
            <a:off x="5922628" y="684448"/>
            <a:ext cx="2508272" cy="2545314"/>
            <a:chOff x="4754825" y="684447"/>
            <a:chExt cx="3676075" cy="3823605"/>
          </a:xfrm>
        </p:grpSpPr>
        <p:sp>
          <p:nvSpPr>
            <p:cNvPr id="1194" name="Google Shape;1194;p35"/>
            <p:cNvSpPr/>
            <p:nvPr/>
          </p:nvSpPr>
          <p:spPr>
            <a:xfrm>
              <a:off x="4754825" y="1182507"/>
              <a:ext cx="3675874" cy="2858011"/>
            </a:xfrm>
            <a:custGeom>
              <a:avLst/>
              <a:gdLst/>
              <a:ahLst/>
              <a:cxnLst/>
              <a:rect l="l" t="t" r="r" b="b"/>
              <a:pathLst>
                <a:path w="15799" h="12044" extrusionOk="0">
                  <a:moveTo>
                    <a:pt x="6477" y="1"/>
                  </a:moveTo>
                  <a:cubicBezTo>
                    <a:pt x="4290" y="1"/>
                    <a:pt x="2301" y="2107"/>
                    <a:pt x="1225" y="3943"/>
                  </a:cubicBezTo>
                  <a:cubicBezTo>
                    <a:pt x="0" y="6046"/>
                    <a:pt x="742" y="9277"/>
                    <a:pt x="3885" y="10522"/>
                  </a:cubicBezTo>
                  <a:cubicBezTo>
                    <a:pt x="5741" y="11261"/>
                    <a:pt x="7525" y="12043"/>
                    <a:pt x="9266" y="12043"/>
                  </a:cubicBezTo>
                  <a:cubicBezTo>
                    <a:pt x="10475" y="12043"/>
                    <a:pt x="11663" y="11667"/>
                    <a:pt x="12839" y="10638"/>
                  </a:cubicBezTo>
                  <a:cubicBezTo>
                    <a:pt x="15798" y="8046"/>
                    <a:pt x="13621" y="5399"/>
                    <a:pt x="11621" y="3624"/>
                  </a:cubicBezTo>
                  <a:cubicBezTo>
                    <a:pt x="9614" y="1848"/>
                    <a:pt x="9981" y="889"/>
                    <a:pt x="7437" y="140"/>
                  </a:cubicBezTo>
                  <a:cubicBezTo>
                    <a:pt x="7114" y="45"/>
                    <a:pt x="6793" y="1"/>
                    <a:pt x="6477" y="1"/>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5"/>
            <p:cNvSpPr/>
            <p:nvPr/>
          </p:nvSpPr>
          <p:spPr>
            <a:xfrm>
              <a:off x="4755000" y="4416552"/>
              <a:ext cx="36759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6" name="Google Shape;1196;p35"/>
            <p:cNvGrpSpPr/>
            <p:nvPr/>
          </p:nvGrpSpPr>
          <p:grpSpPr>
            <a:xfrm>
              <a:off x="6970025" y="684447"/>
              <a:ext cx="1277746" cy="3774623"/>
              <a:chOff x="6970025" y="684447"/>
              <a:chExt cx="1277746" cy="3774623"/>
            </a:xfrm>
          </p:grpSpPr>
          <p:sp>
            <p:nvSpPr>
              <p:cNvPr id="1197" name="Google Shape;1197;p35"/>
              <p:cNvSpPr/>
              <p:nvPr/>
            </p:nvSpPr>
            <p:spPr>
              <a:xfrm>
                <a:off x="7374704" y="937945"/>
                <a:ext cx="132303" cy="24185"/>
              </a:xfrm>
              <a:custGeom>
                <a:avLst/>
                <a:gdLst/>
                <a:ahLst/>
                <a:cxnLst/>
                <a:rect l="l" t="t" r="r" b="b"/>
                <a:pathLst>
                  <a:path w="1192" h="218" extrusionOk="0">
                    <a:moveTo>
                      <a:pt x="151" y="0"/>
                    </a:moveTo>
                    <a:cubicBezTo>
                      <a:pt x="1" y="0"/>
                      <a:pt x="1" y="218"/>
                      <a:pt x="151" y="218"/>
                    </a:cubicBezTo>
                    <a:lnTo>
                      <a:pt x="1042" y="218"/>
                    </a:lnTo>
                    <a:cubicBezTo>
                      <a:pt x="1191" y="218"/>
                      <a:pt x="1191" y="0"/>
                      <a:pt x="104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8" name="Google Shape;1198;p35"/>
              <p:cNvGrpSpPr/>
              <p:nvPr/>
            </p:nvGrpSpPr>
            <p:grpSpPr>
              <a:xfrm>
                <a:off x="6970025" y="684447"/>
                <a:ext cx="1277746" cy="3774623"/>
                <a:chOff x="6970025" y="684447"/>
                <a:chExt cx="1277746" cy="3774623"/>
              </a:xfrm>
            </p:grpSpPr>
            <p:sp>
              <p:nvSpPr>
                <p:cNvPr id="1199" name="Google Shape;1199;p35"/>
                <p:cNvSpPr/>
                <p:nvPr/>
              </p:nvSpPr>
              <p:spPr>
                <a:xfrm>
                  <a:off x="7578597" y="1328898"/>
                  <a:ext cx="65042" cy="3130172"/>
                </a:xfrm>
                <a:custGeom>
                  <a:avLst/>
                  <a:gdLst/>
                  <a:ahLst/>
                  <a:cxnLst/>
                  <a:rect l="l" t="t" r="r" b="b"/>
                  <a:pathLst>
                    <a:path w="586" h="28215" extrusionOk="0">
                      <a:moveTo>
                        <a:pt x="1" y="0"/>
                      </a:moveTo>
                      <a:lnTo>
                        <a:pt x="1" y="28215"/>
                      </a:lnTo>
                      <a:lnTo>
                        <a:pt x="586" y="28215"/>
                      </a:lnTo>
                      <a:lnTo>
                        <a:pt x="58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5"/>
                <p:cNvSpPr/>
                <p:nvPr/>
              </p:nvSpPr>
              <p:spPr>
                <a:xfrm>
                  <a:off x="7578597" y="1748584"/>
                  <a:ext cx="65042" cy="212894"/>
                </a:xfrm>
                <a:custGeom>
                  <a:avLst/>
                  <a:gdLst/>
                  <a:ahLst/>
                  <a:cxnLst/>
                  <a:rect l="l" t="t" r="r" b="b"/>
                  <a:pathLst>
                    <a:path w="586" h="1919" extrusionOk="0">
                      <a:moveTo>
                        <a:pt x="1" y="0"/>
                      </a:moveTo>
                      <a:lnTo>
                        <a:pt x="1" y="1919"/>
                      </a:lnTo>
                      <a:lnTo>
                        <a:pt x="586" y="1919"/>
                      </a:lnTo>
                      <a:lnTo>
                        <a:pt x="5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5"/>
                <p:cNvSpPr/>
                <p:nvPr/>
              </p:nvSpPr>
              <p:spPr>
                <a:xfrm>
                  <a:off x="7428313" y="4406151"/>
                  <a:ext cx="365609" cy="52918"/>
                </a:xfrm>
                <a:custGeom>
                  <a:avLst/>
                  <a:gdLst/>
                  <a:ahLst/>
                  <a:cxnLst/>
                  <a:rect l="l" t="t" r="r" b="b"/>
                  <a:pathLst>
                    <a:path w="3294" h="477" extrusionOk="0">
                      <a:moveTo>
                        <a:pt x="1" y="0"/>
                      </a:moveTo>
                      <a:lnTo>
                        <a:pt x="1" y="477"/>
                      </a:lnTo>
                      <a:lnTo>
                        <a:pt x="3294" y="477"/>
                      </a:lnTo>
                      <a:lnTo>
                        <a:pt x="32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5"/>
                <p:cNvSpPr/>
                <p:nvPr/>
              </p:nvSpPr>
              <p:spPr>
                <a:xfrm>
                  <a:off x="6970025" y="684447"/>
                  <a:ext cx="1277746" cy="1164426"/>
                </a:xfrm>
                <a:custGeom>
                  <a:avLst/>
                  <a:gdLst/>
                  <a:ahLst/>
                  <a:cxnLst/>
                  <a:rect l="l" t="t" r="r" b="b"/>
                  <a:pathLst>
                    <a:path w="11512" h="10496" extrusionOk="0">
                      <a:moveTo>
                        <a:pt x="5756" y="1"/>
                      </a:moveTo>
                      <a:cubicBezTo>
                        <a:pt x="4414" y="1"/>
                        <a:pt x="3072" y="513"/>
                        <a:pt x="2048" y="1537"/>
                      </a:cubicBezTo>
                      <a:cubicBezTo>
                        <a:pt x="0" y="3585"/>
                        <a:pt x="0" y="6911"/>
                        <a:pt x="2048" y="8959"/>
                      </a:cubicBezTo>
                      <a:cubicBezTo>
                        <a:pt x="3072" y="9983"/>
                        <a:pt x="4414" y="10495"/>
                        <a:pt x="5756" y="10495"/>
                      </a:cubicBezTo>
                      <a:cubicBezTo>
                        <a:pt x="7098" y="10495"/>
                        <a:pt x="8440" y="9983"/>
                        <a:pt x="9464" y="8959"/>
                      </a:cubicBezTo>
                      <a:cubicBezTo>
                        <a:pt x="11512" y="6911"/>
                        <a:pt x="11512" y="3585"/>
                        <a:pt x="9464" y="1537"/>
                      </a:cubicBezTo>
                      <a:cubicBezTo>
                        <a:pt x="8440" y="513"/>
                        <a:pt x="7098" y="1"/>
                        <a:pt x="57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35"/>
                <p:cNvSpPr/>
                <p:nvPr/>
              </p:nvSpPr>
              <p:spPr>
                <a:xfrm>
                  <a:off x="7066589" y="1167702"/>
                  <a:ext cx="439641" cy="377196"/>
                </a:xfrm>
                <a:custGeom>
                  <a:avLst/>
                  <a:gdLst/>
                  <a:ahLst/>
                  <a:cxnLst/>
                  <a:rect l="l" t="t" r="r" b="b"/>
                  <a:pathLst>
                    <a:path w="3961" h="3400" extrusionOk="0">
                      <a:moveTo>
                        <a:pt x="2267" y="229"/>
                      </a:moveTo>
                      <a:cubicBezTo>
                        <a:pt x="3083" y="229"/>
                        <a:pt x="3743" y="889"/>
                        <a:pt x="3743" y="1698"/>
                      </a:cubicBezTo>
                      <a:cubicBezTo>
                        <a:pt x="3743" y="2591"/>
                        <a:pt x="3014" y="3179"/>
                        <a:pt x="2256" y="3179"/>
                      </a:cubicBezTo>
                      <a:cubicBezTo>
                        <a:pt x="1894" y="3179"/>
                        <a:pt x="1525" y="3045"/>
                        <a:pt x="1226" y="2746"/>
                      </a:cubicBezTo>
                      <a:cubicBezTo>
                        <a:pt x="294" y="1814"/>
                        <a:pt x="953" y="229"/>
                        <a:pt x="2267" y="229"/>
                      </a:cubicBezTo>
                      <a:close/>
                      <a:moveTo>
                        <a:pt x="2256" y="0"/>
                      </a:moveTo>
                      <a:cubicBezTo>
                        <a:pt x="1839" y="0"/>
                        <a:pt x="1415" y="155"/>
                        <a:pt x="1069" y="501"/>
                      </a:cubicBezTo>
                      <a:cubicBezTo>
                        <a:pt x="1" y="1569"/>
                        <a:pt x="756" y="3399"/>
                        <a:pt x="2267" y="3399"/>
                      </a:cubicBezTo>
                      <a:cubicBezTo>
                        <a:pt x="3199" y="3392"/>
                        <a:pt x="3961" y="2637"/>
                        <a:pt x="3961" y="1698"/>
                      </a:cubicBezTo>
                      <a:cubicBezTo>
                        <a:pt x="3961" y="677"/>
                        <a:pt x="3126" y="0"/>
                        <a:pt x="225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35"/>
                <p:cNvSpPr/>
                <p:nvPr/>
              </p:nvSpPr>
              <p:spPr>
                <a:xfrm>
                  <a:off x="7648079" y="1167702"/>
                  <a:ext cx="440418" cy="377196"/>
                </a:xfrm>
                <a:custGeom>
                  <a:avLst/>
                  <a:gdLst/>
                  <a:ahLst/>
                  <a:cxnLst/>
                  <a:rect l="l" t="t" r="r" b="b"/>
                  <a:pathLst>
                    <a:path w="3968" h="3400" extrusionOk="0">
                      <a:moveTo>
                        <a:pt x="2273" y="229"/>
                      </a:moveTo>
                      <a:cubicBezTo>
                        <a:pt x="3083" y="229"/>
                        <a:pt x="3743" y="889"/>
                        <a:pt x="3743" y="1698"/>
                      </a:cubicBezTo>
                      <a:cubicBezTo>
                        <a:pt x="3743" y="2591"/>
                        <a:pt x="3017" y="3179"/>
                        <a:pt x="2259" y="3179"/>
                      </a:cubicBezTo>
                      <a:cubicBezTo>
                        <a:pt x="1896" y="3179"/>
                        <a:pt x="1527" y="3045"/>
                        <a:pt x="1225" y="2746"/>
                      </a:cubicBezTo>
                      <a:cubicBezTo>
                        <a:pt x="300" y="1814"/>
                        <a:pt x="953" y="229"/>
                        <a:pt x="2273" y="229"/>
                      </a:cubicBezTo>
                      <a:close/>
                      <a:moveTo>
                        <a:pt x="2257" y="0"/>
                      </a:moveTo>
                      <a:cubicBezTo>
                        <a:pt x="1840" y="0"/>
                        <a:pt x="1415" y="155"/>
                        <a:pt x="1069" y="501"/>
                      </a:cubicBezTo>
                      <a:cubicBezTo>
                        <a:pt x="1" y="1569"/>
                        <a:pt x="763" y="3399"/>
                        <a:pt x="2273" y="3399"/>
                      </a:cubicBezTo>
                      <a:cubicBezTo>
                        <a:pt x="3205" y="3392"/>
                        <a:pt x="3960" y="2637"/>
                        <a:pt x="3967" y="1698"/>
                      </a:cubicBezTo>
                      <a:cubicBezTo>
                        <a:pt x="3967" y="677"/>
                        <a:pt x="3130" y="0"/>
                        <a:pt x="22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35"/>
                <p:cNvSpPr/>
                <p:nvPr/>
              </p:nvSpPr>
              <p:spPr>
                <a:xfrm>
                  <a:off x="7629987" y="1080725"/>
                  <a:ext cx="283253" cy="335815"/>
                </a:xfrm>
                <a:custGeom>
                  <a:avLst/>
                  <a:gdLst/>
                  <a:ahLst/>
                  <a:cxnLst/>
                  <a:rect l="l" t="t" r="r" b="b"/>
                  <a:pathLst>
                    <a:path w="2552" h="3027" extrusionOk="0">
                      <a:moveTo>
                        <a:pt x="667" y="1258"/>
                      </a:moveTo>
                      <a:lnTo>
                        <a:pt x="2171" y="2421"/>
                      </a:lnTo>
                      <a:lnTo>
                        <a:pt x="266" y="2782"/>
                      </a:lnTo>
                      <a:lnTo>
                        <a:pt x="667" y="1258"/>
                      </a:lnTo>
                      <a:close/>
                      <a:moveTo>
                        <a:pt x="850" y="0"/>
                      </a:moveTo>
                      <a:cubicBezTo>
                        <a:pt x="809" y="0"/>
                        <a:pt x="768" y="23"/>
                        <a:pt x="749" y="74"/>
                      </a:cubicBezTo>
                      <a:lnTo>
                        <a:pt x="504" y="1006"/>
                      </a:lnTo>
                      <a:cubicBezTo>
                        <a:pt x="497" y="1026"/>
                        <a:pt x="490" y="1047"/>
                        <a:pt x="490" y="1067"/>
                      </a:cubicBezTo>
                      <a:lnTo>
                        <a:pt x="7" y="2890"/>
                      </a:lnTo>
                      <a:cubicBezTo>
                        <a:pt x="0" y="2924"/>
                        <a:pt x="7" y="2965"/>
                        <a:pt x="34" y="2992"/>
                      </a:cubicBezTo>
                      <a:cubicBezTo>
                        <a:pt x="55" y="3020"/>
                        <a:pt x="89" y="3027"/>
                        <a:pt x="116" y="3027"/>
                      </a:cubicBezTo>
                      <a:lnTo>
                        <a:pt x="137" y="3027"/>
                      </a:lnTo>
                      <a:lnTo>
                        <a:pt x="2457" y="2598"/>
                      </a:lnTo>
                      <a:cubicBezTo>
                        <a:pt x="2497" y="2584"/>
                        <a:pt x="2531" y="2550"/>
                        <a:pt x="2538" y="2509"/>
                      </a:cubicBezTo>
                      <a:cubicBezTo>
                        <a:pt x="2552" y="2469"/>
                        <a:pt x="2538" y="2428"/>
                        <a:pt x="2504" y="2401"/>
                      </a:cubicBezTo>
                      <a:lnTo>
                        <a:pt x="735" y="1026"/>
                      </a:lnTo>
                      <a:lnTo>
                        <a:pt x="967" y="135"/>
                      </a:lnTo>
                      <a:cubicBezTo>
                        <a:pt x="979" y="53"/>
                        <a:pt x="914" y="0"/>
                        <a:pt x="85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5"/>
                <p:cNvSpPr/>
                <p:nvPr/>
              </p:nvSpPr>
              <p:spPr>
                <a:xfrm>
                  <a:off x="7402452" y="1129428"/>
                  <a:ext cx="254062" cy="287113"/>
                </a:xfrm>
                <a:custGeom>
                  <a:avLst/>
                  <a:gdLst/>
                  <a:ahLst/>
                  <a:cxnLst/>
                  <a:rect l="l" t="t" r="r" b="b"/>
                  <a:pathLst>
                    <a:path w="2289" h="2588" extrusionOk="0">
                      <a:moveTo>
                        <a:pt x="157" y="0"/>
                      </a:moveTo>
                      <a:cubicBezTo>
                        <a:pt x="75" y="0"/>
                        <a:pt x="0" y="100"/>
                        <a:pt x="71" y="186"/>
                      </a:cubicBezTo>
                      <a:lnTo>
                        <a:pt x="2084" y="2553"/>
                      </a:lnTo>
                      <a:cubicBezTo>
                        <a:pt x="2105" y="2574"/>
                        <a:pt x="2132" y="2588"/>
                        <a:pt x="2166" y="2588"/>
                      </a:cubicBezTo>
                      <a:cubicBezTo>
                        <a:pt x="2193" y="2588"/>
                        <a:pt x="2221" y="2581"/>
                        <a:pt x="2241" y="2567"/>
                      </a:cubicBezTo>
                      <a:cubicBezTo>
                        <a:pt x="2282" y="2526"/>
                        <a:pt x="2289" y="2458"/>
                        <a:pt x="2255" y="2411"/>
                      </a:cubicBezTo>
                      <a:lnTo>
                        <a:pt x="241" y="43"/>
                      </a:lnTo>
                      <a:cubicBezTo>
                        <a:pt x="216" y="13"/>
                        <a:pt x="186" y="0"/>
                        <a:pt x="1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5"/>
                <p:cNvSpPr/>
                <p:nvPr/>
              </p:nvSpPr>
              <p:spPr>
                <a:xfrm>
                  <a:off x="7303003" y="938389"/>
                  <a:ext cx="144290" cy="430558"/>
                </a:xfrm>
                <a:custGeom>
                  <a:avLst/>
                  <a:gdLst/>
                  <a:ahLst/>
                  <a:cxnLst/>
                  <a:rect l="l" t="t" r="r" b="b"/>
                  <a:pathLst>
                    <a:path w="1300" h="3881" extrusionOk="0">
                      <a:moveTo>
                        <a:pt x="799" y="1"/>
                      </a:moveTo>
                      <a:cubicBezTo>
                        <a:pt x="732" y="1"/>
                        <a:pt x="665" y="61"/>
                        <a:pt x="694" y="146"/>
                      </a:cubicBezTo>
                      <a:lnTo>
                        <a:pt x="1082" y="1275"/>
                      </a:lnTo>
                      <a:cubicBezTo>
                        <a:pt x="1035" y="1466"/>
                        <a:pt x="790" y="2459"/>
                        <a:pt x="708" y="2670"/>
                      </a:cubicBezTo>
                      <a:cubicBezTo>
                        <a:pt x="633" y="2860"/>
                        <a:pt x="205" y="3486"/>
                        <a:pt x="48" y="3711"/>
                      </a:cubicBezTo>
                      <a:cubicBezTo>
                        <a:pt x="0" y="3779"/>
                        <a:pt x="48" y="3874"/>
                        <a:pt x="137" y="3881"/>
                      </a:cubicBezTo>
                      <a:cubicBezTo>
                        <a:pt x="171" y="3881"/>
                        <a:pt x="205" y="3860"/>
                        <a:pt x="225" y="3833"/>
                      </a:cubicBezTo>
                      <a:cubicBezTo>
                        <a:pt x="286" y="3745"/>
                        <a:pt x="810" y="2990"/>
                        <a:pt x="905" y="2745"/>
                      </a:cubicBezTo>
                      <a:cubicBezTo>
                        <a:pt x="1001" y="2500"/>
                        <a:pt x="1286" y="1343"/>
                        <a:pt x="1300" y="1296"/>
                      </a:cubicBezTo>
                      <a:cubicBezTo>
                        <a:pt x="1300" y="1275"/>
                        <a:pt x="1300" y="1255"/>
                        <a:pt x="1300" y="1234"/>
                      </a:cubicBezTo>
                      <a:lnTo>
                        <a:pt x="899" y="78"/>
                      </a:lnTo>
                      <a:cubicBezTo>
                        <a:pt x="880" y="23"/>
                        <a:pt x="840" y="1"/>
                        <a:pt x="7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5"/>
                <p:cNvSpPr/>
                <p:nvPr/>
              </p:nvSpPr>
              <p:spPr>
                <a:xfrm>
                  <a:off x="7417103" y="1066525"/>
                  <a:ext cx="285473" cy="186934"/>
                </a:xfrm>
                <a:custGeom>
                  <a:avLst/>
                  <a:gdLst/>
                  <a:ahLst/>
                  <a:cxnLst/>
                  <a:rect l="l" t="t" r="r" b="b"/>
                  <a:pathLst>
                    <a:path w="2572" h="1685" extrusionOk="0">
                      <a:moveTo>
                        <a:pt x="165" y="1"/>
                      </a:moveTo>
                      <a:cubicBezTo>
                        <a:pt x="69" y="1"/>
                        <a:pt x="1" y="140"/>
                        <a:pt x="109" y="209"/>
                      </a:cubicBezTo>
                      <a:lnTo>
                        <a:pt x="2367" y="1665"/>
                      </a:lnTo>
                      <a:cubicBezTo>
                        <a:pt x="2381" y="1678"/>
                        <a:pt x="2401" y="1685"/>
                        <a:pt x="2422" y="1685"/>
                      </a:cubicBezTo>
                      <a:cubicBezTo>
                        <a:pt x="2531" y="1678"/>
                        <a:pt x="2572" y="1542"/>
                        <a:pt x="2483" y="1481"/>
                      </a:cubicBezTo>
                      <a:lnTo>
                        <a:pt x="224" y="18"/>
                      </a:lnTo>
                      <a:cubicBezTo>
                        <a:pt x="204" y="6"/>
                        <a:pt x="184" y="1"/>
                        <a:pt x="16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5"/>
                <p:cNvSpPr/>
                <p:nvPr/>
              </p:nvSpPr>
              <p:spPr>
                <a:xfrm>
                  <a:off x="7270482" y="1320466"/>
                  <a:ext cx="83244" cy="71113"/>
                </a:xfrm>
                <a:custGeom>
                  <a:avLst/>
                  <a:gdLst/>
                  <a:ahLst/>
                  <a:cxnLst/>
                  <a:rect l="l" t="t" r="r" b="b"/>
                  <a:pathLst>
                    <a:path w="750" h="641" extrusionOk="0">
                      <a:moveTo>
                        <a:pt x="430" y="226"/>
                      </a:moveTo>
                      <a:cubicBezTo>
                        <a:pt x="484" y="226"/>
                        <a:pt x="532" y="267"/>
                        <a:pt x="532" y="321"/>
                      </a:cubicBezTo>
                      <a:cubicBezTo>
                        <a:pt x="532" y="382"/>
                        <a:pt x="480" y="424"/>
                        <a:pt x="428" y="424"/>
                      </a:cubicBezTo>
                      <a:cubicBezTo>
                        <a:pt x="404" y="424"/>
                        <a:pt x="381" y="415"/>
                        <a:pt x="362" y="396"/>
                      </a:cubicBezTo>
                      <a:cubicBezTo>
                        <a:pt x="293" y="335"/>
                        <a:pt x="341" y="226"/>
                        <a:pt x="430" y="226"/>
                      </a:cubicBezTo>
                      <a:close/>
                      <a:moveTo>
                        <a:pt x="428" y="1"/>
                      </a:moveTo>
                      <a:cubicBezTo>
                        <a:pt x="349" y="1"/>
                        <a:pt x="269" y="30"/>
                        <a:pt x="205" y="97"/>
                      </a:cubicBezTo>
                      <a:cubicBezTo>
                        <a:pt x="1" y="301"/>
                        <a:pt x="144" y="641"/>
                        <a:pt x="430" y="641"/>
                      </a:cubicBezTo>
                      <a:cubicBezTo>
                        <a:pt x="606" y="641"/>
                        <a:pt x="749" y="498"/>
                        <a:pt x="749" y="321"/>
                      </a:cubicBezTo>
                      <a:cubicBezTo>
                        <a:pt x="749" y="128"/>
                        <a:pt x="591" y="1"/>
                        <a:pt x="42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5"/>
                <p:cNvSpPr/>
                <p:nvPr/>
              </p:nvSpPr>
              <p:spPr>
                <a:xfrm>
                  <a:off x="7851972" y="1320466"/>
                  <a:ext cx="83244" cy="71113"/>
                </a:xfrm>
                <a:custGeom>
                  <a:avLst/>
                  <a:gdLst/>
                  <a:ahLst/>
                  <a:cxnLst/>
                  <a:rect l="l" t="t" r="r" b="b"/>
                  <a:pathLst>
                    <a:path w="750" h="641" extrusionOk="0">
                      <a:moveTo>
                        <a:pt x="436" y="226"/>
                      </a:moveTo>
                      <a:cubicBezTo>
                        <a:pt x="565" y="226"/>
                        <a:pt x="565" y="423"/>
                        <a:pt x="436" y="423"/>
                      </a:cubicBezTo>
                      <a:cubicBezTo>
                        <a:pt x="300" y="423"/>
                        <a:pt x="300" y="226"/>
                        <a:pt x="436" y="226"/>
                      </a:cubicBezTo>
                      <a:close/>
                      <a:moveTo>
                        <a:pt x="431" y="1"/>
                      </a:moveTo>
                      <a:cubicBezTo>
                        <a:pt x="352" y="1"/>
                        <a:pt x="271" y="30"/>
                        <a:pt x="205" y="97"/>
                      </a:cubicBezTo>
                      <a:cubicBezTo>
                        <a:pt x="1" y="301"/>
                        <a:pt x="150" y="641"/>
                        <a:pt x="436" y="641"/>
                      </a:cubicBezTo>
                      <a:cubicBezTo>
                        <a:pt x="606" y="641"/>
                        <a:pt x="749" y="498"/>
                        <a:pt x="749" y="321"/>
                      </a:cubicBezTo>
                      <a:cubicBezTo>
                        <a:pt x="749" y="128"/>
                        <a:pt x="594" y="1"/>
                        <a:pt x="4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5"/>
                <p:cNvSpPr/>
                <p:nvPr/>
              </p:nvSpPr>
              <p:spPr>
                <a:xfrm>
                  <a:off x="7620885" y="1079837"/>
                  <a:ext cx="165490" cy="24961"/>
                </a:xfrm>
                <a:custGeom>
                  <a:avLst/>
                  <a:gdLst/>
                  <a:ahLst/>
                  <a:cxnLst/>
                  <a:rect l="l" t="t" r="r" b="b"/>
                  <a:pathLst>
                    <a:path w="1491" h="225" extrusionOk="0">
                      <a:moveTo>
                        <a:pt x="137" y="0"/>
                      </a:moveTo>
                      <a:cubicBezTo>
                        <a:pt x="1" y="14"/>
                        <a:pt x="1" y="211"/>
                        <a:pt x="137" y="225"/>
                      </a:cubicBezTo>
                      <a:lnTo>
                        <a:pt x="1355" y="225"/>
                      </a:lnTo>
                      <a:cubicBezTo>
                        <a:pt x="1491" y="211"/>
                        <a:pt x="1491" y="14"/>
                        <a:pt x="135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2" name="Google Shape;1212;p35"/>
            <p:cNvGrpSpPr/>
            <p:nvPr/>
          </p:nvGrpSpPr>
          <p:grpSpPr>
            <a:xfrm>
              <a:off x="4955956" y="1443055"/>
              <a:ext cx="3076600" cy="3016015"/>
              <a:chOff x="4955956" y="1443055"/>
              <a:chExt cx="3076600" cy="3016015"/>
            </a:xfrm>
          </p:grpSpPr>
          <p:sp>
            <p:nvSpPr>
              <p:cNvPr id="1213" name="Google Shape;1213;p35"/>
              <p:cNvSpPr/>
              <p:nvPr/>
            </p:nvSpPr>
            <p:spPr>
              <a:xfrm>
                <a:off x="6085748" y="3914022"/>
                <a:ext cx="134523" cy="185825"/>
              </a:xfrm>
              <a:custGeom>
                <a:avLst/>
                <a:gdLst/>
                <a:ahLst/>
                <a:cxnLst/>
                <a:rect l="l" t="t" r="r" b="b"/>
                <a:pathLst>
                  <a:path w="1212" h="1675" extrusionOk="0">
                    <a:moveTo>
                      <a:pt x="388" y="0"/>
                    </a:moveTo>
                    <a:lnTo>
                      <a:pt x="0" y="1361"/>
                    </a:lnTo>
                    <a:lnTo>
                      <a:pt x="184" y="1579"/>
                    </a:lnTo>
                    <a:lnTo>
                      <a:pt x="789" y="1674"/>
                    </a:lnTo>
                    <a:lnTo>
                      <a:pt x="810" y="1307"/>
                    </a:lnTo>
                    <a:lnTo>
                      <a:pt x="1211" y="21"/>
                    </a:lnTo>
                    <a:lnTo>
                      <a:pt x="388"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5"/>
              <p:cNvSpPr/>
              <p:nvPr/>
            </p:nvSpPr>
            <p:spPr>
              <a:xfrm>
                <a:off x="6057778" y="4036277"/>
                <a:ext cx="269712" cy="144444"/>
              </a:xfrm>
              <a:custGeom>
                <a:avLst/>
                <a:gdLst/>
                <a:ahLst/>
                <a:cxnLst/>
                <a:rect l="l" t="t" r="r" b="b"/>
                <a:pathLst>
                  <a:path w="2430" h="1302" extrusionOk="0">
                    <a:moveTo>
                      <a:pt x="1123" y="1"/>
                    </a:moveTo>
                    <a:cubicBezTo>
                      <a:pt x="1082" y="164"/>
                      <a:pt x="932" y="286"/>
                      <a:pt x="762" y="293"/>
                    </a:cubicBezTo>
                    <a:cubicBezTo>
                      <a:pt x="742" y="295"/>
                      <a:pt x="723" y="296"/>
                      <a:pt x="705" y="296"/>
                    </a:cubicBezTo>
                    <a:cubicBezTo>
                      <a:pt x="442" y="296"/>
                      <a:pt x="388" y="121"/>
                      <a:pt x="293" y="89"/>
                    </a:cubicBezTo>
                    <a:cubicBezTo>
                      <a:pt x="288" y="87"/>
                      <a:pt x="284" y="87"/>
                      <a:pt x="279" y="87"/>
                    </a:cubicBezTo>
                    <a:cubicBezTo>
                      <a:pt x="187" y="87"/>
                      <a:pt x="87" y="396"/>
                      <a:pt x="48" y="538"/>
                    </a:cubicBezTo>
                    <a:cubicBezTo>
                      <a:pt x="0" y="681"/>
                      <a:pt x="28" y="810"/>
                      <a:pt x="150" y="878"/>
                    </a:cubicBezTo>
                    <a:cubicBezTo>
                      <a:pt x="232" y="926"/>
                      <a:pt x="851" y="1021"/>
                      <a:pt x="1014" y="1089"/>
                    </a:cubicBezTo>
                    <a:cubicBezTo>
                      <a:pt x="1168" y="1153"/>
                      <a:pt x="1473" y="1302"/>
                      <a:pt x="1820" y="1302"/>
                    </a:cubicBezTo>
                    <a:cubicBezTo>
                      <a:pt x="1842" y="1302"/>
                      <a:pt x="1863" y="1301"/>
                      <a:pt x="1885" y="1300"/>
                    </a:cubicBezTo>
                    <a:cubicBezTo>
                      <a:pt x="2259" y="1280"/>
                      <a:pt x="2429" y="1218"/>
                      <a:pt x="2409" y="1008"/>
                    </a:cubicBezTo>
                    <a:cubicBezTo>
                      <a:pt x="2388" y="803"/>
                      <a:pt x="2191" y="756"/>
                      <a:pt x="2110" y="729"/>
                    </a:cubicBezTo>
                    <a:cubicBezTo>
                      <a:pt x="2028" y="695"/>
                      <a:pt x="1837" y="654"/>
                      <a:pt x="1735" y="545"/>
                    </a:cubicBezTo>
                    <a:cubicBezTo>
                      <a:pt x="1633" y="443"/>
                      <a:pt x="1123" y="1"/>
                      <a:pt x="11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35"/>
              <p:cNvSpPr/>
              <p:nvPr/>
            </p:nvSpPr>
            <p:spPr>
              <a:xfrm>
                <a:off x="6181646" y="4053806"/>
                <a:ext cx="19757" cy="16530"/>
              </a:xfrm>
              <a:custGeom>
                <a:avLst/>
                <a:gdLst/>
                <a:ahLst/>
                <a:cxnLst/>
                <a:rect l="l" t="t" r="r" b="b"/>
                <a:pathLst>
                  <a:path w="178" h="149" extrusionOk="0">
                    <a:moveTo>
                      <a:pt x="156" y="1"/>
                    </a:moveTo>
                    <a:cubicBezTo>
                      <a:pt x="150" y="1"/>
                      <a:pt x="143" y="3"/>
                      <a:pt x="136" y="6"/>
                    </a:cubicBezTo>
                    <a:lnTo>
                      <a:pt x="7" y="108"/>
                    </a:lnTo>
                    <a:cubicBezTo>
                      <a:pt x="0" y="115"/>
                      <a:pt x="0" y="128"/>
                      <a:pt x="7" y="135"/>
                    </a:cubicBezTo>
                    <a:cubicBezTo>
                      <a:pt x="14" y="142"/>
                      <a:pt x="21" y="149"/>
                      <a:pt x="27" y="149"/>
                    </a:cubicBezTo>
                    <a:cubicBezTo>
                      <a:pt x="27" y="142"/>
                      <a:pt x="34" y="142"/>
                      <a:pt x="41" y="135"/>
                    </a:cubicBezTo>
                    <a:lnTo>
                      <a:pt x="170" y="33"/>
                    </a:lnTo>
                    <a:cubicBezTo>
                      <a:pt x="177" y="26"/>
                      <a:pt x="177" y="13"/>
                      <a:pt x="170" y="6"/>
                    </a:cubicBezTo>
                    <a:cubicBezTo>
                      <a:pt x="167" y="3"/>
                      <a:pt x="162" y="1"/>
                      <a:pt x="1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35"/>
              <p:cNvSpPr/>
              <p:nvPr/>
            </p:nvSpPr>
            <p:spPr>
              <a:xfrm>
                <a:off x="6194410" y="4066120"/>
                <a:ext cx="20312" cy="16308"/>
              </a:xfrm>
              <a:custGeom>
                <a:avLst/>
                <a:gdLst/>
                <a:ahLst/>
                <a:cxnLst/>
                <a:rect l="l" t="t" r="r" b="b"/>
                <a:pathLst>
                  <a:path w="183" h="147" extrusionOk="0">
                    <a:moveTo>
                      <a:pt x="153" y="1"/>
                    </a:moveTo>
                    <a:cubicBezTo>
                      <a:pt x="150" y="1"/>
                      <a:pt x="147" y="2"/>
                      <a:pt x="144" y="4"/>
                    </a:cubicBezTo>
                    <a:lnTo>
                      <a:pt x="8" y="106"/>
                    </a:lnTo>
                    <a:cubicBezTo>
                      <a:pt x="1" y="113"/>
                      <a:pt x="1" y="133"/>
                      <a:pt x="8" y="140"/>
                    </a:cubicBezTo>
                    <a:cubicBezTo>
                      <a:pt x="14" y="147"/>
                      <a:pt x="21" y="147"/>
                      <a:pt x="28" y="147"/>
                    </a:cubicBezTo>
                    <a:cubicBezTo>
                      <a:pt x="28" y="147"/>
                      <a:pt x="35" y="147"/>
                      <a:pt x="35" y="140"/>
                    </a:cubicBezTo>
                    <a:lnTo>
                      <a:pt x="171" y="38"/>
                    </a:lnTo>
                    <a:cubicBezTo>
                      <a:pt x="182" y="26"/>
                      <a:pt x="170"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35"/>
              <p:cNvSpPr/>
              <p:nvPr/>
            </p:nvSpPr>
            <p:spPr>
              <a:xfrm>
                <a:off x="6207285" y="4078213"/>
                <a:ext cx="20978" cy="16308"/>
              </a:xfrm>
              <a:custGeom>
                <a:avLst/>
                <a:gdLst/>
                <a:ahLst/>
                <a:cxnLst/>
                <a:rect l="l" t="t" r="r" b="b"/>
                <a:pathLst>
                  <a:path w="189" h="147" extrusionOk="0">
                    <a:moveTo>
                      <a:pt x="150" y="1"/>
                    </a:moveTo>
                    <a:cubicBezTo>
                      <a:pt x="148" y="1"/>
                      <a:pt x="145" y="2"/>
                      <a:pt x="143" y="4"/>
                    </a:cubicBezTo>
                    <a:lnTo>
                      <a:pt x="14" y="106"/>
                    </a:lnTo>
                    <a:cubicBezTo>
                      <a:pt x="1" y="119"/>
                      <a:pt x="1" y="126"/>
                      <a:pt x="14" y="140"/>
                    </a:cubicBezTo>
                    <a:cubicBezTo>
                      <a:pt x="14" y="146"/>
                      <a:pt x="21" y="146"/>
                      <a:pt x="28" y="146"/>
                    </a:cubicBezTo>
                    <a:cubicBezTo>
                      <a:pt x="35" y="146"/>
                      <a:pt x="35" y="146"/>
                      <a:pt x="41" y="140"/>
                    </a:cubicBezTo>
                    <a:lnTo>
                      <a:pt x="171" y="38"/>
                    </a:lnTo>
                    <a:cubicBezTo>
                      <a:pt x="188" y="32"/>
                      <a:pt x="166" y="1"/>
                      <a:pt x="1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35"/>
              <p:cNvSpPr/>
              <p:nvPr/>
            </p:nvSpPr>
            <p:spPr>
              <a:xfrm>
                <a:off x="6058555" y="4102731"/>
                <a:ext cx="268935" cy="78767"/>
              </a:xfrm>
              <a:custGeom>
                <a:avLst/>
                <a:gdLst/>
                <a:ahLst/>
                <a:cxnLst/>
                <a:rect l="l" t="t" r="r" b="b"/>
                <a:pathLst>
                  <a:path w="2423" h="710" extrusionOk="0">
                    <a:moveTo>
                      <a:pt x="21" y="0"/>
                    </a:moveTo>
                    <a:lnTo>
                      <a:pt x="21" y="0"/>
                    </a:lnTo>
                    <a:cubicBezTo>
                      <a:pt x="0" y="109"/>
                      <a:pt x="48" y="225"/>
                      <a:pt x="143" y="279"/>
                    </a:cubicBezTo>
                    <a:cubicBezTo>
                      <a:pt x="232" y="334"/>
                      <a:pt x="844" y="422"/>
                      <a:pt x="1007" y="490"/>
                    </a:cubicBezTo>
                    <a:cubicBezTo>
                      <a:pt x="1161" y="554"/>
                      <a:pt x="1467" y="710"/>
                      <a:pt x="1816" y="710"/>
                    </a:cubicBezTo>
                    <a:cubicBezTo>
                      <a:pt x="1836" y="710"/>
                      <a:pt x="1857" y="709"/>
                      <a:pt x="1878" y="708"/>
                    </a:cubicBezTo>
                    <a:cubicBezTo>
                      <a:pt x="2252" y="687"/>
                      <a:pt x="2422" y="626"/>
                      <a:pt x="2402" y="415"/>
                    </a:cubicBezTo>
                    <a:cubicBezTo>
                      <a:pt x="2402" y="409"/>
                      <a:pt x="2402" y="395"/>
                      <a:pt x="2402" y="388"/>
                    </a:cubicBezTo>
                    <a:cubicBezTo>
                      <a:pt x="2245" y="449"/>
                      <a:pt x="2082" y="490"/>
                      <a:pt x="1919" y="511"/>
                    </a:cubicBezTo>
                    <a:cubicBezTo>
                      <a:pt x="1908" y="511"/>
                      <a:pt x="1897" y="512"/>
                      <a:pt x="1885" y="512"/>
                    </a:cubicBezTo>
                    <a:cubicBezTo>
                      <a:pt x="1669" y="512"/>
                      <a:pt x="1313" y="398"/>
                      <a:pt x="1062" y="320"/>
                    </a:cubicBezTo>
                    <a:cubicBezTo>
                      <a:pt x="796" y="238"/>
                      <a:pt x="456" y="204"/>
                      <a:pt x="320" y="157"/>
                    </a:cubicBezTo>
                    <a:cubicBezTo>
                      <a:pt x="218" y="109"/>
                      <a:pt x="116" y="62"/>
                      <a:pt x="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35"/>
              <p:cNvSpPr/>
              <p:nvPr/>
            </p:nvSpPr>
            <p:spPr>
              <a:xfrm>
                <a:off x="6031362" y="2716979"/>
                <a:ext cx="354954" cy="1258281"/>
              </a:xfrm>
              <a:custGeom>
                <a:avLst/>
                <a:gdLst/>
                <a:ahLst/>
                <a:cxnLst/>
                <a:rect l="l" t="t" r="r" b="b"/>
                <a:pathLst>
                  <a:path w="3198" h="11342" extrusionOk="0">
                    <a:moveTo>
                      <a:pt x="1062" y="0"/>
                    </a:moveTo>
                    <a:cubicBezTo>
                      <a:pt x="1062" y="0"/>
                      <a:pt x="102" y="510"/>
                      <a:pt x="0" y="1197"/>
                    </a:cubicBezTo>
                    <a:lnTo>
                      <a:pt x="1143" y="7103"/>
                    </a:lnTo>
                    <a:lnTo>
                      <a:pt x="300" y="11294"/>
                    </a:lnTo>
                    <a:lnTo>
                      <a:pt x="1810" y="11342"/>
                    </a:lnTo>
                    <a:cubicBezTo>
                      <a:pt x="1810" y="11342"/>
                      <a:pt x="3150" y="7443"/>
                      <a:pt x="3171" y="6892"/>
                    </a:cubicBezTo>
                    <a:cubicBezTo>
                      <a:pt x="3198" y="6266"/>
                      <a:pt x="2919" y="1524"/>
                      <a:pt x="2919" y="1524"/>
                    </a:cubicBezTo>
                    <a:lnTo>
                      <a:pt x="106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35"/>
              <p:cNvSpPr/>
              <p:nvPr/>
            </p:nvSpPr>
            <p:spPr>
              <a:xfrm>
                <a:off x="6121932" y="4001775"/>
                <a:ext cx="317661" cy="192370"/>
              </a:xfrm>
              <a:custGeom>
                <a:avLst/>
                <a:gdLst/>
                <a:ahLst/>
                <a:cxnLst/>
                <a:rect l="l" t="t" r="r" b="b"/>
                <a:pathLst>
                  <a:path w="2862" h="1734" extrusionOk="0">
                    <a:moveTo>
                      <a:pt x="2590" y="1"/>
                    </a:moveTo>
                    <a:cubicBezTo>
                      <a:pt x="2561" y="1"/>
                      <a:pt x="2530" y="8"/>
                      <a:pt x="2498" y="26"/>
                    </a:cubicBezTo>
                    <a:lnTo>
                      <a:pt x="164" y="1380"/>
                    </a:lnTo>
                    <a:cubicBezTo>
                      <a:pt x="1" y="1482"/>
                      <a:pt x="69" y="1734"/>
                      <a:pt x="259" y="1734"/>
                    </a:cubicBezTo>
                    <a:cubicBezTo>
                      <a:pt x="293" y="1734"/>
                      <a:pt x="327" y="1727"/>
                      <a:pt x="354" y="1706"/>
                    </a:cubicBezTo>
                    <a:lnTo>
                      <a:pt x="2688" y="352"/>
                    </a:lnTo>
                    <a:cubicBezTo>
                      <a:pt x="2861" y="243"/>
                      <a:pt x="2755" y="1"/>
                      <a:pt x="259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5"/>
              <p:cNvSpPr/>
              <p:nvPr/>
            </p:nvSpPr>
            <p:spPr>
              <a:xfrm>
                <a:off x="6066103" y="4130022"/>
                <a:ext cx="160162" cy="85868"/>
              </a:xfrm>
              <a:custGeom>
                <a:avLst/>
                <a:gdLst/>
                <a:ahLst/>
                <a:cxnLst/>
                <a:rect l="l" t="t" r="r" b="b"/>
                <a:pathLst>
                  <a:path w="1443" h="774" extrusionOk="0">
                    <a:moveTo>
                      <a:pt x="195" y="0"/>
                    </a:moveTo>
                    <a:cubicBezTo>
                      <a:pt x="146" y="0"/>
                      <a:pt x="98" y="33"/>
                      <a:pt x="82" y="88"/>
                    </a:cubicBezTo>
                    <a:lnTo>
                      <a:pt x="21" y="292"/>
                    </a:lnTo>
                    <a:cubicBezTo>
                      <a:pt x="0" y="360"/>
                      <a:pt x="41" y="421"/>
                      <a:pt x="102" y="441"/>
                    </a:cubicBezTo>
                    <a:lnTo>
                      <a:pt x="1218" y="768"/>
                    </a:lnTo>
                    <a:cubicBezTo>
                      <a:pt x="1229" y="772"/>
                      <a:pt x="1240" y="773"/>
                      <a:pt x="1251" y="773"/>
                    </a:cubicBezTo>
                    <a:cubicBezTo>
                      <a:pt x="1302" y="773"/>
                      <a:pt x="1351" y="737"/>
                      <a:pt x="1368" y="686"/>
                    </a:cubicBezTo>
                    <a:lnTo>
                      <a:pt x="1422" y="476"/>
                    </a:lnTo>
                    <a:cubicBezTo>
                      <a:pt x="1443" y="414"/>
                      <a:pt x="1409" y="346"/>
                      <a:pt x="1341" y="333"/>
                    </a:cubicBezTo>
                    <a:lnTo>
                      <a:pt x="232" y="6"/>
                    </a:lnTo>
                    <a:cubicBezTo>
                      <a:pt x="220" y="2"/>
                      <a:pt x="207" y="0"/>
                      <a:pt x="1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5"/>
              <p:cNvSpPr/>
              <p:nvPr/>
            </p:nvSpPr>
            <p:spPr>
              <a:xfrm>
                <a:off x="6838610" y="3310175"/>
                <a:ext cx="1163756" cy="1118719"/>
              </a:xfrm>
              <a:custGeom>
                <a:avLst/>
                <a:gdLst/>
                <a:ahLst/>
                <a:cxnLst/>
                <a:rect l="l" t="t" r="r" b="b"/>
                <a:pathLst>
                  <a:path w="10485" h="10084" extrusionOk="0">
                    <a:moveTo>
                      <a:pt x="5443" y="803"/>
                    </a:moveTo>
                    <a:cubicBezTo>
                      <a:pt x="7151" y="803"/>
                      <a:pt x="8695" y="1838"/>
                      <a:pt x="9355" y="3423"/>
                    </a:cubicBezTo>
                    <a:cubicBezTo>
                      <a:pt x="10008" y="5001"/>
                      <a:pt x="9648" y="6825"/>
                      <a:pt x="8437" y="8036"/>
                    </a:cubicBezTo>
                    <a:cubicBezTo>
                      <a:pt x="7627" y="8846"/>
                      <a:pt x="6542" y="9278"/>
                      <a:pt x="5439" y="9278"/>
                    </a:cubicBezTo>
                    <a:cubicBezTo>
                      <a:pt x="4893" y="9278"/>
                      <a:pt x="4342" y="9173"/>
                      <a:pt x="3817" y="8954"/>
                    </a:cubicBezTo>
                    <a:cubicBezTo>
                      <a:pt x="2239" y="8301"/>
                      <a:pt x="1205" y="6757"/>
                      <a:pt x="1205" y="5042"/>
                    </a:cubicBezTo>
                    <a:cubicBezTo>
                      <a:pt x="1205" y="2702"/>
                      <a:pt x="3103" y="810"/>
                      <a:pt x="5443" y="803"/>
                    </a:cubicBezTo>
                    <a:close/>
                    <a:moveTo>
                      <a:pt x="5443" y="1"/>
                    </a:moveTo>
                    <a:cubicBezTo>
                      <a:pt x="3402" y="1"/>
                      <a:pt x="1565" y="1225"/>
                      <a:pt x="783" y="3110"/>
                    </a:cubicBezTo>
                    <a:cubicBezTo>
                      <a:pt x="0" y="4994"/>
                      <a:pt x="436" y="7165"/>
                      <a:pt x="1878" y="8607"/>
                    </a:cubicBezTo>
                    <a:cubicBezTo>
                      <a:pt x="2843" y="9572"/>
                      <a:pt x="4132" y="10084"/>
                      <a:pt x="5444" y="10084"/>
                    </a:cubicBezTo>
                    <a:cubicBezTo>
                      <a:pt x="6092" y="10084"/>
                      <a:pt x="6745" y="9959"/>
                      <a:pt x="7369" y="9702"/>
                    </a:cubicBezTo>
                    <a:cubicBezTo>
                      <a:pt x="9253" y="8920"/>
                      <a:pt x="10485" y="7083"/>
                      <a:pt x="10485" y="5042"/>
                    </a:cubicBezTo>
                    <a:cubicBezTo>
                      <a:pt x="10485" y="2259"/>
                      <a:pt x="8226" y="1"/>
                      <a:pt x="5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5"/>
              <p:cNvSpPr/>
              <p:nvPr/>
            </p:nvSpPr>
            <p:spPr>
              <a:xfrm>
                <a:off x="4987699" y="3310175"/>
                <a:ext cx="1163867" cy="1118719"/>
              </a:xfrm>
              <a:custGeom>
                <a:avLst/>
                <a:gdLst/>
                <a:ahLst/>
                <a:cxnLst/>
                <a:rect l="l" t="t" r="r" b="b"/>
                <a:pathLst>
                  <a:path w="10486" h="10084" extrusionOk="0">
                    <a:moveTo>
                      <a:pt x="5444" y="803"/>
                    </a:moveTo>
                    <a:cubicBezTo>
                      <a:pt x="7151" y="803"/>
                      <a:pt x="8696" y="1838"/>
                      <a:pt x="9356" y="3423"/>
                    </a:cubicBezTo>
                    <a:cubicBezTo>
                      <a:pt x="10009" y="5001"/>
                      <a:pt x="9648" y="6825"/>
                      <a:pt x="8437" y="8036"/>
                    </a:cubicBezTo>
                    <a:cubicBezTo>
                      <a:pt x="7627" y="8846"/>
                      <a:pt x="6543" y="9278"/>
                      <a:pt x="5439" y="9278"/>
                    </a:cubicBezTo>
                    <a:cubicBezTo>
                      <a:pt x="4893" y="9278"/>
                      <a:pt x="4342" y="9173"/>
                      <a:pt x="3818" y="8954"/>
                    </a:cubicBezTo>
                    <a:cubicBezTo>
                      <a:pt x="2239" y="8301"/>
                      <a:pt x="1205" y="6757"/>
                      <a:pt x="1205" y="5042"/>
                    </a:cubicBezTo>
                    <a:cubicBezTo>
                      <a:pt x="1205" y="2702"/>
                      <a:pt x="3103" y="810"/>
                      <a:pt x="5444" y="803"/>
                    </a:cubicBezTo>
                    <a:close/>
                    <a:moveTo>
                      <a:pt x="5444" y="1"/>
                    </a:moveTo>
                    <a:cubicBezTo>
                      <a:pt x="3403" y="1"/>
                      <a:pt x="1566" y="1225"/>
                      <a:pt x="783" y="3110"/>
                    </a:cubicBezTo>
                    <a:cubicBezTo>
                      <a:pt x="1" y="4994"/>
                      <a:pt x="436" y="7165"/>
                      <a:pt x="1879" y="8607"/>
                    </a:cubicBezTo>
                    <a:cubicBezTo>
                      <a:pt x="2844" y="9572"/>
                      <a:pt x="4132" y="10084"/>
                      <a:pt x="5444" y="10084"/>
                    </a:cubicBezTo>
                    <a:cubicBezTo>
                      <a:pt x="6092" y="10084"/>
                      <a:pt x="6746" y="9959"/>
                      <a:pt x="7369" y="9702"/>
                    </a:cubicBezTo>
                    <a:cubicBezTo>
                      <a:pt x="9254" y="8920"/>
                      <a:pt x="10485" y="7083"/>
                      <a:pt x="10485" y="5042"/>
                    </a:cubicBezTo>
                    <a:cubicBezTo>
                      <a:pt x="10485" y="2259"/>
                      <a:pt x="8226" y="1"/>
                      <a:pt x="54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5"/>
              <p:cNvSpPr/>
              <p:nvPr/>
            </p:nvSpPr>
            <p:spPr>
              <a:xfrm>
                <a:off x="6806866" y="3280332"/>
                <a:ext cx="1225690" cy="1178738"/>
              </a:xfrm>
              <a:custGeom>
                <a:avLst/>
                <a:gdLst/>
                <a:ahLst/>
                <a:cxnLst/>
                <a:rect l="l" t="t" r="r" b="b"/>
                <a:pathLst>
                  <a:path w="11043" h="10625" extrusionOk="0">
                    <a:moveTo>
                      <a:pt x="5729" y="535"/>
                    </a:moveTo>
                    <a:cubicBezTo>
                      <a:pt x="8362" y="535"/>
                      <a:pt x="10498" y="2678"/>
                      <a:pt x="10498" y="5311"/>
                    </a:cubicBezTo>
                    <a:cubicBezTo>
                      <a:pt x="10498" y="7243"/>
                      <a:pt x="9335" y="8985"/>
                      <a:pt x="7553" y="9720"/>
                    </a:cubicBezTo>
                    <a:cubicBezTo>
                      <a:pt x="6961" y="9966"/>
                      <a:pt x="6340" y="10085"/>
                      <a:pt x="5725" y="10085"/>
                    </a:cubicBezTo>
                    <a:cubicBezTo>
                      <a:pt x="4484" y="10085"/>
                      <a:pt x="3264" y="9600"/>
                      <a:pt x="2355" y="8686"/>
                    </a:cubicBezTo>
                    <a:cubicBezTo>
                      <a:pt x="987" y="7318"/>
                      <a:pt x="579" y="5270"/>
                      <a:pt x="1314" y="3481"/>
                    </a:cubicBezTo>
                    <a:cubicBezTo>
                      <a:pt x="2055" y="1698"/>
                      <a:pt x="3797" y="535"/>
                      <a:pt x="5729" y="535"/>
                    </a:cubicBezTo>
                    <a:close/>
                    <a:moveTo>
                      <a:pt x="5730" y="1"/>
                    </a:moveTo>
                    <a:cubicBezTo>
                      <a:pt x="4347" y="1"/>
                      <a:pt x="2988" y="541"/>
                      <a:pt x="1974" y="1555"/>
                    </a:cubicBezTo>
                    <a:cubicBezTo>
                      <a:pt x="456" y="3073"/>
                      <a:pt x="1" y="5359"/>
                      <a:pt x="824" y="7345"/>
                    </a:cubicBezTo>
                    <a:cubicBezTo>
                      <a:pt x="1640" y="9325"/>
                      <a:pt x="3579" y="10625"/>
                      <a:pt x="5729" y="10625"/>
                    </a:cubicBezTo>
                    <a:cubicBezTo>
                      <a:pt x="8661" y="10618"/>
                      <a:pt x="11036" y="8243"/>
                      <a:pt x="11043" y="5311"/>
                    </a:cubicBezTo>
                    <a:cubicBezTo>
                      <a:pt x="11036" y="3161"/>
                      <a:pt x="9743" y="1229"/>
                      <a:pt x="7763" y="406"/>
                    </a:cubicBezTo>
                    <a:cubicBezTo>
                      <a:pt x="7106" y="133"/>
                      <a:pt x="6415" y="1"/>
                      <a:pt x="573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5"/>
              <p:cNvSpPr/>
              <p:nvPr/>
            </p:nvSpPr>
            <p:spPr>
              <a:xfrm>
                <a:off x="4955956" y="3280332"/>
                <a:ext cx="1225024" cy="1178738"/>
              </a:xfrm>
              <a:custGeom>
                <a:avLst/>
                <a:gdLst/>
                <a:ahLst/>
                <a:cxnLst/>
                <a:rect l="l" t="t" r="r" b="b"/>
                <a:pathLst>
                  <a:path w="11037" h="10625" extrusionOk="0">
                    <a:moveTo>
                      <a:pt x="5730" y="535"/>
                    </a:moveTo>
                    <a:cubicBezTo>
                      <a:pt x="8363" y="535"/>
                      <a:pt x="10499" y="2678"/>
                      <a:pt x="10499" y="5311"/>
                    </a:cubicBezTo>
                    <a:cubicBezTo>
                      <a:pt x="10499" y="7243"/>
                      <a:pt x="9335" y="8985"/>
                      <a:pt x="7553" y="9720"/>
                    </a:cubicBezTo>
                    <a:cubicBezTo>
                      <a:pt x="6962" y="9966"/>
                      <a:pt x="6341" y="10085"/>
                      <a:pt x="5725" y="10085"/>
                    </a:cubicBezTo>
                    <a:cubicBezTo>
                      <a:pt x="4484" y="10085"/>
                      <a:pt x="3265" y="9600"/>
                      <a:pt x="2355" y="8686"/>
                    </a:cubicBezTo>
                    <a:cubicBezTo>
                      <a:pt x="988" y="7318"/>
                      <a:pt x="579" y="5270"/>
                      <a:pt x="1314" y="3481"/>
                    </a:cubicBezTo>
                    <a:cubicBezTo>
                      <a:pt x="2056" y="1698"/>
                      <a:pt x="3797" y="535"/>
                      <a:pt x="5730" y="535"/>
                    </a:cubicBezTo>
                    <a:close/>
                    <a:moveTo>
                      <a:pt x="5729" y="1"/>
                    </a:moveTo>
                    <a:cubicBezTo>
                      <a:pt x="4348" y="1"/>
                      <a:pt x="2989" y="541"/>
                      <a:pt x="1974" y="1555"/>
                    </a:cubicBezTo>
                    <a:cubicBezTo>
                      <a:pt x="450" y="3073"/>
                      <a:pt x="1" y="5359"/>
                      <a:pt x="817" y="7345"/>
                    </a:cubicBezTo>
                    <a:cubicBezTo>
                      <a:pt x="1641" y="9325"/>
                      <a:pt x="3580" y="10625"/>
                      <a:pt x="5730" y="10625"/>
                    </a:cubicBezTo>
                    <a:cubicBezTo>
                      <a:pt x="8662" y="10618"/>
                      <a:pt x="11036" y="8243"/>
                      <a:pt x="11036" y="5311"/>
                    </a:cubicBezTo>
                    <a:cubicBezTo>
                      <a:pt x="11036" y="3161"/>
                      <a:pt x="9744" y="1229"/>
                      <a:pt x="7757" y="406"/>
                    </a:cubicBezTo>
                    <a:cubicBezTo>
                      <a:pt x="7101" y="133"/>
                      <a:pt x="6412" y="1"/>
                      <a:pt x="572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5"/>
              <p:cNvSpPr/>
              <p:nvPr/>
            </p:nvSpPr>
            <p:spPr>
              <a:xfrm>
                <a:off x="5541996" y="3024172"/>
                <a:ext cx="895709" cy="1025862"/>
              </a:xfrm>
              <a:custGeom>
                <a:avLst/>
                <a:gdLst/>
                <a:ahLst/>
                <a:cxnLst/>
                <a:rect l="l" t="t" r="r" b="b"/>
                <a:pathLst>
                  <a:path w="8070" h="9247" extrusionOk="0">
                    <a:moveTo>
                      <a:pt x="6151" y="3429"/>
                    </a:moveTo>
                    <a:lnTo>
                      <a:pt x="7559" y="8763"/>
                    </a:lnTo>
                    <a:lnTo>
                      <a:pt x="892" y="7511"/>
                    </a:lnTo>
                    <a:lnTo>
                      <a:pt x="6151" y="3429"/>
                    </a:lnTo>
                    <a:close/>
                    <a:moveTo>
                      <a:pt x="5641" y="0"/>
                    </a:moveTo>
                    <a:lnTo>
                      <a:pt x="5273" y="95"/>
                    </a:lnTo>
                    <a:lnTo>
                      <a:pt x="6049" y="3034"/>
                    </a:lnTo>
                    <a:lnTo>
                      <a:pt x="1" y="7729"/>
                    </a:lnTo>
                    <a:lnTo>
                      <a:pt x="8070" y="9246"/>
                    </a:lnTo>
                    <a:lnTo>
                      <a:pt x="5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5"/>
              <p:cNvSpPr/>
              <p:nvPr/>
            </p:nvSpPr>
            <p:spPr>
              <a:xfrm>
                <a:off x="6393086" y="3174274"/>
                <a:ext cx="742429" cy="862115"/>
              </a:xfrm>
              <a:custGeom>
                <a:avLst/>
                <a:gdLst/>
                <a:ahLst/>
                <a:cxnLst/>
                <a:rect l="l" t="t" r="r" b="b"/>
                <a:pathLst>
                  <a:path w="6689" h="7771" extrusionOk="0">
                    <a:moveTo>
                      <a:pt x="6402" y="1"/>
                    </a:moveTo>
                    <a:lnTo>
                      <a:pt x="0" y="7526"/>
                    </a:lnTo>
                    <a:lnTo>
                      <a:pt x="286" y="7771"/>
                    </a:lnTo>
                    <a:lnTo>
                      <a:pt x="6688" y="246"/>
                    </a:lnTo>
                    <a:lnTo>
                      <a:pt x="64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5"/>
              <p:cNvSpPr/>
              <p:nvPr/>
            </p:nvSpPr>
            <p:spPr>
              <a:xfrm>
                <a:off x="7047720" y="2557004"/>
                <a:ext cx="421550" cy="1333721"/>
              </a:xfrm>
              <a:custGeom>
                <a:avLst/>
                <a:gdLst/>
                <a:ahLst/>
                <a:cxnLst/>
                <a:rect l="l" t="t" r="r" b="b"/>
                <a:pathLst>
                  <a:path w="3798" h="12022" extrusionOk="0">
                    <a:moveTo>
                      <a:pt x="1454" y="0"/>
                    </a:moveTo>
                    <a:cubicBezTo>
                      <a:pt x="1382" y="0"/>
                      <a:pt x="1311" y="39"/>
                      <a:pt x="1280" y="129"/>
                    </a:cubicBezTo>
                    <a:lnTo>
                      <a:pt x="14" y="3823"/>
                    </a:lnTo>
                    <a:cubicBezTo>
                      <a:pt x="8" y="3857"/>
                      <a:pt x="1" y="3891"/>
                      <a:pt x="14" y="3925"/>
                    </a:cubicBezTo>
                    <a:cubicBezTo>
                      <a:pt x="49" y="4082"/>
                      <a:pt x="940" y="7735"/>
                      <a:pt x="1246" y="8518"/>
                    </a:cubicBezTo>
                    <a:cubicBezTo>
                      <a:pt x="1545" y="9300"/>
                      <a:pt x="3328" y="11831"/>
                      <a:pt x="3403" y="11940"/>
                    </a:cubicBezTo>
                    <a:cubicBezTo>
                      <a:pt x="3437" y="11988"/>
                      <a:pt x="3498" y="12022"/>
                      <a:pt x="3559" y="12022"/>
                    </a:cubicBezTo>
                    <a:cubicBezTo>
                      <a:pt x="3709" y="12022"/>
                      <a:pt x="3797" y="11845"/>
                      <a:pt x="3709" y="11722"/>
                    </a:cubicBezTo>
                    <a:cubicBezTo>
                      <a:pt x="3695" y="11702"/>
                      <a:pt x="1885" y="9123"/>
                      <a:pt x="1600" y="8382"/>
                    </a:cubicBezTo>
                    <a:cubicBezTo>
                      <a:pt x="1328" y="7681"/>
                      <a:pt x="504" y="4354"/>
                      <a:pt x="389" y="3891"/>
                    </a:cubicBezTo>
                    <a:lnTo>
                      <a:pt x="1641" y="251"/>
                    </a:lnTo>
                    <a:cubicBezTo>
                      <a:pt x="1691" y="104"/>
                      <a:pt x="1571" y="0"/>
                      <a:pt x="1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5"/>
              <p:cNvSpPr/>
              <p:nvPr/>
            </p:nvSpPr>
            <p:spPr>
              <a:xfrm>
                <a:off x="6260117" y="2970588"/>
                <a:ext cx="820235" cy="549486"/>
              </a:xfrm>
              <a:custGeom>
                <a:avLst/>
                <a:gdLst/>
                <a:ahLst/>
                <a:cxnLst/>
                <a:rect l="l" t="t" r="r" b="b"/>
                <a:pathLst>
                  <a:path w="7390" h="4953" extrusionOk="0">
                    <a:moveTo>
                      <a:pt x="7185" y="0"/>
                    </a:moveTo>
                    <a:lnTo>
                      <a:pt x="1" y="4640"/>
                    </a:lnTo>
                    <a:lnTo>
                      <a:pt x="205" y="4953"/>
                    </a:lnTo>
                    <a:lnTo>
                      <a:pt x="7389" y="313"/>
                    </a:lnTo>
                    <a:lnTo>
                      <a:pt x="71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5"/>
              <p:cNvSpPr/>
              <p:nvPr/>
            </p:nvSpPr>
            <p:spPr>
              <a:xfrm>
                <a:off x="7368710" y="3795538"/>
                <a:ext cx="147398" cy="147994"/>
              </a:xfrm>
              <a:custGeom>
                <a:avLst/>
                <a:gdLst/>
                <a:ahLst/>
                <a:cxnLst/>
                <a:rect l="l" t="t" r="r" b="b"/>
                <a:pathLst>
                  <a:path w="1328" h="1334" extrusionOk="0">
                    <a:moveTo>
                      <a:pt x="667" y="0"/>
                    </a:moveTo>
                    <a:cubicBezTo>
                      <a:pt x="300" y="0"/>
                      <a:pt x="0" y="300"/>
                      <a:pt x="0" y="667"/>
                    </a:cubicBezTo>
                    <a:cubicBezTo>
                      <a:pt x="0" y="1034"/>
                      <a:pt x="300" y="1334"/>
                      <a:pt x="667" y="1334"/>
                    </a:cubicBezTo>
                    <a:cubicBezTo>
                      <a:pt x="1035" y="1334"/>
                      <a:pt x="1327" y="1034"/>
                      <a:pt x="1327" y="667"/>
                    </a:cubicBezTo>
                    <a:cubicBezTo>
                      <a:pt x="1327" y="300"/>
                      <a:pt x="1035" y="0"/>
                      <a:pt x="66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5"/>
              <p:cNvSpPr/>
              <p:nvPr/>
            </p:nvSpPr>
            <p:spPr>
              <a:xfrm>
                <a:off x="5517800" y="3795538"/>
                <a:ext cx="148175" cy="147994"/>
              </a:xfrm>
              <a:custGeom>
                <a:avLst/>
                <a:gdLst/>
                <a:ahLst/>
                <a:cxnLst/>
                <a:rect l="l" t="t" r="r" b="b"/>
                <a:pathLst>
                  <a:path w="1335" h="1334" extrusionOk="0">
                    <a:moveTo>
                      <a:pt x="668" y="0"/>
                    </a:moveTo>
                    <a:cubicBezTo>
                      <a:pt x="300" y="0"/>
                      <a:pt x="1" y="300"/>
                      <a:pt x="1" y="667"/>
                    </a:cubicBezTo>
                    <a:cubicBezTo>
                      <a:pt x="1" y="1034"/>
                      <a:pt x="300" y="1334"/>
                      <a:pt x="668" y="1334"/>
                    </a:cubicBezTo>
                    <a:cubicBezTo>
                      <a:pt x="1035" y="1334"/>
                      <a:pt x="1334" y="1034"/>
                      <a:pt x="1334" y="667"/>
                    </a:cubicBezTo>
                    <a:cubicBezTo>
                      <a:pt x="1334" y="300"/>
                      <a:pt x="1035" y="0"/>
                      <a:pt x="66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35"/>
              <p:cNvSpPr/>
              <p:nvPr/>
            </p:nvSpPr>
            <p:spPr>
              <a:xfrm>
                <a:off x="5979972" y="2987340"/>
                <a:ext cx="478933" cy="84203"/>
              </a:xfrm>
              <a:custGeom>
                <a:avLst/>
                <a:gdLst/>
                <a:ahLst/>
                <a:cxnLst/>
                <a:rect l="l" t="t" r="r" b="b"/>
                <a:pathLst>
                  <a:path w="4315" h="759" extrusionOk="0">
                    <a:moveTo>
                      <a:pt x="737" y="1"/>
                    </a:moveTo>
                    <a:cubicBezTo>
                      <a:pt x="505" y="1"/>
                      <a:pt x="314" y="24"/>
                      <a:pt x="212" y="94"/>
                    </a:cubicBezTo>
                    <a:cubicBezTo>
                      <a:pt x="41" y="210"/>
                      <a:pt x="1" y="523"/>
                      <a:pt x="225" y="618"/>
                    </a:cubicBezTo>
                    <a:cubicBezTo>
                      <a:pt x="388" y="685"/>
                      <a:pt x="624" y="759"/>
                      <a:pt x="1013" y="759"/>
                    </a:cubicBezTo>
                    <a:cubicBezTo>
                      <a:pt x="1177" y="759"/>
                      <a:pt x="1369" y="745"/>
                      <a:pt x="1593" y="713"/>
                    </a:cubicBezTo>
                    <a:cubicBezTo>
                      <a:pt x="2348" y="604"/>
                      <a:pt x="3783" y="713"/>
                      <a:pt x="4049" y="597"/>
                    </a:cubicBezTo>
                    <a:cubicBezTo>
                      <a:pt x="4314" y="475"/>
                      <a:pt x="4049" y="108"/>
                      <a:pt x="3777" y="60"/>
                    </a:cubicBezTo>
                    <a:cubicBezTo>
                      <a:pt x="3724" y="51"/>
                      <a:pt x="3649" y="47"/>
                      <a:pt x="3559" y="47"/>
                    </a:cubicBezTo>
                    <a:cubicBezTo>
                      <a:pt x="3242" y="47"/>
                      <a:pt x="2729" y="92"/>
                      <a:pt x="2280" y="92"/>
                    </a:cubicBezTo>
                    <a:cubicBezTo>
                      <a:pt x="2200" y="92"/>
                      <a:pt x="2123" y="90"/>
                      <a:pt x="2049" y="87"/>
                    </a:cubicBezTo>
                    <a:cubicBezTo>
                      <a:pt x="1657" y="70"/>
                      <a:pt x="1136" y="1"/>
                      <a:pt x="7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35"/>
              <p:cNvSpPr/>
              <p:nvPr/>
            </p:nvSpPr>
            <p:spPr>
              <a:xfrm>
                <a:off x="6244245" y="3859661"/>
                <a:ext cx="383035" cy="327051"/>
              </a:xfrm>
              <a:custGeom>
                <a:avLst/>
                <a:gdLst/>
                <a:ahLst/>
                <a:cxnLst/>
                <a:rect l="l" t="t" r="r" b="b"/>
                <a:pathLst>
                  <a:path w="3451" h="2948" extrusionOk="0">
                    <a:moveTo>
                      <a:pt x="1417" y="599"/>
                    </a:moveTo>
                    <a:cubicBezTo>
                      <a:pt x="1421" y="599"/>
                      <a:pt x="1425" y="599"/>
                      <a:pt x="1430" y="599"/>
                    </a:cubicBezTo>
                    <a:lnTo>
                      <a:pt x="1573" y="599"/>
                    </a:lnTo>
                    <a:cubicBezTo>
                      <a:pt x="1695" y="599"/>
                      <a:pt x="1790" y="701"/>
                      <a:pt x="1790" y="824"/>
                    </a:cubicBezTo>
                    <a:cubicBezTo>
                      <a:pt x="1783" y="871"/>
                      <a:pt x="1743" y="912"/>
                      <a:pt x="1688" y="912"/>
                    </a:cubicBezTo>
                    <a:lnTo>
                      <a:pt x="1300" y="905"/>
                    </a:lnTo>
                    <a:cubicBezTo>
                      <a:pt x="1253" y="905"/>
                      <a:pt x="1205" y="865"/>
                      <a:pt x="1205" y="810"/>
                    </a:cubicBezTo>
                    <a:cubicBezTo>
                      <a:pt x="1212" y="692"/>
                      <a:pt x="1301" y="599"/>
                      <a:pt x="1417" y="599"/>
                    </a:cubicBezTo>
                    <a:close/>
                    <a:moveTo>
                      <a:pt x="838" y="1171"/>
                    </a:moveTo>
                    <a:cubicBezTo>
                      <a:pt x="885" y="1171"/>
                      <a:pt x="926" y="1218"/>
                      <a:pt x="926" y="1266"/>
                    </a:cubicBezTo>
                    <a:lnTo>
                      <a:pt x="919" y="1654"/>
                    </a:lnTo>
                    <a:cubicBezTo>
                      <a:pt x="919" y="1708"/>
                      <a:pt x="879" y="1749"/>
                      <a:pt x="824" y="1749"/>
                    </a:cubicBezTo>
                    <a:cubicBezTo>
                      <a:pt x="708" y="1749"/>
                      <a:pt x="606" y="1647"/>
                      <a:pt x="613" y="1525"/>
                    </a:cubicBezTo>
                    <a:lnTo>
                      <a:pt x="613" y="1389"/>
                    </a:lnTo>
                    <a:cubicBezTo>
                      <a:pt x="613" y="1266"/>
                      <a:pt x="715" y="1171"/>
                      <a:pt x="838" y="1171"/>
                    </a:cubicBezTo>
                    <a:close/>
                    <a:moveTo>
                      <a:pt x="2151" y="1191"/>
                    </a:moveTo>
                    <a:cubicBezTo>
                      <a:pt x="2266" y="1198"/>
                      <a:pt x="2369" y="1293"/>
                      <a:pt x="2362" y="1416"/>
                    </a:cubicBezTo>
                    <a:lnTo>
                      <a:pt x="2362" y="1559"/>
                    </a:lnTo>
                    <a:cubicBezTo>
                      <a:pt x="2362" y="1671"/>
                      <a:pt x="2266" y="1770"/>
                      <a:pt x="2155" y="1770"/>
                    </a:cubicBezTo>
                    <a:cubicBezTo>
                      <a:pt x="2151" y="1770"/>
                      <a:pt x="2148" y="1770"/>
                      <a:pt x="2144" y="1770"/>
                    </a:cubicBezTo>
                    <a:cubicBezTo>
                      <a:pt x="2090" y="1770"/>
                      <a:pt x="2049" y="1729"/>
                      <a:pt x="2049" y="1674"/>
                    </a:cubicBezTo>
                    <a:lnTo>
                      <a:pt x="2056" y="1286"/>
                    </a:lnTo>
                    <a:cubicBezTo>
                      <a:pt x="2056" y="1232"/>
                      <a:pt x="2096" y="1191"/>
                      <a:pt x="2151" y="1191"/>
                    </a:cubicBezTo>
                    <a:close/>
                    <a:moveTo>
                      <a:pt x="1675" y="2035"/>
                    </a:moveTo>
                    <a:cubicBezTo>
                      <a:pt x="1722" y="2042"/>
                      <a:pt x="1770" y="2082"/>
                      <a:pt x="1763" y="2130"/>
                    </a:cubicBezTo>
                    <a:cubicBezTo>
                      <a:pt x="1763" y="2253"/>
                      <a:pt x="1661" y="2348"/>
                      <a:pt x="1545" y="2348"/>
                    </a:cubicBezTo>
                    <a:lnTo>
                      <a:pt x="1402" y="2348"/>
                    </a:lnTo>
                    <a:cubicBezTo>
                      <a:pt x="1280" y="2348"/>
                      <a:pt x="1185" y="2246"/>
                      <a:pt x="1192" y="2123"/>
                    </a:cubicBezTo>
                    <a:cubicBezTo>
                      <a:pt x="1192" y="2076"/>
                      <a:pt x="1232" y="2035"/>
                      <a:pt x="1287" y="2035"/>
                    </a:cubicBezTo>
                    <a:close/>
                    <a:moveTo>
                      <a:pt x="1486" y="0"/>
                    </a:moveTo>
                    <a:cubicBezTo>
                      <a:pt x="688" y="0"/>
                      <a:pt x="28" y="642"/>
                      <a:pt x="14" y="1450"/>
                    </a:cubicBezTo>
                    <a:cubicBezTo>
                      <a:pt x="1" y="2344"/>
                      <a:pt x="732" y="2948"/>
                      <a:pt x="1499" y="2948"/>
                    </a:cubicBezTo>
                    <a:cubicBezTo>
                      <a:pt x="1852" y="2948"/>
                      <a:pt x="2213" y="2819"/>
                      <a:pt x="2511" y="2532"/>
                    </a:cubicBezTo>
                    <a:cubicBezTo>
                      <a:pt x="3450" y="1620"/>
                      <a:pt x="2818" y="21"/>
                      <a:pt x="1511" y="1"/>
                    </a:cubicBezTo>
                    <a:cubicBezTo>
                      <a:pt x="1503" y="0"/>
                      <a:pt x="1495" y="0"/>
                      <a:pt x="1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35"/>
              <p:cNvSpPr/>
              <p:nvPr/>
            </p:nvSpPr>
            <p:spPr>
              <a:xfrm>
                <a:off x="6380211" y="3869867"/>
                <a:ext cx="328871" cy="174065"/>
              </a:xfrm>
              <a:custGeom>
                <a:avLst/>
                <a:gdLst/>
                <a:ahLst/>
                <a:cxnLst/>
                <a:rect l="l" t="t" r="r" b="b"/>
                <a:pathLst>
                  <a:path w="2963" h="1569" extrusionOk="0">
                    <a:moveTo>
                      <a:pt x="2691" y="1"/>
                    </a:moveTo>
                    <a:cubicBezTo>
                      <a:pt x="2662" y="1"/>
                      <a:pt x="2631" y="8"/>
                      <a:pt x="2599" y="24"/>
                    </a:cubicBezTo>
                    <a:lnTo>
                      <a:pt x="177" y="1215"/>
                    </a:lnTo>
                    <a:cubicBezTo>
                      <a:pt x="1" y="1303"/>
                      <a:pt x="62" y="1569"/>
                      <a:pt x="266" y="1569"/>
                    </a:cubicBezTo>
                    <a:cubicBezTo>
                      <a:pt x="293" y="1569"/>
                      <a:pt x="320" y="1562"/>
                      <a:pt x="348" y="1555"/>
                    </a:cubicBezTo>
                    <a:lnTo>
                      <a:pt x="2770" y="364"/>
                    </a:lnTo>
                    <a:cubicBezTo>
                      <a:pt x="2962" y="265"/>
                      <a:pt x="2864" y="1"/>
                      <a:pt x="269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5"/>
              <p:cNvSpPr/>
              <p:nvPr/>
            </p:nvSpPr>
            <p:spPr>
              <a:xfrm>
                <a:off x="6599976" y="3864986"/>
                <a:ext cx="155611" cy="51365"/>
              </a:xfrm>
              <a:custGeom>
                <a:avLst/>
                <a:gdLst/>
                <a:ahLst/>
                <a:cxnLst/>
                <a:rect l="l" t="t" r="r" b="b"/>
                <a:pathLst>
                  <a:path w="1402" h="463" extrusionOk="0">
                    <a:moveTo>
                      <a:pt x="123" y="0"/>
                    </a:moveTo>
                    <a:cubicBezTo>
                      <a:pt x="55" y="0"/>
                      <a:pt x="0" y="55"/>
                      <a:pt x="0" y="123"/>
                    </a:cubicBezTo>
                    <a:lnTo>
                      <a:pt x="0" y="334"/>
                    </a:lnTo>
                    <a:cubicBezTo>
                      <a:pt x="0" y="402"/>
                      <a:pt x="55" y="456"/>
                      <a:pt x="116" y="456"/>
                    </a:cubicBezTo>
                    <a:lnTo>
                      <a:pt x="1279" y="463"/>
                    </a:lnTo>
                    <a:cubicBezTo>
                      <a:pt x="1347" y="463"/>
                      <a:pt x="1395" y="408"/>
                      <a:pt x="1395" y="340"/>
                    </a:cubicBezTo>
                    <a:lnTo>
                      <a:pt x="1402" y="123"/>
                    </a:lnTo>
                    <a:cubicBezTo>
                      <a:pt x="1402" y="61"/>
                      <a:pt x="1347" y="7"/>
                      <a:pt x="1279" y="7"/>
                    </a:cubicBezTo>
                    <a:lnTo>
                      <a:pt x="12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35"/>
              <p:cNvSpPr/>
              <p:nvPr/>
            </p:nvSpPr>
            <p:spPr>
              <a:xfrm>
                <a:off x="6973799" y="2556893"/>
                <a:ext cx="266826" cy="95963"/>
              </a:xfrm>
              <a:custGeom>
                <a:avLst/>
                <a:gdLst/>
                <a:ahLst/>
                <a:cxnLst/>
                <a:rect l="l" t="t" r="r" b="b"/>
                <a:pathLst>
                  <a:path w="2404" h="865" extrusionOk="0">
                    <a:moveTo>
                      <a:pt x="2136" y="1"/>
                    </a:moveTo>
                    <a:cubicBezTo>
                      <a:pt x="2119" y="1"/>
                      <a:pt x="2101" y="3"/>
                      <a:pt x="2082" y="7"/>
                    </a:cubicBezTo>
                    <a:lnTo>
                      <a:pt x="211" y="497"/>
                    </a:lnTo>
                    <a:cubicBezTo>
                      <a:pt x="0" y="552"/>
                      <a:pt x="41" y="865"/>
                      <a:pt x="259" y="865"/>
                    </a:cubicBezTo>
                    <a:lnTo>
                      <a:pt x="306" y="865"/>
                    </a:lnTo>
                    <a:lnTo>
                      <a:pt x="2177" y="375"/>
                    </a:lnTo>
                    <a:cubicBezTo>
                      <a:pt x="2403" y="312"/>
                      <a:pt x="2340" y="1"/>
                      <a:pt x="21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35"/>
              <p:cNvSpPr/>
              <p:nvPr/>
            </p:nvSpPr>
            <p:spPr>
              <a:xfrm>
                <a:off x="6580331" y="3624135"/>
                <a:ext cx="96009" cy="194145"/>
              </a:xfrm>
              <a:custGeom>
                <a:avLst/>
                <a:gdLst/>
                <a:ahLst/>
                <a:cxnLst/>
                <a:rect l="l" t="t" r="r" b="b"/>
                <a:pathLst>
                  <a:path w="865" h="1750" extrusionOk="0">
                    <a:moveTo>
                      <a:pt x="865" y="1"/>
                    </a:moveTo>
                    <a:lnTo>
                      <a:pt x="69" y="171"/>
                    </a:lnTo>
                    <a:lnTo>
                      <a:pt x="0" y="1579"/>
                    </a:lnTo>
                    <a:lnTo>
                      <a:pt x="239" y="1749"/>
                    </a:lnTo>
                    <a:lnTo>
                      <a:pt x="844" y="1702"/>
                    </a:lnTo>
                    <a:lnTo>
                      <a:pt x="783" y="1341"/>
                    </a:lnTo>
                    <a:lnTo>
                      <a:pt x="865"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5"/>
              <p:cNvSpPr/>
              <p:nvPr/>
            </p:nvSpPr>
            <p:spPr>
              <a:xfrm>
                <a:off x="6564459" y="3749498"/>
                <a:ext cx="276482" cy="126693"/>
              </a:xfrm>
              <a:custGeom>
                <a:avLst/>
                <a:gdLst/>
                <a:ahLst/>
                <a:cxnLst/>
                <a:rect l="l" t="t" r="r" b="b"/>
                <a:pathLst>
                  <a:path w="2491" h="1142" extrusionOk="0">
                    <a:moveTo>
                      <a:pt x="933" y="0"/>
                    </a:moveTo>
                    <a:lnTo>
                      <a:pt x="933" y="0"/>
                    </a:lnTo>
                    <a:cubicBezTo>
                      <a:pt x="939" y="177"/>
                      <a:pt x="817" y="327"/>
                      <a:pt x="654" y="374"/>
                    </a:cubicBezTo>
                    <a:cubicBezTo>
                      <a:pt x="592" y="393"/>
                      <a:pt x="539" y="400"/>
                      <a:pt x="493" y="400"/>
                    </a:cubicBezTo>
                    <a:cubicBezTo>
                      <a:pt x="313" y="400"/>
                      <a:pt x="231" y="290"/>
                      <a:pt x="150" y="279"/>
                    </a:cubicBezTo>
                    <a:cubicBezTo>
                      <a:pt x="148" y="279"/>
                      <a:pt x="146" y="279"/>
                      <a:pt x="144" y="279"/>
                    </a:cubicBezTo>
                    <a:cubicBezTo>
                      <a:pt x="47" y="279"/>
                      <a:pt x="21" y="616"/>
                      <a:pt x="7" y="769"/>
                    </a:cubicBezTo>
                    <a:cubicBezTo>
                      <a:pt x="1" y="926"/>
                      <a:pt x="62" y="1041"/>
                      <a:pt x="191" y="1082"/>
                    </a:cubicBezTo>
                    <a:cubicBezTo>
                      <a:pt x="211" y="1088"/>
                      <a:pt x="255" y="1090"/>
                      <a:pt x="313" y="1090"/>
                    </a:cubicBezTo>
                    <a:cubicBezTo>
                      <a:pt x="470" y="1090"/>
                      <a:pt x="735" y="1074"/>
                      <a:pt x="920" y="1074"/>
                    </a:cubicBezTo>
                    <a:cubicBezTo>
                      <a:pt x="988" y="1074"/>
                      <a:pt x="1045" y="1076"/>
                      <a:pt x="1082" y="1082"/>
                    </a:cubicBezTo>
                    <a:cubicBezTo>
                      <a:pt x="1191" y="1099"/>
                      <a:pt x="1380" y="1142"/>
                      <a:pt x="1596" y="1142"/>
                    </a:cubicBezTo>
                    <a:cubicBezTo>
                      <a:pt x="1719" y="1142"/>
                      <a:pt x="1850" y="1128"/>
                      <a:pt x="1980" y="1089"/>
                    </a:cubicBezTo>
                    <a:cubicBezTo>
                      <a:pt x="2334" y="980"/>
                      <a:pt x="2491" y="885"/>
                      <a:pt x="2423" y="681"/>
                    </a:cubicBezTo>
                    <a:cubicBezTo>
                      <a:pt x="2361" y="483"/>
                      <a:pt x="2151" y="483"/>
                      <a:pt x="2062" y="477"/>
                    </a:cubicBezTo>
                    <a:cubicBezTo>
                      <a:pt x="1974" y="470"/>
                      <a:pt x="1783" y="470"/>
                      <a:pt x="1661" y="395"/>
                    </a:cubicBezTo>
                    <a:cubicBezTo>
                      <a:pt x="1531" y="320"/>
                      <a:pt x="933" y="0"/>
                      <a:pt x="9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35"/>
              <p:cNvSpPr/>
              <p:nvPr/>
            </p:nvSpPr>
            <p:spPr>
              <a:xfrm>
                <a:off x="6674674" y="3762367"/>
                <a:ext cx="17981" cy="19636"/>
              </a:xfrm>
              <a:custGeom>
                <a:avLst/>
                <a:gdLst/>
                <a:ahLst/>
                <a:cxnLst/>
                <a:rect l="l" t="t" r="r" b="b"/>
                <a:pathLst>
                  <a:path w="162" h="177" extrusionOk="0">
                    <a:moveTo>
                      <a:pt x="125" y="0"/>
                    </a:moveTo>
                    <a:cubicBezTo>
                      <a:pt x="121" y="0"/>
                      <a:pt x="118" y="2"/>
                      <a:pt x="117" y="7"/>
                    </a:cubicBezTo>
                    <a:lnTo>
                      <a:pt x="8" y="136"/>
                    </a:lnTo>
                    <a:cubicBezTo>
                      <a:pt x="1" y="150"/>
                      <a:pt x="1" y="156"/>
                      <a:pt x="8" y="170"/>
                    </a:cubicBezTo>
                    <a:cubicBezTo>
                      <a:pt x="15" y="170"/>
                      <a:pt x="21" y="170"/>
                      <a:pt x="21" y="177"/>
                    </a:cubicBezTo>
                    <a:cubicBezTo>
                      <a:pt x="35" y="177"/>
                      <a:pt x="42" y="170"/>
                      <a:pt x="42" y="163"/>
                    </a:cubicBezTo>
                    <a:lnTo>
                      <a:pt x="151" y="34"/>
                    </a:lnTo>
                    <a:cubicBezTo>
                      <a:pt x="161" y="23"/>
                      <a:pt x="139" y="0"/>
                      <a:pt x="1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35"/>
              <p:cNvSpPr/>
              <p:nvPr/>
            </p:nvSpPr>
            <p:spPr>
              <a:xfrm>
                <a:off x="6690546" y="3771797"/>
                <a:ext cx="17648" cy="19082"/>
              </a:xfrm>
              <a:custGeom>
                <a:avLst/>
                <a:gdLst/>
                <a:ahLst/>
                <a:cxnLst/>
                <a:rect l="l" t="t" r="r" b="b"/>
                <a:pathLst>
                  <a:path w="159" h="172" extrusionOk="0">
                    <a:moveTo>
                      <a:pt x="125" y="0"/>
                    </a:moveTo>
                    <a:cubicBezTo>
                      <a:pt x="119" y="0"/>
                      <a:pt x="113" y="3"/>
                      <a:pt x="110" y="10"/>
                    </a:cubicBezTo>
                    <a:lnTo>
                      <a:pt x="8" y="139"/>
                    </a:lnTo>
                    <a:cubicBezTo>
                      <a:pt x="1" y="146"/>
                      <a:pt x="1" y="160"/>
                      <a:pt x="8" y="167"/>
                    </a:cubicBezTo>
                    <a:cubicBezTo>
                      <a:pt x="11" y="170"/>
                      <a:pt x="13" y="172"/>
                      <a:pt x="14" y="172"/>
                    </a:cubicBezTo>
                    <a:cubicBezTo>
                      <a:pt x="16" y="172"/>
                      <a:pt x="18" y="170"/>
                      <a:pt x="21" y="167"/>
                    </a:cubicBezTo>
                    <a:cubicBezTo>
                      <a:pt x="25" y="170"/>
                      <a:pt x="28" y="172"/>
                      <a:pt x="31" y="172"/>
                    </a:cubicBezTo>
                    <a:cubicBezTo>
                      <a:pt x="35" y="172"/>
                      <a:pt x="38" y="170"/>
                      <a:pt x="42" y="167"/>
                    </a:cubicBezTo>
                    <a:lnTo>
                      <a:pt x="144" y="37"/>
                    </a:lnTo>
                    <a:cubicBezTo>
                      <a:pt x="159" y="22"/>
                      <a:pt x="141" y="0"/>
                      <a:pt x="1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35"/>
              <p:cNvSpPr/>
              <p:nvPr/>
            </p:nvSpPr>
            <p:spPr>
              <a:xfrm>
                <a:off x="6705641" y="3780783"/>
                <a:ext cx="17870" cy="19193"/>
              </a:xfrm>
              <a:custGeom>
                <a:avLst/>
                <a:gdLst/>
                <a:ahLst/>
                <a:cxnLst/>
                <a:rect l="l" t="t" r="r" b="b"/>
                <a:pathLst>
                  <a:path w="161" h="173" extrusionOk="0">
                    <a:moveTo>
                      <a:pt x="127" y="1"/>
                    </a:moveTo>
                    <a:cubicBezTo>
                      <a:pt x="123" y="1"/>
                      <a:pt x="118" y="4"/>
                      <a:pt x="117" y="11"/>
                    </a:cubicBezTo>
                    <a:lnTo>
                      <a:pt x="8" y="140"/>
                    </a:lnTo>
                    <a:cubicBezTo>
                      <a:pt x="1" y="147"/>
                      <a:pt x="1" y="161"/>
                      <a:pt x="8" y="167"/>
                    </a:cubicBezTo>
                    <a:cubicBezTo>
                      <a:pt x="11" y="171"/>
                      <a:pt x="14" y="172"/>
                      <a:pt x="17" y="172"/>
                    </a:cubicBezTo>
                    <a:cubicBezTo>
                      <a:pt x="20" y="172"/>
                      <a:pt x="21" y="171"/>
                      <a:pt x="21" y="167"/>
                    </a:cubicBezTo>
                    <a:cubicBezTo>
                      <a:pt x="35" y="167"/>
                      <a:pt x="42" y="167"/>
                      <a:pt x="48" y="161"/>
                    </a:cubicBezTo>
                    <a:lnTo>
                      <a:pt x="151" y="38"/>
                    </a:lnTo>
                    <a:cubicBezTo>
                      <a:pt x="161" y="23"/>
                      <a:pt x="141" y="1"/>
                      <a:pt x="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35"/>
              <p:cNvSpPr/>
              <p:nvPr/>
            </p:nvSpPr>
            <p:spPr>
              <a:xfrm>
                <a:off x="6566013" y="3821941"/>
                <a:ext cx="274928" cy="54250"/>
              </a:xfrm>
              <a:custGeom>
                <a:avLst/>
                <a:gdLst/>
                <a:ahLst/>
                <a:cxnLst/>
                <a:rect l="l" t="t" r="r" b="b"/>
                <a:pathLst>
                  <a:path w="2477" h="489" extrusionOk="0">
                    <a:moveTo>
                      <a:pt x="2395" y="0"/>
                    </a:moveTo>
                    <a:cubicBezTo>
                      <a:pt x="2266" y="102"/>
                      <a:pt x="2116" y="177"/>
                      <a:pt x="1960" y="239"/>
                    </a:cubicBezTo>
                    <a:cubicBezTo>
                      <a:pt x="1866" y="267"/>
                      <a:pt x="1731" y="276"/>
                      <a:pt x="1587" y="276"/>
                    </a:cubicBezTo>
                    <a:cubicBezTo>
                      <a:pt x="1417" y="276"/>
                      <a:pt x="1233" y="263"/>
                      <a:pt x="1082" y="252"/>
                    </a:cubicBezTo>
                    <a:cubicBezTo>
                      <a:pt x="1031" y="248"/>
                      <a:pt x="979" y="247"/>
                      <a:pt x="926" y="247"/>
                    </a:cubicBezTo>
                    <a:cubicBezTo>
                      <a:pt x="724" y="247"/>
                      <a:pt x="515" y="268"/>
                      <a:pt x="384" y="268"/>
                    </a:cubicBezTo>
                    <a:cubicBezTo>
                      <a:pt x="360" y="268"/>
                      <a:pt x="338" y="268"/>
                      <a:pt x="320" y="266"/>
                    </a:cubicBezTo>
                    <a:cubicBezTo>
                      <a:pt x="211" y="245"/>
                      <a:pt x="102" y="218"/>
                      <a:pt x="0" y="184"/>
                    </a:cubicBezTo>
                    <a:lnTo>
                      <a:pt x="0" y="184"/>
                    </a:lnTo>
                    <a:cubicBezTo>
                      <a:pt x="0" y="293"/>
                      <a:pt x="68" y="395"/>
                      <a:pt x="177" y="429"/>
                    </a:cubicBezTo>
                    <a:cubicBezTo>
                      <a:pt x="197" y="435"/>
                      <a:pt x="241" y="437"/>
                      <a:pt x="299" y="437"/>
                    </a:cubicBezTo>
                    <a:cubicBezTo>
                      <a:pt x="456" y="437"/>
                      <a:pt x="721" y="421"/>
                      <a:pt x="906" y="421"/>
                    </a:cubicBezTo>
                    <a:cubicBezTo>
                      <a:pt x="974" y="421"/>
                      <a:pt x="1031" y="423"/>
                      <a:pt x="1068" y="429"/>
                    </a:cubicBezTo>
                    <a:cubicBezTo>
                      <a:pt x="1177" y="446"/>
                      <a:pt x="1366" y="489"/>
                      <a:pt x="1582" y="489"/>
                    </a:cubicBezTo>
                    <a:cubicBezTo>
                      <a:pt x="1705" y="489"/>
                      <a:pt x="1836" y="475"/>
                      <a:pt x="1966" y="436"/>
                    </a:cubicBezTo>
                    <a:cubicBezTo>
                      <a:pt x="2327" y="327"/>
                      <a:pt x="2477" y="232"/>
                      <a:pt x="2409" y="28"/>
                    </a:cubicBezTo>
                    <a:cubicBezTo>
                      <a:pt x="2402" y="21"/>
                      <a:pt x="2402" y="14"/>
                      <a:pt x="2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35"/>
              <p:cNvSpPr/>
              <p:nvPr/>
            </p:nvSpPr>
            <p:spPr>
              <a:xfrm>
                <a:off x="5987520" y="2821041"/>
                <a:ext cx="758301" cy="928568"/>
              </a:xfrm>
              <a:custGeom>
                <a:avLst/>
                <a:gdLst/>
                <a:ahLst/>
                <a:cxnLst/>
                <a:rect l="l" t="t" r="r" b="b"/>
                <a:pathLst>
                  <a:path w="6832" h="8370" extrusionOk="0">
                    <a:moveTo>
                      <a:pt x="55" y="1"/>
                    </a:moveTo>
                    <a:lnTo>
                      <a:pt x="55" y="1"/>
                    </a:lnTo>
                    <a:cubicBezTo>
                      <a:pt x="55" y="1"/>
                      <a:pt x="1" y="947"/>
                      <a:pt x="429" y="1498"/>
                    </a:cubicBezTo>
                    <a:cubicBezTo>
                      <a:pt x="1096" y="2348"/>
                      <a:pt x="4831" y="4110"/>
                      <a:pt x="4831" y="4110"/>
                    </a:cubicBezTo>
                    <a:cubicBezTo>
                      <a:pt x="4831" y="4110"/>
                      <a:pt x="4818" y="6580"/>
                      <a:pt x="4818" y="6934"/>
                    </a:cubicBezTo>
                    <a:lnTo>
                      <a:pt x="4818" y="8369"/>
                    </a:lnTo>
                    <a:lnTo>
                      <a:pt x="6532" y="8206"/>
                    </a:lnTo>
                    <a:cubicBezTo>
                      <a:pt x="6532" y="8206"/>
                      <a:pt x="6831" y="3586"/>
                      <a:pt x="6566" y="2994"/>
                    </a:cubicBezTo>
                    <a:cubicBezTo>
                      <a:pt x="6301" y="2396"/>
                      <a:pt x="4457" y="824"/>
                      <a:pt x="2749" y="123"/>
                    </a:cubicBezTo>
                    <a:lnTo>
                      <a:pt x="5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35"/>
              <p:cNvSpPr/>
              <p:nvPr/>
            </p:nvSpPr>
            <p:spPr>
              <a:xfrm>
                <a:off x="6102286" y="1443055"/>
                <a:ext cx="495471" cy="526521"/>
              </a:xfrm>
              <a:custGeom>
                <a:avLst/>
                <a:gdLst/>
                <a:ahLst/>
                <a:cxnLst/>
                <a:rect l="l" t="t" r="r" b="b"/>
                <a:pathLst>
                  <a:path w="4464" h="4746" extrusionOk="0">
                    <a:moveTo>
                      <a:pt x="1841" y="0"/>
                    </a:moveTo>
                    <a:cubicBezTo>
                      <a:pt x="1737" y="0"/>
                      <a:pt x="1634" y="9"/>
                      <a:pt x="1532" y="26"/>
                    </a:cubicBezTo>
                    <a:cubicBezTo>
                      <a:pt x="1259" y="80"/>
                      <a:pt x="960" y="182"/>
                      <a:pt x="783" y="400"/>
                    </a:cubicBezTo>
                    <a:cubicBezTo>
                      <a:pt x="722" y="468"/>
                      <a:pt x="681" y="557"/>
                      <a:pt x="620" y="625"/>
                    </a:cubicBezTo>
                    <a:cubicBezTo>
                      <a:pt x="538" y="693"/>
                      <a:pt x="450" y="754"/>
                      <a:pt x="361" y="808"/>
                    </a:cubicBezTo>
                    <a:cubicBezTo>
                      <a:pt x="225" y="917"/>
                      <a:pt x="130" y="1067"/>
                      <a:pt x="82" y="1237"/>
                    </a:cubicBezTo>
                    <a:cubicBezTo>
                      <a:pt x="28" y="1448"/>
                      <a:pt x="1" y="1666"/>
                      <a:pt x="8" y="1890"/>
                    </a:cubicBezTo>
                    <a:cubicBezTo>
                      <a:pt x="14" y="2094"/>
                      <a:pt x="62" y="2305"/>
                      <a:pt x="157" y="2489"/>
                    </a:cubicBezTo>
                    <a:cubicBezTo>
                      <a:pt x="164" y="2502"/>
                      <a:pt x="171" y="2516"/>
                      <a:pt x="178" y="2536"/>
                    </a:cubicBezTo>
                    <a:cubicBezTo>
                      <a:pt x="178" y="2550"/>
                      <a:pt x="171" y="2570"/>
                      <a:pt x="171" y="2584"/>
                    </a:cubicBezTo>
                    <a:cubicBezTo>
                      <a:pt x="110" y="2802"/>
                      <a:pt x="144" y="3053"/>
                      <a:pt x="191" y="3271"/>
                    </a:cubicBezTo>
                    <a:cubicBezTo>
                      <a:pt x="232" y="3462"/>
                      <a:pt x="314" y="3632"/>
                      <a:pt x="429" y="3781"/>
                    </a:cubicBezTo>
                    <a:cubicBezTo>
                      <a:pt x="463" y="3822"/>
                      <a:pt x="497" y="3856"/>
                      <a:pt x="531" y="3890"/>
                    </a:cubicBezTo>
                    <a:cubicBezTo>
                      <a:pt x="545" y="3897"/>
                      <a:pt x="552" y="3911"/>
                      <a:pt x="559" y="3917"/>
                    </a:cubicBezTo>
                    <a:cubicBezTo>
                      <a:pt x="566" y="3931"/>
                      <a:pt x="566" y="3952"/>
                      <a:pt x="566" y="3965"/>
                    </a:cubicBezTo>
                    <a:cubicBezTo>
                      <a:pt x="572" y="4081"/>
                      <a:pt x="593" y="4196"/>
                      <a:pt x="634" y="4305"/>
                    </a:cubicBezTo>
                    <a:cubicBezTo>
                      <a:pt x="647" y="4346"/>
                      <a:pt x="661" y="4380"/>
                      <a:pt x="681" y="4414"/>
                    </a:cubicBezTo>
                    <a:cubicBezTo>
                      <a:pt x="702" y="4448"/>
                      <a:pt x="736" y="4482"/>
                      <a:pt x="770" y="4503"/>
                    </a:cubicBezTo>
                    <a:cubicBezTo>
                      <a:pt x="906" y="4611"/>
                      <a:pt x="1055" y="4686"/>
                      <a:pt x="1212" y="4741"/>
                    </a:cubicBezTo>
                    <a:cubicBezTo>
                      <a:pt x="1215" y="4744"/>
                      <a:pt x="1220" y="4746"/>
                      <a:pt x="1226" y="4746"/>
                    </a:cubicBezTo>
                    <a:cubicBezTo>
                      <a:pt x="1232" y="4746"/>
                      <a:pt x="1239" y="4744"/>
                      <a:pt x="1246" y="4741"/>
                    </a:cubicBezTo>
                    <a:cubicBezTo>
                      <a:pt x="1253" y="4734"/>
                      <a:pt x="1259" y="4727"/>
                      <a:pt x="1266" y="4713"/>
                    </a:cubicBezTo>
                    <a:cubicBezTo>
                      <a:pt x="1341" y="4401"/>
                      <a:pt x="1171" y="4020"/>
                      <a:pt x="1062" y="3734"/>
                    </a:cubicBezTo>
                    <a:cubicBezTo>
                      <a:pt x="947" y="3421"/>
                      <a:pt x="797" y="3101"/>
                      <a:pt x="756" y="2761"/>
                    </a:cubicBezTo>
                    <a:cubicBezTo>
                      <a:pt x="749" y="2693"/>
                      <a:pt x="749" y="2625"/>
                      <a:pt x="749" y="2550"/>
                    </a:cubicBezTo>
                    <a:cubicBezTo>
                      <a:pt x="797" y="2210"/>
                      <a:pt x="892" y="1876"/>
                      <a:pt x="1021" y="1557"/>
                    </a:cubicBezTo>
                    <a:cubicBezTo>
                      <a:pt x="1035" y="1502"/>
                      <a:pt x="1069" y="1441"/>
                      <a:pt x="1103" y="1393"/>
                    </a:cubicBezTo>
                    <a:cubicBezTo>
                      <a:pt x="1151" y="1353"/>
                      <a:pt x="1212" y="1319"/>
                      <a:pt x="1273" y="1305"/>
                    </a:cubicBezTo>
                    <a:cubicBezTo>
                      <a:pt x="1346" y="1286"/>
                      <a:pt x="1419" y="1277"/>
                      <a:pt x="1491" y="1277"/>
                    </a:cubicBezTo>
                    <a:cubicBezTo>
                      <a:pt x="1677" y="1277"/>
                      <a:pt x="1861" y="1332"/>
                      <a:pt x="2042" y="1400"/>
                    </a:cubicBezTo>
                    <a:cubicBezTo>
                      <a:pt x="2355" y="1516"/>
                      <a:pt x="2681" y="1638"/>
                      <a:pt x="2947" y="1856"/>
                    </a:cubicBezTo>
                    <a:cubicBezTo>
                      <a:pt x="3069" y="1951"/>
                      <a:pt x="3069" y="2053"/>
                      <a:pt x="3144" y="2183"/>
                    </a:cubicBezTo>
                    <a:cubicBezTo>
                      <a:pt x="3212" y="2319"/>
                      <a:pt x="3314" y="2802"/>
                      <a:pt x="3457" y="2870"/>
                    </a:cubicBezTo>
                    <a:cubicBezTo>
                      <a:pt x="3484" y="2883"/>
                      <a:pt x="3511" y="2897"/>
                      <a:pt x="3539" y="2904"/>
                    </a:cubicBezTo>
                    <a:cubicBezTo>
                      <a:pt x="3585" y="2917"/>
                      <a:pt x="3631" y="2923"/>
                      <a:pt x="3678" y="2923"/>
                    </a:cubicBezTo>
                    <a:cubicBezTo>
                      <a:pt x="3963" y="2923"/>
                      <a:pt x="4245" y="2691"/>
                      <a:pt x="4362" y="2434"/>
                    </a:cubicBezTo>
                    <a:cubicBezTo>
                      <a:pt x="4437" y="2244"/>
                      <a:pt x="4464" y="2040"/>
                      <a:pt x="4444" y="1836"/>
                    </a:cubicBezTo>
                    <a:cubicBezTo>
                      <a:pt x="4423" y="1618"/>
                      <a:pt x="4369" y="1373"/>
                      <a:pt x="4205" y="1210"/>
                    </a:cubicBezTo>
                    <a:cubicBezTo>
                      <a:pt x="4158" y="1162"/>
                      <a:pt x="4090" y="1121"/>
                      <a:pt x="4035" y="1067"/>
                    </a:cubicBezTo>
                    <a:cubicBezTo>
                      <a:pt x="3933" y="958"/>
                      <a:pt x="3906" y="795"/>
                      <a:pt x="3811" y="686"/>
                    </a:cubicBezTo>
                    <a:cubicBezTo>
                      <a:pt x="3682" y="543"/>
                      <a:pt x="3505" y="448"/>
                      <a:pt x="3314" y="414"/>
                    </a:cubicBezTo>
                    <a:cubicBezTo>
                      <a:pt x="3185" y="407"/>
                      <a:pt x="3062" y="393"/>
                      <a:pt x="2940" y="380"/>
                    </a:cubicBezTo>
                    <a:cubicBezTo>
                      <a:pt x="2892" y="380"/>
                      <a:pt x="2852" y="373"/>
                      <a:pt x="2804" y="352"/>
                    </a:cubicBezTo>
                    <a:cubicBezTo>
                      <a:pt x="2777" y="339"/>
                      <a:pt x="2743" y="325"/>
                      <a:pt x="2715" y="305"/>
                    </a:cubicBezTo>
                    <a:cubicBezTo>
                      <a:pt x="2552" y="169"/>
                      <a:pt x="2355" y="80"/>
                      <a:pt x="2151" y="26"/>
                    </a:cubicBezTo>
                    <a:cubicBezTo>
                      <a:pt x="2049" y="9"/>
                      <a:pt x="1945" y="0"/>
                      <a:pt x="1841" y="0"/>
                    </a:cubicBezTo>
                    <a:close/>
                  </a:path>
                </a:pathLst>
              </a:custGeom>
              <a:solidFill>
                <a:srgbClr val="9C7A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35"/>
              <p:cNvSpPr/>
              <p:nvPr/>
            </p:nvSpPr>
            <p:spPr>
              <a:xfrm>
                <a:off x="6224600" y="1947055"/>
                <a:ext cx="154169" cy="145775"/>
              </a:xfrm>
              <a:custGeom>
                <a:avLst/>
                <a:gdLst/>
                <a:ahLst/>
                <a:cxnLst/>
                <a:rect l="l" t="t" r="r" b="b"/>
                <a:pathLst>
                  <a:path w="1389" h="1314" extrusionOk="0">
                    <a:moveTo>
                      <a:pt x="69" y="0"/>
                    </a:moveTo>
                    <a:lnTo>
                      <a:pt x="1" y="1062"/>
                    </a:lnTo>
                    <a:lnTo>
                      <a:pt x="1314" y="1313"/>
                    </a:lnTo>
                    <a:lnTo>
                      <a:pt x="1389" y="239"/>
                    </a:lnTo>
                    <a:lnTo>
                      <a:pt x="69"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35"/>
              <p:cNvSpPr/>
              <p:nvPr/>
            </p:nvSpPr>
            <p:spPr>
              <a:xfrm>
                <a:off x="6152122" y="1557101"/>
                <a:ext cx="365609" cy="465615"/>
              </a:xfrm>
              <a:custGeom>
                <a:avLst/>
                <a:gdLst/>
                <a:ahLst/>
                <a:cxnLst/>
                <a:rect l="l" t="t" r="r" b="b"/>
                <a:pathLst>
                  <a:path w="3294" h="4197" extrusionOk="0">
                    <a:moveTo>
                      <a:pt x="1636" y="1"/>
                    </a:moveTo>
                    <a:cubicBezTo>
                      <a:pt x="1583" y="1"/>
                      <a:pt x="1528" y="2"/>
                      <a:pt x="1470" y="5"/>
                    </a:cubicBezTo>
                    <a:cubicBezTo>
                      <a:pt x="913" y="32"/>
                      <a:pt x="532" y="331"/>
                      <a:pt x="300" y="787"/>
                    </a:cubicBezTo>
                    <a:cubicBezTo>
                      <a:pt x="76" y="1277"/>
                      <a:pt x="1" y="1828"/>
                      <a:pt x="82" y="2359"/>
                    </a:cubicBezTo>
                    <a:cubicBezTo>
                      <a:pt x="178" y="2815"/>
                      <a:pt x="395" y="3236"/>
                      <a:pt x="715" y="3577"/>
                    </a:cubicBezTo>
                    <a:cubicBezTo>
                      <a:pt x="1015" y="3890"/>
                      <a:pt x="1445" y="4196"/>
                      <a:pt x="2006" y="4196"/>
                    </a:cubicBezTo>
                    <a:cubicBezTo>
                      <a:pt x="2018" y="4196"/>
                      <a:pt x="2030" y="4196"/>
                      <a:pt x="2042" y="4196"/>
                    </a:cubicBezTo>
                    <a:cubicBezTo>
                      <a:pt x="2620" y="4189"/>
                      <a:pt x="2920" y="3774"/>
                      <a:pt x="3069" y="3373"/>
                    </a:cubicBezTo>
                    <a:cubicBezTo>
                      <a:pt x="3219" y="2971"/>
                      <a:pt x="3253" y="2230"/>
                      <a:pt x="3260" y="1842"/>
                    </a:cubicBezTo>
                    <a:cubicBezTo>
                      <a:pt x="3267" y="1454"/>
                      <a:pt x="3294" y="780"/>
                      <a:pt x="2749" y="379"/>
                    </a:cubicBezTo>
                    <a:cubicBezTo>
                      <a:pt x="2371" y="110"/>
                      <a:pt x="2096" y="1"/>
                      <a:pt x="1636"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35"/>
              <p:cNvSpPr/>
              <p:nvPr/>
            </p:nvSpPr>
            <p:spPr>
              <a:xfrm>
                <a:off x="6332596" y="1772769"/>
                <a:ext cx="54497" cy="18860"/>
              </a:xfrm>
              <a:custGeom>
                <a:avLst/>
                <a:gdLst/>
                <a:ahLst/>
                <a:cxnLst/>
                <a:rect l="l" t="t" r="r" b="b"/>
                <a:pathLst>
                  <a:path w="491" h="170" extrusionOk="0">
                    <a:moveTo>
                      <a:pt x="238" y="0"/>
                    </a:moveTo>
                    <a:cubicBezTo>
                      <a:pt x="159" y="0"/>
                      <a:pt x="80" y="29"/>
                      <a:pt x="21" y="88"/>
                    </a:cubicBezTo>
                    <a:cubicBezTo>
                      <a:pt x="1" y="102"/>
                      <a:pt x="1" y="129"/>
                      <a:pt x="21" y="149"/>
                    </a:cubicBezTo>
                    <a:cubicBezTo>
                      <a:pt x="28" y="156"/>
                      <a:pt x="38" y="160"/>
                      <a:pt x="49" y="160"/>
                    </a:cubicBezTo>
                    <a:cubicBezTo>
                      <a:pt x="60" y="160"/>
                      <a:pt x="72" y="156"/>
                      <a:pt x="83" y="149"/>
                    </a:cubicBezTo>
                    <a:cubicBezTo>
                      <a:pt x="125" y="104"/>
                      <a:pt x="184" y="81"/>
                      <a:pt x="242" y="81"/>
                    </a:cubicBezTo>
                    <a:cubicBezTo>
                      <a:pt x="304" y="81"/>
                      <a:pt x="367" y="107"/>
                      <a:pt x="409" y="156"/>
                    </a:cubicBezTo>
                    <a:cubicBezTo>
                      <a:pt x="423" y="170"/>
                      <a:pt x="430" y="170"/>
                      <a:pt x="443" y="170"/>
                    </a:cubicBezTo>
                    <a:cubicBezTo>
                      <a:pt x="450" y="170"/>
                      <a:pt x="464" y="170"/>
                      <a:pt x="470" y="163"/>
                    </a:cubicBezTo>
                    <a:cubicBezTo>
                      <a:pt x="491" y="149"/>
                      <a:pt x="491" y="115"/>
                      <a:pt x="470" y="102"/>
                    </a:cubicBezTo>
                    <a:cubicBezTo>
                      <a:pt x="410" y="35"/>
                      <a:pt x="324" y="0"/>
                      <a:pt x="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35"/>
              <p:cNvSpPr/>
              <p:nvPr/>
            </p:nvSpPr>
            <p:spPr>
              <a:xfrm>
                <a:off x="6454354" y="1785638"/>
                <a:ext cx="55829" cy="19636"/>
              </a:xfrm>
              <a:custGeom>
                <a:avLst/>
                <a:gdLst/>
                <a:ahLst/>
                <a:cxnLst/>
                <a:rect l="l" t="t" r="r" b="b"/>
                <a:pathLst>
                  <a:path w="503" h="177" extrusionOk="0">
                    <a:moveTo>
                      <a:pt x="250" y="1"/>
                    </a:moveTo>
                    <a:cubicBezTo>
                      <a:pt x="173" y="1"/>
                      <a:pt x="95" y="30"/>
                      <a:pt x="33" y="88"/>
                    </a:cubicBezTo>
                    <a:cubicBezTo>
                      <a:pt x="1" y="120"/>
                      <a:pt x="29" y="166"/>
                      <a:pt x="62" y="166"/>
                    </a:cubicBezTo>
                    <a:cubicBezTo>
                      <a:pt x="71" y="166"/>
                      <a:pt x="79" y="163"/>
                      <a:pt x="88" y="156"/>
                    </a:cubicBezTo>
                    <a:cubicBezTo>
                      <a:pt x="134" y="110"/>
                      <a:pt x="192" y="88"/>
                      <a:pt x="250" y="88"/>
                    </a:cubicBezTo>
                    <a:cubicBezTo>
                      <a:pt x="313" y="88"/>
                      <a:pt x="375" y="113"/>
                      <a:pt x="421" y="163"/>
                    </a:cubicBezTo>
                    <a:cubicBezTo>
                      <a:pt x="428" y="176"/>
                      <a:pt x="442" y="176"/>
                      <a:pt x="455" y="176"/>
                    </a:cubicBezTo>
                    <a:cubicBezTo>
                      <a:pt x="462" y="176"/>
                      <a:pt x="476" y="176"/>
                      <a:pt x="482" y="163"/>
                    </a:cubicBezTo>
                    <a:cubicBezTo>
                      <a:pt x="503" y="149"/>
                      <a:pt x="503" y="122"/>
                      <a:pt x="482" y="108"/>
                    </a:cubicBezTo>
                    <a:cubicBezTo>
                      <a:pt x="421" y="37"/>
                      <a:pt x="336" y="1"/>
                      <a:pt x="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35"/>
              <p:cNvSpPr/>
              <p:nvPr/>
            </p:nvSpPr>
            <p:spPr>
              <a:xfrm>
                <a:off x="6293859" y="2001083"/>
                <a:ext cx="73588" cy="24518"/>
              </a:xfrm>
              <a:custGeom>
                <a:avLst/>
                <a:gdLst/>
                <a:ahLst/>
                <a:cxnLst/>
                <a:rect l="l" t="t" r="r" b="b"/>
                <a:pathLst>
                  <a:path w="663" h="221" extrusionOk="0">
                    <a:moveTo>
                      <a:pt x="39" y="1"/>
                    </a:moveTo>
                    <a:cubicBezTo>
                      <a:pt x="12" y="1"/>
                      <a:pt x="0" y="39"/>
                      <a:pt x="30" y="51"/>
                    </a:cubicBezTo>
                    <a:cubicBezTo>
                      <a:pt x="214" y="146"/>
                      <a:pt x="418" y="201"/>
                      <a:pt x="636" y="221"/>
                    </a:cubicBezTo>
                    <a:cubicBezTo>
                      <a:pt x="649" y="221"/>
                      <a:pt x="663" y="207"/>
                      <a:pt x="663" y="194"/>
                    </a:cubicBezTo>
                    <a:cubicBezTo>
                      <a:pt x="663" y="180"/>
                      <a:pt x="649" y="167"/>
                      <a:pt x="636" y="167"/>
                    </a:cubicBezTo>
                    <a:cubicBezTo>
                      <a:pt x="432" y="153"/>
                      <a:pt x="234" y="92"/>
                      <a:pt x="51" y="3"/>
                    </a:cubicBezTo>
                    <a:cubicBezTo>
                      <a:pt x="46" y="2"/>
                      <a:pt x="42"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35"/>
              <p:cNvSpPr/>
              <p:nvPr/>
            </p:nvSpPr>
            <p:spPr>
              <a:xfrm>
                <a:off x="6303404" y="1710642"/>
                <a:ext cx="71479" cy="26293"/>
              </a:xfrm>
              <a:custGeom>
                <a:avLst/>
                <a:gdLst/>
                <a:ahLst/>
                <a:cxnLst/>
                <a:rect l="l" t="t" r="r" b="b"/>
                <a:pathLst>
                  <a:path w="644" h="237" extrusionOk="0">
                    <a:moveTo>
                      <a:pt x="440" y="0"/>
                    </a:moveTo>
                    <a:cubicBezTo>
                      <a:pt x="429" y="0"/>
                      <a:pt x="418" y="1"/>
                      <a:pt x="407" y="2"/>
                    </a:cubicBezTo>
                    <a:cubicBezTo>
                      <a:pt x="291" y="2"/>
                      <a:pt x="175" y="29"/>
                      <a:pt x="80" y="97"/>
                    </a:cubicBezTo>
                    <a:cubicBezTo>
                      <a:pt x="0" y="153"/>
                      <a:pt x="15" y="236"/>
                      <a:pt x="79" y="236"/>
                    </a:cubicBezTo>
                    <a:cubicBezTo>
                      <a:pt x="86" y="236"/>
                      <a:pt x="93" y="235"/>
                      <a:pt x="101" y="233"/>
                    </a:cubicBezTo>
                    <a:cubicBezTo>
                      <a:pt x="196" y="213"/>
                      <a:pt x="291" y="206"/>
                      <a:pt x="386" y="199"/>
                    </a:cubicBezTo>
                    <a:cubicBezTo>
                      <a:pt x="415" y="199"/>
                      <a:pt x="444" y="200"/>
                      <a:pt x="471" y="200"/>
                    </a:cubicBezTo>
                    <a:cubicBezTo>
                      <a:pt x="544" y="200"/>
                      <a:pt x="605" y="193"/>
                      <a:pt x="624" y="138"/>
                    </a:cubicBezTo>
                    <a:cubicBezTo>
                      <a:pt x="643" y="69"/>
                      <a:pt x="564" y="0"/>
                      <a:pt x="440" y="0"/>
                    </a:cubicBezTo>
                    <a:close/>
                  </a:path>
                </a:pathLst>
              </a:custGeom>
              <a:solidFill>
                <a:srgbClr val="9C7A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35"/>
              <p:cNvSpPr/>
              <p:nvPr/>
            </p:nvSpPr>
            <p:spPr>
              <a:xfrm>
                <a:off x="6458905" y="1722735"/>
                <a:ext cx="54275" cy="32727"/>
              </a:xfrm>
              <a:custGeom>
                <a:avLst/>
                <a:gdLst/>
                <a:ahLst/>
                <a:cxnLst/>
                <a:rect l="l" t="t" r="r" b="b"/>
                <a:pathLst>
                  <a:path w="489" h="295" extrusionOk="0">
                    <a:moveTo>
                      <a:pt x="148" y="0"/>
                    </a:moveTo>
                    <a:cubicBezTo>
                      <a:pt x="61" y="0"/>
                      <a:pt x="1" y="43"/>
                      <a:pt x="6" y="104"/>
                    </a:cubicBezTo>
                    <a:cubicBezTo>
                      <a:pt x="20" y="192"/>
                      <a:pt x="122" y="192"/>
                      <a:pt x="224" y="213"/>
                    </a:cubicBezTo>
                    <a:cubicBezTo>
                      <a:pt x="319" y="233"/>
                      <a:pt x="407" y="260"/>
                      <a:pt x="489" y="294"/>
                    </a:cubicBezTo>
                    <a:lnTo>
                      <a:pt x="489" y="117"/>
                    </a:lnTo>
                    <a:cubicBezTo>
                      <a:pt x="414" y="70"/>
                      <a:pt x="332" y="29"/>
                      <a:pt x="244" y="15"/>
                    </a:cubicBezTo>
                    <a:cubicBezTo>
                      <a:pt x="210" y="5"/>
                      <a:pt x="178" y="0"/>
                      <a:pt x="148" y="0"/>
                    </a:cubicBezTo>
                    <a:close/>
                  </a:path>
                </a:pathLst>
              </a:custGeom>
              <a:solidFill>
                <a:srgbClr val="9C7A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35"/>
              <p:cNvSpPr/>
              <p:nvPr/>
            </p:nvSpPr>
            <p:spPr>
              <a:xfrm>
                <a:off x="6417172" y="1808935"/>
                <a:ext cx="51279" cy="65011"/>
              </a:xfrm>
              <a:custGeom>
                <a:avLst/>
                <a:gdLst/>
                <a:ahLst/>
                <a:cxnLst/>
                <a:rect l="l" t="t" r="r" b="b"/>
                <a:pathLst>
                  <a:path w="462" h="586" extrusionOk="0">
                    <a:moveTo>
                      <a:pt x="83" y="0"/>
                    </a:moveTo>
                    <a:cubicBezTo>
                      <a:pt x="69" y="0"/>
                      <a:pt x="55" y="7"/>
                      <a:pt x="55" y="21"/>
                    </a:cubicBezTo>
                    <a:cubicBezTo>
                      <a:pt x="49" y="34"/>
                      <a:pt x="62" y="48"/>
                      <a:pt x="76" y="55"/>
                    </a:cubicBezTo>
                    <a:cubicBezTo>
                      <a:pt x="212" y="62"/>
                      <a:pt x="307" y="184"/>
                      <a:pt x="293" y="320"/>
                    </a:cubicBezTo>
                    <a:cubicBezTo>
                      <a:pt x="287" y="381"/>
                      <a:pt x="259" y="443"/>
                      <a:pt x="212" y="483"/>
                    </a:cubicBezTo>
                    <a:cubicBezTo>
                      <a:pt x="164" y="519"/>
                      <a:pt x="112" y="539"/>
                      <a:pt x="58" y="539"/>
                    </a:cubicBezTo>
                    <a:cubicBezTo>
                      <a:pt x="50" y="539"/>
                      <a:pt x="43" y="539"/>
                      <a:pt x="35" y="538"/>
                    </a:cubicBezTo>
                    <a:cubicBezTo>
                      <a:pt x="21" y="538"/>
                      <a:pt x="8" y="545"/>
                      <a:pt x="1" y="558"/>
                    </a:cubicBezTo>
                    <a:cubicBezTo>
                      <a:pt x="1" y="572"/>
                      <a:pt x="15" y="585"/>
                      <a:pt x="28" y="585"/>
                    </a:cubicBezTo>
                    <a:lnTo>
                      <a:pt x="55" y="585"/>
                    </a:lnTo>
                    <a:cubicBezTo>
                      <a:pt x="58" y="586"/>
                      <a:pt x="60" y="586"/>
                      <a:pt x="62" y="586"/>
                    </a:cubicBezTo>
                    <a:cubicBezTo>
                      <a:pt x="437" y="586"/>
                      <a:pt x="461" y="27"/>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35"/>
              <p:cNvSpPr/>
              <p:nvPr/>
            </p:nvSpPr>
            <p:spPr>
              <a:xfrm>
                <a:off x="6151456" y="1555548"/>
                <a:ext cx="394245" cy="252167"/>
              </a:xfrm>
              <a:custGeom>
                <a:avLst/>
                <a:gdLst/>
                <a:ahLst/>
                <a:cxnLst/>
                <a:rect l="l" t="t" r="r" b="b"/>
                <a:pathLst>
                  <a:path w="3552" h="2273" extrusionOk="0">
                    <a:moveTo>
                      <a:pt x="1665" y="1"/>
                    </a:moveTo>
                    <a:cubicBezTo>
                      <a:pt x="1609" y="1"/>
                      <a:pt x="1551" y="2"/>
                      <a:pt x="1490" y="5"/>
                    </a:cubicBezTo>
                    <a:cubicBezTo>
                      <a:pt x="919" y="32"/>
                      <a:pt x="538" y="332"/>
                      <a:pt x="299" y="788"/>
                    </a:cubicBezTo>
                    <a:cubicBezTo>
                      <a:pt x="82" y="1250"/>
                      <a:pt x="0" y="1760"/>
                      <a:pt x="54" y="2271"/>
                    </a:cubicBezTo>
                    <a:cubicBezTo>
                      <a:pt x="64" y="2272"/>
                      <a:pt x="73" y="2272"/>
                      <a:pt x="83" y="2272"/>
                    </a:cubicBezTo>
                    <a:cubicBezTo>
                      <a:pt x="130" y="2272"/>
                      <a:pt x="178" y="2259"/>
                      <a:pt x="218" y="2237"/>
                    </a:cubicBezTo>
                    <a:cubicBezTo>
                      <a:pt x="252" y="2210"/>
                      <a:pt x="286" y="2182"/>
                      <a:pt x="327" y="2162"/>
                    </a:cubicBezTo>
                    <a:cubicBezTo>
                      <a:pt x="343" y="2156"/>
                      <a:pt x="362" y="2154"/>
                      <a:pt x="384" y="2154"/>
                    </a:cubicBezTo>
                    <a:cubicBezTo>
                      <a:pt x="494" y="2154"/>
                      <a:pt x="657" y="2216"/>
                      <a:pt x="783" y="2216"/>
                    </a:cubicBezTo>
                    <a:cubicBezTo>
                      <a:pt x="842" y="2216"/>
                      <a:pt x="893" y="2202"/>
                      <a:pt x="925" y="2162"/>
                    </a:cubicBezTo>
                    <a:cubicBezTo>
                      <a:pt x="1041" y="2026"/>
                      <a:pt x="905" y="1454"/>
                      <a:pt x="905" y="1454"/>
                    </a:cubicBezTo>
                    <a:lnTo>
                      <a:pt x="905" y="1454"/>
                    </a:lnTo>
                    <a:cubicBezTo>
                      <a:pt x="905" y="1454"/>
                      <a:pt x="908" y="1455"/>
                      <a:pt x="914" y="1455"/>
                    </a:cubicBezTo>
                    <a:cubicBezTo>
                      <a:pt x="966" y="1455"/>
                      <a:pt x="1226" y="1438"/>
                      <a:pt x="1524" y="1128"/>
                    </a:cubicBezTo>
                    <a:cubicBezTo>
                      <a:pt x="1640" y="1012"/>
                      <a:pt x="1687" y="788"/>
                      <a:pt x="1871" y="679"/>
                    </a:cubicBezTo>
                    <a:cubicBezTo>
                      <a:pt x="2068" y="563"/>
                      <a:pt x="2334" y="665"/>
                      <a:pt x="2477" y="454"/>
                    </a:cubicBezTo>
                    <a:cubicBezTo>
                      <a:pt x="2497" y="577"/>
                      <a:pt x="2551" y="692"/>
                      <a:pt x="2640" y="781"/>
                    </a:cubicBezTo>
                    <a:cubicBezTo>
                      <a:pt x="2749" y="876"/>
                      <a:pt x="2898" y="903"/>
                      <a:pt x="2973" y="1005"/>
                    </a:cubicBezTo>
                    <a:cubicBezTo>
                      <a:pt x="3055" y="1107"/>
                      <a:pt x="3048" y="1325"/>
                      <a:pt x="3218" y="1454"/>
                    </a:cubicBezTo>
                    <a:cubicBezTo>
                      <a:pt x="3298" y="1517"/>
                      <a:pt x="3361" y="1533"/>
                      <a:pt x="3406" y="1533"/>
                    </a:cubicBezTo>
                    <a:cubicBezTo>
                      <a:pt x="3453" y="1533"/>
                      <a:pt x="3480" y="1516"/>
                      <a:pt x="3483" y="1516"/>
                    </a:cubicBezTo>
                    <a:cubicBezTo>
                      <a:pt x="3552" y="1502"/>
                      <a:pt x="3388" y="1332"/>
                      <a:pt x="3402" y="1264"/>
                    </a:cubicBezTo>
                    <a:cubicBezTo>
                      <a:pt x="3409" y="1216"/>
                      <a:pt x="3395" y="1169"/>
                      <a:pt x="3375" y="1121"/>
                    </a:cubicBezTo>
                    <a:cubicBezTo>
                      <a:pt x="3252" y="822"/>
                      <a:pt x="3048" y="570"/>
                      <a:pt x="2790" y="379"/>
                    </a:cubicBezTo>
                    <a:cubicBezTo>
                      <a:pt x="2407" y="106"/>
                      <a:pt x="2127" y="1"/>
                      <a:pt x="1665" y="1"/>
                    </a:cubicBezTo>
                    <a:close/>
                  </a:path>
                </a:pathLst>
              </a:custGeom>
              <a:solidFill>
                <a:srgbClr val="9C7A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35"/>
              <p:cNvSpPr/>
              <p:nvPr/>
            </p:nvSpPr>
            <p:spPr>
              <a:xfrm>
                <a:off x="6139358" y="1750803"/>
                <a:ext cx="97451" cy="101288"/>
              </a:xfrm>
              <a:custGeom>
                <a:avLst/>
                <a:gdLst/>
                <a:ahLst/>
                <a:cxnLst/>
                <a:rect l="l" t="t" r="r" b="b"/>
                <a:pathLst>
                  <a:path w="878" h="913" extrusionOk="0">
                    <a:moveTo>
                      <a:pt x="375" y="0"/>
                    </a:moveTo>
                    <a:cubicBezTo>
                      <a:pt x="338" y="0"/>
                      <a:pt x="301" y="7"/>
                      <a:pt x="266" y="21"/>
                    </a:cubicBezTo>
                    <a:cubicBezTo>
                      <a:pt x="75" y="96"/>
                      <a:pt x="0" y="347"/>
                      <a:pt x="89" y="592"/>
                    </a:cubicBezTo>
                    <a:cubicBezTo>
                      <a:pt x="166" y="786"/>
                      <a:pt x="334" y="912"/>
                      <a:pt x="496" y="912"/>
                    </a:cubicBezTo>
                    <a:cubicBezTo>
                      <a:pt x="533" y="912"/>
                      <a:pt x="570" y="906"/>
                      <a:pt x="606" y="892"/>
                    </a:cubicBezTo>
                    <a:cubicBezTo>
                      <a:pt x="796" y="817"/>
                      <a:pt x="878" y="558"/>
                      <a:pt x="783" y="320"/>
                    </a:cubicBezTo>
                    <a:cubicBezTo>
                      <a:pt x="705" y="127"/>
                      <a:pt x="538" y="0"/>
                      <a:pt x="375"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35"/>
              <p:cNvSpPr/>
              <p:nvPr/>
            </p:nvSpPr>
            <p:spPr>
              <a:xfrm>
                <a:off x="6380211" y="1898020"/>
                <a:ext cx="73366" cy="31840"/>
              </a:xfrm>
              <a:custGeom>
                <a:avLst/>
                <a:gdLst/>
                <a:ahLst/>
                <a:cxnLst/>
                <a:rect l="l" t="t" r="r" b="b"/>
                <a:pathLst>
                  <a:path w="661" h="287" extrusionOk="0">
                    <a:moveTo>
                      <a:pt x="1" y="0"/>
                    </a:moveTo>
                    <a:cubicBezTo>
                      <a:pt x="34" y="166"/>
                      <a:pt x="183" y="286"/>
                      <a:pt x="348" y="286"/>
                    </a:cubicBezTo>
                    <a:cubicBezTo>
                      <a:pt x="352" y="286"/>
                      <a:pt x="357" y="286"/>
                      <a:pt x="361" y="286"/>
                    </a:cubicBezTo>
                    <a:cubicBezTo>
                      <a:pt x="592" y="279"/>
                      <a:pt x="660" y="7"/>
                      <a:pt x="660" y="7"/>
                    </a:cubicBezTo>
                    <a:lnTo>
                      <a:pt x="660" y="7"/>
                    </a:lnTo>
                    <a:cubicBezTo>
                      <a:pt x="558" y="20"/>
                      <a:pt x="453" y="27"/>
                      <a:pt x="349" y="27"/>
                    </a:cubicBezTo>
                    <a:cubicBezTo>
                      <a:pt x="232" y="27"/>
                      <a:pt x="115" y="18"/>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35"/>
              <p:cNvSpPr/>
              <p:nvPr/>
            </p:nvSpPr>
            <p:spPr>
              <a:xfrm>
                <a:off x="6380211" y="1898020"/>
                <a:ext cx="73366" cy="12203"/>
              </a:xfrm>
              <a:custGeom>
                <a:avLst/>
                <a:gdLst/>
                <a:ahLst/>
                <a:cxnLst/>
                <a:rect l="l" t="t" r="r" b="b"/>
                <a:pathLst>
                  <a:path w="661" h="110" extrusionOk="0">
                    <a:moveTo>
                      <a:pt x="1" y="0"/>
                    </a:moveTo>
                    <a:lnTo>
                      <a:pt x="1" y="0"/>
                    </a:lnTo>
                    <a:cubicBezTo>
                      <a:pt x="123" y="68"/>
                      <a:pt x="259" y="109"/>
                      <a:pt x="395" y="109"/>
                    </a:cubicBezTo>
                    <a:cubicBezTo>
                      <a:pt x="613" y="102"/>
                      <a:pt x="660" y="7"/>
                      <a:pt x="660" y="7"/>
                    </a:cubicBezTo>
                    <a:lnTo>
                      <a:pt x="660" y="7"/>
                    </a:lnTo>
                    <a:cubicBezTo>
                      <a:pt x="565" y="19"/>
                      <a:pt x="468" y="24"/>
                      <a:pt x="371" y="24"/>
                    </a:cubicBezTo>
                    <a:cubicBezTo>
                      <a:pt x="247" y="24"/>
                      <a:pt x="123" y="15"/>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35"/>
              <p:cNvSpPr/>
              <p:nvPr/>
            </p:nvSpPr>
            <p:spPr>
              <a:xfrm>
                <a:off x="6164220" y="1780756"/>
                <a:ext cx="36628" cy="44931"/>
              </a:xfrm>
              <a:custGeom>
                <a:avLst/>
                <a:gdLst/>
                <a:ahLst/>
                <a:cxnLst/>
                <a:rect l="l" t="t" r="r" b="b"/>
                <a:pathLst>
                  <a:path w="330" h="405" extrusionOk="0">
                    <a:moveTo>
                      <a:pt x="142" y="0"/>
                    </a:moveTo>
                    <a:cubicBezTo>
                      <a:pt x="138" y="0"/>
                      <a:pt x="134" y="1"/>
                      <a:pt x="130" y="3"/>
                    </a:cubicBezTo>
                    <a:cubicBezTo>
                      <a:pt x="82" y="23"/>
                      <a:pt x="42" y="64"/>
                      <a:pt x="21" y="118"/>
                    </a:cubicBezTo>
                    <a:cubicBezTo>
                      <a:pt x="1" y="173"/>
                      <a:pt x="8" y="227"/>
                      <a:pt x="28" y="282"/>
                    </a:cubicBezTo>
                    <a:cubicBezTo>
                      <a:pt x="48" y="329"/>
                      <a:pt x="89" y="370"/>
                      <a:pt x="144" y="390"/>
                    </a:cubicBezTo>
                    <a:cubicBezTo>
                      <a:pt x="164" y="397"/>
                      <a:pt x="191" y="404"/>
                      <a:pt x="218" y="404"/>
                    </a:cubicBezTo>
                    <a:cubicBezTo>
                      <a:pt x="246" y="404"/>
                      <a:pt x="273" y="397"/>
                      <a:pt x="300" y="384"/>
                    </a:cubicBezTo>
                    <a:cubicBezTo>
                      <a:pt x="330" y="372"/>
                      <a:pt x="318" y="334"/>
                      <a:pt x="291" y="334"/>
                    </a:cubicBezTo>
                    <a:cubicBezTo>
                      <a:pt x="288" y="334"/>
                      <a:pt x="284" y="334"/>
                      <a:pt x="280" y="336"/>
                    </a:cubicBezTo>
                    <a:cubicBezTo>
                      <a:pt x="259" y="346"/>
                      <a:pt x="239" y="351"/>
                      <a:pt x="218" y="351"/>
                    </a:cubicBezTo>
                    <a:cubicBezTo>
                      <a:pt x="198" y="351"/>
                      <a:pt x="178" y="346"/>
                      <a:pt x="157" y="336"/>
                    </a:cubicBezTo>
                    <a:cubicBezTo>
                      <a:pt x="76" y="309"/>
                      <a:pt x="35" y="214"/>
                      <a:pt x="69" y="132"/>
                    </a:cubicBezTo>
                    <a:cubicBezTo>
                      <a:pt x="82" y="98"/>
                      <a:pt x="116" y="64"/>
                      <a:pt x="157" y="50"/>
                    </a:cubicBezTo>
                    <a:cubicBezTo>
                      <a:pt x="181" y="38"/>
                      <a:pt x="168" y="0"/>
                      <a:pt x="1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5"/>
              <p:cNvSpPr/>
              <p:nvPr/>
            </p:nvSpPr>
            <p:spPr>
              <a:xfrm>
                <a:off x="6143908" y="1523930"/>
                <a:ext cx="117097" cy="91858"/>
              </a:xfrm>
              <a:custGeom>
                <a:avLst/>
                <a:gdLst/>
                <a:ahLst/>
                <a:cxnLst/>
                <a:rect l="l" t="t" r="r" b="b"/>
                <a:pathLst>
                  <a:path w="1055" h="828" extrusionOk="0">
                    <a:moveTo>
                      <a:pt x="950" y="0"/>
                    </a:moveTo>
                    <a:cubicBezTo>
                      <a:pt x="821" y="0"/>
                      <a:pt x="682" y="73"/>
                      <a:pt x="565" y="195"/>
                    </a:cubicBezTo>
                    <a:cubicBezTo>
                      <a:pt x="510" y="249"/>
                      <a:pt x="469" y="304"/>
                      <a:pt x="429" y="365"/>
                    </a:cubicBezTo>
                    <a:cubicBezTo>
                      <a:pt x="415" y="399"/>
                      <a:pt x="401" y="426"/>
                      <a:pt x="388" y="453"/>
                    </a:cubicBezTo>
                    <a:cubicBezTo>
                      <a:pt x="361" y="501"/>
                      <a:pt x="333" y="549"/>
                      <a:pt x="299" y="596"/>
                    </a:cubicBezTo>
                    <a:cubicBezTo>
                      <a:pt x="231" y="685"/>
                      <a:pt x="129" y="746"/>
                      <a:pt x="20" y="780"/>
                    </a:cubicBezTo>
                    <a:cubicBezTo>
                      <a:pt x="7" y="780"/>
                      <a:pt x="0" y="794"/>
                      <a:pt x="0" y="807"/>
                    </a:cubicBezTo>
                    <a:cubicBezTo>
                      <a:pt x="0" y="821"/>
                      <a:pt x="14" y="828"/>
                      <a:pt x="27" y="828"/>
                    </a:cubicBezTo>
                    <a:cubicBezTo>
                      <a:pt x="150" y="794"/>
                      <a:pt x="259" y="719"/>
                      <a:pt x="340" y="624"/>
                    </a:cubicBezTo>
                    <a:cubicBezTo>
                      <a:pt x="374" y="576"/>
                      <a:pt x="401" y="521"/>
                      <a:pt x="429" y="474"/>
                    </a:cubicBezTo>
                    <a:lnTo>
                      <a:pt x="476" y="392"/>
                    </a:lnTo>
                    <a:cubicBezTo>
                      <a:pt x="510" y="331"/>
                      <a:pt x="551" y="277"/>
                      <a:pt x="599" y="229"/>
                    </a:cubicBezTo>
                    <a:cubicBezTo>
                      <a:pt x="711" y="116"/>
                      <a:pt x="838" y="50"/>
                      <a:pt x="952" y="50"/>
                    </a:cubicBezTo>
                    <a:cubicBezTo>
                      <a:pt x="975" y="50"/>
                      <a:pt x="998" y="53"/>
                      <a:pt x="1021" y="59"/>
                    </a:cubicBezTo>
                    <a:cubicBezTo>
                      <a:pt x="1034" y="59"/>
                      <a:pt x="1048" y="52"/>
                      <a:pt x="1055" y="38"/>
                    </a:cubicBezTo>
                    <a:cubicBezTo>
                      <a:pt x="1055" y="25"/>
                      <a:pt x="1048" y="11"/>
                      <a:pt x="1034" y="11"/>
                    </a:cubicBezTo>
                    <a:cubicBezTo>
                      <a:pt x="1007" y="4"/>
                      <a:pt x="979" y="0"/>
                      <a:pt x="9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5"/>
              <p:cNvSpPr/>
              <p:nvPr/>
            </p:nvSpPr>
            <p:spPr>
              <a:xfrm>
                <a:off x="6167994" y="1643191"/>
                <a:ext cx="66596" cy="36721"/>
              </a:xfrm>
              <a:custGeom>
                <a:avLst/>
                <a:gdLst/>
                <a:ahLst/>
                <a:cxnLst/>
                <a:rect l="l" t="t" r="r" b="b"/>
                <a:pathLst>
                  <a:path w="600" h="331" extrusionOk="0">
                    <a:moveTo>
                      <a:pt x="569" y="1"/>
                    </a:moveTo>
                    <a:cubicBezTo>
                      <a:pt x="562" y="1"/>
                      <a:pt x="555" y="4"/>
                      <a:pt x="552" y="11"/>
                    </a:cubicBezTo>
                    <a:cubicBezTo>
                      <a:pt x="402" y="147"/>
                      <a:pt x="218" y="243"/>
                      <a:pt x="21" y="277"/>
                    </a:cubicBezTo>
                    <a:cubicBezTo>
                      <a:pt x="8" y="283"/>
                      <a:pt x="1" y="297"/>
                      <a:pt x="1" y="311"/>
                    </a:cubicBezTo>
                    <a:cubicBezTo>
                      <a:pt x="1" y="317"/>
                      <a:pt x="14" y="331"/>
                      <a:pt x="28" y="331"/>
                    </a:cubicBezTo>
                    <a:cubicBezTo>
                      <a:pt x="239" y="290"/>
                      <a:pt x="436" y="195"/>
                      <a:pt x="586" y="45"/>
                    </a:cubicBezTo>
                    <a:cubicBezTo>
                      <a:pt x="599" y="38"/>
                      <a:pt x="599" y="18"/>
                      <a:pt x="586" y="11"/>
                    </a:cubicBezTo>
                    <a:cubicBezTo>
                      <a:pt x="582" y="4"/>
                      <a:pt x="576" y="1"/>
                      <a:pt x="5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5"/>
              <p:cNvSpPr/>
              <p:nvPr/>
            </p:nvSpPr>
            <p:spPr>
              <a:xfrm>
                <a:off x="6436817" y="1521711"/>
                <a:ext cx="71923" cy="42046"/>
              </a:xfrm>
              <a:custGeom>
                <a:avLst/>
                <a:gdLst/>
                <a:ahLst/>
                <a:cxnLst/>
                <a:rect l="l" t="t" r="r" b="b"/>
                <a:pathLst>
                  <a:path w="648" h="379" extrusionOk="0">
                    <a:moveTo>
                      <a:pt x="92" y="1"/>
                    </a:moveTo>
                    <a:cubicBezTo>
                      <a:pt x="71" y="1"/>
                      <a:pt x="49" y="2"/>
                      <a:pt x="28" y="4"/>
                    </a:cubicBezTo>
                    <a:cubicBezTo>
                      <a:pt x="14" y="4"/>
                      <a:pt x="1" y="18"/>
                      <a:pt x="1" y="31"/>
                    </a:cubicBezTo>
                    <a:cubicBezTo>
                      <a:pt x="8" y="45"/>
                      <a:pt x="21" y="58"/>
                      <a:pt x="35" y="58"/>
                    </a:cubicBezTo>
                    <a:cubicBezTo>
                      <a:pt x="60" y="55"/>
                      <a:pt x="84" y="53"/>
                      <a:pt x="109" y="53"/>
                    </a:cubicBezTo>
                    <a:cubicBezTo>
                      <a:pt x="313" y="53"/>
                      <a:pt x="502" y="176"/>
                      <a:pt x="593" y="365"/>
                    </a:cubicBezTo>
                    <a:cubicBezTo>
                      <a:pt x="600" y="378"/>
                      <a:pt x="606" y="378"/>
                      <a:pt x="613" y="378"/>
                    </a:cubicBezTo>
                    <a:lnTo>
                      <a:pt x="627" y="378"/>
                    </a:lnTo>
                    <a:cubicBezTo>
                      <a:pt x="640" y="371"/>
                      <a:pt x="647" y="358"/>
                      <a:pt x="640" y="344"/>
                    </a:cubicBezTo>
                    <a:cubicBezTo>
                      <a:pt x="541" y="132"/>
                      <a:pt x="321" y="1"/>
                      <a:pt x="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5"/>
              <p:cNvSpPr/>
              <p:nvPr/>
            </p:nvSpPr>
            <p:spPr>
              <a:xfrm>
                <a:off x="6517620" y="1666044"/>
                <a:ext cx="34075" cy="48592"/>
              </a:xfrm>
              <a:custGeom>
                <a:avLst/>
                <a:gdLst/>
                <a:ahLst/>
                <a:cxnLst/>
                <a:rect l="l" t="t" r="r" b="b"/>
                <a:pathLst>
                  <a:path w="307" h="438" extrusionOk="0">
                    <a:moveTo>
                      <a:pt x="35" y="1"/>
                    </a:moveTo>
                    <a:cubicBezTo>
                      <a:pt x="33" y="1"/>
                      <a:pt x="30" y="1"/>
                      <a:pt x="28" y="2"/>
                    </a:cubicBezTo>
                    <a:cubicBezTo>
                      <a:pt x="14" y="2"/>
                      <a:pt x="1" y="16"/>
                      <a:pt x="8" y="30"/>
                    </a:cubicBezTo>
                    <a:cubicBezTo>
                      <a:pt x="35" y="193"/>
                      <a:pt x="130" y="343"/>
                      <a:pt x="266" y="438"/>
                    </a:cubicBezTo>
                    <a:lnTo>
                      <a:pt x="280" y="438"/>
                    </a:lnTo>
                    <a:cubicBezTo>
                      <a:pt x="287" y="438"/>
                      <a:pt x="293" y="438"/>
                      <a:pt x="300" y="431"/>
                    </a:cubicBezTo>
                    <a:cubicBezTo>
                      <a:pt x="307" y="418"/>
                      <a:pt x="307" y="404"/>
                      <a:pt x="293" y="397"/>
                    </a:cubicBezTo>
                    <a:cubicBezTo>
                      <a:pt x="171" y="309"/>
                      <a:pt x="82" y="173"/>
                      <a:pt x="55" y="23"/>
                    </a:cubicBezTo>
                    <a:cubicBezTo>
                      <a:pt x="55" y="12"/>
                      <a:pt x="46"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5"/>
              <p:cNvSpPr/>
              <p:nvPr/>
            </p:nvSpPr>
            <p:spPr>
              <a:xfrm>
                <a:off x="6334926" y="1560319"/>
                <a:ext cx="46950" cy="20746"/>
              </a:xfrm>
              <a:custGeom>
                <a:avLst/>
                <a:gdLst/>
                <a:ahLst/>
                <a:cxnLst/>
                <a:rect l="l" t="t" r="r" b="b"/>
                <a:pathLst>
                  <a:path w="423" h="187" extrusionOk="0">
                    <a:moveTo>
                      <a:pt x="397" y="0"/>
                    </a:moveTo>
                    <a:cubicBezTo>
                      <a:pt x="388" y="0"/>
                      <a:pt x="379" y="5"/>
                      <a:pt x="375" y="10"/>
                    </a:cubicBezTo>
                    <a:cubicBezTo>
                      <a:pt x="354" y="44"/>
                      <a:pt x="327" y="71"/>
                      <a:pt x="300" y="98"/>
                    </a:cubicBezTo>
                    <a:cubicBezTo>
                      <a:pt x="243" y="124"/>
                      <a:pt x="183" y="137"/>
                      <a:pt x="125" y="137"/>
                    </a:cubicBezTo>
                    <a:cubicBezTo>
                      <a:pt x="92" y="137"/>
                      <a:pt x="59" y="133"/>
                      <a:pt x="28" y="125"/>
                    </a:cubicBezTo>
                    <a:cubicBezTo>
                      <a:pt x="25" y="124"/>
                      <a:pt x="23" y="124"/>
                      <a:pt x="20" y="124"/>
                    </a:cubicBezTo>
                    <a:cubicBezTo>
                      <a:pt x="9" y="124"/>
                      <a:pt x="0" y="135"/>
                      <a:pt x="0" y="146"/>
                    </a:cubicBezTo>
                    <a:cubicBezTo>
                      <a:pt x="0" y="159"/>
                      <a:pt x="7" y="173"/>
                      <a:pt x="21" y="173"/>
                    </a:cubicBezTo>
                    <a:cubicBezTo>
                      <a:pt x="68" y="180"/>
                      <a:pt x="109" y="187"/>
                      <a:pt x="157" y="187"/>
                    </a:cubicBezTo>
                    <a:cubicBezTo>
                      <a:pt x="218" y="187"/>
                      <a:pt x="279" y="173"/>
                      <a:pt x="327" y="139"/>
                    </a:cubicBezTo>
                    <a:cubicBezTo>
                      <a:pt x="361" y="112"/>
                      <a:pt x="395" y="78"/>
                      <a:pt x="415" y="44"/>
                    </a:cubicBezTo>
                    <a:cubicBezTo>
                      <a:pt x="422" y="30"/>
                      <a:pt x="415" y="17"/>
                      <a:pt x="409" y="3"/>
                    </a:cubicBezTo>
                    <a:cubicBezTo>
                      <a:pt x="405" y="1"/>
                      <a:pt x="401"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5"/>
              <p:cNvSpPr/>
              <p:nvPr/>
            </p:nvSpPr>
            <p:spPr>
              <a:xfrm>
                <a:off x="6866580" y="2493546"/>
                <a:ext cx="296128" cy="158533"/>
              </a:xfrm>
              <a:custGeom>
                <a:avLst/>
                <a:gdLst/>
                <a:ahLst/>
                <a:cxnLst/>
                <a:rect l="l" t="t" r="r" b="b"/>
                <a:pathLst>
                  <a:path w="2668" h="1429" extrusionOk="0">
                    <a:moveTo>
                      <a:pt x="510" y="0"/>
                    </a:moveTo>
                    <a:cubicBezTo>
                      <a:pt x="510" y="0"/>
                      <a:pt x="0" y="476"/>
                      <a:pt x="68" y="626"/>
                    </a:cubicBezTo>
                    <a:cubicBezTo>
                      <a:pt x="68" y="626"/>
                      <a:pt x="1701" y="932"/>
                      <a:pt x="1749" y="946"/>
                    </a:cubicBezTo>
                    <a:cubicBezTo>
                      <a:pt x="1803" y="959"/>
                      <a:pt x="2068" y="1075"/>
                      <a:pt x="2075" y="1136"/>
                    </a:cubicBezTo>
                    <a:cubicBezTo>
                      <a:pt x="2068" y="1211"/>
                      <a:pt x="2055" y="1286"/>
                      <a:pt x="2034" y="1361"/>
                    </a:cubicBezTo>
                    <a:cubicBezTo>
                      <a:pt x="2075" y="1395"/>
                      <a:pt x="2116" y="1415"/>
                      <a:pt x="2170" y="1429"/>
                    </a:cubicBezTo>
                    <a:cubicBezTo>
                      <a:pt x="2279" y="1402"/>
                      <a:pt x="2381" y="1368"/>
                      <a:pt x="2483" y="1313"/>
                    </a:cubicBezTo>
                    <a:cubicBezTo>
                      <a:pt x="2585" y="1266"/>
                      <a:pt x="2653" y="1245"/>
                      <a:pt x="2660" y="1143"/>
                    </a:cubicBezTo>
                    <a:cubicBezTo>
                      <a:pt x="2667" y="1048"/>
                      <a:pt x="2647" y="783"/>
                      <a:pt x="2585" y="701"/>
                    </a:cubicBezTo>
                    <a:cubicBezTo>
                      <a:pt x="2497" y="592"/>
                      <a:pt x="2402" y="497"/>
                      <a:pt x="2293" y="415"/>
                    </a:cubicBezTo>
                    <a:cubicBezTo>
                      <a:pt x="2271" y="404"/>
                      <a:pt x="2224" y="401"/>
                      <a:pt x="2167" y="401"/>
                    </a:cubicBezTo>
                    <a:cubicBezTo>
                      <a:pt x="2086" y="401"/>
                      <a:pt x="1984" y="408"/>
                      <a:pt x="1907" y="408"/>
                    </a:cubicBezTo>
                    <a:cubicBezTo>
                      <a:pt x="1869" y="408"/>
                      <a:pt x="1838" y="406"/>
                      <a:pt x="1817" y="402"/>
                    </a:cubicBezTo>
                    <a:cubicBezTo>
                      <a:pt x="1238" y="259"/>
                      <a:pt x="510" y="0"/>
                      <a:pt x="510"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5"/>
              <p:cNvSpPr/>
              <p:nvPr/>
            </p:nvSpPr>
            <p:spPr>
              <a:xfrm>
                <a:off x="7111208" y="2560221"/>
                <a:ext cx="35629" cy="69227"/>
              </a:xfrm>
              <a:custGeom>
                <a:avLst/>
                <a:gdLst/>
                <a:ahLst/>
                <a:cxnLst/>
                <a:rect l="l" t="t" r="r" b="b"/>
                <a:pathLst>
                  <a:path w="321" h="624" extrusionOk="0">
                    <a:moveTo>
                      <a:pt x="25" y="0"/>
                    </a:moveTo>
                    <a:cubicBezTo>
                      <a:pt x="17" y="0"/>
                      <a:pt x="11" y="4"/>
                      <a:pt x="7" y="11"/>
                    </a:cubicBezTo>
                    <a:cubicBezTo>
                      <a:pt x="0" y="25"/>
                      <a:pt x="7" y="39"/>
                      <a:pt x="14" y="46"/>
                    </a:cubicBezTo>
                    <a:cubicBezTo>
                      <a:pt x="96" y="86"/>
                      <a:pt x="170" y="134"/>
                      <a:pt x="245" y="188"/>
                    </a:cubicBezTo>
                    <a:cubicBezTo>
                      <a:pt x="273" y="324"/>
                      <a:pt x="279" y="467"/>
                      <a:pt x="273" y="603"/>
                    </a:cubicBezTo>
                    <a:cubicBezTo>
                      <a:pt x="273" y="617"/>
                      <a:pt x="286" y="624"/>
                      <a:pt x="293" y="624"/>
                    </a:cubicBezTo>
                    <a:cubicBezTo>
                      <a:pt x="307" y="624"/>
                      <a:pt x="320" y="617"/>
                      <a:pt x="320" y="603"/>
                    </a:cubicBezTo>
                    <a:cubicBezTo>
                      <a:pt x="320" y="481"/>
                      <a:pt x="313" y="202"/>
                      <a:pt x="279" y="161"/>
                    </a:cubicBezTo>
                    <a:cubicBezTo>
                      <a:pt x="204" y="100"/>
                      <a:pt x="123" y="46"/>
                      <a:pt x="41" y="5"/>
                    </a:cubicBezTo>
                    <a:cubicBezTo>
                      <a:pt x="36" y="2"/>
                      <a:pt x="30" y="0"/>
                      <a:pt x="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5"/>
              <p:cNvSpPr/>
              <p:nvPr/>
            </p:nvSpPr>
            <p:spPr>
              <a:xfrm>
                <a:off x="7090008" y="2563327"/>
                <a:ext cx="35629" cy="78213"/>
              </a:xfrm>
              <a:custGeom>
                <a:avLst/>
                <a:gdLst/>
                <a:ahLst/>
                <a:cxnLst/>
                <a:rect l="l" t="t" r="r" b="b"/>
                <a:pathLst>
                  <a:path w="321" h="705" extrusionOk="0">
                    <a:moveTo>
                      <a:pt x="25" y="1"/>
                    </a:moveTo>
                    <a:cubicBezTo>
                      <a:pt x="18" y="1"/>
                      <a:pt x="11" y="4"/>
                      <a:pt x="8" y="11"/>
                    </a:cubicBezTo>
                    <a:cubicBezTo>
                      <a:pt x="1" y="18"/>
                      <a:pt x="1" y="31"/>
                      <a:pt x="8" y="38"/>
                    </a:cubicBezTo>
                    <a:cubicBezTo>
                      <a:pt x="96" y="99"/>
                      <a:pt x="171" y="174"/>
                      <a:pt x="239" y="249"/>
                    </a:cubicBezTo>
                    <a:cubicBezTo>
                      <a:pt x="266" y="296"/>
                      <a:pt x="266" y="535"/>
                      <a:pt x="259" y="684"/>
                    </a:cubicBezTo>
                    <a:cubicBezTo>
                      <a:pt x="253" y="691"/>
                      <a:pt x="266" y="705"/>
                      <a:pt x="280" y="705"/>
                    </a:cubicBezTo>
                    <a:cubicBezTo>
                      <a:pt x="287" y="705"/>
                      <a:pt x="300" y="698"/>
                      <a:pt x="307" y="691"/>
                    </a:cubicBezTo>
                    <a:cubicBezTo>
                      <a:pt x="307" y="623"/>
                      <a:pt x="321" y="296"/>
                      <a:pt x="280" y="228"/>
                    </a:cubicBezTo>
                    <a:cubicBezTo>
                      <a:pt x="212" y="147"/>
                      <a:pt x="130" y="72"/>
                      <a:pt x="42" y="11"/>
                    </a:cubicBezTo>
                    <a:cubicBezTo>
                      <a:pt x="38" y="4"/>
                      <a:pt x="31" y="1"/>
                      <a:pt x="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5"/>
              <p:cNvSpPr/>
              <p:nvPr/>
            </p:nvSpPr>
            <p:spPr>
              <a:xfrm>
                <a:off x="6606747" y="2394365"/>
                <a:ext cx="59048" cy="29066"/>
              </a:xfrm>
              <a:custGeom>
                <a:avLst/>
                <a:gdLst/>
                <a:ahLst/>
                <a:cxnLst/>
                <a:rect l="l" t="t" r="r" b="b"/>
                <a:pathLst>
                  <a:path w="532" h="262" extrusionOk="0">
                    <a:moveTo>
                      <a:pt x="465" y="0"/>
                    </a:moveTo>
                    <a:cubicBezTo>
                      <a:pt x="456" y="0"/>
                      <a:pt x="448" y="5"/>
                      <a:pt x="443" y="10"/>
                    </a:cubicBezTo>
                    <a:cubicBezTo>
                      <a:pt x="416" y="51"/>
                      <a:pt x="375" y="78"/>
                      <a:pt x="327" y="91"/>
                    </a:cubicBezTo>
                    <a:lnTo>
                      <a:pt x="21" y="214"/>
                    </a:lnTo>
                    <a:cubicBezTo>
                      <a:pt x="7" y="214"/>
                      <a:pt x="1" y="227"/>
                      <a:pt x="7" y="241"/>
                    </a:cubicBezTo>
                    <a:cubicBezTo>
                      <a:pt x="7" y="255"/>
                      <a:pt x="21" y="255"/>
                      <a:pt x="35" y="255"/>
                    </a:cubicBezTo>
                    <a:lnTo>
                      <a:pt x="348" y="132"/>
                    </a:lnTo>
                    <a:cubicBezTo>
                      <a:pt x="361" y="125"/>
                      <a:pt x="375" y="119"/>
                      <a:pt x="395" y="112"/>
                    </a:cubicBezTo>
                    <a:lnTo>
                      <a:pt x="395" y="112"/>
                    </a:lnTo>
                    <a:cubicBezTo>
                      <a:pt x="368" y="153"/>
                      <a:pt x="348" y="193"/>
                      <a:pt x="327" y="227"/>
                    </a:cubicBezTo>
                    <a:cubicBezTo>
                      <a:pt x="320" y="234"/>
                      <a:pt x="320" y="248"/>
                      <a:pt x="327" y="255"/>
                    </a:cubicBezTo>
                    <a:cubicBezTo>
                      <a:pt x="327" y="261"/>
                      <a:pt x="334" y="261"/>
                      <a:pt x="341" y="261"/>
                    </a:cubicBezTo>
                    <a:lnTo>
                      <a:pt x="354" y="261"/>
                    </a:lnTo>
                    <a:lnTo>
                      <a:pt x="518" y="200"/>
                    </a:lnTo>
                    <a:cubicBezTo>
                      <a:pt x="524" y="193"/>
                      <a:pt x="531" y="180"/>
                      <a:pt x="524" y="173"/>
                    </a:cubicBezTo>
                    <a:cubicBezTo>
                      <a:pt x="524" y="163"/>
                      <a:pt x="517" y="157"/>
                      <a:pt x="508" y="157"/>
                    </a:cubicBezTo>
                    <a:cubicBezTo>
                      <a:pt x="505" y="157"/>
                      <a:pt x="501" y="158"/>
                      <a:pt x="497" y="159"/>
                    </a:cubicBezTo>
                    <a:lnTo>
                      <a:pt x="395" y="200"/>
                    </a:lnTo>
                    <a:cubicBezTo>
                      <a:pt x="429" y="146"/>
                      <a:pt x="456" y="91"/>
                      <a:pt x="484" y="30"/>
                    </a:cubicBezTo>
                    <a:cubicBezTo>
                      <a:pt x="490" y="23"/>
                      <a:pt x="484" y="10"/>
                      <a:pt x="477" y="3"/>
                    </a:cubicBezTo>
                    <a:cubicBezTo>
                      <a:pt x="473" y="1"/>
                      <a:pt x="469" y="0"/>
                      <a:pt x="4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5"/>
              <p:cNvSpPr/>
              <p:nvPr/>
            </p:nvSpPr>
            <p:spPr>
              <a:xfrm>
                <a:off x="5947563" y="2041354"/>
                <a:ext cx="530877" cy="907267"/>
              </a:xfrm>
              <a:custGeom>
                <a:avLst/>
                <a:gdLst/>
                <a:ahLst/>
                <a:cxnLst/>
                <a:rect l="l" t="t" r="r" b="b"/>
                <a:pathLst>
                  <a:path w="4783" h="8178" extrusionOk="0">
                    <a:moveTo>
                      <a:pt x="2885" y="0"/>
                    </a:moveTo>
                    <a:cubicBezTo>
                      <a:pt x="2288" y="0"/>
                      <a:pt x="1427" y="157"/>
                      <a:pt x="1068" y="1185"/>
                    </a:cubicBezTo>
                    <a:cubicBezTo>
                      <a:pt x="953" y="1525"/>
                      <a:pt x="932" y="2852"/>
                      <a:pt x="640" y="4246"/>
                    </a:cubicBezTo>
                    <a:cubicBezTo>
                      <a:pt x="313" y="5818"/>
                      <a:pt x="0" y="7451"/>
                      <a:pt x="143" y="7621"/>
                    </a:cubicBezTo>
                    <a:cubicBezTo>
                      <a:pt x="361" y="7866"/>
                      <a:pt x="1513" y="8177"/>
                      <a:pt x="2352" y="8177"/>
                    </a:cubicBezTo>
                    <a:cubicBezTo>
                      <a:pt x="2585" y="8177"/>
                      <a:pt x="2795" y="8153"/>
                      <a:pt x="2953" y="8097"/>
                    </a:cubicBezTo>
                    <a:cubicBezTo>
                      <a:pt x="2953" y="8097"/>
                      <a:pt x="3776" y="7730"/>
                      <a:pt x="4348" y="7709"/>
                    </a:cubicBezTo>
                    <a:cubicBezTo>
                      <a:pt x="4783" y="7696"/>
                      <a:pt x="4368" y="6274"/>
                      <a:pt x="4477" y="4859"/>
                    </a:cubicBezTo>
                    <a:cubicBezTo>
                      <a:pt x="4545" y="3933"/>
                      <a:pt x="4524" y="3008"/>
                      <a:pt x="4409" y="2090"/>
                    </a:cubicBezTo>
                    <a:cubicBezTo>
                      <a:pt x="4361" y="1675"/>
                      <a:pt x="4205" y="974"/>
                      <a:pt x="3681" y="470"/>
                    </a:cubicBezTo>
                    <a:cubicBezTo>
                      <a:pt x="3538" y="334"/>
                      <a:pt x="3313" y="14"/>
                      <a:pt x="3116" y="8"/>
                    </a:cubicBezTo>
                    <a:cubicBezTo>
                      <a:pt x="3045" y="4"/>
                      <a:pt x="2968" y="0"/>
                      <a:pt x="28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5"/>
              <p:cNvSpPr/>
              <p:nvPr/>
            </p:nvSpPr>
            <p:spPr>
              <a:xfrm>
                <a:off x="5963434" y="2044461"/>
                <a:ext cx="254506" cy="229535"/>
              </a:xfrm>
              <a:custGeom>
                <a:avLst/>
                <a:gdLst/>
                <a:ahLst/>
                <a:cxnLst/>
                <a:rect l="l" t="t" r="r" b="b"/>
                <a:pathLst>
                  <a:path w="2293" h="2069" extrusionOk="0">
                    <a:moveTo>
                      <a:pt x="2293" y="0"/>
                    </a:moveTo>
                    <a:cubicBezTo>
                      <a:pt x="1919" y="68"/>
                      <a:pt x="1551" y="170"/>
                      <a:pt x="1197" y="306"/>
                    </a:cubicBezTo>
                    <a:cubicBezTo>
                      <a:pt x="578" y="544"/>
                      <a:pt x="82" y="782"/>
                      <a:pt x="68" y="857"/>
                    </a:cubicBezTo>
                    <a:cubicBezTo>
                      <a:pt x="1" y="1181"/>
                      <a:pt x="192" y="1978"/>
                      <a:pt x="868" y="1978"/>
                    </a:cubicBezTo>
                    <a:cubicBezTo>
                      <a:pt x="944" y="1978"/>
                      <a:pt x="1027" y="1968"/>
                      <a:pt x="1116" y="1946"/>
                    </a:cubicBezTo>
                    <a:cubicBezTo>
                      <a:pt x="1249" y="1913"/>
                      <a:pt x="1349" y="1891"/>
                      <a:pt x="1421" y="1877"/>
                    </a:cubicBezTo>
                    <a:lnTo>
                      <a:pt x="1421" y="1877"/>
                    </a:lnTo>
                    <a:lnTo>
                      <a:pt x="1177" y="2068"/>
                    </a:lnTo>
                    <a:cubicBezTo>
                      <a:pt x="1177" y="2068"/>
                      <a:pt x="1714" y="1859"/>
                      <a:pt x="1557" y="1859"/>
                    </a:cubicBezTo>
                    <a:cubicBezTo>
                      <a:pt x="1532" y="1859"/>
                      <a:pt x="1488" y="1864"/>
                      <a:pt x="1421" y="1877"/>
                    </a:cubicBezTo>
                    <a:lnTo>
                      <a:pt x="1421" y="1877"/>
                    </a:lnTo>
                    <a:lnTo>
                      <a:pt x="1932" y="1476"/>
                    </a:lnTo>
                    <a:lnTo>
                      <a:pt x="229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5"/>
              <p:cNvSpPr/>
              <p:nvPr/>
            </p:nvSpPr>
            <p:spPr>
              <a:xfrm>
                <a:off x="6173099" y="2040245"/>
                <a:ext cx="828670" cy="599964"/>
              </a:xfrm>
              <a:custGeom>
                <a:avLst/>
                <a:gdLst/>
                <a:ahLst/>
                <a:cxnLst/>
                <a:rect l="l" t="t" r="r" b="b"/>
                <a:pathLst>
                  <a:path w="7466" h="5408" extrusionOk="0">
                    <a:moveTo>
                      <a:pt x="944" y="1"/>
                    </a:moveTo>
                    <a:cubicBezTo>
                      <a:pt x="401" y="1"/>
                      <a:pt x="1" y="419"/>
                      <a:pt x="111" y="1222"/>
                    </a:cubicBezTo>
                    <a:cubicBezTo>
                      <a:pt x="268" y="2310"/>
                      <a:pt x="2656" y="4161"/>
                      <a:pt x="3146" y="4372"/>
                    </a:cubicBezTo>
                    <a:cubicBezTo>
                      <a:pt x="3622" y="4577"/>
                      <a:pt x="6498" y="5408"/>
                      <a:pt x="6794" y="5408"/>
                    </a:cubicBezTo>
                    <a:cubicBezTo>
                      <a:pt x="6802" y="5408"/>
                      <a:pt x="6809" y="5407"/>
                      <a:pt x="6813" y="5406"/>
                    </a:cubicBezTo>
                    <a:cubicBezTo>
                      <a:pt x="6874" y="5386"/>
                      <a:pt x="7105" y="5311"/>
                      <a:pt x="7146" y="5073"/>
                    </a:cubicBezTo>
                    <a:cubicBezTo>
                      <a:pt x="7214" y="4685"/>
                      <a:pt x="7466" y="4283"/>
                      <a:pt x="7425" y="4202"/>
                    </a:cubicBezTo>
                    <a:cubicBezTo>
                      <a:pt x="7364" y="4052"/>
                      <a:pt x="4663" y="3297"/>
                      <a:pt x="4418" y="3140"/>
                    </a:cubicBezTo>
                    <a:cubicBezTo>
                      <a:pt x="4173" y="2984"/>
                      <a:pt x="2418" y="589"/>
                      <a:pt x="1560" y="161"/>
                    </a:cubicBezTo>
                    <a:cubicBezTo>
                      <a:pt x="1348" y="54"/>
                      <a:pt x="1137" y="1"/>
                      <a:pt x="9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35"/>
              <p:cNvSpPr/>
              <p:nvPr/>
            </p:nvSpPr>
            <p:spPr>
              <a:xfrm>
                <a:off x="6276433" y="2325139"/>
                <a:ext cx="163492" cy="146552"/>
              </a:xfrm>
              <a:custGeom>
                <a:avLst/>
                <a:gdLst/>
                <a:ahLst/>
                <a:cxnLst/>
                <a:rect l="l" t="t" r="r" b="b"/>
                <a:pathLst>
                  <a:path w="1473" h="1321" extrusionOk="0">
                    <a:moveTo>
                      <a:pt x="28" y="1"/>
                    </a:moveTo>
                    <a:cubicBezTo>
                      <a:pt x="13" y="1"/>
                      <a:pt x="0" y="20"/>
                      <a:pt x="10" y="35"/>
                    </a:cubicBezTo>
                    <a:cubicBezTo>
                      <a:pt x="452" y="504"/>
                      <a:pt x="929" y="933"/>
                      <a:pt x="1439" y="1321"/>
                    </a:cubicBezTo>
                    <a:lnTo>
                      <a:pt x="1453" y="1321"/>
                    </a:lnTo>
                    <a:cubicBezTo>
                      <a:pt x="1459" y="1321"/>
                      <a:pt x="1459" y="1321"/>
                      <a:pt x="1466" y="1314"/>
                    </a:cubicBezTo>
                    <a:cubicBezTo>
                      <a:pt x="1473" y="1307"/>
                      <a:pt x="1473" y="1294"/>
                      <a:pt x="1466" y="1287"/>
                    </a:cubicBezTo>
                    <a:cubicBezTo>
                      <a:pt x="956" y="899"/>
                      <a:pt x="480" y="470"/>
                      <a:pt x="44" y="8"/>
                    </a:cubicBezTo>
                    <a:cubicBezTo>
                      <a:pt x="39" y="3"/>
                      <a:pt x="34" y="1"/>
                      <a:pt x="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35"/>
              <p:cNvSpPr/>
              <p:nvPr/>
            </p:nvSpPr>
            <p:spPr>
              <a:xfrm>
                <a:off x="6051673" y="2155844"/>
                <a:ext cx="68926" cy="102287"/>
              </a:xfrm>
              <a:custGeom>
                <a:avLst/>
                <a:gdLst/>
                <a:ahLst/>
                <a:cxnLst/>
                <a:rect l="l" t="t" r="r" b="b"/>
                <a:pathLst>
                  <a:path w="621" h="922" extrusionOk="0">
                    <a:moveTo>
                      <a:pt x="593" y="0"/>
                    </a:moveTo>
                    <a:cubicBezTo>
                      <a:pt x="591" y="0"/>
                      <a:pt x="588" y="1"/>
                      <a:pt x="586" y="3"/>
                    </a:cubicBezTo>
                    <a:lnTo>
                      <a:pt x="191" y="214"/>
                    </a:lnTo>
                    <a:cubicBezTo>
                      <a:pt x="162" y="226"/>
                      <a:pt x="178" y="257"/>
                      <a:pt x="201" y="257"/>
                    </a:cubicBezTo>
                    <a:cubicBezTo>
                      <a:pt x="204" y="257"/>
                      <a:pt x="208" y="257"/>
                      <a:pt x="212" y="255"/>
                    </a:cubicBezTo>
                    <a:lnTo>
                      <a:pt x="477" y="112"/>
                    </a:lnTo>
                    <a:lnTo>
                      <a:pt x="477" y="112"/>
                    </a:lnTo>
                    <a:cubicBezTo>
                      <a:pt x="273" y="343"/>
                      <a:pt x="117" y="609"/>
                      <a:pt x="1" y="894"/>
                    </a:cubicBezTo>
                    <a:cubicBezTo>
                      <a:pt x="1" y="901"/>
                      <a:pt x="8" y="915"/>
                      <a:pt x="15" y="921"/>
                    </a:cubicBezTo>
                    <a:lnTo>
                      <a:pt x="21" y="921"/>
                    </a:lnTo>
                    <a:cubicBezTo>
                      <a:pt x="35" y="921"/>
                      <a:pt x="42" y="915"/>
                      <a:pt x="49" y="908"/>
                    </a:cubicBezTo>
                    <a:cubicBezTo>
                      <a:pt x="178" y="581"/>
                      <a:pt x="368" y="289"/>
                      <a:pt x="613" y="37"/>
                    </a:cubicBezTo>
                    <a:cubicBezTo>
                      <a:pt x="620" y="30"/>
                      <a:pt x="620" y="17"/>
                      <a:pt x="613" y="10"/>
                    </a:cubicBezTo>
                    <a:cubicBezTo>
                      <a:pt x="608" y="5"/>
                      <a:pt x="600" y="0"/>
                      <a:pt x="5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35"/>
              <p:cNvSpPr/>
              <p:nvPr/>
            </p:nvSpPr>
            <p:spPr>
              <a:xfrm>
                <a:off x="6141577" y="2056109"/>
                <a:ext cx="53387" cy="48037"/>
              </a:xfrm>
              <a:custGeom>
                <a:avLst/>
                <a:gdLst/>
                <a:ahLst/>
                <a:cxnLst/>
                <a:rect l="l" t="t" r="r" b="b"/>
                <a:pathLst>
                  <a:path w="481" h="433" extrusionOk="0">
                    <a:moveTo>
                      <a:pt x="446" y="1"/>
                    </a:moveTo>
                    <a:cubicBezTo>
                      <a:pt x="443" y="1"/>
                      <a:pt x="439" y="2"/>
                      <a:pt x="436" y="4"/>
                    </a:cubicBezTo>
                    <a:cubicBezTo>
                      <a:pt x="280" y="113"/>
                      <a:pt x="137" y="242"/>
                      <a:pt x="14" y="392"/>
                    </a:cubicBezTo>
                    <a:cubicBezTo>
                      <a:pt x="1" y="405"/>
                      <a:pt x="1" y="419"/>
                      <a:pt x="14" y="426"/>
                    </a:cubicBezTo>
                    <a:cubicBezTo>
                      <a:pt x="14" y="426"/>
                      <a:pt x="21" y="426"/>
                      <a:pt x="28" y="433"/>
                    </a:cubicBezTo>
                    <a:cubicBezTo>
                      <a:pt x="35" y="433"/>
                      <a:pt x="41" y="426"/>
                      <a:pt x="48" y="419"/>
                    </a:cubicBezTo>
                    <a:cubicBezTo>
                      <a:pt x="164" y="276"/>
                      <a:pt x="307" y="147"/>
                      <a:pt x="463" y="38"/>
                    </a:cubicBezTo>
                    <a:cubicBezTo>
                      <a:pt x="480" y="27"/>
                      <a:pt x="464" y="1"/>
                      <a:pt x="4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35"/>
              <p:cNvSpPr/>
              <p:nvPr/>
            </p:nvSpPr>
            <p:spPr>
              <a:xfrm>
                <a:off x="6263114" y="2812942"/>
                <a:ext cx="116431" cy="107834"/>
              </a:xfrm>
              <a:custGeom>
                <a:avLst/>
                <a:gdLst/>
                <a:ahLst/>
                <a:cxnLst/>
                <a:rect l="l" t="t" r="r" b="b"/>
                <a:pathLst>
                  <a:path w="1049" h="972" extrusionOk="0">
                    <a:moveTo>
                      <a:pt x="1022" y="1"/>
                    </a:moveTo>
                    <a:cubicBezTo>
                      <a:pt x="1016" y="1"/>
                      <a:pt x="1011" y="2"/>
                      <a:pt x="1008" y="6"/>
                    </a:cubicBezTo>
                    <a:cubicBezTo>
                      <a:pt x="688" y="319"/>
                      <a:pt x="355" y="639"/>
                      <a:pt x="15" y="938"/>
                    </a:cubicBezTo>
                    <a:cubicBezTo>
                      <a:pt x="1" y="952"/>
                      <a:pt x="8" y="972"/>
                      <a:pt x="28" y="972"/>
                    </a:cubicBezTo>
                    <a:lnTo>
                      <a:pt x="42" y="972"/>
                    </a:lnTo>
                    <a:cubicBezTo>
                      <a:pt x="382" y="666"/>
                      <a:pt x="715" y="353"/>
                      <a:pt x="1042" y="33"/>
                    </a:cubicBezTo>
                    <a:cubicBezTo>
                      <a:pt x="1049" y="26"/>
                      <a:pt x="1049" y="13"/>
                      <a:pt x="1042" y="6"/>
                    </a:cubicBezTo>
                    <a:cubicBezTo>
                      <a:pt x="1035" y="2"/>
                      <a:pt x="1028" y="1"/>
                      <a:pt x="10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35"/>
              <p:cNvSpPr/>
              <p:nvPr/>
            </p:nvSpPr>
            <p:spPr>
              <a:xfrm>
                <a:off x="6193744" y="3101386"/>
                <a:ext cx="171483" cy="97960"/>
              </a:xfrm>
              <a:custGeom>
                <a:avLst/>
                <a:gdLst/>
                <a:ahLst/>
                <a:cxnLst/>
                <a:rect l="l" t="t" r="r" b="b"/>
                <a:pathLst>
                  <a:path w="1545" h="883" extrusionOk="0">
                    <a:moveTo>
                      <a:pt x="24" y="0"/>
                    </a:moveTo>
                    <a:cubicBezTo>
                      <a:pt x="17" y="0"/>
                      <a:pt x="11" y="4"/>
                      <a:pt x="7" y="12"/>
                    </a:cubicBezTo>
                    <a:cubicBezTo>
                      <a:pt x="0" y="25"/>
                      <a:pt x="7" y="39"/>
                      <a:pt x="20" y="46"/>
                    </a:cubicBezTo>
                    <a:lnTo>
                      <a:pt x="1510" y="882"/>
                    </a:lnTo>
                    <a:lnTo>
                      <a:pt x="1524" y="882"/>
                    </a:lnTo>
                    <a:cubicBezTo>
                      <a:pt x="1531" y="882"/>
                      <a:pt x="1538" y="882"/>
                      <a:pt x="1544" y="876"/>
                    </a:cubicBezTo>
                    <a:cubicBezTo>
                      <a:pt x="1544" y="862"/>
                      <a:pt x="1544" y="848"/>
                      <a:pt x="1531" y="842"/>
                    </a:cubicBezTo>
                    <a:lnTo>
                      <a:pt x="41" y="5"/>
                    </a:lnTo>
                    <a:cubicBezTo>
                      <a:pt x="35" y="2"/>
                      <a:pt x="30" y="0"/>
                      <a:pt x="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5" name="Google Shape;1275;p35"/>
          <p:cNvSpPr txBox="1">
            <a:spLocks noGrp="1"/>
          </p:cNvSpPr>
          <p:nvPr>
            <p:ph type="title"/>
          </p:nvPr>
        </p:nvSpPr>
        <p:spPr>
          <a:xfrm>
            <a:off x="1333830" y="553152"/>
            <a:ext cx="3675900" cy="63229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Result Analysis</a:t>
            </a:r>
            <a:endParaRPr>
              <a:solidFill>
                <a:srgbClr val="6D1E1E"/>
              </a:solidFill>
            </a:endParaRPr>
          </a:p>
        </p:txBody>
      </p:sp>
      <p:sp>
        <p:nvSpPr>
          <p:cNvPr id="1277" name="Google Shape;1277;p35"/>
          <p:cNvSpPr txBox="1">
            <a:spLocks noGrp="1"/>
          </p:cNvSpPr>
          <p:nvPr>
            <p:ph type="subTitle" idx="1"/>
          </p:nvPr>
        </p:nvSpPr>
        <p:spPr>
          <a:xfrm>
            <a:off x="713225" y="1577233"/>
            <a:ext cx="3675900" cy="65779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100"/>
              <a:buNone/>
            </a:pPr>
            <a:r>
              <a:rPr lang="en-US" b="1">
                <a:solidFill>
                  <a:schemeClr val="dk1"/>
                </a:solidFill>
                <a:latin typeface="Lato"/>
                <a:ea typeface="Lato"/>
                <a:cs typeface="Lato"/>
                <a:sym typeface="Lato"/>
              </a:rPr>
              <a:t>Here is a table showing the accuracy</a:t>
            </a:r>
            <a:endParaRPr b="1">
              <a:solidFill>
                <a:schemeClr val="dk1"/>
              </a:solidFill>
              <a:latin typeface="Lato"/>
              <a:ea typeface="Lato"/>
              <a:cs typeface="Lato"/>
              <a:sym typeface="Lato"/>
            </a:endParaRPr>
          </a:p>
        </p:txBody>
      </p:sp>
      <p:grpSp>
        <p:nvGrpSpPr>
          <p:cNvPr id="1278" name="Google Shape;1278;p35"/>
          <p:cNvGrpSpPr/>
          <p:nvPr/>
        </p:nvGrpSpPr>
        <p:grpSpPr>
          <a:xfrm>
            <a:off x="8247775" y="1991869"/>
            <a:ext cx="366000" cy="577025"/>
            <a:chOff x="8247775" y="1728100"/>
            <a:chExt cx="366000" cy="577025"/>
          </a:xfrm>
        </p:grpSpPr>
        <p:sp>
          <p:nvSpPr>
            <p:cNvPr id="1279" name="Google Shape;1279;p35"/>
            <p:cNvSpPr/>
            <p:nvPr/>
          </p:nvSpPr>
          <p:spPr>
            <a:xfrm>
              <a:off x="8247775" y="2122125"/>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35"/>
            <p:cNvSpPr/>
            <p:nvPr/>
          </p:nvSpPr>
          <p:spPr>
            <a:xfrm>
              <a:off x="8430775" y="1728100"/>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1" name="Google Shape;1281;p35"/>
          <p:cNvGrpSpPr/>
          <p:nvPr/>
        </p:nvGrpSpPr>
        <p:grpSpPr>
          <a:xfrm>
            <a:off x="5180350" y="1183552"/>
            <a:ext cx="556067" cy="990025"/>
            <a:chOff x="5180350" y="738075"/>
            <a:chExt cx="556067" cy="990025"/>
          </a:xfrm>
        </p:grpSpPr>
        <p:grpSp>
          <p:nvGrpSpPr>
            <p:cNvPr id="1282" name="Google Shape;1282;p35"/>
            <p:cNvGrpSpPr/>
            <p:nvPr/>
          </p:nvGrpSpPr>
          <p:grpSpPr>
            <a:xfrm>
              <a:off x="5553325" y="1225527"/>
              <a:ext cx="183091" cy="182675"/>
              <a:chOff x="769774" y="958620"/>
              <a:chExt cx="148673" cy="148928"/>
            </a:xfrm>
          </p:grpSpPr>
          <p:sp>
            <p:nvSpPr>
              <p:cNvPr id="1283" name="Google Shape;1283;p35"/>
              <p:cNvSpPr/>
              <p:nvPr/>
            </p:nvSpPr>
            <p:spPr>
              <a:xfrm rot="2703983">
                <a:off x="752576" y="1019401"/>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35"/>
              <p:cNvSpPr/>
              <p:nvPr/>
            </p:nvSpPr>
            <p:spPr>
              <a:xfrm rot="-2703983" flipH="1">
                <a:off x="752576" y="1019401"/>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5" name="Google Shape;1285;p35"/>
            <p:cNvSpPr/>
            <p:nvPr/>
          </p:nvSpPr>
          <p:spPr>
            <a:xfrm>
              <a:off x="5180350" y="1545100"/>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35"/>
            <p:cNvSpPr/>
            <p:nvPr/>
          </p:nvSpPr>
          <p:spPr>
            <a:xfrm>
              <a:off x="5180350" y="738075"/>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7" name="Google Shape;1287;p35"/>
          <p:cNvSpPr/>
          <p:nvPr/>
        </p:nvSpPr>
        <p:spPr>
          <a:xfrm>
            <a:off x="6629975" y="83790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8" name="Google Shape;1288;p35"/>
          <p:cNvGrpSpPr/>
          <p:nvPr/>
        </p:nvGrpSpPr>
        <p:grpSpPr>
          <a:xfrm rot="-1199926">
            <a:off x="400546" y="456809"/>
            <a:ext cx="731581" cy="711059"/>
            <a:chOff x="913900" y="1701983"/>
            <a:chExt cx="731581" cy="711059"/>
          </a:xfrm>
        </p:grpSpPr>
        <p:sp>
          <p:nvSpPr>
            <p:cNvPr id="1289" name="Google Shape;1289;p35"/>
            <p:cNvSpPr/>
            <p:nvPr/>
          </p:nvSpPr>
          <p:spPr>
            <a:xfrm>
              <a:off x="913900" y="1701983"/>
              <a:ext cx="731451" cy="711059"/>
            </a:xfrm>
            <a:custGeom>
              <a:avLst/>
              <a:gdLst/>
              <a:ahLst/>
              <a:cxnLst/>
              <a:rect l="l" t="t" r="r" b="b"/>
              <a:pathLst>
                <a:path w="14086" h="13928" extrusionOk="0">
                  <a:moveTo>
                    <a:pt x="7042" y="0"/>
                  </a:moveTo>
                  <a:cubicBezTo>
                    <a:pt x="6831" y="0"/>
                    <a:pt x="6620" y="79"/>
                    <a:pt x="6458" y="237"/>
                  </a:cubicBezTo>
                  <a:lnTo>
                    <a:pt x="316" y="6388"/>
                  </a:lnTo>
                  <a:cubicBezTo>
                    <a:pt x="0" y="6704"/>
                    <a:pt x="0" y="7224"/>
                    <a:pt x="316" y="7549"/>
                  </a:cubicBezTo>
                  <a:lnTo>
                    <a:pt x="6458" y="13690"/>
                  </a:lnTo>
                  <a:cubicBezTo>
                    <a:pt x="6620" y="13848"/>
                    <a:pt x="6829" y="13927"/>
                    <a:pt x="7038" y="13927"/>
                  </a:cubicBezTo>
                  <a:cubicBezTo>
                    <a:pt x="7247" y="13927"/>
                    <a:pt x="7456" y="13848"/>
                    <a:pt x="7619" y="13690"/>
                  </a:cubicBezTo>
                  <a:lnTo>
                    <a:pt x="13769" y="7549"/>
                  </a:lnTo>
                  <a:cubicBezTo>
                    <a:pt x="14085" y="7224"/>
                    <a:pt x="14085" y="6713"/>
                    <a:pt x="13769" y="6388"/>
                  </a:cubicBezTo>
                  <a:lnTo>
                    <a:pt x="7619" y="237"/>
                  </a:lnTo>
                  <a:cubicBezTo>
                    <a:pt x="7461" y="79"/>
                    <a:pt x="7252" y="0"/>
                    <a:pt x="704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0" name="Google Shape;1290;p35"/>
            <p:cNvGrpSpPr/>
            <p:nvPr/>
          </p:nvGrpSpPr>
          <p:grpSpPr>
            <a:xfrm>
              <a:off x="914030" y="1702060"/>
              <a:ext cx="731451" cy="710906"/>
              <a:chOff x="2121375" y="2173675"/>
              <a:chExt cx="352150" cy="348125"/>
            </a:xfrm>
          </p:grpSpPr>
          <p:sp>
            <p:nvSpPr>
              <p:cNvPr id="1291" name="Google Shape;1291;p35"/>
              <p:cNvSpPr/>
              <p:nvPr/>
            </p:nvSpPr>
            <p:spPr>
              <a:xfrm>
                <a:off x="2121375" y="2173675"/>
                <a:ext cx="352150" cy="348125"/>
              </a:xfrm>
              <a:custGeom>
                <a:avLst/>
                <a:gdLst/>
                <a:ahLst/>
                <a:cxnLst/>
                <a:rect l="l" t="t" r="r" b="b"/>
                <a:pathLst>
                  <a:path w="14086" h="13925" extrusionOk="0">
                    <a:moveTo>
                      <a:pt x="7044" y="0"/>
                    </a:moveTo>
                    <a:cubicBezTo>
                      <a:pt x="6834" y="0"/>
                      <a:pt x="6625" y="81"/>
                      <a:pt x="6467" y="244"/>
                    </a:cubicBezTo>
                    <a:lnTo>
                      <a:pt x="326" y="6385"/>
                    </a:lnTo>
                    <a:cubicBezTo>
                      <a:pt x="0" y="6701"/>
                      <a:pt x="0" y="7221"/>
                      <a:pt x="326" y="7547"/>
                    </a:cubicBezTo>
                    <a:lnTo>
                      <a:pt x="6467" y="13688"/>
                    </a:lnTo>
                    <a:cubicBezTo>
                      <a:pt x="6625" y="13846"/>
                      <a:pt x="6834" y="13925"/>
                      <a:pt x="7044" y="13925"/>
                    </a:cubicBezTo>
                    <a:cubicBezTo>
                      <a:pt x="7254" y="13925"/>
                      <a:pt x="7466" y="13846"/>
                      <a:pt x="7628" y="13688"/>
                    </a:cubicBezTo>
                    <a:lnTo>
                      <a:pt x="13769" y="7547"/>
                    </a:lnTo>
                    <a:cubicBezTo>
                      <a:pt x="14085" y="7221"/>
                      <a:pt x="14085" y="6701"/>
                      <a:pt x="13769" y="6385"/>
                    </a:cubicBezTo>
                    <a:lnTo>
                      <a:pt x="7628" y="244"/>
                    </a:lnTo>
                    <a:cubicBezTo>
                      <a:pt x="7466" y="81"/>
                      <a:pt x="7254" y="0"/>
                      <a:pt x="70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35"/>
              <p:cNvSpPr/>
              <p:nvPr/>
            </p:nvSpPr>
            <p:spPr>
              <a:xfrm>
                <a:off x="2153200" y="2205775"/>
                <a:ext cx="288725" cy="283850"/>
              </a:xfrm>
              <a:custGeom>
                <a:avLst/>
                <a:gdLst/>
                <a:ahLst/>
                <a:cxnLst/>
                <a:rect l="l" t="t" r="r" b="b"/>
                <a:pathLst>
                  <a:path w="11549" h="11354" extrusionOk="0">
                    <a:moveTo>
                      <a:pt x="5779" y="316"/>
                    </a:moveTo>
                    <a:cubicBezTo>
                      <a:pt x="5956" y="316"/>
                      <a:pt x="6123" y="382"/>
                      <a:pt x="6244" y="512"/>
                    </a:cubicBezTo>
                    <a:lnTo>
                      <a:pt x="10945" y="5203"/>
                    </a:lnTo>
                    <a:cubicBezTo>
                      <a:pt x="11205" y="5464"/>
                      <a:pt x="11205" y="5882"/>
                      <a:pt x="10945" y="6142"/>
                    </a:cubicBezTo>
                    <a:lnTo>
                      <a:pt x="6244" y="10843"/>
                    </a:lnTo>
                    <a:cubicBezTo>
                      <a:pt x="6114" y="10968"/>
                      <a:pt x="5944" y="11031"/>
                      <a:pt x="5775" y="11031"/>
                    </a:cubicBezTo>
                    <a:cubicBezTo>
                      <a:pt x="5605" y="11031"/>
                      <a:pt x="5435" y="10968"/>
                      <a:pt x="5305" y="10843"/>
                    </a:cubicBezTo>
                    <a:lnTo>
                      <a:pt x="613" y="6151"/>
                    </a:lnTo>
                    <a:cubicBezTo>
                      <a:pt x="353" y="5891"/>
                      <a:pt x="353" y="5464"/>
                      <a:pt x="613" y="5203"/>
                    </a:cubicBezTo>
                    <a:lnTo>
                      <a:pt x="5305" y="512"/>
                    </a:lnTo>
                    <a:cubicBezTo>
                      <a:pt x="5426" y="391"/>
                      <a:pt x="5603" y="316"/>
                      <a:pt x="5779" y="316"/>
                    </a:cubicBezTo>
                    <a:close/>
                    <a:moveTo>
                      <a:pt x="5779" y="1"/>
                    </a:moveTo>
                    <a:cubicBezTo>
                      <a:pt x="5528" y="1"/>
                      <a:pt x="5277" y="94"/>
                      <a:pt x="5082" y="279"/>
                    </a:cubicBezTo>
                    <a:lnTo>
                      <a:pt x="381" y="4971"/>
                    </a:lnTo>
                    <a:cubicBezTo>
                      <a:pt x="0" y="5361"/>
                      <a:pt x="0" y="5984"/>
                      <a:pt x="381" y="6365"/>
                    </a:cubicBezTo>
                    <a:lnTo>
                      <a:pt x="5082" y="11066"/>
                    </a:lnTo>
                    <a:cubicBezTo>
                      <a:pt x="5259" y="11252"/>
                      <a:pt x="5510" y="11354"/>
                      <a:pt x="5779" y="11354"/>
                    </a:cubicBezTo>
                    <a:cubicBezTo>
                      <a:pt x="6039" y="11354"/>
                      <a:pt x="6290" y="11252"/>
                      <a:pt x="6476" y="11066"/>
                    </a:cubicBezTo>
                    <a:lnTo>
                      <a:pt x="11168" y="6365"/>
                    </a:lnTo>
                    <a:cubicBezTo>
                      <a:pt x="11549" y="5984"/>
                      <a:pt x="11549" y="5361"/>
                      <a:pt x="11168" y="4971"/>
                    </a:cubicBezTo>
                    <a:lnTo>
                      <a:pt x="6476" y="279"/>
                    </a:lnTo>
                    <a:cubicBezTo>
                      <a:pt x="6281" y="94"/>
                      <a:pt x="6030" y="1"/>
                      <a:pt x="57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35"/>
              <p:cNvSpPr/>
              <p:nvPr/>
            </p:nvSpPr>
            <p:spPr>
              <a:xfrm>
                <a:off x="2218450" y="2304250"/>
                <a:ext cx="158225" cy="19550"/>
              </a:xfrm>
              <a:custGeom>
                <a:avLst/>
                <a:gdLst/>
                <a:ahLst/>
                <a:cxnLst/>
                <a:rect l="l" t="t" r="r" b="b"/>
                <a:pathLst>
                  <a:path w="6329" h="782" extrusionOk="0">
                    <a:moveTo>
                      <a:pt x="1" y="1"/>
                    </a:moveTo>
                    <a:lnTo>
                      <a:pt x="1" y="781"/>
                    </a:lnTo>
                    <a:lnTo>
                      <a:pt x="6328" y="781"/>
                    </a:lnTo>
                    <a:lnTo>
                      <a:pt x="632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35"/>
              <p:cNvSpPr/>
              <p:nvPr/>
            </p:nvSpPr>
            <p:spPr>
              <a:xfrm>
                <a:off x="2218450" y="2373700"/>
                <a:ext cx="158225" cy="19550"/>
              </a:xfrm>
              <a:custGeom>
                <a:avLst/>
                <a:gdLst/>
                <a:ahLst/>
                <a:cxnLst/>
                <a:rect l="l" t="t" r="r" b="b"/>
                <a:pathLst>
                  <a:path w="6329" h="782" extrusionOk="0">
                    <a:moveTo>
                      <a:pt x="1" y="1"/>
                    </a:moveTo>
                    <a:lnTo>
                      <a:pt x="1" y="781"/>
                    </a:lnTo>
                    <a:lnTo>
                      <a:pt x="6328" y="781"/>
                    </a:lnTo>
                    <a:lnTo>
                      <a:pt x="632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35"/>
              <p:cNvSpPr/>
              <p:nvPr/>
            </p:nvSpPr>
            <p:spPr>
              <a:xfrm>
                <a:off x="2233550" y="2292425"/>
                <a:ext cx="19550" cy="110575"/>
              </a:xfrm>
              <a:custGeom>
                <a:avLst/>
                <a:gdLst/>
                <a:ahLst/>
                <a:cxnLst/>
                <a:rect l="l" t="t" r="r" b="b"/>
                <a:pathLst>
                  <a:path w="782" h="4423" extrusionOk="0">
                    <a:moveTo>
                      <a:pt x="1" y="0"/>
                    </a:moveTo>
                    <a:lnTo>
                      <a:pt x="1" y="4423"/>
                    </a:lnTo>
                    <a:lnTo>
                      <a:pt x="781" y="4423"/>
                    </a:lnTo>
                    <a:lnTo>
                      <a:pt x="7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35"/>
              <p:cNvSpPr/>
              <p:nvPr/>
            </p:nvSpPr>
            <p:spPr>
              <a:xfrm>
                <a:off x="2270025" y="2292425"/>
                <a:ext cx="19525" cy="110575"/>
              </a:xfrm>
              <a:custGeom>
                <a:avLst/>
                <a:gdLst/>
                <a:ahLst/>
                <a:cxnLst/>
                <a:rect l="l" t="t" r="r" b="b"/>
                <a:pathLst>
                  <a:path w="781" h="4423" extrusionOk="0">
                    <a:moveTo>
                      <a:pt x="1" y="0"/>
                    </a:moveTo>
                    <a:lnTo>
                      <a:pt x="1" y="4423"/>
                    </a:lnTo>
                    <a:lnTo>
                      <a:pt x="781" y="4423"/>
                    </a:lnTo>
                    <a:lnTo>
                      <a:pt x="7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35"/>
              <p:cNvSpPr/>
              <p:nvPr/>
            </p:nvSpPr>
            <p:spPr>
              <a:xfrm>
                <a:off x="2306025" y="2292425"/>
                <a:ext cx="19550" cy="110575"/>
              </a:xfrm>
              <a:custGeom>
                <a:avLst/>
                <a:gdLst/>
                <a:ahLst/>
                <a:cxnLst/>
                <a:rect l="l" t="t" r="r" b="b"/>
                <a:pathLst>
                  <a:path w="782" h="4423" extrusionOk="0">
                    <a:moveTo>
                      <a:pt x="1" y="0"/>
                    </a:moveTo>
                    <a:lnTo>
                      <a:pt x="1" y="4423"/>
                    </a:lnTo>
                    <a:lnTo>
                      <a:pt x="781" y="4423"/>
                    </a:lnTo>
                    <a:lnTo>
                      <a:pt x="7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35"/>
              <p:cNvSpPr/>
              <p:nvPr/>
            </p:nvSpPr>
            <p:spPr>
              <a:xfrm>
                <a:off x="2342250" y="2292425"/>
                <a:ext cx="19550" cy="110575"/>
              </a:xfrm>
              <a:custGeom>
                <a:avLst/>
                <a:gdLst/>
                <a:ahLst/>
                <a:cxnLst/>
                <a:rect l="l" t="t" r="r" b="b"/>
                <a:pathLst>
                  <a:path w="782" h="4423" extrusionOk="0">
                    <a:moveTo>
                      <a:pt x="1" y="0"/>
                    </a:moveTo>
                    <a:lnTo>
                      <a:pt x="1" y="4423"/>
                    </a:lnTo>
                    <a:lnTo>
                      <a:pt x="781" y="4423"/>
                    </a:lnTo>
                    <a:lnTo>
                      <a:pt x="7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299" name="Google Shape;1299;p35"/>
          <p:cNvCxnSpPr/>
          <p:nvPr/>
        </p:nvCxnSpPr>
        <p:spPr>
          <a:xfrm>
            <a:off x="2257380" y="1271415"/>
            <a:ext cx="1828800" cy="0"/>
          </a:xfrm>
          <a:prstGeom prst="straightConnector1">
            <a:avLst/>
          </a:prstGeom>
          <a:noFill/>
          <a:ln w="38100" cap="rnd" cmpd="sng">
            <a:solidFill>
              <a:schemeClr val="lt1"/>
            </a:solidFill>
            <a:prstDash val="dash"/>
            <a:round/>
            <a:headEnd type="none" w="sm" len="sm"/>
            <a:tailEnd type="none" w="sm" len="sm"/>
          </a:ln>
        </p:spPr>
      </p:cxnSp>
      <p:sp>
        <p:nvSpPr>
          <p:cNvPr id="1300" name="Google Shape;1300;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7" name="Table 6">
            <a:extLst>
              <a:ext uri="{FF2B5EF4-FFF2-40B4-BE49-F238E27FC236}">
                <a16:creationId xmlns:a16="http://schemas.microsoft.com/office/drawing/2014/main" id="{B16CFC6C-F0AE-B5F4-55BE-A8F94D4EE336}"/>
              </a:ext>
            </a:extLst>
          </p:cNvPr>
          <p:cNvGraphicFramePr>
            <a:graphicFrameLocks noGrp="1"/>
          </p:cNvGraphicFramePr>
          <p:nvPr>
            <p:extLst>
              <p:ext uri="{D42A27DB-BD31-4B8C-83A1-F6EECF244321}">
                <p14:modId xmlns:p14="http://schemas.microsoft.com/office/powerpoint/2010/main" val="2488736515"/>
              </p:ext>
            </p:extLst>
          </p:nvPr>
        </p:nvGraphicFramePr>
        <p:xfrm>
          <a:off x="476724" y="2142331"/>
          <a:ext cx="5480598" cy="1877623"/>
        </p:xfrm>
        <a:graphic>
          <a:graphicData uri="http://schemas.openxmlformats.org/drawingml/2006/table">
            <a:tbl>
              <a:tblPr firstRow="1" bandRow="1">
                <a:tableStyleId>{53195A1B-8B83-4BFF-9BE5-88EEB613FF58}</a:tableStyleId>
              </a:tblPr>
              <a:tblGrid>
                <a:gridCol w="2740299">
                  <a:extLst>
                    <a:ext uri="{9D8B030D-6E8A-4147-A177-3AD203B41FA5}">
                      <a16:colId xmlns:a16="http://schemas.microsoft.com/office/drawing/2014/main" val="3146323222"/>
                    </a:ext>
                  </a:extLst>
                </a:gridCol>
                <a:gridCol w="2740299">
                  <a:extLst>
                    <a:ext uri="{9D8B030D-6E8A-4147-A177-3AD203B41FA5}">
                      <a16:colId xmlns:a16="http://schemas.microsoft.com/office/drawing/2014/main" val="2652040379"/>
                    </a:ext>
                  </a:extLst>
                </a:gridCol>
              </a:tblGrid>
              <a:tr h="357295">
                <a:tc>
                  <a:txBody>
                    <a:bodyPr/>
                    <a:lstStyle/>
                    <a:p>
                      <a:r>
                        <a:rPr lang="en-US" dirty="0">
                          <a:latin typeface="Lato" panose="020F0502020204030203" pitchFamily="34" charset="0"/>
                          <a:ea typeface="Lato" panose="020F0502020204030203" pitchFamily="34" charset="0"/>
                          <a:cs typeface="Lato" panose="020F0502020204030203" pitchFamily="34" charset="0"/>
                        </a:rPr>
                        <a:t>Model</a:t>
                      </a:r>
                    </a:p>
                  </a:txBody>
                  <a:tcPr/>
                </a:tc>
                <a:tc>
                  <a:txBody>
                    <a:bodyPr/>
                    <a:lstStyle/>
                    <a:p>
                      <a:r>
                        <a:rPr lang="en-US" dirty="0">
                          <a:latin typeface="Lato" panose="020F0502020204030203" pitchFamily="34" charset="0"/>
                          <a:ea typeface="Lato" panose="020F0502020204030203" pitchFamily="34" charset="0"/>
                          <a:cs typeface="Lato" panose="020F0502020204030203" pitchFamily="34" charset="0"/>
                        </a:rPr>
                        <a:t>Accuracy</a:t>
                      </a:r>
                    </a:p>
                  </a:txBody>
                  <a:tcPr/>
                </a:tc>
                <a:extLst>
                  <a:ext uri="{0D108BD9-81ED-4DB2-BD59-A6C34878D82A}">
                    <a16:rowId xmlns:a16="http://schemas.microsoft.com/office/drawing/2014/main" val="797930809"/>
                  </a:ext>
                </a:extLst>
              </a:tr>
              <a:tr h="334056">
                <a:tc>
                  <a:txBody>
                    <a:bodyPr/>
                    <a:lstStyle/>
                    <a:p>
                      <a:r>
                        <a:rPr lang="en-US" dirty="0" err="1">
                          <a:latin typeface="Lato" panose="020F0502020204030203" pitchFamily="34" charset="0"/>
                          <a:ea typeface="Lato" panose="020F0502020204030203" pitchFamily="34" charset="0"/>
                          <a:cs typeface="Lato" panose="020F0502020204030203" pitchFamily="34" charset="0"/>
                        </a:rPr>
                        <a:t>GoogLeNet</a:t>
                      </a:r>
                      <a:endParaRPr lang="en-US"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dirty="0">
                          <a:latin typeface="Lato" panose="020F0502020204030203" pitchFamily="34" charset="0"/>
                          <a:ea typeface="Lato" panose="020F0502020204030203" pitchFamily="34" charset="0"/>
                          <a:cs typeface="Lato" panose="020F0502020204030203" pitchFamily="34" charset="0"/>
                        </a:rPr>
                        <a:t>97.60%</a:t>
                      </a:r>
                    </a:p>
                  </a:txBody>
                  <a:tcPr/>
                </a:tc>
                <a:extLst>
                  <a:ext uri="{0D108BD9-81ED-4DB2-BD59-A6C34878D82A}">
                    <a16:rowId xmlns:a16="http://schemas.microsoft.com/office/drawing/2014/main" val="1771121459"/>
                  </a:ext>
                </a:extLst>
              </a:tr>
              <a:tr h="334056">
                <a:tc>
                  <a:txBody>
                    <a:bodyPr/>
                    <a:lstStyle/>
                    <a:p>
                      <a:r>
                        <a:rPr lang="en-US" dirty="0">
                          <a:latin typeface="Lato" panose="020F0502020204030203" pitchFamily="34" charset="0"/>
                          <a:ea typeface="Lato" panose="020F0502020204030203" pitchFamily="34" charset="0"/>
                          <a:cs typeface="Lato" panose="020F0502020204030203" pitchFamily="34" charset="0"/>
                        </a:rPr>
                        <a:t>ResNet-50</a:t>
                      </a:r>
                    </a:p>
                  </a:txBody>
                  <a:tcPr/>
                </a:tc>
                <a:tc>
                  <a:txBody>
                    <a:bodyPr/>
                    <a:lstStyle/>
                    <a:p>
                      <a:r>
                        <a:rPr lang="en-US" dirty="0">
                          <a:latin typeface="Lato" panose="020F0502020204030203" pitchFamily="34" charset="0"/>
                          <a:ea typeface="Lato" panose="020F0502020204030203" pitchFamily="34" charset="0"/>
                          <a:cs typeface="Lato" panose="020F0502020204030203" pitchFamily="34" charset="0"/>
                        </a:rPr>
                        <a:t>98.33%</a:t>
                      </a:r>
                    </a:p>
                  </a:txBody>
                  <a:tcPr/>
                </a:tc>
                <a:extLst>
                  <a:ext uri="{0D108BD9-81ED-4DB2-BD59-A6C34878D82A}">
                    <a16:rowId xmlns:a16="http://schemas.microsoft.com/office/drawing/2014/main" val="1316776642"/>
                  </a:ext>
                </a:extLst>
              </a:tr>
              <a:tr h="334056">
                <a:tc>
                  <a:txBody>
                    <a:bodyPr/>
                    <a:lstStyle/>
                    <a:p>
                      <a:r>
                        <a:rPr lang="en-US" dirty="0" err="1">
                          <a:latin typeface="Lato" panose="020F0502020204030203" pitchFamily="34" charset="0"/>
                          <a:ea typeface="Lato" panose="020F0502020204030203" pitchFamily="34" charset="0"/>
                          <a:cs typeface="Lato" panose="020F0502020204030203" pitchFamily="34" charset="0"/>
                        </a:rPr>
                        <a:t>AlexNet</a:t>
                      </a:r>
                      <a:endParaRPr lang="en-US"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dirty="0">
                          <a:latin typeface="Lato" panose="020F0502020204030203" pitchFamily="34" charset="0"/>
                          <a:ea typeface="Lato" panose="020F0502020204030203" pitchFamily="34" charset="0"/>
                          <a:cs typeface="Lato" panose="020F0502020204030203" pitchFamily="34" charset="0"/>
                        </a:rPr>
                        <a:t>84.01%</a:t>
                      </a:r>
                    </a:p>
                  </a:txBody>
                  <a:tcPr/>
                </a:tc>
                <a:extLst>
                  <a:ext uri="{0D108BD9-81ED-4DB2-BD59-A6C34878D82A}">
                    <a16:rowId xmlns:a16="http://schemas.microsoft.com/office/drawing/2014/main" val="1553328456"/>
                  </a:ext>
                </a:extLst>
              </a:tr>
              <a:tr h="505397">
                <a:tc>
                  <a:txBody>
                    <a:bodyPr/>
                    <a:lstStyle/>
                    <a:p>
                      <a:r>
                        <a:rPr lang="en-US" b="1" dirty="0">
                          <a:highlight>
                            <a:srgbClr val="FFFF00"/>
                          </a:highlight>
                          <a:latin typeface="Lato" panose="020F0502020204030203" pitchFamily="34" charset="0"/>
                          <a:ea typeface="Lato" panose="020F0502020204030203" pitchFamily="34" charset="0"/>
                          <a:cs typeface="Lato" panose="020F0502020204030203" pitchFamily="34" charset="0"/>
                        </a:rPr>
                        <a:t>VGG-16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highlight>
                            <a:srgbClr val="FFFF00"/>
                          </a:highlight>
                          <a:latin typeface="Lato" panose="020F0502020204030203" pitchFamily="34" charset="0"/>
                          <a:ea typeface="Lato" panose="020F0502020204030203" pitchFamily="34" charset="0"/>
                          <a:cs typeface="Lato" panose="020F0502020204030203" pitchFamily="34" charset="0"/>
                        </a:rPr>
                        <a:t>99.52%</a:t>
                      </a:r>
                    </a:p>
                    <a:p>
                      <a:endParaRPr lang="en-US" b="1"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37967593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36"/>
          <p:cNvSpPr txBox="1">
            <a:spLocks noGrp="1"/>
          </p:cNvSpPr>
          <p:nvPr>
            <p:ph type="subTitle" idx="1"/>
          </p:nvPr>
        </p:nvSpPr>
        <p:spPr>
          <a:xfrm>
            <a:off x="5340280" y="355969"/>
            <a:ext cx="2340496" cy="640731"/>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SzPts val="3000"/>
              <a:buNone/>
            </a:pPr>
            <a:r>
              <a:rPr lang="en-US" sz="3400" b="1">
                <a:solidFill>
                  <a:srgbClr val="6D1E1E"/>
                </a:solidFill>
                <a:latin typeface="Nunito"/>
                <a:ea typeface="Nunito"/>
                <a:cs typeface="Nunito"/>
                <a:sym typeface="Nunito"/>
              </a:rPr>
              <a:t>Discussion</a:t>
            </a:r>
            <a:endParaRPr sz="3400" b="1">
              <a:solidFill>
                <a:srgbClr val="6D1E1E"/>
              </a:solidFill>
              <a:latin typeface="Nunito"/>
              <a:ea typeface="Nunito"/>
              <a:cs typeface="Nunito"/>
              <a:sym typeface="Nunito"/>
            </a:endParaRPr>
          </a:p>
        </p:txBody>
      </p:sp>
      <p:sp>
        <p:nvSpPr>
          <p:cNvPr id="1306" name="Google Shape;1306;p36"/>
          <p:cNvSpPr txBox="1">
            <a:spLocks noGrp="1"/>
          </p:cNvSpPr>
          <p:nvPr>
            <p:ph type="title"/>
          </p:nvPr>
        </p:nvSpPr>
        <p:spPr>
          <a:xfrm>
            <a:off x="4061673" y="1179701"/>
            <a:ext cx="4504833" cy="2503066"/>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3000"/>
              <a:buNone/>
            </a:pPr>
            <a:r>
              <a:rPr lang="en-US" sz="1400" b="0">
                <a:latin typeface="Lato"/>
                <a:ea typeface="Lato"/>
                <a:cs typeface="Lato"/>
                <a:sym typeface="Lato"/>
              </a:rPr>
              <a:t>In evaluating driver assistance systems for road sign identification in Bangladesh, accuracy is crucial, but not the sole factor. Accuracy of 97.60% is reached by GoogLeNet thanks to its efficient feature acquisition. ResNet-50's success at 98.33% can be attributed to its depth and skip connections. At 84.01%, AlexNet is promising. VGG-16 is the most accurate model at 99.52%. The state of the art in road sign detection is currently being led by the networks ResNet-50 and VGG-16.</a:t>
            </a:r>
            <a:endParaRPr sz="1400" b="0">
              <a:latin typeface="Lato"/>
              <a:ea typeface="Lato"/>
              <a:cs typeface="Lato"/>
              <a:sym typeface="Lato"/>
            </a:endParaRPr>
          </a:p>
        </p:txBody>
      </p:sp>
      <p:cxnSp>
        <p:nvCxnSpPr>
          <p:cNvPr id="1307" name="Google Shape;1307;p36"/>
          <p:cNvCxnSpPr/>
          <p:nvPr/>
        </p:nvCxnSpPr>
        <p:spPr>
          <a:xfrm>
            <a:off x="5638744" y="978739"/>
            <a:ext cx="1828800" cy="0"/>
          </a:xfrm>
          <a:prstGeom prst="straightConnector1">
            <a:avLst/>
          </a:prstGeom>
          <a:noFill/>
          <a:ln w="38100" cap="rnd" cmpd="sng">
            <a:solidFill>
              <a:schemeClr val="lt1"/>
            </a:solidFill>
            <a:prstDash val="dash"/>
            <a:round/>
            <a:headEnd type="none" w="sm" len="sm"/>
            <a:tailEnd type="none" w="sm" len="sm"/>
          </a:ln>
        </p:spPr>
      </p:cxnSp>
      <p:sp>
        <p:nvSpPr>
          <p:cNvPr id="1308" name="Google Shape;1308;p36"/>
          <p:cNvSpPr/>
          <p:nvPr/>
        </p:nvSpPr>
        <p:spPr>
          <a:xfrm>
            <a:off x="713225" y="33935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9" name="Google Shape;1309;p36"/>
          <p:cNvGrpSpPr/>
          <p:nvPr/>
        </p:nvGrpSpPr>
        <p:grpSpPr>
          <a:xfrm>
            <a:off x="3133012" y="3288000"/>
            <a:ext cx="366184" cy="768263"/>
            <a:chOff x="3133012" y="3288000"/>
            <a:chExt cx="366184" cy="768263"/>
          </a:xfrm>
        </p:grpSpPr>
        <p:grpSp>
          <p:nvGrpSpPr>
            <p:cNvPr id="1310" name="Google Shape;1310;p36"/>
            <p:cNvGrpSpPr/>
            <p:nvPr/>
          </p:nvGrpSpPr>
          <p:grpSpPr>
            <a:xfrm>
              <a:off x="3133012" y="3873587"/>
              <a:ext cx="183091" cy="182675"/>
              <a:chOff x="769774" y="772251"/>
              <a:chExt cx="148673" cy="148928"/>
            </a:xfrm>
          </p:grpSpPr>
          <p:sp>
            <p:nvSpPr>
              <p:cNvPr id="1311" name="Google Shape;1311;p36"/>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36"/>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3" name="Google Shape;1313;p36"/>
            <p:cNvSpPr/>
            <p:nvPr/>
          </p:nvSpPr>
          <p:spPr>
            <a:xfrm>
              <a:off x="3316196" y="328800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4" name="Google Shape;1314;p36"/>
          <p:cNvGrpSpPr/>
          <p:nvPr/>
        </p:nvGrpSpPr>
        <p:grpSpPr>
          <a:xfrm>
            <a:off x="2672578" y="658450"/>
            <a:ext cx="918111" cy="521250"/>
            <a:chOff x="2672578" y="658450"/>
            <a:chExt cx="918111" cy="521250"/>
          </a:xfrm>
        </p:grpSpPr>
        <p:sp>
          <p:nvSpPr>
            <p:cNvPr id="1315" name="Google Shape;1315;p36"/>
            <p:cNvSpPr/>
            <p:nvPr/>
          </p:nvSpPr>
          <p:spPr>
            <a:xfrm>
              <a:off x="3133057" y="99670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36"/>
            <p:cNvSpPr/>
            <p:nvPr/>
          </p:nvSpPr>
          <p:spPr>
            <a:xfrm>
              <a:off x="3407689" y="719900"/>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36"/>
            <p:cNvSpPr/>
            <p:nvPr/>
          </p:nvSpPr>
          <p:spPr>
            <a:xfrm>
              <a:off x="2672578" y="65845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8" name="Google Shape;1318;p36"/>
          <p:cNvGrpSpPr/>
          <p:nvPr/>
        </p:nvGrpSpPr>
        <p:grpSpPr>
          <a:xfrm>
            <a:off x="713216" y="816842"/>
            <a:ext cx="2695081" cy="3554058"/>
            <a:chOff x="713216" y="816842"/>
            <a:chExt cx="2695081" cy="3554058"/>
          </a:xfrm>
        </p:grpSpPr>
        <p:sp>
          <p:nvSpPr>
            <p:cNvPr id="1319" name="Google Shape;1319;p36"/>
            <p:cNvSpPr/>
            <p:nvPr/>
          </p:nvSpPr>
          <p:spPr>
            <a:xfrm>
              <a:off x="713225" y="1181996"/>
              <a:ext cx="2695072" cy="2091232"/>
            </a:xfrm>
            <a:custGeom>
              <a:avLst/>
              <a:gdLst/>
              <a:ahLst/>
              <a:cxnLst/>
              <a:rect l="l" t="t" r="r" b="b"/>
              <a:pathLst>
                <a:path w="16987" h="13181" extrusionOk="0">
                  <a:moveTo>
                    <a:pt x="6227" y="0"/>
                  </a:moveTo>
                  <a:cubicBezTo>
                    <a:pt x="2106" y="0"/>
                    <a:pt x="0" y="3647"/>
                    <a:pt x="706" y="7898"/>
                  </a:cubicBezTo>
                  <a:cubicBezTo>
                    <a:pt x="1165" y="10645"/>
                    <a:pt x="4058" y="13180"/>
                    <a:pt x="7225" y="13180"/>
                  </a:cubicBezTo>
                  <a:cubicBezTo>
                    <a:pt x="9078" y="13180"/>
                    <a:pt x="11025" y="12312"/>
                    <a:pt x="12632" y="10109"/>
                  </a:cubicBezTo>
                  <a:cubicBezTo>
                    <a:pt x="16986" y="4142"/>
                    <a:pt x="10496" y="169"/>
                    <a:pt x="6509" y="6"/>
                  </a:cubicBezTo>
                  <a:cubicBezTo>
                    <a:pt x="6414" y="2"/>
                    <a:pt x="6320" y="0"/>
                    <a:pt x="6227"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36"/>
            <p:cNvSpPr/>
            <p:nvPr/>
          </p:nvSpPr>
          <p:spPr>
            <a:xfrm>
              <a:off x="713275" y="4279400"/>
              <a:ext cx="23283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21" name="Google Shape;1321;p36"/>
            <p:cNvGrpSpPr/>
            <p:nvPr/>
          </p:nvGrpSpPr>
          <p:grpSpPr>
            <a:xfrm>
              <a:off x="713216" y="816842"/>
              <a:ext cx="1169489" cy="3509086"/>
              <a:chOff x="713216" y="816842"/>
              <a:chExt cx="1169489" cy="3509086"/>
            </a:xfrm>
          </p:grpSpPr>
          <p:sp>
            <p:nvSpPr>
              <p:cNvPr id="1322" name="Google Shape;1322;p36"/>
              <p:cNvSpPr/>
              <p:nvPr/>
            </p:nvSpPr>
            <p:spPr>
              <a:xfrm>
                <a:off x="1250861" y="1138336"/>
                <a:ext cx="70262" cy="3187592"/>
              </a:xfrm>
              <a:custGeom>
                <a:avLst/>
                <a:gdLst/>
                <a:ahLst/>
                <a:cxnLst/>
                <a:rect l="l" t="t" r="r" b="b"/>
                <a:pathLst>
                  <a:path w="681" h="30895" extrusionOk="0">
                    <a:moveTo>
                      <a:pt x="1" y="0"/>
                    </a:moveTo>
                    <a:lnTo>
                      <a:pt x="1" y="30895"/>
                    </a:lnTo>
                    <a:lnTo>
                      <a:pt x="681" y="30895"/>
                    </a:lnTo>
                    <a:lnTo>
                      <a:pt x="68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36"/>
              <p:cNvSpPr/>
              <p:nvPr/>
            </p:nvSpPr>
            <p:spPr>
              <a:xfrm>
                <a:off x="1250139" y="1816402"/>
                <a:ext cx="70984" cy="228945"/>
              </a:xfrm>
              <a:custGeom>
                <a:avLst/>
                <a:gdLst/>
                <a:ahLst/>
                <a:cxnLst/>
                <a:rect l="l" t="t" r="r" b="b"/>
                <a:pathLst>
                  <a:path w="688" h="2219" extrusionOk="0">
                    <a:moveTo>
                      <a:pt x="1" y="0"/>
                    </a:moveTo>
                    <a:lnTo>
                      <a:pt x="1" y="2218"/>
                    </a:lnTo>
                    <a:lnTo>
                      <a:pt x="688" y="2218"/>
                    </a:lnTo>
                    <a:lnTo>
                      <a:pt x="6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36"/>
              <p:cNvSpPr/>
              <p:nvPr/>
            </p:nvSpPr>
            <p:spPr>
              <a:xfrm>
                <a:off x="1088670" y="4268975"/>
                <a:ext cx="394644" cy="56953"/>
              </a:xfrm>
              <a:custGeom>
                <a:avLst/>
                <a:gdLst/>
                <a:ahLst/>
                <a:cxnLst/>
                <a:rect l="l" t="t" r="r" b="b"/>
                <a:pathLst>
                  <a:path w="3825" h="552" extrusionOk="0">
                    <a:moveTo>
                      <a:pt x="1" y="1"/>
                    </a:moveTo>
                    <a:lnTo>
                      <a:pt x="1" y="552"/>
                    </a:lnTo>
                    <a:lnTo>
                      <a:pt x="3825" y="552"/>
                    </a:lnTo>
                    <a:lnTo>
                      <a:pt x="38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36"/>
              <p:cNvSpPr/>
              <p:nvPr/>
            </p:nvSpPr>
            <p:spPr>
              <a:xfrm>
                <a:off x="713216" y="816842"/>
                <a:ext cx="1169489" cy="1119655"/>
              </a:xfrm>
              <a:custGeom>
                <a:avLst/>
                <a:gdLst/>
                <a:ahLst/>
                <a:cxnLst/>
                <a:rect l="l" t="t" r="r" b="b"/>
                <a:pathLst>
                  <a:path w="11335" h="10852" extrusionOk="0">
                    <a:moveTo>
                      <a:pt x="5667" y="0"/>
                    </a:moveTo>
                    <a:cubicBezTo>
                      <a:pt x="3728" y="0"/>
                      <a:pt x="1939" y="1034"/>
                      <a:pt x="966" y="2715"/>
                    </a:cubicBezTo>
                    <a:cubicBezTo>
                      <a:pt x="0" y="4388"/>
                      <a:pt x="0" y="6457"/>
                      <a:pt x="966" y="8137"/>
                    </a:cubicBezTo>
                    <a:cubicBezTo>
                      <a:pt x="1939" y="9818"/>
                      <a:pt x="3728" y="10852"/>
                      <a:pt x="5667" y="10852"/>
                    </a:cubicBezTo>
                    <a:cubicBezTo>
                      <a:pt x="7606" y="10852"/>
                      <a:pt x="9396" y="9818"/>
                      <a:pt x="10369" y="8137"/>
                    </a:cubicBezTo>
                    <a:cubicBezTo>
                      <a:pt x="11335" y="6457"/>
                      <a:pt x="11335" y="4388"/>
                      <a:pt x="10369" y="2715"/>
                    </a:cubicBezTo>
                    <a:cubicBezTo>
                      <a:pt x="9396" y="1034"/>
                      <a:pt x="7606" y="0"/>
                      <a:pt x="56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36"/>
              <p:cNvSpPr/>
              <p:nvPr/>
            </p:nvSpPr>
            <p:spPr>
              <a:xfrm>
                <a:off x="968677" y="1289177"/>
                <a:ext cx="658566" cy="174882"/>
              </a:xfrm>
              <a:custGeom>
                <a:avLst/>
                <a:gdLst/>
                <a:ahLst/>
                <a:cxnLst/>
                <a:rect l="l" t="t" r="r" b="b"/>
                <a:pathLst>
                  <a:path w="6383" h="1695" extrusionOk="0">
                    <a:moveTo>
                      <a:pt x="164" y="1"/>
                    </a:moveTo>
                    <a:cubicBezTo>
                      <a:pt x="75" y="1"/>
                      <a:pt x="1" y="69"/>
                      <a:pt x="1" y="164"/>
                    </a:cubicBezTo>
                    <a:lnTo>
                      <a:pt x="1" y="1532"/>
                    </a:lnTo>
                    <a:cubicBezTo>
                      <a:pt x="1" y="1620"/>
                      <a:pt x="75" y="1695"/>
                      <a:pt x="164" y="1695"/>
                    </a:cubicBezTo>
                    <a:lnTo>
                      <a:pt x="6226" y="1695"/>
                    </a:lnTo>
                    <a:cubicBezTo>
                      <a:pt x="6314" y="1695"/>
                      <a:pt x="6382" y="1620"/>
                      <a:pt x="6382" y="1532"/>
                    </a:cubicBezTo>
                    <a:lnTo>
                      <a:pt x="6382" y="164"/>
                    </a:lnTo>
                    <a:cubicBezTo>
                      <a:pt x="6382" y="69"/>
                      <a:pt x="6314" y="1"/>
                      <a:pt x="622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36"/>
              <p:cNvSpPr/>
              <p:nvPr/>
            </p:nvSpPr>
            <p:spPr>
              <a:xfrm>
                <a:off x="730756" y="852954"/>
                <a:ext cx="1139362" cy="1047020"/>
              </a:xfrm>
              <a:custGeom>
                <a:avLst/>
                <a:gdLst/>
                <a:ahLst/>
                <a:cxnLst/>
                <a:rect l="l" t="t" r="r" b="b"/>
                <a:pathLst>
                  <a:path w="11043" h="10148" extrusionOk="0">
                    <a:moveTo>
                      <a:pt x="5497" y="167"/>
                    </a:moveTo>
                    <a:cubicBezTo>
                      <a:pt x="7253" y="167"/>
                      <a:pt x="8872" y="1106"/>
                      <a:pt x="9750" y="2623"/>
                    </a:cubicBezTo>
                    <a:cubicBezTo>
                      <a:pt x="10865" y="4542"/>
                      <a:pt x="10546" y="6977"/>
                      <a:pt x="8974" y="8549"/>
                    </a:cubicBezTo>
                    <a:cubicBezTo>
                      <a:pt x="8029" y="9494"/>
                      <a:pt x="6775" y="9986"/>
                      <a:pt x="5506" y="9986"/>
                    </a:cubicBezTo>
                    <a:cubicBezTo>
                      <a:pt x="4664" y="9986"/>
                      <a:pt x="3816" y="9770"/>
                      <a:pt x="3048" y="9325"/>
                    </a:cubicBezTo>
                    <a:cubicBezTo>
                      <a:pt x="1123" y="8216"/>
                      <a:pt x="184" y="5950"/>
                      <a:pt x="755" y="3807"/>
                    </a:cubicBezTo>
                    <a:cubicBezTo>
                      <a:pt x="1334" y="1657"/>
                      <a:pt x="3279" y="167"/>
                      <a:pt x="5497" y="167"/>
                    </a:cubicBezTo>
                    <a:close/>
                    <a:moveTo>
                      <a:pt x="5498" y="0"/>
                    </a:moveTo>
                    <a:cubicBezTo>
                      <a:pt x="4629" y="0"/>
                      <a:pt x="3753" y="222"/>
                      <a:pt x="2960" y="677"/>
                    </a:cubicBezTo>
                    <a:cubicBezTo>
                      <a:pt x="973" y="1827"/>
                      <a:pt x="0" y="4168"/>
                      <a:pt x="599" y="6392"/>
                    </a:cubicBezTo>
                    <a:cubicBezTo>
                      <a:pt x="1191" y="8610"/>
                      <a:pt x="3205" y="10148"/>
                      <a:pt x="5497" y="10148"/>
                    </a:cubicBezTo>
                    <a:cubicBezTo>
                      <a:pt x="7314" y="10148"/>
                      <a:pt x="8988" y="9182"/>
                      <a:pt x="9893" y="7610"/>
                    </a:cubicBezTo>
                    <a:cubicBezTo>
                      <a:pt x="11042" y="5624"/>
                      <a:pt x="10716" y="3113"/>
                      <a:pt x="9090" y="1487"/>
                    </a:cubicBezTo>
                    <a:cubicBezTo>
                      <a:pt x="8111" y="508"/>
                      <a:pt x="6812" y="0"/>
                      <a:pt x="549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8" name="Google Shape;1328;p36"/>
            <p:cNvGrpSpPr/>
            <p:nvPr/>
          </p:nvGrpSpPr>
          <p:grpSpPr>
            <a:xfrm>
              <a:off x="1260663" y="1365733"/>
              <a:ext cx="1781006" cy="2960917"/>
              <a:chOff x="1260663" y="1365733"/>
              <a:chExt cx="1781006" cy="2960917"/>
            </a:xfrm>
          </p:grpSpPr>
          <p:sp>
            <p:nvSpPr>
              <p:cNvPr id="1329" name="Google Shape;1329;p36"/>
              <p:cNvSpPr/>
              <p:nvPr/>
            </p:nvSpPr>
            <p:spPr>
              <a:xfrm>
                <a:off x="2020237" y="1365733"/>
                <a:ext cx="669090" cy="943639"/>
              </a:xfrm>
              <a:custGeom>
                <a:avLst/>
                <a:gdLst/>
                <a:ahLst/>
                <a:cxnLst/>
                <a:rect l="l" t="t" r="r" b="b"/>
                <a:pathLst>
                  <a:path w="6485" h="9146" extrusionOk="0">
                    <a:moveTo>
                      <a:pt x="3389" y="0"/>
                    </a:moveTo>
                    <a:cubicBezTo>
                      <a:pt x="2586" y="0"/>
                      <a:pt x="2028" y="238"/>
                      <a:pt x="1674" y="517"/>
                    </a:cubicBezTo>
                    <a:cubicBezTo>
                      <a:pt x="1320" y="803"/>
                      <a:pt x="1062" y="1130"/>
                      <a:pt x="932" y="1497"/>
                    </a:cubicBezTo>
                    <a:cubicBezTo>
                      <a:pt x="776" y="1967"/>
                      <a:pt x="708" y="2647"/>
                      <a:pt x="708" y="3042"/>
                    </a:cubicBezTo>
                    <a:cubicBezTo>
                      <a:pt x="708" y="3436"/>
                      <a:pt x="790" y="4389"/>
                      <a:pt x="647" y="5089"/>
                    </a:cubicBezTo>
                    <a:cubicBezTo>
                      <a:pt x="497" y="5790"/>
                      <a:pt x="0" y="6396"/>
                      <a:pt x="41" y="6641"/>
                    </a:cubicBezTo>
                    <a:cubicBezTo>
                      <a:pt x="191" y="7518"/>
                      <a:pt x="1395" y="8192"/>
                      <a:pt x="2171" y="8620"/>
                    </a:cubicBezTo>
                    <a:cubicBezTo>
                      <a:pt x="2504" y="8791"/>
                      <a:pt x="2858" y="8913"/>
                      <a:pt x="3232" y="8988"/>
                    </a:cubicBezTo>
                    <a:cubicBezTo>
                      <a:pt x="3586" y="9076"/>
                      <a:pt x="3953" y="9131"/>
                      <a:pt x="4321" y="9144"/>
                    </a:cubicBezTo>
                    <a:cubicBezTo>
                      <a:pt x="4344" y="9145"/>
                      <a:pt x="4367" y="9146"/>
                      <a:pt x="4390" y="9146"/>
                    </a:cubicBezTo>
                    <a:cubicBezTo>
                      <a:pt x="4734" y="9146"/>
                      <a:pt x="5075" y="9051"/>
                      <a:pt x="5368" y="8872"/>
                    </a:cubicBezTo>
                    <a:cubicBezTo>
                      <a:pt x="5763" y="8614"/>
                      <a:pt x="6008" y="8178"/>
                      <a:pt x="6185" y="7743"/>
                    </a:cubicBezTo>
                    <a:cubicBezTo>
                      <a:pt x="6348" y="7335"/>
                      <a:pt x="6484" y="6838"/>
                      <a:pt x="6314" y="6409"/>
                    </a:cubicBezTo>
                    <a:cubicBezTo>
                      <a:pt x="6151" y="5974"/>
                      <a:pt x="5933" y="5790"/>
                      <a:pt x="5858" y="5328"/>
                    </a:cubicBezTo>
                    <a:cubicBezTo>
                      <a:pt x="5824" y="5123"/>
                      <a:pt x="5974" y="4103"/>
                      <a:pt x="5994" y="3940"/>
                    </a:cubicBezTo>
                    <a:cubicBezTo>
                      <a:pt x="6028" y="3572"/>
                      <a:pt x="6090" y="2940"/>
                      <a:pt x="5953" y="2280"/>
                    </a:cubicBezTo>
                    <a:cubicBezTo>
                      <a:pt x="5811" y="1613"/>
                      <a:pt x="5525" y="1150"/>
                      <a:pt x="5232" y="851"/>
                    </a:cubicBezTo>
                    <a:cubicBezTo>
                      <a:pt x="4844" y="456"/>
                      <a:pt x="4191" y="0"/>
                      <a:pt x="33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36"/>
              <p:cNvSpPr/>
              <p:nvPr/>
            </p:nvSpPr>
            <p:spPr>
              <a:xfrm>
                <a:off x="2150031" y="1682274"/>
                <a:ext cx="437462" cy="379168"/>
              </a:xfrm>
              <a:custGeom>
                <a:avLst/>
                <a:gdLst/>
                <a:ahLst/>
                <a:cxnLst/>
                <a:rect l="l" t="t" r="r" b="b"/>
                <a:pathLst>
                  <a:path w="4240" h="3675" extrusionOk="0">
                    <a:moveTo>
                      <a:pt x="3845" y="1"/>
                    </a:moveTo>
                    <a:lnTo>
                      <a:pt x="845" y="1089"/>
                    </a:lnTo>
                    <a:lnTo>
                      <a:pt x="1" y="3056"/>
                    </a:lnTo>
                    <a:lnTo>
                      <a:pt x="1838" y="3675"/>
                    </a:lnTo>
                    <a:lnTo>
                      <a:pt x="3913" y="3382"/>
                    </a:lnTo>
                    <a:lnTo>
                      <a:pt x="4240" y="2205"/>
                    </a:lnTo>
                    <a:lnTo>
                      <a:pt x="4165" y="906"/>
                    </a:ln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36"/>
              <p:cNvSpPr/>
              <p:nvPr/>
            </p:nvSpPr>
            <p:spPr>
              <a:xfrm>
                <a:off x="2539620" y="1752536"/>
                <a:ext cx="160850" cy="355232"/>
              </a:xfrm>
              <a:custGeom>
                <a:avLst/>
                <a:gdLst/>
                <a:ahLst/>
                <a:cxnLst/>
                <a:rect l="l" t="t" r="r" b="b"/>
                <a:pathLst>
                  <a:path w="1559" h="3443" extrusionOk="0">
                    <a:moveTo>
                      <a:pt x="981" y="0"/>
                    </a:moveTo>
                    <a:lnTo>
                      <a:pt x="477" y="157"/>
                    </a:lnTo>
                    <a:cubicBezTo>
                      <a:pt x="441" y="169"/>
                      <a:pt x="400" y="174"/>
                      <a:pt x="357" y="174"/>
                    </a:cubicBezTo>
                    <a:cubicBezTo>
                      <a:pt x="239" y="174"/>
                      <a:pt x="106" y="138"/>
                      <a:pt x="1" y="123"/>
                    </a:cubicBezTo>
                    <a:lnTo>
                      <a:pt x="1" y="123"/>
                    </a:lnTo>
                    <a:cubicBezTo>
                      <a:pt x="110" y="442"/>
                      <a:pt x="137" y="891"/>
                      <a:pt x="137" y="1170"/>
                    </a:cubicBezTo>
                    <a:cubicBezTo>
                      <a:pt x="137" y="1511"/>
                      <a:pt x="28" y="1769"/>
                      <a:pt x="35" y="2102"/>
                    </a:cubicBezTo>
                    <a:cubicBezTo>
                      <a:pt x="49" y="2619"/>
                      <a:pt x="185" y="2946"/>
                      <a:pt x="334" y="3443"/>
                    </a:cubicBezTo>
                    <a:cubicBezTo>
                      <a:pt x="668" y="3354"/>
                      <a:pt x="1008" y="3300"/>
                      <a:pt x="1348" y="3286"/>
                    </a:cubicBezTo>
                    <a:cubicBezTo>
                      <a:pt x="1375" y="3075"/>
                      <a:pt x="1559" y="2858"/>
                      <a:pt x="1484" y="2660"/>
                    </a:cubicBezTo>
                    <a:cubicBezTo>
                      <a:pt x="1314" y="2232"/>
                      <a:pt x="1069" y="1837"/>
                      <a:pt x="1001" y="1266"/>
                    </a:cubicBezTo>
                    <a:cubicBezTo>
                      <a:pt x="960" y="844"/>
                      <a:pt x="953" y="422"/>
                      <a:pt x="9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36"/>
              <p:cNvSpPr/>
              <p:nvPr/>
            </p:nvSpPr>
            <p:spPr>
              <a:xfrm>
                <a:off x="2275698" y="1929378"/>
                <a:ext cx="166524" cy="71707"/>
              </a:xfrm>
              <a:custGeom>
                <a:avLst/>
                <a:gdLst/>
                <a:ahLst/>
                <a:cxnLst/>
                <a:rect l="l" t="t" r="r" b="b"/>
                <a:pathLst>
                  <a:path w="1614" h="695" extrusionOk="0">
                    <a:moveTo>
                      <a:pt x="1" y="1"/>
                    </a:moveTo>
                    <a:lnTo>
                      <a:pt x="1" y="688"/>
                    </a:lnTo>
                    <a:lnTo>
                      <a:pt x="1613" y="695"/>
                    </a:lnTo>
                    <a:lnTo>
                      <a:pt x="1613"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36"/>
              <p:cNvSpPr/>
              <p:nvPr/>
            </p:nvSpPr>
            <p:spPr>
              <a:xfrm>
                <a:off x="1260663" y="1574353"/>
                <a:ext cx="739352" cy="578399"/>
              </a:xfrm>
              <a:custGeom>
                <a:avLst/>
                <a:gdLst/>
                <a:ahLst/>
                <a:cxnLst/>
                <a:rect l="l" t="t" r="r" b="b"/>
                <a:pathLst>
                  <a:path w="7166" h="5606" extrusionOk="0">
                    <a:moveTo>
                      <a:pt x="107" y="1"/>
                    </a:moveTo>
                    <a:cubicBezTo>
                      <a:pt x="56" y="1"/>
                      <a:pt x="17" y="40"/>
                      <a:pt x="8" y="94"/>
                    </a:cubicBezTo>
                    <a:cubicBezTo>
                      <a:pt x="1" y="176"/>
                      <a:pt x="55" y="271"/>
                      <a:pt x="171" y="421"/>
                    </a:cubicBezTo>
                    <a:cubicBezTo>
                      <a:pt x="259" y="530"/>
                      <a:pt x="355" y="632"/>
                      <a:pt x="470" y="713"/>
                    </a:cubicBezTo>
                    <a:cubicBezTo>
                      <a:pt x="423" y="720"/>
                      <a:pt x="382" y="741"/>
                      <a:pt x="341" y="768"/>
                    </a:cubicBezTo>
                    <a:cubicBezTo>
                      <a:pt x="259" y="890"/>
                      <a:pt x="198" y="1033"/>
                      <a:pt x="164" y="1176"/>
                    </a:cubicBezTo>
                    <a:cubicBezTo>
                      <a:pt x="157" y="1224"/>
                      <a:pt x="171" y="1271"/>
                      <a:pt x="191" y="1312"/>
                    </a:cubicBezTo>
                    <a:cubicBezTo>
                      <a:pt x="191" y="1312"/>
                      <a:pt x="117" y="1373"/>
                      <a:pt x="130" y="1435"/>
                    </a:cubicBezTo>
                    <a:cubicBezTo>
                      <a:pt x="164" y="1509"/>
                      <a:pt x="232" y="1571"/>
                      <a:pt x="314" y="1584"/>
                    </a:cubicBezTo>
                    <a:cubicBezTo>
                      <a:pt x="423" y="1618"/>
                      <a:pt x="722" y="1686"/>
                      <a:pt x="804" y="1727"/>
                    </a:cubicBezTo>
                    <a:cubicBezTo>
                      <a:pt x="881" y="1766"/>
                      <a:pt x="1050" y="1878"/>
                      <a:pt x="1218" y="1878"/>
                    </a:cubicBezTo>
                    <a:cubicBezTo>
                      <a:pt x="1227" y="1878"/>
                      <a:pt x="1237" y="1878"/>
                      <a:pt x="1246" y="1877"/>
                    </a:cubicBezTo>
                    <a:cubicBezTo>
                      <a:pt x="1362" y="1868"/>
                      <a:pt x="1440" y="1835"/>
                      <a:pt x="1524" y="1835"/>
                    </a:cubicBezTo>
                    <a:cubicBezTo>
                      <a:pt x="1568" y="1835"/>
                      <a:pt x="1614" y="1844"/>
                      <a:pt x="1668" y="1870"/>
                    </a:cubicBezTo>
                    <a:cubicBezTo>
                      <a:pt x="1817" y="1945"/>
                      <a:pt x="7165" y="5605"/>
                      <a:pt x="7165" y="5605"/>
                    </a:cubicBezTo>
                    <a:lnTo>
                      <a:pt x="7043" y="3714"/>
                    </a:lnTo>
                    <a:cubicBezTo>
                      <a:pt x="7043" y="3714"/>
                      <a:pt x="1906" y="1353"/>
                      <a:pt x="1743" y="1230"/>
                    </a:cubicBezTo>
                    <a:cubicBezTo>
                      <a:pt x="1579" y="1101"/>
                      <a:pt x="1198" y="666"/>
                      <a:pt x="1110" y="632"/>
                    </a:cubicBezTo>
                    <a:cubicBezTo>
                      <a:pt x="1080" y="619"/>
                      <a:pt x="1047" y="614"/>
                      <a:pt x="1013" y="614"/>
                    </a:cubicBezTo>
                    <a:cubicBezTo>
                      <a:pt x="993" y="614"/>
                      <a:pt x="973" y="616"/>
                      <a:pt x="953" y="618"/>
                    </a:cubicBezTo>
                    <a:cubicBezTo>
                      <a:pt x="776" y="516"/>
                      <a:pt x="606" y="414"/>
                      <a:pt x="443" y="298"/>
                    </a:cubicBezTo>
                    <a:cubicBezTo>
                      <a:pt x="348" y="210"/>
                      <a:pt x="273" y="108"/>
                      <a:pt x="191" y="33"/>
                    </a:cubicBezTo>
                    <a:cubicBezTo>
                      <a:pt x="162" y="10"/>
                      <a:pt x="133" y="1"/>
                      <a:pt x="107"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36"/>
              <p:cNvSpPr/>
              <p:nvPr/>
            </p:nvSpPr>
            <p:spPr>
              <a:xfrm>
                <a:off x="1276861" y="1705695"/>
                <a:ext cx="95540" cy="19500"/>
              </a:xfrm>
              <a:custGeom>
                <a:avLst/>
                <a:gdLst/>
                <a:ahLst/>
                <a:cxnLst/>
                <a:rect l="l" t="t" r="r" b="b"/>
                <a:pathLst>
                  <a:path w="926" h="189" extrusionOk="0">
                    <a:moveTo>
                      <a:pt x="211" y="1"/>
                    </a:moveTo>
                    <a:cubicBezTo>
                      <a:pt x="149" y="1"/>
                      <a:pt x="87" y="4"/>
                      <a:pt x="28" y="12"/>
                    </a:cubicBezTo>
                    <a:cubicBezTo>
                      <a:pt x="14" y="12"/>
                      <a:pt x="0" y="32"/>
                      <a:pt x="7" y="46"/>
                    </a:cubicBezTo>
                    <a:cubicBezTo>
                      <a:pt x="7" y="60"/>
                      <a:pt x="21" y="73"/>
                      <a:pt x="34" y="73"/>
                    </a:cubicBezTo>
                    <a:cubicBezTo>
                      <a:pt x="104" y="63"/>
                      <a:pt x="177" y="57"/>
                      <a:pt x="249" y="57"/>
                    </a:cubicBezTo>
                    <a:cubicBezTo>
                      <a:pt x="275" y="57"/>
                      <a:pt x="301" y="58"/>
                      <a:pt x="327" y="60"/>
                    </a:cubicBezTo>
                    <a:cubicBezTo>
                      <a:pt x="375" y="66"/>
                      <a:pt x="415" y="80"/>
                      <a:pt x="463" y="100"/>
                    </a:cubicBezTo>
                    <a:cubicBezTo>
                      <a:pt x="497" y="114"/>
                      <a:pt x="538" y="128"/>
                      <a:pt x="592" y="141"/>
                    </a:cubicBezTo>
                    <a:cubicBezTo>
                      <a:pt x="688" y="168"/>
                      <a:pt x="790" y="182"/>
                      <a:pt x="885" y="189"/>
                    </a:cubicBezTo>
                    <a:cubicBezTo>
                      <a:pt x="926" y="189"/>
                      <a:pt x="926" y="128"/>
                      <a:pt x="885" y="128"/>
                    </a:cubicBezTo>
                    <a:cubicBezTo>
                      <a:pt x="790" y="128"/>
                      <a:pt x="701" y="114"/>
                      <a:pt x="613" y="87"/>
                    </a:cubicBezTo>
                    <a:cubicBezTo>
                      <a:pt x="558" y="73"/>
                      <a:pt x="517" y="60"/>
                      <a:pt x="483" y="46"/>
                    </a:cubicBezTo>
                    <a:cubicBezTo>
                      <a:pt x="436" y="26"/>
                      <a:pt x="388" y="12"/>
                      <a:pt x="341" y="5"/>
                    </a:cubicBezTo>
                    <a:cubicBezTo>
                      <a:pt x="298" y="2"/>
                      <a:pt x="255" y="1"/>
                      <a:pt x="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36"/>
              <p:cNvSpPr/>
              <p:nvPr/>
            </p:nvSpPr>
            <p:spPr>
              <a:xfrm>
                <a:off x="1304306" y="1644925"/>
                <a:ext cx="40032" cy="29714"/>
              </a:xfrm>
              <a:custGeom>
                <a:avLst/>
                <a:gdLst/>
                <a:ahLst/>
                <a:cxnLst/>
                <a:rect l="l" t="t" r="r" b="b"/>
                <a:pathLst>
                  <a:path w="388" h="288" extrusionOk="0">
                    <a:moveTo>
                      <a:pt x="40" y="1"/>
                    </a:moveTo>
                    <a:cubicBezTo>
                      <a:pt x="16" y="1"/>
                      <a:pt x="0" y="35"/>
                      <a:pt x="27" y="57"/>
                    </a:cubicBezTo>
                    <a:lnTo>
                      <a:pt x="333" y="281"/>
                    </a:lnTo>
                    <a:cubicBezTo>
                      <a:pt x="340" y="281"/>
                      <a:pt x="340" y="288"/>
                      <a:pt x="347" y="288"/>
                    </a:cubicBezTo>
                    <a:cubicBezTo>
                      <a:pt x="381" y="288"/>
                      <a:pt x="387" y="247"/>
                      <a:pt x="367" y="234"/>
                    </a:cubicBezTo>
                    <a:lnTo>
                      <a:pt x="61" y="9"/>
                    </a:lnTo>
                    <a:cubicBezTo>
                      <a:pt x="54" y="3"/>
                      <a:pt x="47" y="1"/>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36"/>
              <p:cNvSpPr/>
              <p:nvPr/>
            </p:nvSpPr>
            <p:spPr>
              <a:xfrm>
                <a:off x="1296464" y="1673504"/>
                <a:ext cx="59119" cy="48905"/>
              </a:xfrm>
              <a:custGeom>
                <a:avLst/>
                <a:gdLst/>
                <a:ahLst/>
                <a:cxnLst/>
                <a:rect l="l" t="t" r="r" b="b"/>
                <a:pathLst>
                  <a:path w="573" h="474" extrusionOk="0">
                    <a:moveTo>
                      <a:pt x="281" y="0"/>
                    </a:moveTo>
                    <a:cubicBezTo>
                      <a:pt x="237" y="0"/>
                      <a:pt x="193" y="9"/>
                      <a:pt x="151" y="25"/>
                    </a:cubicBezTo>
                    <a:cubicBezTo>
                      <a:pt x="82" y="45"/>
                      <a:pt x="48" y="140"/>
                      <a:pt x="28" y="201"/>
                    </a:cubicBezTo>
                    <a:lnTo>
                      <a:pt x="21" y="222"/>
                    </a:lnTo>
                    <a:cubicBezTo>
                      <a:pt x="8" y="263"/>
                      <a:pt x="1" y="303"/>
                      <a:pt x="14" y="344"/>
                    </a:cubicBezTo>
                    <a:cubicBezTo>
                      <a:pt x="14" y="355"/>
                      <a:pt x="24" y="367"/>
                      <a:pt x="34" y="367"/>
                    </a:cubicBezTo>
                    <a:cubicBezTo>
                      <a:pt x="37" y="367"/>
                      <a:pt x="39" y="366"/>
                      <a:pt x="42" y="365"/>
                    </a:cubicBezTo>
                    <a:cubicBezTo>
                      <a:pt x="62" y="365"/>
                      <a:pt x="69" y="351"/>
                      <a:pt x="69" y="331"/>
                    </a:cubicBezTo>
                    <a:cubicBezTo>
                      <a:pt x="62" y="303"/>
                      <a:pt x="62" y="269"/>
                      <a:pt x="76" y="242"/>
                    </a:cubicBezTo>
                    <a:cubicBezTo>
                      <a:pt x="76" y="235"/>
                      <a:pt x="82" y="229"/>
                      <a:pt x="82" y="222"/>
                    </a:cubicBezTo>
                    <a:cubicBezTo>
                      <a:pt x="96" y="174"/>
                      <a:pt x="123" y="93"/>
                      <a:pt x="164" y="79"/>
                    </a:cubicBezTo>
                    <a:cubicBezTo>
                      <a:pt x="204" y="66"/>
                      <a:pt x="243" y="58"/>
                      <a:pt x="283" y="58"/>
                    </a:cubicBezTo>
                    <a:cubicBezTo>
                      <a:pt x="304" y="58"/>
                      <a:pt x="326" y="61"/>
                      <a:pt x="348" y="65"/>
                    </a:cubicBezTo>
                    <a:cubicBezTo>
                      <a:pt x="389" y="86"/>
                      <a:pt x="511" y="201"/>
                      <a:pt x="511" y="256"/>
                    </a:cubicBezTo>
                    <a:cubicBezTo>
                      <a:pt x="511" y="317"/>
                      <a:pt x="504" y="378"/>
                      <a:pt x="491" y="440"/>
                    </a:cubicBezTo>
                    <a:cubicBezTo>
                      <a:pt x="491" y="453"/>
                      <a:pt x="498" y="474"/>
                      <a:pt x="518" y="474"/>
                    </a:cubicBezTo>
                    <a:cubicBezTo>
                      <a:pt x="532" y="474"/>
                      <a:pt x="545" y="467"/>
                      <a:pt x="552" y="453"/>
                    </a:cubicBezTo>
                    <a:cubicBezTo>
                      <a:pt x="566" y="385"/>
                      <a:pt x="572" y="324"/>
                      <a:pt x="572" y="256"/>
                    </a:cubicBezTo>
                    <a:cubicBezTo>
                      <a:pt x="572" y="161"/>
                      <a:pt x="416" y="38"/>
                      <a:pt x="382" y="18"/>
                    </a:cubicBezTo>
                    <a:cubicBezTo>
                      <a:pt x="349" y="6"/>
                      <a:pt x="315" y="0"/>
                      <a:pt x="2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36"/>
              <p:cNvSpPr/>
              <p:nvPr/>
            </p:nvSpPr>
            <p:spPr>
              <a:xfrm>
                <a:off x="1318957" y="1683925"/>
                <a:ext cx="31675" cy="30746"/>
              </a:xfrm>
              <a:custGeom>
                <a:avLst/>
                <a:gdLst/>
                <a:ahLst/>
                <a:cxnLst/>
                <a:rect l="l" t="t" r="r" b="b"/>
                <a:pathLst>
                  <a:path w="307" h="298" extrusionOk="0">
                    <a:moveTo>
                      <a:pt x="171" y="1"/>
                    </a:moveTo>
                    <a:cubicBezTo>
                      <a:pt x="135" y="1"/>
                      <a:pt x="98" y="9"/>
                      <a:pt x="62" y="26"/>
                    </a:cubicBezTo>
                    <a:lnTo>
                      <a:pt x="48" y="32"/>
                    </a:lnTo>
                    <a:lnTo>
                      <a:pt x="48" y="53"/>
                    </a:lnTo>
                    <a:cubicBezTo>
                      <a:pt x="55" y="121"/>
                      <a:pt x="41" y="189"/>
                      <a:pt x="7" y="243"/>
                    </a:cubicBezTo>
                    <a:cubicBezTo>
                      <a:pt x="1" y="257"/>
                      <a:pt x="1" y="277"/>
                      <a:pt x="7" y="284"/>
                    </a:cubicBezTo>
                    <a:cubicBezTo>
                      <a:pt x="14" y="291"/>
                      <a:pt x="21" y="298"/>
                      <a:pt x="28" y="298"/>
                    </a:cubicBezTo>
                    <a:cubicBezTo>
                      <a:pt x="35" y="298"/>
                      <a:pt x="48" y="291"/>
                      <a:pt x="48" y="291"/>
                    </a:cubicBezTo>
                    <a:cubicBezTo>
                      <a:pt x="96" y="223"/>
                      <a:pt x="116" y="148"/>
                      <a:pt x="109" y="66"/>
                    </a:cubicBezTo>
                    <a:cubicBezTo>
                      <a:pt x="125" y="62"/>
                      <a:pt x="142" y="60"/>
                      <a:pt x="159" y="60"/>
                    </a:cubicBezTo>
                    <a:cubicBezTo>
                      <a:pt x="193" y="60"/>
                      <a:pt x="227" y="69"/>
                      <a:pt x="259" y="87"/>
                    </a:cubicBezTo>
                    <a:cubicBezTo>
                      <a:pt x="263" y="89"/>
                      <a:pt x="267" y="89"/>
                      <a:pt x="271" y="89"/>
                    </a:cubicBezTo>
                    <a:cubicBezTo>
                      <a:pt x="283" y="89"/>
                      <a:pt x="295" y="83"/>
                      <a:pt x="300" y="73"/>
                    </a:cubicBezTo>
                    <a:cubicBezTo>
                      <a:pt x="307" y="60"/>
                      <a:pt x="300" y="39"/>
                      <a:pt x="286" y="32"/>
                    </a:cubicBezTo>
                    <a:cubicBezTo>
                      <a:pt x="251" y="11"/>
                      <a:pt x="211" y="1"/>
                      <a:pt x="1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36"/>
              <p:cNvSpPr/>
              <p:nvPr/>
            </p:nvSpPr>
            <p:spPr>
              <a:xfrm>
                <a:off x="2221635" y="1978490"/>
                <a:ext cx="280946" cy="140524"/>
              </a:xfrm>
              <a:custGeom>
                <a:avLst/>
                <a:gdLst/>
                <a:ahLst/>
                <a:cxnLst/>
                <a:rect l="l" t="t" r="r" b="b"/>
                <a:pathLst>
                  <a:path w="2723" h="1362" extrusionOk="0">
                    <a:moveTo>
                      <a:pt x="525" y="1"/>
                    </a:moveTo>
                    <a:lnTo>
                      <a:pt x="1" y="14"/>
                    </a:lnTo>
                    <a:lnTo>
                      <a:pt x="593" y="1362"/>
                    </a:lnTo>
                    <a:lnTo>
                      <a:pt x="2559" y="1185"/>
                    </a:lnTo>
                    <a:lnTo>
                      <a:pt x="2722" y="144"/>
                    </a:lnTo>
                    <a:lnTo>
                      <a:pt x="2137" y="8"/>
                    </a:lnTo>
                    <a:lnTo>
                      <a:pt x="525"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36"/>
              <p:cNvSpPr/>
              <p:nvPr/>
            </p:nvSpPr>
            <p:spPr>
              <a:xfrm>
                <a:off x="2390119" y="3146534"/>
                <a:ext cx="225437" cy="1116250"/>
              </a:xfrm>
              <a:custGeom>
                <a:avLst/>
                <a:gdLst/>
                <a:ahLst/>
                <a:cxnLst/>
                <a:rect l="l" t="t" r="r" b="b"/>
                <a:pathLst>
                  <a:path w="2185" h="10819" extrusionOk="0">
                    <a:moveTo>
                      <a:pt x="2185" y="1"/>
                    </a:moveTo>
                    <a:lnTo>
                      <a:pt x="1" y="171"/>
                    </a:lnTo>
                    <a:lnTo>
                      <a:pt x="681" y="10819"/>
                    </a:lnTo>
                    <a:lnTo>
                      <a:pt x="1743" y="10751"/>
                    </a:lnTo>
                    <a:lnTo>
                      <a:pt x="2185"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36"/>
              <p:cNvSpPr/>
              <p:nvPr/>
            </p:nvSpPr>
            <p:spPr>
              <a:xfrm>
                <a:off x="2460382" y="4205109"/>
                <a:ext cx="242255" cy="112667"/>
              </a:xfrm>
              <a:custGeom>
                <a:avLst/>
                <a:gdLst/>
                <a:ahLst/>
                <a:cxnLst/>
                <a:rect l="l" t="t" r="r" b="b"/>
                <a:pathLst>
                  <a:path w="2348" h="1092" extrusionOk="0">
                    <a:moveTo>
                      <a:pt x="844" y="1"/>
                    </a:moveTo>
                    <a:lnTo>
                      <a:pt x="0" y="559"/>
                    </a:lnTo>
                    <a:cubicBezTo>
                      <a:pt x="7" y="722"/>
                      <a:pt x="34" y="885"/>
                      <a:pt x="75" y="1048"/>
                    </a:cubicBezTo>
                    <a:cubicBezTo>
                      <a:pt x="85" y="1079"/>
                      <a:pt x="185" y="1091"/>
                      <a:pt x="338" y="1091"/>
                    </a:cubicBezTo>
                    <a:cubicBezTo>
                      <a:pt x="937" y="1091"/>
                      <a:pt x="2347" y="906"/>
                      <a:pt x="2347" y="906"/>
                    </a:cubicBezTo>
                    <a:cubicBezTo>
                      <a:pt x="2273" y="838"/>
                      <a:pt x="2177" y="776"/>
                      <a:pt x="2082" y="749"/>
                    </a:cubicBezTo>
                    <a:cubicBezTo>
                      <a:pt x="1885" y="667"/>
                      <a:pt x="1109" y="538"/>
                      <a:pt x="1062" y="491"/>
                    </a:cubicBezTo>
                    <a:cubicBezTo>
                      <a:pt x="1021" y="443"/>
                      <a:pt x="844" y="1"/>
                      <a:pt x="844"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36"/>
              <p:cNvSpPr/>
              <p:nvPr/>
            </p:nvSpPr>
            <p:spPr>
              <a:xfrm>
                <a:off x="2058102" y="3230106"/>
                <a:ext cx="219144" cy="996155"/>
              </a:xfrm>
              <a:custGeom>
                <a:avLst/>
                <a:gdLst/>
                <a:ahLst/>
                <a:cxnLst/>
                <a:rect l="l" t="t" r="r" b="b"/>
                <a:pathLst>
                  <a:path w="2124" h="9655" extrusionOk="0">
                    <a:moveTo>
                      <a:pt x="2123" y="1"/>
                    </a:moveTo>
                    <a:lnTo>
                      <a:pt x="1" y="14"/>
                    </a:lnTo>
                    <a:lnTo>
                      <a:pt x="55" y="9641"/>
                    </a:lnTo>
                    <a:lnTo>
                      <a:pt x="1178" y="9655"/>
                    </a:lnTo>
                    <a:lnTo>
                      <a:pt x="2123"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36"/>
              <p:cNvSpPr/>
              <p:nvPr/>
            </p:nvSpPr>
            <p:spPr>
              <a:xfrm>
                <a:off x="1806871" y="1907608"/>
                <a:ext cx="1061464" cy="1860348"/>
              </a:xfrm>
              <a:custGeom>
                <a:avLst/>
                <a:gdLst/>
                <a:ahLst/>
                <a:cxnLst/>
                <a:rect l="l" t="t" r="r" b="b"/>
                <a:pathLst>
                  <a:path w="10288" h="18031" extrusionOk="0">
                    <a:moveTo>
                      <a:pt x="844" y="1"/>
                    </a:moveTo>
                    <a:cubicBezTo>
                      <a:pt x="748" y="21"/>
                      <a:pt x="408" y="824"/>
                      <a:pt x="211" y="1423"/>
                    </a:cubicBezTo>
                    <a:cubicBezTo>
                      <a:pt x="0" y="2049"/>
                      <a:pt x="177" y="2940"/>
                      <a:pt x="177" y="2940"/>
                    </a:cubicBezTo>
                    <a:lnTo>
                      <a:pt x="1449" y="3797"/>
                    </a:lnTo>
                    <a:cubicBezTo>
                      <a:pt x="1687" y="3920"/>
                      <a:pt x="1701" y="6539"/>
                      <a:pt x="1728" y="7090"/>
                    </a:cubicBezTo>
                    <a:cubicBezTo>
                      <a:pt x="1749" y="7546"/>
                      <a:pt x="1959" y="8383"/>
                      <a:pt x="1959" y="8383"/>
                    </a:cubicBezTo>
                    <a:cubicBezTo>
                      <a:pt x="1959" y="8383"/>
                      <a:pt x="1544" y="9716"/>
                      <a:pt x="1415" y="10499"/>
                    </a:cubicBezTo>
                    <a:cubicBezTo>
                      <a:pt x="1286" y="11288"/>
                      <a:pt x="1150" y="12485"/>
                      <a:pt x="1034" y="13179"/>
                    </a:cubicBezTo>
                    <a:cubicBezTo>
                      <a:pt x="1014" y="13288"/>
                      <a:pt x="803" y="14288"/>
                      <a:pt x="640" y="15247"/>
                    </a:cubicBezTo>
                    <a:cubicBezTo>
                      <a:pt x="469" y="16254"/>
                      <a:pt x="592" y="17506"/>
                      <a:pt x="558" y="17506"/>
                    </a:cubicBezTo>
                    <a:cubicBezTo>
                      <a:pt x="1061" y="17676"/>
                      <a:pt x="1674" y="17676"/>
                      <a:pt x="2218" y="17690"/>
                    </a:cubicBezTo>
                    <a:cubicBezTo>
                      <a:pt x="2681" y="17704"/>
                      <a:pt x="3136" y="17724"/>
                      <a:pt x="3599" y="17744"/>
                    </a:cubicBezTo>
                    <a:cubicBezTo>
                      <a:pt x="4239" y="17772"/>
                      <a:pt x="5654" y="18030"/>
                      <a:pt x="6647" y="18030"/>
                    </a:cubicBezTo>
                    <a:cubicBezTo>
                      <a:pt x="7947" y="18030"/>
                      <a:pt x="9988" y="17506"/>
                      <a:pt x="9988" y="17506"/>
                    </a:cubicBezTo>
                    <a:cubicBezTo>
                      <a:pt x="9940" y="17057"/>
                      <a:pt x="9920" y="16615"/>
                      <a:pt x="9926" y="16166"/>
                    </a:cubicBezTo>
                    <a:cubicBezTo>
                      <a:pt x="9933" y="15819"/>
                      <a:pt x="9756" y="14982"/>
                      <a:pt x="9709" y="14635"/>
                    </a:cubicBezTo>
                    <a:cubicBezTo>
                      <a:pt x="9654" y="14261"/>
                      <a:pt x="9682" y="13873"/>
                      <a:pt x="9675" y="13492"/>
                    </a:cubicBezTo>
                    <a:cubicBezTo>
                      <a:pt x="9661" y="12880"/>
                      <a:pt x="9471" y="12199"/>
                      <a:pt x="9335" y="11601"/>
                    </a:cubicBezTo>
                    <a:cubicBezTo>
                      <a:pt x="9171" y="10880"/>
                      <a:pt x="9062" y="9947"/>
                      <a:pt x="9001" y="9512"/>
                    </a:cubicBezTo>
                    <a:cubicBezTo>
                      <a:pt x="8940" y="9083"/>
                      <a:pt x="8668" y="8240"/>
                      <a:pt x="8668" y="8240"/>
                    </a:cubicBezTo>
                    <a:cubicBezTo>
                      <a:pt x="8668" y="8240"/>
                      <a:pt x="8851" y="7287"/>
                      <a:pt x="8851" y="7002"/>
                    </a:cubicBezTo>
                    <a:cubicBezTo>
                      <a:pt x="8872" y="6076"/>
                      <a:pt x="8940" y="5158"/>
                      <a:pt x="9069" y="4239"/>
                    </a:cubicBezTo>
                    <a:cubicBezTo>
                      <a:pt x="9069" y="4239"/>
                      <a:pt x="10239" y="2151"/>
                      <a:pt x="10267" y="2137"/>
                    </a:cubicBezTo>
                    <a:cubicBezTo>
                      <a:pt x="10287" y="2123"/>
                      <a:pt x="9620" y="1280"/>
                      <a:pt x="8668" y="1062"/>
                    </a:cubicBezTo>
                    <a:cubicBezTo>
                      <a:pt x="8035" y="933"/>
                      <a:pt x="7389" y="851"/>
                      <a:pt x="6742" y="831"/>
                    </a:cubicBezTo>
                    <a:cubicBezTo>
                      <a:pt x="6742" y="831"/>
                      <a:pt x="6370" y="1668"/>
                      <a:pt x="5416" y="1668"/>
                    </a:cubicBezTo>
                    <a:cubicBezTo>
                      <a:pt x="5405" y="1668"/>
                      <a:pt x="5393" y="1668"/>
                      <a:pt x="5382" y="1668"/>
                    </a:cubicBezTo>
                    <a:cubicBezTo>
                      <a:pt x="4273" y="1647"/>
                      <a:pt x="4021" y="701"/>
                      <a:pt x="4021" y="701"/>
                    </a:cubicBezTo>
                    <a:cubicBezTo>
                      <a:pt x="3640" y="559"/>
                      <a:pt x="3245" y="443"/>
                      <a:pt x="2844" y="361"/>
                    </a:cubicBezTo>
                    <a:cubicBezTo>
                      <a:pt x="2354" y="273"/>
                      <a:pt x="844" y="1"/>
                      <a:pt x="8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36"/>
              <p:cNvSpPr/>
              <p:nvPr/>
            </p:nvSpPr>
            <p:spPr>
              <a:xfrm>
                <a:off x="2453366" y="4213776"/>
                <a:ext cx="254017" cy="112254"/>
              </a:xfrm>
              <a:custGeom>
                <a:avLst/>
                <a:gdLst/>
                <a:ahLst/>
                <a:cxnLst/>
                <a:rect l="l" t="t" r="r" b="b"/>
                <a:pathLst>
                  <a:path w="2462" h="1088" extrusionOk="0">
                    <a:moveTo>
                      <a:pt x="1145" y="1"/>
                    </a:moveTo>
                    <a:cubicBezTo>
                      <a:pt x="1079" y="1"/>
                      <a:pt x="872" y="87"/>
                      <a:pt x="606" y="87"/>
                    </a:cubicBezTo>
                    <a:cubicBezTo>
                      <a:pt x="379" y="87"/>
                      <a:pt x="171" y="40"/>
                      <a:pt x="84" y="40"/>
                    </a:cubicBezTo>
                    <a:cubicBezTo>
                      <a:pt x="67" y="40"/>
                      <a:pt x="55" y="41"/>
                      <a:pt x="48" y="46"/>
                    </a:cubicBezTo>
                    <a:cubicBezTo>
                      <a:pt x="0" y="73"/>
                      <a:pt x="21" y="277"/>
                      <a:pt x="61" y="318"/>
                    </a:cubicBezTo>
                    <a:cubicBezTo>
                      <a:pt x="102" y="359"/>
                      <a:pt x="388" y="373"/>
                      <a:pt x="436" y="420"/>
                    </a:cubicBezTo>
                    <a:cubicBezTo>
                      <a:pt x="476" y="468"/>
                      <a:pt x="483" y="679"/>
                      <a:pt x="483" y="726"/>
                    </a:cubicBezTo>
                    <a:cubicBezTo>
                      <a:pt x="265" y="740"/>
                      <a:pt x="116" y="781"/>
                      <a:pt x="102" y="808"/>
                    </a:cubicBezTo>
                    <a:cubicBezTo>
                      <a:pt x="75" y="849"/>
                      <a:pt x="116" y="1053"/>
                      <a:pt x="197" y="1073"/>
                    </a:cubicBezTo>
                    <a:cubicBezTo>
                      <a:pt x="230" y="1085"/>
                      <a:pt x="604" y="1088"/>
                      <a:pt x="1028" y="1088"/>
                    </a:cubicBezTo>
                    <a:cubicBezTo>
                      <a:pt x="1425" y="1088"/>
                      <a:pt x="1866" y="1085"/>
                      <a:pt x="2108" y="1085"/>
                    </a:cubicBezTo>
                    <a:cubicBezTo>
                      <a:pt x="2203" y="1085"/>
                      <a:pt x="2268" y="1086"/>
                      <a:pt x="2286" y="1087"/>
                    </a:cubicBezTo>
                    <a:cubicBezTo>
                      <a:pt x="2290" y="1087"/>
                      <a:pt x="2293" y="1088"/>
                      <a:pt x="2297" y="1088"/>
                    </a:cubicBezTo>
                    <a:cubicBezTo>
                      <a:pt x="2405" y="1088"/>
                      <a:pt x="2462" y="888"/>
                      <a:pt x="2415" y="822"/>
                    </a:cubicBezTo>
                    <a:cubicBezTo>
                      <a:pt x="2402" y="801"/>
                      <a:pt x="2198" y="788"/>
                      <a:pt x="1973" y="774"/>
                    </a:cubicBezTo>
                    <a:cubicBezTo>
                      <a:pt x="2007" y="733"/>
                      <a:pt x="2028" y="679"/>
                      <a:pt x="2034" y="624"/>
                    </a:cubicBezTo>
                    <a:cubicBezTo>
                      <a:pt x="2028" y="598"/>
                      <a:pt x="1588" y="474"/>
                      <a:pt x="1503" y="474"/>
                    </a:cubicBezTo>
                    <a:cubicBezTo>
                      <a:pt x="1501" y="474"/>
                      <a:pt x="1499" y="474"/>
                      <a:pt x="1497" y="475"/>
                    </a:cubicBezTo>
                    <a:cubicBezTo>
                      <a:pt x="1436" y="475"/>
                      <a:pt x="1354" y="692"/>
                      <a:pt x="1354" y="754"/>
                    </a:cubicBezTo>
                    <a:cubicBezTo>
                      <a:pt x="1096" y="740"/>
                      <a:pt x="844" y="720"/>
                      <a:pt x="844" y="720"/>
                    </a:cubicBezTo>
                    <a:cubicBezTo>
                      <a:pt x="783" y="257"/>
                      <a:pt x="1130" y="345"/>
                      <a:pt x="1157" y="298"/>
                    </a:cubicBezTo>
                    <a:cubicBezTo>
                      <a:pt x="1184" y="250"/>
                      <a:pt x="1198" y="32"/>
                      <a:pt x="1164" y="5"/>
                    </a:cubicBezTo>
                    <a:cubicBezTo>
                      <a:pt x="1160" y="2"/>
                      <a:pt x="1154" y="1"/>
                      <a:pt x="11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36"/>
              <p:cNvSpPr/>
              <p:nvPr/>
            </p:nvSpPr>
            <p:spPr>
              <a:xfrm>
                <a:off x="2037777" y="4205109"/>
                <a:ext cx="158064" cy="116691"/>
              </a:xfrm>
              <a:custGeom>
                <a:avLst/>
                <a:gdLst/>
                <a:ahLst/>
                <a:cxnLst/>
                <a:rect l="l" t="t" r="r" b="b"/>
                <a:pathLst>
                  <a:path w="1532" h="1131" extrusionOk="0">
                    <a:moveTo>
                      <a:pt x="497" y="1"/>
                    </a:moveTo>
                    <a:lnTo>
                      <a:pt x="252" y="191"/>
                    </a:lnTo>
                    <a:cubicBezTo>
                      <a:pt x="252" y="191"/>
                      <a:pt x="177" y="470"/>
                      <a:pt x="123" y="627"/>
                    </a:cubicBezTo>
                    <a:cubicBezTo>
                      <a:pt x="68" y="770"/>
                      <a:pt x="0" y="1055"/>
                      <a:pt x="0" y="1055"/>
                    </a:cubicBezTo>
                    <a:cubicBezTo>
                      <a:pt x="150" y="1082"/>
                      <a:pt x="307" y="1110"/>
                      <a:pt x="456" y="1123"/>
                    </a:cubicBezTo>
                    <a:cubicBezTo>
                      <a:pt x="545" y="1128"/>
                      <a:pt x="633" y="1131"/>
                      <a:pt x="721" y="1131"/>
                    </a:cubicBezTo>
                    <a:cubicBezTo>
                      <a:pt x="993" y="1131"/>
                      <a:pt x="1264" y="1107"/>
                      <a:pt x="1531" y="1055"/>
                    </a:cubicBezTo>
                    <a:cubicBezTo>
                      <a:pt x="1531" y="1055"/>
                      <a:pt x="1497" y="824"/>
                      <a:pt x="1470" y="667"/>
                    </a:cubicBezTo>
                    <a:cubicBezTo>
                      <a:pt x="1443" y="504"/>
                      <a:pt x="1375" y="205"/>
                      <a:pt x="1375" y="205"/>
                    </a:cubicBezTo>
                    <a:lnTo>
                      <a:pt x="497"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36"/>
              <p:cNvSpPr/>
              <p:nvPr/>
            </p:nvSpPr>
            <p:spPr>
              <a:xfrm>
                <a:off x="2033547" y="4295594"/>
                <a:ext cx="164358" cy="31056"/>
              </a:xfrm>
              <a:custGeom>
                <a:avLst/>
                <a:gdLst/>
                <a:ahLst/>
                <a:cxnLst/>
                <a:rect l="l" t="t" r="r" b="b"/>
                <a:pathLst>
                  <a:path w="1593" h="301" extrusionOk="0">
                    <a:moveTo>
                      <a:pt x="1441" y="1"/>
                    </a:moveTo>
                    <a:cubicBezTo>
                      <a:pt x="1274" y="1"/>
                      <a:pt x="958" y="15"/>
                      <a:pt x="790" y="15"/>
                    </a:cubicBezTo>
                    <a:cubicBezTo>
                      <a:pt x="732" y="13"/>
                      <a:pt x="675" y="13"/>
                      <a:pt x="617" y="13"/>
                    </a:cubicBezTo>
                    <a:cubicBezTo>
                      <a:pt x="432" y="13"/>
                      <a:pt x="249" y="21"/>
                      <a:pt x="62" y="42"/>
                    </a:cubicBezTo>
                    <a:cubicBezTo>
                      <a:pt x="7" y="117"/>
                      <a:pt x="1" y="219"/>
                      <a:pt x="55" y="301"/>
                    </a:cubicBezTo>
                    <a:cubicBezTo>
                      <a:pt x="661" y="301"/>
                      <a:pt x="1559" y="287"/>
                      <a:pt x="1559" y="287"/>
                    </a:cubicBezTo>
                    <a:cubicBezTo>
                      <a:pt x="1593" y="192"/>
                      <a:pt x="1593" y="97"/>
                      <a:pt x="1552" y="8"/>
                    </a:cubicBezTo>
                    <a:cubicBezTo>
                      <a:pt x="1546" y="3"/>
                      <a:pt x="1504" y="1"/>
                      <a:pt x="14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36"/>
              <p:cNvSpPr/>
              <p:nvPr/>
            </p:nvSpPr>
            <p:spPr>
              <a:xfrm>
                <a:off x="2035713" y="4251435"/>
                <a:ext cx="161469" cy="65413"/>
              </a:xfrm>
              <a:custGeom>
                <a:avLst/>
                <a:gdLst/>
                <a:ahLst/>
                <a:cxnLst/>
                <a:rect l="l" t="t" r="r" b="b"/>
                <a:pathLst>
                  <a:path w="1565" h="634" extrusionOk="0">
                    <a:moveTo>
                      <a:pt x="803" y="1"/>
                    </a:moveTo>
                    <a:cubicBezTo>
                      <a:pt x="150" y="8"/>
                      <a:pt x="7" y="531"/>
                      <a:pt x="7" y="538"/>
                    </a:cubicBezTo>
                    <a:cubicBezTo>
                      <a:pt x="0" y="579"/>
                      <a:pt x="27" y="627"/>
                      <a:pt x="68" y="633"/>
                    </a:cubicBezTo>
                    <a:lnTo>
                      <a:pt x="88" y="633"/>
                    </a:lnTo>
                    <a:cubicBezTo>
                      <a:pt x="122" y="633"/>
                      <a:pt x="156" y="613"/>
                      <a:pt x="163" y="579"/>
                    </a:cubicBezTo>
                    <a:cubicBezTo>
                      <a:pt x="163" y="572"/>
                      <a:pt x="272" y="164"/>
                      <a:pt x="803" y="157"/>
                    </a:cubicBezTo>
                    <a:cubicBezTo>
                      <a:pt x="1327" y="157"/>
                      <a:pt x="1402" y="531"/>
                      <a:pt x="1402" y="545"/>
                    </a:cubicBezTo>
                    <a:cubicBezTo>
                      <a:pt x="1402" y="582"/>
                      <a:pt x="1441" y="614"/>
                      <a:pt x="1479" y="614"/>
                    </a:cubicBezTo>
                    <a:cubicBezTo>
                      <a:pt x="1483" y="614"/>
                      <a:pt x="1486" y="614"/>
                      <a:pt x="1490" y="613"/>
                    </a:cubicBezTo>
                    <a:cubicBezTo>
                      <a:pt x="1531" y="606"/>
                      <a:pt x="1565" y="559"/>
                      <a:pt x="1558" y="518"/>
                    </a:cubicBezTo>
                    <a:cubicBezTo>
                      <a:pt x="1558" y="511"/>
                      <a:pt x="1463" y="1"/>
                      <a:pt x="81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36"/>
              <p:cNvSpPr/>
              <p:nvPr/>
            </p:nvSpPr>
            <p:spPr>
              <a:xfrm>
                <a:off x="2055317" y="4215633"/>
                <a:ext cx="132786" cy="18365"/>
              </a:xfrm>
              <a:custGeom>
                <a:avLst/>
                <a:gdLst/>
                <a:ahLst/>
                <a:cxnLst/>
                <a:rect l="l" t="t" r="r" b="b"/>
                <a:pathLst>
                  <a:path w="1287" h="178" extrusionOk="0">
                    <a:moveTo>
                      <a:pt x="82" y="1"/>
                    </a:moveTo>
                    <a:cubicBezTo>
                      <a:pt x="35" y="1"/>
                      <a:pt x="1" y="35"/>
                      <a:pt x="1" y="82"/>
                    </a:cubicBezTo>
                    <a:cubicBezTo>
                      <a:pt x="1" y="123"/>
                      <a:pt x="35" y="164"/>
                      <a:pt x="82" y="164"/>
                    </a:cubicBezTo>
                    <a:lnTo>
                      <a:pt x="1205" y="178"/>
                    </a:lnTo>
                    <a:lnTo>
                      <a:pt x="1212" y="178"/>
                    </a:lnTo>
                    <a:cubicBezTo>
                      <a:pt x="1286" y="150"/>
                      <a:pt x="1286" y="42"/>
                      <a:pt x="1212" y="14"/>
                    </a:cubicBezTo>
                    <a:lnTo>
                      <a:pt x="8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36"/>
              <p:cNvSpPr/>
              <p:nvPr/>
            </p:nvSpPr>
            <p:spPr>
              <a:xfrm>
                <a:off x="2007546" y="2747247"/>
                <a:ext cx="694368" cy="40754"/>
              </a:xfrm>
              <a:custGeom>
                <a:avLst/>
                <a:gdLst/>
                <a:ahLst/>
                <a:cxnLst/>
                <a:rect l="l" t="t" r="r" b="b"/>
                <a:pathLst>
                  <a:path w="6730" h="395" extrusionOk="0">
                    <a:moveTo>
                      <a:pt x="5929" y="1"/>
                    </a:moveTo>
                    <a:cubicBezTo>
                      <a:pt x="5772" y="1"/>
                      <a:pt x="5619" y="35"/>
                      <a:pt x="5471" y="95"/>
                    </a:cubicBezTo>
                    <a:cubicBezTo>
                      <a:pt x="5437" y="115"/>
                      <a:pt x="5410" y="129"/>
                      <a:pt x="5376" y="149"/>
                    </a:cubicBezTo>
                    <a:cubicBezTo>
                      <a:pt x="5335" y="177"/>
                      <a:pt x="5287" y="197"/>
                      <a:pt x="5240" y="217"/>
                    </a:cubicBezTo>
                    <a:cubicBezTo>
                      <a:pt x="5151" y="245"/>
                      <a:pt x="5056" y="258"/>
                      <a:pt x="4967" y="258"/>
                    </a:cubicBezTo>
                    <a:cubicBezTo>
                      <a:pt x="4939" y="259"/>
                      <a:pt x="4910" y="260"/>
                      <a:pt x="4881" y="260"/>
                    </a:cubicBezTo>
                    <a:cubicBezTo>
                      <a:pt x="4699" y="260"/>
                      <a:pt x="4518" y="243"/>
                      <a:pt x="4342" y="231"/>
                    </a:cubicBezTo>
                    <a:cubicBezTo>
                      <a:pt x="4188" y="217"/>
                      <a:pt x="4035" y="211"/>
                      <a:pt x="3882" y="211"/>
                    </a:cubicBezTo>
                    <a:cubicBezTo>
                      <a:pt x="3729" y="211"/>
                      <a:pt x="3576" y="217"/>
                      <a:pt x="3423" y="231"/>
                    </a:cubicBezTo>
                    <a:cubicBezTo>
                      <a:pt x="3355" y="245"/>
                      <a:pt x="3294" y="251"/>
                      <a:pt x="3233" y="265"/>
                    </a:cubicBezTo>
                    <a:cubicBezTo>
                      <a:pt x="3124" y="286"/>
                      <a:pt x="3022" y="299"/>
                      <a:pt x="2913" y="306"/>
                    </a:cubicBezTo>
                    <a:cubicBezTo>
                      <a:pt x="2668" y="306"/>
                      <a:pt x="2430" y="272"/>
                      <a:pt x="2198" y="204"/>
                    </a:cubicBezTo>
                    <a:cubicBezTo>
                      <a:pt x="1968" y="142"/>
                      <a:pt x="1731" y="108"/>
                      <a:pt x="1495" y="108"/>
                    </a:cubicBezTo>
                    <a:cubicBezTo>
                      <a:pt x="1473" y="108"/>
                      <a:pt x="1451" y="108"/>
                      <a:pt x="1430" y="109"/>
                    </a:cubicBezTo>
                    <a:cubicBezTo>
                      <a:pt x="1300" y="122"/>
                      <a:pt x="1171" y="143"/>
                      <a:pt x="1042" y="177"/>
                    </a:cubicBezTo>
                    <a:cubicBezTo>
                      <a:pt x="947" y="197"/>
                      <a:pt x="845" y="224"/>
                      <a:pt x="742" y="231"/>
                    </a:cubicBezTo>
                    <a:cubicBezTo>
                      <a:pt x="675" y="237"/>
                      <a:pt x="607" y="240"/>
                      <a:pt x="540" y="240"/>
                    </a:cubicBezTo>
                    <a:cubicBezTo>
                      <a:pt x="444" y="240"/>
                      <a:pt x="348" y="233"/>
                      <a:pt x="253" y="217"/>
                    </a:cubicBezTo>
                    <a:cubicBezTo>
                      <a:pt x="178" y="211"/>
                      <a:pt x="110" y="211"/>
                      <a:pt x="48" y="204"/>
                    </a:cubicBezTo>
                    <a:cubicBezTo>
                      <a:pt x="21" y="204"/>
                      <a:pt x="1" y="217"/>
                      <a:pt x="1" y="245"/>
                    </a:cubicBezTo>
                    <a:cubicBezTo>
                      <a:pt x="1" y="272"/>
                      <a:pt x="21" y="292"/>
                      <a:pt x="42" y="292"/>
                    </a:cubicBezTo>
                    <a:cubicBezTo>
                      <a:pt x="110" y="299"/>
                      <a:pt x="171" y="306"/>
                      <a:pt x="239" y="313"/>
                    </a:cubicBezTo>
                    <a:cubicBezTo>
                      <a:pt x="349" y="326"/>
                      <a:pt x="461" y="333"/>
                      <a:pt x="572" y="333"/>
                    </a:cubicBezTo>
                    <a:cubicBezTo>
                      <a:pt x="632" y="333"/>
                      <a:pt x="691" y="331"/>
                      <a:pt x="749" y="326"/>
                    </a:cubicBezTo>
                    <a:cubicBezTo>
                      <a:pt x="858" y="306"/>
                      <a:pt x="960" y="286"/>
                      <a:pt x="1062" y="265"/>
                    </a:cubicBezTo>
                    <a:cubicBezTo>
                      <a:pt x="1185" y="231"/>
                      <a:pt x="1307" y="211"/>
                      <a:pt x="1430" y="197"/>
                    </a:cubicBezTo>
                    <a:cubicBezTo>
                      <a:pt x="1451" y="196"/>
                      <a:pt x="1473" y="196"/>
                      <a:pt x="1495" y="196"/>
                    </a:cubicBezTo>
                    <a:cubicBezTo>
                      <a:pt x="1730" y="196"/>
                      <a:pt x="1960" y="230"/>
                      <a:pt x="2178" y="292"/>
                    </a:cubicBezTo>
                    <a:cubicBezTo>
                      <a:pt x="2403" y="354"/>
                      <a:pt x="2627" y="388"/>
                      <a:pt x="2852" y="394"/>
                    </a:cubicBezTo>
                    <a:lnTo>
                      <a:pt x="2920" y="394"/>
                    </a:lnTo>
                    <a:cubicBezTo>
                      <a:pt x="3028" y="388"/>
                      <a:pt x="3137" y="374"/>
                      <a:pt x="3253" y="354"/>
                    </a:cubicBezTo>
                    <a:cubicBezTo>
                      <a:pt x="3314" y="340"/>
                      <a:pt x="3375" y="333"/>
                      <a:pt x="3437" y="326"/>
                    </a:cubicBezTo>
                    <a:cubicBezTo>
                      <a:pt x="3586" y="309"/>
                      <a:pt x="3736" y="301"/>
                      <a:pt x="3886" y="301"/>
                    </a:cubicBezTo>
                    <a:cubicBezTo>
                      <a:pt x="4035" y="301"/>
                      <a:pt x="4185" y="309"/>
                      <a:pt x="4335" y="326"/>
                    </a:cubicBezTo>
                    <a:cubicBezTo>
                      <a:pt x="4507" y="337"/>
                      <a:pt x="4679" y="349"/>
                      <a:pt x="4851" y="349"/>
                    </a:cubicBezTo>
                    <a:cubicBezTo>
                      <a:pt x="4890" y="349"/>
                      <a:pt x="4929" y="348"/>
                      <a:pt x="4967" y="347"/>
                    </a:cubicBezTo>
                    <a:cubicBezTo>
                      <a:pt x="5070" y="347"/>
                      <a:pt x="5172" y="333"/>
                      <a:pt x="5274" y="306"/>
                    </a:cubicBezTo>
                    <a:cubicBezTo>
                      <a:pt x="5321" y="279"/>
                      <a:pt x="5376" y="258"/>
                      <a:pt x="5423" y="224"/>
                    </a:cubicBezTo>
                    <a:cubicBezTo>
                      <a:pt x="5457" y="211"/>
                      <a:pt x="5485" y="190"/>
                      <a:pt x="5512" y="177"/>
                    </a:cubicBezTo>
                    <a:cubicBezTo>
                      <a:pt x="5649" y="122"/>
                      <a:pt x="5790" y="89"/>
                      <a:pt x="5936" y="89"/>
                    </a:cubicBezTo>
                    <a:cubicBezTo>
                      <a:pt x="5971" y="89"/>
                      <a:pt x="6007" y="91"/>
                      <a:pt x="6042" y="95"/>
                    </a:cubicBezTo>
                    <a:cubicBezTo>
                      <a:pt x="6097" y="95"/>
                      <a:pt x="6179" y="109"/>
                      <a:pt x="6260" y="122"/>
                    </a:cubicBezTo>
                    <a:cubicBezTo>
                      <a:pt x="6371" y="149"/>
                      <a:pt x="6482" y="159"/>
                      <a:pt x="6592" y="159"/>
                    </a:cubicBezTo>
                    <a:cubicBezTo>
                      <a:pt x="6625" y="159"/>
                      <a:pt x="6657" y="158"/>
                      <a:pt x="6689" y="156"/>
                    </a:cubicBezTo>
                    <a:cubicBezTo>
                      <a:pt x="6716" y="156"/>
                      <a:pt x="6730" y="129"/>
                      <a:pt x="6723" y="109"/>
                    </a:cubicBezTo>
                    <a:cubicBezTo>
                      <a:pt x="6723" y="81"/>
                      <a:pt x="6702" y="68"/>
                      <a:pt x="6675" y="68"/>
                    </a:cubicBezTo>
                    <a:cubicBezTo>
                      <a:pt x="6652" y="69"/>
                      <a:pt x="6629" y="70"/>
                      <a:pt x="6606" y="70"/>
                    </a:cubicBezTo>
                    <a:cubicBezTo>
                      <a:pt x="6495" y="70"/>
                      <a:pt x="6386" y="56"/>
                      <a:pt x="6274" y="34"/>
                    </a:cubicBezTo>
                    <a:cubicBezTo>
                      <a:pt x="6185" y="20"/>
                      <a:pt x="6104" y="7"/>
                      <a:pt x="6042" y="7"/>
                    </a:cubicBezTo>
                    <a:cubicBezTo>
                      <a:pt x="6005" y="3"/>
                      <a:pt x="5967" y="1"/>
                      <a:pt x="5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36"/>
              <p:cNvSpPr/>
              <p:nvPr/>
            </p:nvSpPr>
            <p:spPr>
              <a:xfrm>
                <a:off x="2498247" y="2415745"/>
                <a:ext cx="45707" cy="220072"/>
              </a:xfrm>
              <a:custGeom>
                <a:avLst/>
                <a:gdLst/>
                <a:ahLst/>
                <a:cxnLst/>
                <a:rect l="l" t="t" r="r" b="b"/>
                <a:pathLst>
                  <a:path w="443" h="2133" extrusionOk="0">
                    <a:moveTo>
                      <a:pt x="392" y="0"/>
                    </a:moveTo>
                    <a:cubicBezTo>
                      <a:pt x="370" y="0"/>
                      <a:pt x="353" y="19"/>
                      <a:pt x="348" y="42"/>
                    </a:cubicBezTo>
                    <a:cubicBezTo>
                      <a:pt x="348" y="49"/>
                      <a:pt x="218" y="1124"/>
                      <a:pt x="7" y="2083"/>
                    </a:cubicBezTo>
                    <a:cubicBezTo>
                      <a:pt x="1" y="2104"/>
                      <a:pt x="21" y="2131"/>
                      <a:pt x="41" y="2131"/>
                    </a:cubicBezTo>
                    <a:lnTo>
                      <a:pt x="55" y="2131"/>
                    </a:lnTo>
                    <a:cubicBezTo>
                      <a:pt x="59" y="2132"/>
                      <a:pt x="62" y="2133"/>
                      <a:pt x="66" y="2133"/>
                    </a:cubicBezTo>
                    <a:cubicBezTo>
                      <a:pt x="82" y="2133"/>
                      <a:pt x="97" y="2121"/>
                      <a:pt x="103" y="2104"/>
                    </a:cubicBezTo>
                    <a:cubicBezTo>
                      <a:pt x="307" y="1138"/>
                      <a:pt x="443" y="63"/>
                      <a:pt x="443" y="49"/>
                    </a:cubicBezTo>
                    <a:cubicBezTo>
                      <a:pt x="443" y="22"/>
                      <a:pt x="422" y="1"/>
                      <a:pt x="402" y="1"/>
                    </a:cubicBezTo>
                    <a:cubicBezTo>
                      <a:pt x="398" y="1"/>
                      <a:pt x="395" y="0"/>
                      <a:pt x="3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36"/>
              <p:cNvSpPr/>
              <p:nvPr/>
            </p:nvSpPr>
            <p:spPr>
              <a:xfrm>
                <a:off x="2165507" y="2561738"/>
                <a:ext cx="40135" cy="158167"/>
              </a:xfrm>
              <a:custGeom>
                <a:avLst/>
                <a:gdLst/>
                <a:ahLst/>
                <a:cxnLst/>
                <a:rect l="l" t="t" r="r" b="b"/>
                <a:pathLst>
                  <a:path w="389" h="1533" extrusionOk="0">
                    <a:moveTo>
                      <a:pt x="56" y="0"/>
                    </a:moveTo>
                    <a:cubicBezTo>
                      <a:pt x="54" y="0"/>
                      <a:pt x="51" y="1"/>
                      <a:pt x="48" y="2"/>
                    </a:cubicBezTo>
                    <a:cubicBezTo>
                      <a:pt x="21" y="2"/>
                      <a:pt x="1" y="22"/>
                      <a:pt x="7" y="49"/>
                    </a:cubicBezTo>
                    <a:cubicBezTo>
                      <a:pt x="7" y="56"/>
                      <a:pt x="116" y="927"/>
                      <a:pt x="293" y="1498"/>
                    </a:cubicBezTo>
                    <a:cubicBezTo>
                      <a:pt x="300" y="1519"/>
                      <a:pt x="320" y="1532"/>
                      <a:pt x="341" y="1532"/>
                    </a:cubicBezTo>
                    <a:lnTo>
                      <a:pt x="354" y="1532"/>
                    </a:lnTo>
                    <a:cubicBezTo>
                      <a:pt x="375" y="1519"/>
                      <a:pt x="388" y="1498"/>
                      <a:pt x="382" y="1471"/>
                    </a:cubicBezTo>
                    <a:cubicBezTo>
                      <a:pt x="205" y="906"/>
                      <a:pt x="96" y="49"/>
                      <a:pt x="96" y="36"/>
                    </a:cubicBezTo>
                    <a:cubicBezTo>
                      <a:pt x="90" y="18"/>
                      <a:pt x="74" y="0"/>
                      <a:pt x="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36"/>
              <p:cNvSpPr/>
              <p:nvPr/>
            </p:nvSpPr>
            <p:spPr>
              <a:xfrm>
                <a:off x="2303143" y="3427686"/>
                <a:ext cx="41476" cy="324795"/>
              </a:xfrm>
              <a:custGeom>
                <a:avLst/>
                <a:gdLst/>
                <a:ahLst/>
                <a:cxnLst/>
                <a:rect l="l" t="t" r="r" b="b"/>
                <a:pathLst>
                  <a:path w="402" h="3148" extrusionOk="0">
                    <a:moveTo>
                      <a:pt x="358" y="0"/>
                    </a:moveTo>
                    <a:cubicBezTo>
                      <a:pt x="343" y="0"/>
                      <a:pt x="328" y="8"/>
                      <a:pt x="320" y="25"/>
                    </a:cubicBezTo>
                    <a:cubicBezTo>
                      <a:pt x="259" y="351"/>
                      <a:pt x="231" y="685"/>
                      <a:pt x="252" y="1011"/>
                    </a:cubicBezTo>
                    <a:cubicBezTo>
                      <a:pt x="259" y="1270"/>
                      <a:pt x="245" y="1528"/>
                      <a:pt x="218" y="1787"/>
                    </a:cubicBezTo>
                    <a:cubicBezTo>
                      <a:pt x="197" y="1936"/>
                      <a:pt x="163" y="2086"/>
                      <a:pt x="129" y="2229"/>
                    </a:cubicBezTo>
                    <a:cubicBezTo>
                      <a:pt x="68" y="2515"/>
                      <a:pt x="0" y="2807"/>
                      <a:pt x="27" y="3107"/>
                    </a:cubicBezTo>
                    <a:cubicBezTo>
                      <a:pt x="27" y="3127"/>
                      <a:pt x="48" y="3147"/>
                      <a:pt x="75" y="3147"/>
                    </a:cubicBezTo>
                    <a:cubicBezTo>
                      <a:pt x="102" y="3141"/>
                      <a:pt x="116" y="3120"/>
                      <a:pt x="116" y="3093"/>
                    </a:cubicBezTo>
                    <a:cubicBezTo>
                      <a:pt x="89" y="2814"/>
                      <a:pt x="157" y="2528"/>
                      <a:pt x="218" y="2249"/>
                    </a:cubicBezTo>
                    <a:cubicBezTo>
                      <a:pt x="245" y="2106"/>
                      <a:pt x="279" y="1950"/>
                      <a:pt x="306" y="1800"/>
                    </a:cubicBezTo>
                    <a:cubicBezTo>
                      <a:pt x="334" y="1542"/>
                      <a:pt x="347" y="1276"/>
                      <a:pt x="334" y="1011"/>
                    </a:cubicBezTo>
                    <a:cubicBezTo>
                      <a:pt x="320" y="691"/>
                      <a:pt x="340" y="365"/>
                      <a:pt x="402" y="45"/>
                    </a:cubicBezTo>
                    <a:cubicBezTo>
                      <a:pt x="402" y="17"/>
                      <a:pt x="380" y="0"/>
                      <a:pt x="3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36"/>
              <p:cNvSpPr/>
              <p:nvPr/>
            </p:nvSpPr>
            <p:spPr>
              <a:xfrm>
                <a:off x="2444183" y="3239288"/>
                <a:ext cx="36627" cy="200160"/>
              </a:xfrm>
              <a:custGeom>
                <a:avLst/>
                <a:gdLst/>
                <a:ahLst/>
                <a:cxnLst/>
                <a:rect l="l" t="t" r="r" b="b"/>
                <a:pathLst>
                  <a:path w="355" h="1940" extrusionOk="0">
                    <a:moveTo>
                      <a:pt x="239" y="0"/>
                    </a:moveTo>
                    <a:cubicBezTo>
                      <a:pt x="212" y="7"/>
                      <a:pt x="198" y="27"/>
                      <a:pt x="205" y="54"/>
                    </a:cubicBezTo>
                    <a:cubicBezTo>
                      <a:pt x="259" y="354"/>
                      <a:pt x="198" y="674"/>
                      <a:pt x="130" y="973"/>
                    </a:cubicBezTo>
                    <a:cubicBezTo>
                      <a:pt x="69" y="1279"/>
                      <a:pt x="1" y="1592"/>
                      <a:pt x="55" y="1898"/>
                    </a:cubicBezTo>
                    <a:cubicBezTo>
                      <a:pt x="55" y="1919"/>
                      <a:pt x="76" y="1939"/>
                      <a:pt x="103" y="1939"/>
                    </a:cubicBezTo>
                    <a:lnTo>
                      <a:pt x="110" y="1939"/>
                    </a:lnTo>
                    <a:cubicBezTo>
                      <a:pt x="130" y="1932"/>
                      <a:pt x="150" y="1912"/>
                      <a:pt x="144" y="1885"/>
                    </a:cubicBezTo>
                    <a:cubicBezTo>
                      <a:pt x="96" y="1592"/>
                      <a:pt x="157" y="1286"/>
                      <a:pt x="218" y="993"/>
                    </a:cubicBezTo>
                    <a:cubicBezTo>
                      <a:pt x="286" y="680"/>
                      <a:pt x="354" y="354"/>
                      <a:pt x="293" y="34"/>
                    </a:cubicBezTo>
                    <a:cubicBezTo>
                      <a:pt x="286" y="14"/>
                      <a:pt x="259" y="0"/>
                      <a:pt x="2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36"/>
              <p:cNvSpPr/>
              <p:nvPr/>
            </p:nvSpPr>
            <p:spPr>
              <a:xfrm>
                <a:off x="1975975" y="3333281"/>
                <a:ext cx="61905" cy="247930"/>
              </a:xfrm>
              <a:custGeom>
                <a:avLst/>
                <a:gdLst/>
                <a:ahLst/>
                <a:cxnLst/>
                <a:rect l="l" t="t" r="r" b="b"/>
                <a:pathLst>
                  <a:path w="600" h="2403" extrusionOk="0">
                    <a:moveTo>
                      <a:pt x="559" y="1"/>
                    </a:moveTo>
                    <a:cubicBezTo>
                      <a:pt x="531" y="1"/>
                      <a:pt x="511" y="14"/>
                      <a:pt x="511" y="42"/>
                    </a:cubicBezTo>
                    <a:cubicBezTo>
                      <a:pt x="450" y="470"/>
                      <a:pt x="361" y="906"/>
                      <a:pt x="246" y="1327"/>
                    </a:cubicBezTo>
                    <a:cubicBezTo>
                      <a:pt x="225" y="1382"/>
                      <a:pt x="205" y="1436"/>
                      <a:pt x="191" y="1497"/>
                    </a:cubicBezTo>
                    <a:cubicBezTo>
                      <a:pt x="96" y="1776"/>
                      <a:pt x="1" y="2062"/>
                      <a:pt x="35" y="2362"/>
                    </a:cubicBezTo>
                    <a:cubicBezTo>
                      <a:pt x="42" y="2382"/>
                      <a:pt x="62" y="2396"/>
                      <a:pt x="82" y="2402"/>
                    </a:cubicBezTo>
                    <a:cubicBezTo>
                      <a:pt x="110" y="2396"/>
                      <a:pt x="123" y="2375"/>
                      <a:pt x="123" y="2348"/>
                    </a:cubicBezTo>
                    <a:cubicBezTo>
                      <a:pt x="82" y="2069"/>
                      <a:pt x="178" y="1790"/>
                      <a:pt x="266" y="1525"/>
                    </a:cubicBezTo>
                    <a:cubicBezTo>
                      <a:pt x="286" y="1463"/>
                      <a:pt x="307" y="1409"/>
                      <a:pt x="327" y="1355"/>
                    </a:cubicBezTo>
                    <a:cubicBezTo>
                      <a:pt x="450" y="926"/>
                      <a:pt x="538" y="491"/>
                      <a:pt x="599" y="55"/>
                    </a:cubicBezTo>
                    <a:cubicBezTo>
                      <a:pt x="599" y="28"/>
                      <a:pt x="586" y="8"/>
                      <a:pt x="5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36"/>
              <p:cNvSpPr/>
              <p:nvPr/>
            </p:nvSpPr>
            <p:spPr>
              <a:xfrm>
                <a:off x="2069348" y="2769429"/>
                <a:ext cx="33841" cy="120302"/>
              </a:xfrm>
              <a:custGeom>
                <a:avLst/>
                <a:gdLst/>
                <a:ahLst/>
                <a:cxnLst/>
                <a:rect l="l" t="t" r="r" b="b"/>
                <a:pathLst>
                  <a:path w="328" h="1166" extrusionOk="0">
                    <a:moveTo>
                      <a:pt x="273" y="1"/>
                    </a:moveTo>
                    <a:cubicBezTo>
                      <a:pt x="252" y="1"/>
                      <a:pt x="237" y="13"/>
                      <a:pt x="232" y="30"/>
                    </a:cubicBezTo>
                    <a:cubicBezTo>
                      <a:pt x="232" y="36"/>
                      <a:pt x="89" y="567"/>
                      <a:pt x="1" y="1111"/>
                    </a:cubicBezTo>
                    <a:cubicBezTo>
                      <a:pt x="1" y="1139"/>
                      <a:pt x="14" y="1159"/>
                      <a:pt x="41" y="1166"/>
                    </a:cubicBezTo>
                    <a:lnTo>
                      <a:pt x="48" y="1166"/>
                    </a:lnTo>
                    <a:cubicBezTo>
                      <a:pt x="69" y="1166"/>
                      <a:pt x="89" y="1145"/>
                      <a:pt x="89" y="1125"/>
                    </a:cubicBezTo>
                    <a:cubicBezTo>
                      <a:pt x="177" y="581"/>
                      <a:pt x="320" y="57"/>
                      <a:pt x="320" y="57"/>
                    </a:cubicBezTo>
                    <a:cubicBezTo>
                      <a:pt x="327" y="30"/>
                      <a:pt x="307" y="9"/>
                      <a:pt x="286" y="2"/>
                    </a:cubicBezTo>
                    <a:cubicBezTo>
                      <a:pt x="282" y="1"/>
                      <a:pt x="277" y="1"/>
                      <a:pt x="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36"/>
              <p:cNvSpPr/>
              <p:nvPr/>
            </p:nvSpPr>
            <p:spPr>
              <a:xfrm>
                <a:off x="2128983" y="2759628"/>
                <a:ext cx="18365" cy="63453"/>
              </a:xfrm>
              <a:custGeom>
                <a:avLst/>
                <a:gdLst/>
                <a:ahLst/>
                <a:cxnLst/>
                <a:rect l="l" t="t" r="r" b="b"/>
                <a:pathLst>
                  <a:path w="178" h="615" extrusionOk="0">
                    <a:moveTo>
                      <a:pt x="127" y="1"/>
                    </a:moveTo>
                    <a:cubicBezTo>
                      <a:pt x="105" y="1"/>
                      <a:pt x="88" y="19"/>
                      <a:pt x="83" y="43"/>
                    </a:cubicBezTo>
                    <a:lnTo>
                      <a:pt x="8" y="560"/>
                    </a:lnTo>
                    <a:cubicBezTo>
                      <a:pt x="1" y="587"/>
                      <a:pt x="21" y="608"/>
                      <a:pt x="49" y="615"/>
                    </a:cubicBezTo>
                    <a:cubicBezTo>
                      <a:pt x="76" y="615"/>
                      <a:pt x="89" y="594"/>
                      <a:pt x="96" y="574"/>
                    </a:cubicBezTo>
                    <a:lnTo>
                      <a:pt x="178" y="50"/>
                    </a:lnTo>
                    <a:cubicBezTo>
                      <a:pt x="178" y="29"/>
                      <a:pt x="164" y="2"/>
                      <a:pt x="137" y="2"/>
                    </a:cubicBezTo>
                    <a:cubicBezTo>
                      <a:pt x="133" y="1"/>
                      <a:pt x="130" y="1"/>
                      <a:pt x="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36"/>
              <p:cNvSpPr/>
              <p:nvPr/>
            </p:nvSpPr>
            <p:spPr>
              <a:xfrm>
                <a:off x="2579652" y="2755913"/>
                <a:ext cx="61183" cy="247620"/>
              </a:xfrm>
              <a:custGeom>
                <a:avLst/>
                <a:gdLst/>
                <a:ahLst/>
                <a:cxnLst/>
                <a:rect l="l" t="t" r="r" b="b"/>
                <a:pathLst>
                  <a:path w="593" h="2400" extrusionOk="0">
                    <a:moveTo>
                      <a:pt x="48" y="1"/>
                    </a:moveTo>
                    <a:cubicBezTo>
                      <a:pt x="36" y="1"/>
                      <a:pt x="25" y="4"/>
                      <a:pt x="14" y="11"/>
                    </a:cubicBezTo>
                    <a:cubicBezTo>
                      <a:pt x="1" y="31"/>
                      <a:pt x="1" y="59"/>
                      <a:pt x="14" y="79"/>
                    </a:cubicBezTo>
                    <a:cubicBezTo>
                      <a:pt x="212" y="256"/>
                      <a:pt x="259" y="548"/>
                      <a:pt x="259" y="766"/>
                    </a:cubicBezTo>
                    <a:cubicBezTo>
                      <a:pt x="259" y="861"/>
                      <a:pt x="253" y="963"/>
                      <a:pt x="246" y="1059"/>
                    </a:cubicBezTo>
                    <a:cubicBezTo>
                      <a:pt x="198" y="1453"/>
                      <a:pt x="266" y="1855"/>
                      <a:pt x="443" y="2215"/>
                    </a:cubicBezTo>
                    <a:lnTo>
                      <a:pt x="504" y="2365"/>
                    </a:lnTo>
                    <a:cubicBezTo>
                      <a:pt x="504" y="2379"/>
                      <a:pt x="525" y="2392"/>
                      <a:pt x="545" y="2392"/>
                    </a:cubicBezTo>
                    <a:cubicBezTo>
                      <a:pt x="545" y="2392"/>
                      <a:pt x="552" y="2392"/>
                      <a:pt x="559" y="2399"/>
                    </a:cubicBezTo>
                    <a:cubicBezTo>
                      <a:pt x="579" y="2385"/>
                      <a:pt x="593" y="2358"/>
                      <a:pt x="586" y="2338"/>
                    </a:cubicBezTo>
                    <a:cubicBezTo>
                      <a:pt x="565" y="2283"/>
                      <a:pt x="545" y="2236"/>
                      <a:pt x="525" y="2181"/>
                    </a:cubicBezTo>
                    <a:cubicBezTo>
                      <a:pt x="436" y="1977"/>
                      <a:pt x="375" y="1766"/>
                      <a:pt x="341" y="1549"/>
                    </a:cubicBezTo>
                    <a:cubicBezTo>
                      <a:pt x="327" y="1385"/>
                      <a:pt x="327" y="1229"/>
                      <a:pt x="341" y="1072"/>
                    </a:cubicBezTo>
                    <a:cubicBezTo>
                      <a:pt x="348" y="970"/>
                      <a:pt x="348" y="868"/>
                      <a:pt x="348" y="766"/>
                    </a:cubicBezTo>
                    <a:cubicBezTo>
                      <a:pt x="348" y="433"/>
                      <a:pt x="253" y="174"/>
                      <a:pt x="82" y="11"/>
                    </a:cubicBezTo>
                    <a:cubicBezTo>
                      <a:pt x="72" y="4"/>
                      <a:pt x="60" y="1"/>
                      <a:pt x="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36"/>
              <p:cNvSpPr/>
              <p:nvPr/>
            </p:nvSpPr>
            <p:spPr>
              <a:xfrm>
                <a:off x="2179230" y="1973434"/>
                <a:ext cx="359152" cy="151255"/>
              </a:xfrm>
              <a:custGeom>
                <a:avLst/>
                <a:gdLst/>
                <a:ahLst/>
                <a:cxnLst/>
                <a:rect l="l" t="t" r="r" b="b"/>
                <a:pathLst>
                  <a:path w="3481" h="1466" extrusionOk="0">
                    <a:moveTo>
                      <a:pt x="49" y="0"/>
                    </a:moveTo>
                    <a:cubicBezTo>
                      <a:pt x="25" y="0"/>
                      <a:pt x="0" y="18"/>
                      <a:pt x="4" y="50"/>
                    </a:cubicBezTo>
                    <a:cubicBezTo>
                      <a:pt x="31" y="302"/>
                      <a:pt x="119" y="540"/>
                      <a:pt x="262" y="757"/>
                    </a:cubicBezTo>
                    <a:cubicBezTo>
                      <a:pt x="643" y="1343"/>
                      <a:pt x="1276" y="1465"/>
                      <a:pt x="1745" y="1465"/>
                    </a:cubicBezTo>
                    <a:cubicBezTo>
                      <a:pt x="2215" y="1465"/>
                      <a:pt x="2848" y="1363"/>
                      <a:pt x="3222" y="887"/>
                    </a:cubicBezTo>
                    <a:cubicBezTo>
                      <a:pt x="3358" y="717"/>
                      <a:pt x="3446" y="513"/>
                      <a:pt x="3480" y="302"/>
                    </a:cubicBezTo>
                    <a:cubicBezTo>
                      <a:pt x="3480" y="274"/>
                      <a:pt x="3460" y="254"/>
                      <a:pt x="3440" y="254"/>
                    </a:cubicBezTo>
                    <a:cubicBezTo>
                      <a:pt x="3436" y="253"/>
                      <a:pt x="3432" y="253"/>
                      <a:pt x="3429" y="253"/>
                    </a:cubicBezTo>
                    <a:cubicBezTo>
                      <a:pt x="3407" y="253"/>
                      <a:pt x="3392" y="271"/>
                      <a:pt x="3392" y="295"/>
                    </a:cubicBezTo>
                    <a:cubicBezTo>
                      <a:pt x="3358" y="492"/>
                      <a:pt x="3283" y="676"/>
                      <a:pt x="3154" y="832"/>
                    </a:cubicBezTo>
                    <a:cubicBezTo>
                      <a:pt x="2875" y="1186"/>
                      <a:pt x="2392" y="1370"/>
                      <a:pt x="1745" y="1370"/>
                    </a:cubicBezTo>
                    <a:cubicBezTo>
                      <a:pt x="1099" y="1370"/>
                      <a:pt x="623" y="1145"/>
                      <a:pt x="337" y="710"/>
                    </a:cubicBezTo>
                    <a:cubicBezTo>
                      <a:pt x="208" y="506"/>
                      <a:pt x="119" y="281"/>
                      <a:pt x="92" y="43"/>
                    </a:cubicBezTo>
                    <a:cubicBezTo>
                      <a:pt x="92" y="14"/>
                      <a:pt x="71" y="0"/>
                      <a:pt x="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36"/>
              <p:cNvSpPr/>
              <p:nvPr/>
            </p:nvSpPr>
            <p:spPr>
              <a:xfrm>
                <a:off x="2151476" y="1437337"/>
                <a:ext cx="412184" cy="520931"/>
              </a:xfrm>
              <a:custGeom>
                <a:avLst/>
                <a:gdLst/>
                <a:ahLst/>
                <a:cxnLst/>
                <a:rect l="l" t="t" r="r" b="b"/>
                <a:pathLst>
                  <a:path w="3995" h="5049" extrusionOk="0">
                    <a:moveTo>
                      <a:pt x="2008" y="0"/>
                    </a:moveTo>
                    <a:cubicBezTo>
                      <a:pt x="1232" y="0"/>
                      <a:pt x="456" y="409"/>
                      <a:pt x="130" y="1150"/>
                    </a:cubicBezTo>
                    <a:cubicBezTo>
                      <a:pt x="1" y="1449"/>
                      <a:pt x="35" y="1742"/>
                      <a:pt x="35" y="2198"/>
                    </a:cubicBezTo>
                    <a:cubicBezTo>
                      <a:pt x="35" y="3593"/>
                      <a:pt x="871" y="5049"/>
                      <a:pt x="2008" y="5049"/>
                    </a:cubicBezTo>
                    <a:cubicBezTo>
                      <a:pt x="3151" y="5049"/>
                      <a:pt x="3981" y="3593"/>
                      <a:pt x="3981" y="2198"/>
                    </a:cubicBezTo>
                    <a:cubicBezTo>
                      <a:pt x="3981" y="1674"/>
                      <a:pt x="3994" y="1239"/>
                      <a:pt x="3783" y="892"/>
                    </a:cubicBezTo>
                    <a:cubicBezTo>
                      <a:pt x="3430" y="313"/>
                      <a:pt x="2688" y="0"/>
                      <a:pt x="2008"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36"/>
              <p:cNvSpPr/>
              <p:nvPr/>
            </p:nvSpPr>
            <p:spPr>
              <a:xfrm>
                <a:off x="2325429" y="1820941"/>
                <a:ext cx="73667" cy="14857"/>
              </a:xfrm>
              <a:custGeom>
                <a:avLst/>
                <a:gdLst/>
                <a:ahLst/>
                <a:cxnLst/>
                <a:rect l="l" t="t" r="r" b="b"/>
                <a:pathLst>
                  <a:path w="714" h="144" extrusionOk="0">
                    <a:moveTo>
                      <a:pt x="682" y="1"/>
                    </a:moveTo>
                    <a:cubicBezTo>
                      <a:pt x="676" y="1"/>
                      <a:pt x="669" y="2"/>
                      <a:pt x="662" y="4"/>
                    </a:cubicBezTo>
                    <a:cubicBezTo>
                      <a:pt x="573" y="11"/>
                      <a:pt x="485" y="17"/>
                      <a:pt x="396" y="24"/>
                    </a:cubicBezTo>
                    <a:cubicBezTo>
                      <a:pt x="294" y="24"/>
                      <a:pt x="192" y="24"/>
                      <a:pt x="90" y="11"/>
                    </a:cubicBezTo>
                    <a:cubicBezTo>
                      <a:pt x="70" y="8"/>
                      <a:pt x="48" y="4"/>
                      <a:pt x="32" y="4"/>
                    </a:cubicBezTo>
                    <a:cubicBezTo>
                      <a:pt x="11" y="4"/>
                      <a:pt x="0" y="11"/>
                      <a:pt x="15" y="38"/>
                    </a:cubicBezTo>
                    <a:cubicBezTo>
                      <a:pt x="70" y="92"/>
                      <a:pt x="145" y="126"/>
                      <a:pt x="226" y="133"/>
                    </a:cubicBezTo>
                    <a:cubicBezTo>
                      <a:pt x="267" y="140"/>
                      <a:pt x="310" y="143"/>
                      <a:pt x="352" y="143"/>
                    </a:cubicBezTo>
                    <a:cubicBezTo>
                      <a:pt x="395" y="143"/>
                      <a:pt x="437" y="140"/>
                      <a:pt x="478" y="133"/>
                    </a:cubicBezTo>
                    <a:cubicBezTo>
                      <a:pt x="560" y="120"/>
                      <a:pt x="628" y="92"/>
                      <a:pt x="696" y="45"/>
                    </a:cubicBezTo>
                    <a:cubicBezTo>
                      <a:pt x="713" y="28"/>
                      <a:pt x="711" y="1"/>
                      <a:pt x="6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36"/>
              <p:cNvSpPr/>
              <p:nvPr/>
            </p:nvSpPr>
            <p:spPr>
              <a:xfrm>
                <a:off x="2218333" y="1619544"/>
                <a:ext cx="95643" cy="30540"/>
              </a:xfrm>
              <a:custGeom>
                <a:avLst/>
                <a:gdLst/>
                <a:ahLst/>
                <a:cxnLst/>
                <a:rect l="l" t="t" r="r" b="b"/>
                <a:pathLst>
                  <a:path w="927" h="296" extrusionOk="0">
                    <a:moveTo>
                      <a:pt x="667" y="0"/>
                    </a:moveTo>
                    <a:cubicBezTo>
                      <a:pt x="642" y="0"/>
                      <a:pt x="617" y="1"/>
                      <a:pt x="591" y="3"/>
                    </a:cubicBezTo>
                    <a:cubicBezTo>
                      <a:pt x="421" y="10"/>
                      <a:pt x="257" y="64"/>
                      <a:pt x="115" y="160"/>
                    </a:cubicBezTo>
                    <a:cubicBezTo>
                      <a:pt x="1" y="240"/>
                      <a:pt x="11" y="296"/>
                      <a:pt x="93" y="296"/>
                    </a:cubicBezTo>
                    <a:cubicBezTo>
                      <a:pt x="109" y="296"/>
                      <a:pt x="128" y="293"/>
                      <a:pt x="149" y="289"/>
                    </a:cubicBezTo>
                    <a:cubicBezTo>
                      <a:pt x="285" y="255"/>
                      <a:pt x="428" y="228"/>
                      <a:pt x="570" y="221"/>
                    </a:cubicBezTo>
                    <a:cubicBezTo>
                      <a:pt x="605" y="218"/>
                      <a:pt x="638" y="218"/>
                      <a:pt x="669" y="218"/>
                    </a:cubicBezTo>
                    <a:cubicBezTo>
                      <a:pt x="683" y="218"/>
                      <a:pt x="696" y="218"/>
                      <a:pt x="708" y="218"/>
                    </a:cubicBezTo>
                    <a:cubicBezTo>
                      <a:pt x="803" y="218"/>
                      <a:pt x="873" y="213"/>
                      <a:pt x="897" y="133"/>
                    </a:cubicBezTo>
                    <a:cubicBezTo>
                      <a:pt x="926" y="39"/>
                      <a:pt x="819" y="0"/>
                      <a:pt x="6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36"/>
              <p:cNvSpPr/>
              <p:nvPr/>
            </p:nvSpPr>
            <p:spPr>
              <a:xfrm>
                <a:off x="2412199" y="1620472"/>
                <a:ext cx="96778" cy="27238"/>
              </a:xfrm>
              <a:custGeom>
                <a:avLst/>
                <a:gdLst/>
                <a:ahLst/>
                <a:cxnLst/>
                <a:rect l="l" t="t" r="r" b="b"/>
                <a:pathLst>
                  <a:path w="938" h="264" extrusionOk="0">
                    <a:moveTo>
                      <a:pt x="303" y="0"/>
                    </a:moveTo>
                    <a:cubicBezTo>
                      <a:pt x="129" y="0"/>
                      <a:pt x="0" y="49"/>
                      <a:pt x="39" y="151"/>
                    </a:cubicBezTo>
                    <a:cubicBezTo>
                      <a:pt x="61" y="211"/>
                      <a:pt x="111" y="223"/>
                      <a:pt x="180" y="223"/>
                    </a:cubicBezTo>
                    <a:cubicBezTo>
                      <a:pt x="225" y="223"/>
                      <a:pt x="278" y="218"/>
                      <a:pt x="337" y="218"/>
                    </a:cubicBezTo>
                    <a:cubicBezTo>
                      <a:pt x="348" y="218"/>
                      <a:pt x="360" y="218"/>
                      <a:pt x="372" y="219"/>
                    </a:cubicBezTo>
                    <a:cubicBezTo>
                      <a:pt x="508" y="219"/>
                      <a:pt x="651" y="232"/>
                      <a:pt x="794" y="260"/>
                    </a:cubicBezTo>
                    <a:cubicBezTo>
                      <a:pt x="811" y="262"/>
                      <a:pt x="827" y="264"/>
                      <a:pt x="840" y="264"/>
                    </a:cubicBezTo>
                    <a:cubicBezTo>
                      <a:pt x="924" y="264"/>
                      <a:pt x="938" y="212"/>
                      <a:pt x="821" y="130"/>
                    </a:cubicBezTo>
                    <a:cubicBezTo>
                      <a:pt x="671" y="42"/>
                      <a:pt x="508" y="1"/>
                      <a:pt x="338" y="1"/>
                    </a:cubicBezTo>
                    <a:cubicBezTo>
                      <a:pt x="326" y="1"/>
                      <a:pt x="314" y="0"/>
                      <a:pt x="3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36"/>
              <p:cNvSpPr/>
              <p:nvPr/>
            </p:nvSpPr>
            <p:spPr>
              <a:xfrm>
                <a:off x="2350810" y="1717354"/>
                <a:ext cx="57675" cy="73151"/>
              </a:xfrm>
              <a:custGeom>
                <a:avLst/>
                <a:gdLst/>
                <a:ahLst/>
                <a:cxnLst/>
                <a:rect l="l" t="t" r="r" b="b"/>
                <a:pathLst>
                  <a:path w="559" h="709" extrusionOk="0">
                    <a:moveTo>
                      <a:pt x="91" y="0"/>
                    </a:moveTo>
                    <a:cubicBezTo>
                      <a:pt x="61" y="0"/>
                      <a:pt x="57" y="62"/>
                      <a:pt x="89" y="62"/>
                    </a:cubicBezTo>
                    <a:cubicBezTo>
                      <a:pt x="452" y="116"/>
                      <a:pt x="403" y="648"/>
                      <a:pt x="48" y="648"/>
                    </a:cubicBezTo>
                    <a:cubicBezTo>
                      <a:pt x="44" y="648"/>
                      <a:pt x="39" y="647"/>
                      <a:pt x="35" y="647"/>
                    </a:cubicBezTo>
                    <a:cubicBezTo>
                      <a:pt x="31" y="646"/>
                      <a:pt x="28" y="646"/>
                      <a:pt x="25" y="646"/>
                    </a:cubicBezTo>
                    <a:cubicBezTo>
                      <a:pt x="10" y="646"/>
                      <a:pt x="1" y="658"/>
                      <a:pt x="1" y="675"/>
                    </a:cubicBezTo>
                    <a:cubicBezTo>
                      <a:pt x="1" y="688"/>
                      <a:pt x="8" y="702"/>
                      <a:pt x="28" y="709"/>
                    </a:cubicBezTo>
                    <a:lnTo>
                      <a:pt x="62" y="709"/>
                    </a:lnTo>
                    <a:cubicBezTo>
                      <a:pt x="69" y="709"/>
                      <a:pt x="75" y="709"/>
                      <a:pt x="82" y="709"/>
                    </a:cubicBezTo>
                    <a:cubicBezTo>
                      <a:pt x="532" y="709"/>
                      <a:pt x="559" y="28"/>
                      <a:pt x="96" y="1"/>
                    </a:cubicBezTo>
                    <a:cubicBezTo>
                      <a:pt x="94" y="1"/>
                      <a:pt x="93" y="0"/>
                      <a:pt x="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36"/>
              <p:cNvSpPr/>
              <p:nvPr/>
            </p:nvSpPr>
            <p:spPr>
              <a:xfrm>
                <a:off x="2429429" y="1669687"/>
                <a:ext cx="26103" cy="49214"/>
              </a:xfrm>
              <a:custGeom>
                <a:avLst/>
                <a:gdLst/>
                <a:ahLst/>
                <a:cxnLst/>
                <a:rect l="l" t="t" r="r" b="b"/>
                <a:pathLst>
                  <a:path w="253" h="477" extrusionOk="0">
                    <a:moveTo>
                      <a:pt x="123" y="0"/>
                    </a:moveTo>
                    <a:cubicBezTo>
                      <a:pt x="55" y="0"/>
                      <a:pt x="1" y="109"/>
                      <a:pt x="1" y="238"/>
                    </a:cubicBezTo>
                    <a:cubicBezTo>
                      <a:pt x="1" y="368"/>
                      <a:pt x="55" y="477"/>
                      <a:pt x="123" y="477"/>
                    </a:cubicBezTo>
                    <a:cubicBezTo>
                      <a:pt x="198" y="477"/>
                      <a:pt x="253" y="368"/>
                      <a:pt x="253" y="238"/>
                    </a:cubicBezTo>
                    <a:cubicBezTo>
                      <a:pt x="253" y="109"/>
                      <a:pt x="198"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36"/>
              <p:cNvSpPr/>
              <p:nvPr/>
            </p:nvSpPr>
            <p:spPr>
              <a:xfrm>
                <a:off x="2273635" y="1669687"/>
                <a:ext cx="26722" cy="49214"/>
              </a:xfrm>
              <a:custGeom>
                <a:avLst/>
                <a:gdLst/>
                <a:ahLst/>
                <a:cxnLst/>
                <a:rect l="l" t="t" r="r" b="b"/>
                <a:pathLst>
                  <a:path w="259" h="477" extrusionOk="0">
                    <a:moveTo>
                      <a:pt x="130" y="0"/>
                    </a:moveTo>
                    <a:cubicBezTo>
                      <a:pt x="62" y="0"/>
                      <a:pt x="0" y="109"/>
                      <a:pt x="0" y="238"/>
                    </a:cubicBezTo>
                    <a:cubicBezTo>
                      <a:pt x="0" y="375"/>
                      <a:pt x="62" y="477"/>
                      <a:pt x="130" y="477"/>
                    </a:cubicBezTo>
                    <a:cubicBezTo>
                      <a:pt x="205" y="477"/>
                      <a:pt x="259" y="375"/>
                      <a:pt x="259" y="238"/>
                    </a:cubicBezTo>
                    <a:cubicBezTo>
                      <a:pt x="259" y="109"/>
                      <a:pt x="205" y="0"/>
                      <a:pt x="1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36"/>
              <p:cNvSpPr/>
              <p:nvPr/>
            </p:nvSpPr>
            <p:spPr>
              <a:xfrm>
                <a:off x="2131872" y="1434964"/>
                <a:ext cx="478835" cy="385771"/>
              </a:xfrm>
              <a:custGeom>
                <a:avLst/>
                <a:gdLst/>
                <a:ahLst/>
                <a:cxnLst/>
                <a:rect l="l" t="t" r="r" b="b"/>
                <a:pathLst>
                  <a:path w="4641" h="3739" extrusionOk="0">
                    <a:moveTo>
                      <a:pt x="2192" y="1"/>
                    </a:moveTo>
                    <a:cubicBezTo>
                      <a:pt x="2157" y="1"/>
                      <a:pt x="2122" y="1"/>
                      <a:pt x="2089" y="3"/>
                    </a:cubicBezTo>
                    <a:cubicBezTo>
                      <a:pt x="1442" y="37"/>
                      <a:pt x="538" y="309"/>
                      <a:pt x="191" y="833"/>
                    </a:cubicBezTo>
                    <a:cubicBezTo>
                      <a:pt x="109" y="949"/>
                      <a:pt x="0" y="1711"/>
                      <a:pt x="82" y="2541"/>
                    </a:cubicBezTo>
                    <a:cubicBezTo>
                      <a:pt x="150" y="3214"/>
                      <a:pt x="490" y="3582"/>
                      <a:pt x="490" y="3582"/>
                    </a:cubicBezTo>
                    <a:cubicBezTo>
                      <a:pt x="422" y="3425"/>
                      <a:pt x="367" y="3262"/>
                      <a:pt x="327" y="3099"/>
                    </a:cubicBezTo>
                    <a:cubicBezTo>
                      <a:pt x="129" y="2248"/>
                      <a:pt x="442" y="2092"/>
                      <a:pt x="565" y="1826"/>
                    </a:cubicBezTo>
                    <a:cubicBezTo>
                      <a:pt x="644" y="1654"/>
                      <a:pt x="649" y="1579"/>
                      <a:pt x="643" y="1548"/>
                    </a:cubicBezTo>
                    <a:lnTo>
                      <a:pt x="643" y="1548"/>
                    </a:lnTo>
                    <a:cubicBezTo>
                      <a:pt x="676" y="1613"/>
                      <a:pt x="719" y="1669"/>
                      <a:pt x="762" y="1724"/>
                    </a:cubicBezTo>
                    <a:cubicBezTo>
                      <a:pt x="765" y="1726"/>
                      <a:pt x="770" y="1726"/>
                      <a:pt x="777" y="1726"/>
                    </a:cubicBezTo>
                    <a:cubicBezTo>
                      <a:pt x="862" y="1726"/>
                      <a:pt x="1207" y="1605"/>
                      <a:pt x="1245" y="1561"/>
                    </a:cubicBezTo>
                    <a:cubicBezTo>
                      <a:pt x="1286" y="1486"/>
                      <a:pt x="1313" y="1404"/>
                      <a:pt x="1320" y="1316"/>
                    </a:cubicBezTo>
                    <a:cubicBezTo>
                      <a:pt x="1320" y="1316"/>
                      <a:pt x="1368" y="1507"/>
                      <a:pt x="1422" y="1527"/>
                    </a:cubicBezTo>
                    <a:cubicBezTo>
                      <a:pt x="1429" y="1531"/>
                      <a:pt x="1448" y="1532"/>
                      <a:pt x="1476" y="1532"/>
                    </a:cubicBezTo>
                    <a:cubicBezTo>
                      <a:pt x="1650" y="1532"/>
                      <a:pt x="2167" y="1469"/>
                      <a:pt x="2191" y="1445"/>
                    </a:cubicBezTo>
                    <a:cubicBezTo>
                      <a:pt x="2225" y="1411"/>
                      <a:pt x="2252" y="1064"/>
                      <a:pt x="2252" y="1064"/>
                    </a:cubicBezTo>
                    <a:cubicBezTo>
                      <a:pt x="2252" y="1064"/>
                      <a:pt x="2307" y="1411"/>
                      <a:pt x="2347" y="1438"/>
                    </a:cubicBezTo>
                    <a:cubicBezTo>
                      <a:pt x="2392" y="1449"/>
                      <a:pt x="2436" y="1454"/>
                      <a:pt x="2480" y="1454"/>
                    </a:cubicBezTo>
                    <a:cubicBezTo>
                      <a:pt x="2524" y="1454"/>
                      <a:pt x="2568" y="1449"/>
                      <a:pt x="2613" y="1438"/>
                    </a:cubicBezTo>
                    <a:cubicBezTo>
                      <a:pt x="2660" y="1391"/>
                      <a:pt x="2708" y="860"/>
                      <a:pt x="2708" y="860"/>
                    </a:cubicBezTo>
                    <a:cubicBezTo>
                      <a:pt x="2708" y="860"/>
                      <a:pt x="2715" y="1452"/>
                      <a:pt x="2783" y="1493"/>
                    </a:cubicBezTo>
                    <a:cubicBezTo>
                      <a:pt x="2842" y="1532"/>
                      <a:pt x="3471" y="1609"/>
                      <a:pt x="3551" y="1609"/>
                    </a:cubicBezTo>
                    <a:cubicBezTo>
                      <a:pt x="3555" y="1609"/>
                      <a:pt x="3557" y="1609"/>
                      <a:pt x="3558" y="1609"/>
                    </a:cubicBezTo>
                    <a:cubicBezTo>
                      <a:pt x="3592" y="1602"/>
                      <a:pt x="3620" y="1262"/>
                      <a:pt x="3620" y="1262"/>
                    </a:cubicBezTo>
                    <a:cubicBezTo>
                      <a:pt x="3620" y="1262"/>
                      <a:pt x="3647" y="1602"/>
                      <a:pt x="3667" y="1622"/>
                    </a:cubicBezTo>
                    <a:cubicBezTo>
                      <a:pt x="3756" y="1649"/>
                      <a:pt x="3851" y="1677"/>
                      <a:pt x="3939" y="1697"/>
                    </a:cubicBezTo>
                    <a:cubicBezTo>
                      <a:pt x="3939" y="1697"/>
                      <a:pt x="3940" y="1697"/>
                      <a:pt x="3941" y="1697"/>
                    </a:cubicBezTo>
                    <a:cubicBezTo>
                      <a:pt x="3949" y="1697"/>
                      <a:pt x="3984" y="1707"/>
                      <a:pt x="4007" y="1874"/>
                    </a:cubicBezTo>
                    <a:cubicBezTo>
                      <a:pt x="4035" y="2078"/>
                      <a:pt x="4041" y="2275"/>
                      <a:pt x="4028" y="2479"/>
                    </a:cubicBezTo>
                    <a:cubicBezTo>
                      <a:pt x="4007" y="2697"/>
                      <a:pt x="3946" y="2949"/>
                      <a:pt x="3980" y="3248"/>
                    </a:cubicBezTo>
                    <a:cubicBezTo>
                      <a:pt x="4014" y="3582"/>
                      <a:pt x="4246" y="3738"/>
                      <a:pt x="4320" y="3738"/>
                    </a:cubicBezTo>
                    <a:cubicBezTo>
                      <a:pt x="4429" y="3738"/>
                      <a:pt x="4511" y="3629"/>
                      <a:pt x="4524" y="3534"/>
                    </a:cubicBezTo>
                    <a:cubicBezTo>
                      <a:pt x="4545" y="3439"/>
                      <a:pt x="4518" y="3337"/>
                      <a:pt x="4545" y="3235"/>
                    </a:cubicBezTo>
                    <a:cubicBezTo>
                      <a:pt x="4565" y="3160"/>
                      <a:pt x="4593" y="3085"/>
                      <a:pt x="4606" y="3003"/>
                    </a:cubicBezTo>
                    <a:cubicBezTo>
                      <a:pt x="4627" y="2888"/>
                      <a:pt x="4640" y="2772"/>
                      <a:pt x="4633" y="2650"/>
                    </a:cubicBezTo>
                    <a:cubicBezTo>
                      <a:pt x="4627" y="2554"/>
                      <a:pt x="4613" y="2459"/>
                      <a:pt x="4586" y="2364"/>
                    </a:cubicBezTo>
                    <a:cubicBezTo>
                      <a:pt x="4538" y="2180"/>
                      <a:pt x="4484" y="1996"/>
                      <a:pt x="4416" y="1819"/>
                    </a:cubicBezTo>
                    <a:cubicBezTo>
                      <a:pt x="4354" y="1656"/>
                      <a:pt x="4232" y="1479"/>
                      <a:pt x="4212" y="1309"/>
                    </a:cubicBezTo>
                    <a:cubicBezTo>
                      <a:pt x="4184" y="1091"/>
                      <a:pt x="4150" y="819"/>
                      <a:pt x="4001" y="649"/>
                    </a:cubicBezTo>
                    <a:cubicBezTo>
                      <a:pt x="3627" y="225"/>
                      <a:pt x="2804" y="1"/>
                      <a:pt x="21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36"/>
              <p:cNvSpPr/>
              <p:nvPr/>
            </p:nvSpPr>
            <p:spPr>
              <a:xfrm>
                <a:off x="2260944" y="1482940"/>
                <a:ext cx="13206" cy="82953"/>
              </a:xfrm>
              <a:custGeom>
                <a:avLst/>
                <a:gdLst/>
                <a:ahLst/>
                <a:cxnLst/>
                <a:rect l="l" t="t" r="r" b="b"/>
                <a:pathLst>
                  <a:path w="128" h="804" extrusionOk="0">
                    <a:moveTo>
                      <a:pt x="89" y="1"/>
                    </a:moveTo>
                    <a:cubicBezTo>
                      <a:pt x="73" y="1"/>
                      <a:pt x="58" y="10"/>
                      <a:pt x="55" y="28"/>
                    </a:cubicBezTo>
                    <a:cubicBezTo>
                      <a:pt x="15" y="273"/>
                      <a:pt x="1" y="524"/>
                      <a:pt x="28" y="776"/>
                    </a:cubicBezTo>
                    <a:cubicBezTo>
                      <a:pt x="35" y="790"/>
                      <a:pt x="49" y="803"/>
                      <a:pt x="62" y="803"/>
                    </a:cubicBezTo>
                    <a:lnTo>
                      <a:pt x="69" y="803"/>
                    </a:lnTo>
                    <a:cubicBezTo>
                      <a:pt x="89" y="803"/>
                      <a:pt x="96" y="783"/>
                      <a:pt x="96" y="769"/>
                    </a:cubicBezTo>
                    <a:cubicBezTo>
                      <a:pt x="69" y="524"/>
                      <a:pt x="83" y="280"/>
                      <a:pt x="123" y="41"/>
                    </a:cubicBezTo>
                    <a:cubicBezTo>
                      <a:pt x="127" y="15"/>
                      <a:pt x="108" y="1"/>
                      <a:pt x="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36"/>
              <p:cNvSpPr/>
              <p:nvPr/>
            </p:nvSpPr>
            <p:spPr>
              <a:xfrm>
                <a:off x="2468017" y="1419591"/>
                <a:ext cx="43024" cy="143516"/>
              </a:xfrm>
              <a:custGeom>
                <a:avLst/>
                <a:gdLst/>
                <a:ahLst/>
                <a:cxnLst/>
                <a:rect l="l" t="t" r="r" b="b"/>
                <a:pathLst>
                  <a:path w="417" h="1391" extrusionOk="0">
                    <a:moveTo>
                      <a:pt x="45" y="0"/>
                    </a:moveTo>
                    <a:cubicBezTo>
                      <a:pt x="22" y="0"/>
                      <a:pt x="1" y="22"/>
                      <a:pt x="15" y="50"/>
                    </a:cubicBezTo>
                    <a:cubicBezTo>
                      <a:pt x="117" y="247"/>
                      <a:pt x="205" y="458"/>
                      <a:pt x="266" y="669"/>
                    </a:cubicBezTo>
                    <a:cubicBezTo>
                      <a:pt x="328" y="894"/>
                      <a:pt x="348" y="1125"/>
                      <a:pt x="328" y="1349"/>
                    </a:cubicBezTo>
                    <a:cubicBezTo>
                      <a:pt x="328" y="1370"/>
                      <a:pt x="341" y="1383"/>
                      <a:pt x="362" y="1390"/>
                    </a:cubicBezTo>
                    <a:cubicBezTo>
                      <a:pt x="375" y="1390"/>
                      <a:pt x="396" y="1377"/>
                      <a:pt x="396" y="1356"/>
                    </a:cubicBezTo>
                    <a:cubicBezTo>
                      <a:pt x="416" y="1118"/>
                      <a:pt x="396" y="880"/>
                      <a:pt x="334" y="649"/>
                    </a:cubicBezTo>
                    <a:cubicBezTo>
                      <a:pt x="266" y="431"/>
                      <a:pt x="178" y="220"/>
                      <a:pt x="76" y="16"/>
                    </a:cubicBezTo>
                    <a:cubicBezTo>
                      <a:pt x="67" y="5"/>
                      <a:pt x="56"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36"/>
              <p:cNvSpPr/>
              <p:nvPr/>
            </p:nvSpPr>
            <p:spPr>
              <a:xfrm>
                <a:off x="2295405" y="1405456"/>
                <a:ext cx="18365" cy="57984"/>
              </a:xfrm>
              <a:custGeom>
                <a:avLst/>
                <a:gdLst/>
                <a:ahLst/>
                <a:cxnLst/>
                <a:rect l="l" t="t" r="r" b="b"/>
                <a:pathLst>
                  <a:path w="178" h="562" extrusionOk="0">
                    <a:moveTo>
                      <a:pt x="136" y="1"/>
                    </a:moveTo>
                    <a:cubicBezTo>
                      <a:pt x="123" y="1"/>
                      <a:pt x="114" y="8"/>
                      <a:pt x="109" y="24"/>
                    </a:cubicBezTo>
                    <a:cubicBezTo>
                      <a:pt x="55" y="187"/>
                      <a:pt x="21" y="350"/>
                      <a:pt x="0" y="520"/>
                    </a:cubicBezTo>
                    <a:cubicBezTo>
                      <a:pt x="0" y="541"/>
                      <a:pt x="14" y="554"/>
                      <a:pt x="34" y="561"/>
                    </a:cubicBezTo>
                    <a:cubicBezTo>
                      <a:pt x="48" y="561"/>
                      <a:pt x="68" y="547"/>
                      <a:pt x="68" y="527"/>
                    </a:cubicBezTo>
                    <a:cubicBezTo>
                      <a:pt x="82" y="364"/>
                      <a:pt x="116" y="200"/>
                      <a:pt x="170" y="44"/>
                    </a:cubicBezTo>
                    <a:cubicBezTo>
                      <a:pt x="177" y="24"/>
                      <a:pt x="170" y="3"/>
                      <a:pt x="150" y="3"/>
                    </a:cubicBezTo>
                    <a:cubicBezTo>
                      <a:pt x="145" y="1"/>
                      <a:pt x="140" y="1"/>
                      <a:pt x="1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36"/>
              <p:cNvSpPr/>
              <p:nvPr/>
            </p:nvSpPr>
            <p:spPr>
              <a:xfrm>
                <a:off x="2014562" y="1859219"/>
                <a:ext cx="249374" cy="253501"/>
              </a:xfrm>
              <a:custGeom>
                <a:avLst/>
                <a:gdLst/>
                <a:ahLst/>
                <a:cxnLst/>
                <a:rect l="l" t="t" r="r" b="b"/>
                <a:pathLst>
                  <a:path w="2417" h="2457" extrusionOk="0">
                    <a:moveTo>
                      <a:pt x="1892" y="0"/>
                    </a:moveTo>
                    <a:lnTo>
                      <a:pt x="702" y="306"/>
                    </a:lnTo>
                    <a:cubicBezTo>
                      <a:pt x="647" y="653"/>
                      <a:pt x="164" y="1647"/>
                      <a:pt x="1" y="1973"/>
                    </a:cubicBezTo>
                    <a:cubicBezTo>
                      <a:pt x="144" y="2041"/>
                      <a:pt x="287" y="2103"/>
                      <a:pt x="436" y="2157"/>
                    </a:cubicBezTo>
                    <a:lnTo>
                      <a:pt x="579" y="1960"/>
                    </a:lnTo>
                    <a:lnTo>
                      <a:pt x="579" y="1960"/>
                    </a:lnTo>
                    <a:lnTo>
                      <a:pt x="511" y="2184"/>
                    </a:lnTo>
                    <a:cubicBezTo>
                      <a:pt x="640" y="2225"/>
                      <a:pt x="770" y="2259"/>
                      <a:pt x="899" y="2293"/>
                    </a:cubicBezTo>
                    <a:lnTo>
                      <a:pt x="994" y="2109"/>
                    </a:lnTo>
                    <a:lnTo>
                      <a:pt x="940" y="2300"/>
                    </a:lnTo>
                    <a:lnTo>
                      <a:pt x="994" y="2313"/>
                    </a:lnTo>
                    <a:lnTo>
                      <a:pt x="1171" y="1987"/>
                    </a:lnTo>
                    <a:lnTo>
                      <a:pt x="1055" y="2327"/>
                    </a:lnTo>
                    <a:cubicBezTo>
                      <a:pt x="1348" y="2388"/>
                      <a:pt x="1654" y="2422"/>
                      <a:pt x="1954" y="2456"/>
                    </a:cubicBezTo>
                    <a:cubicBezTo>
                      <a:pt x="2416" y="1293"/>
                      <a:pt x="2246" y="456"/>
                      <a:pt x="2246" y="456"/>
                    </a:cubicBezTo>
                    <a:cubicBezTo>
                      <a:pt x="2110" y="320"/>
                      <a:pt x="1988" y="164"/>
                      <a:pt x="1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36"/>
              <p:cNvSpPr/>
              <p:nvPr/>
            </p:nvSpPr>
            <p:spPr>
              <a:xfrm>
                <a:off x="2074301" y="1984577"/>
                <a:ext cx="37968" cy="75524"/>
              </a:xfrm>
              <a:custGeom>
                <a:avLst/>
                <a:gdLst/>
                <a:ahLst/>
                <a:cxnLst/>
                <a:rect l="l" t="t" r="r" b="b"/>
                <a:pathLst>
                  <a:path w="368" h="732" extrusionOk="0">
                    <a:moveTo>
                      <a:pt x="329" y="1"/>
                    </a:moveTo>
                    <a:cubicBezTo>
                      <a:pt x="317" y="1"/>
                      <a:pt x="305" y="8"/>
                      <a:pt x="300" y="24"/>
                    </a:cubicBezTo>
                    <a:cubicBezTo>
                      <a:pt x="218" y="248"/>
                      <a:pt x="123" y="473"/>
                      <a:pt x="7" y="683"/>
                    </a:cubicBezTo>
                    <a:cubicBezTo>
                      <a:pt x="0" y="697"/>
                      <a:pt x="0" y="717"/>
                      <a:pt x="21" y="724"/>
                    </a:cubicBezTo>
                    <a:cubicBezTo>
                      <a:pt x="27" y="731"/>
                      <a:pt x="27" y="731"/>
                      <a:pt x="34" y="731"/>
                    </a:cubicBezTo>
                    <a:cubicBezTo>
                      <a:pt x="48" y="731"/>
                      <a:pt x="61" y="724"/>
                      <a:pt x="68" y="711"/>
                    </a:cubicBezTo>
                    <a:cubicBezTo>
                      <a:pt x="184" y="500"/>
                      <a:pt x="279" y="275"/>
                      <a:pt x="361" y="44"/>
                    </a:cubicBezTo>
                    <a:cubicBezTo>
                      <a:pt x="368" y="30"/>
                      <a:pt x="361" y="10"/>
                      <a:pt x="340" y="3"/>
                    </a:cubicBezTo>
                    <a:cubicBezTo>
                      <a:pt x="337" y="1"/>
                      <a:pt x="333" y="1"/>
                      <a:pt x="3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36"/>
              <p:cNvSpPr/>
              <p:nvPr/>
            </p:nvSpPr>
            <p:spPr>
              <a:xfrm>
                <a:off x="2133214" y="2030903"/>
                <a:ext cx="19087" cy="33326"/>
              </a:xfrm>
              <a:custGeom>
                <a:avLst/>
                <a:gdLst/>
                <a:ahLst/>
                <a:cxnLst/>
                <a:rect l="l" t="t" r="r" b="b"/>
                <a:pathLst>
                  <a:path w="185" h="323" extrusionOk="0">
                    <a:moveTo>
                      <a:pt x="146" y="1"/>
                    </a:moveTo>
                    <a:cubicBezTo>
                      <a:pt x="134" y="1"/>
                      <a:pt x="121" y="8"/>
                      <a:pt x="116" y="24"/>
                    </a:cubicBezTo>
                    <a:lnTo>
                      <a:pt x="8" y="275"/>
                    </a:lnTo>
                    <a:cubicBezTo>
                      <a:pt x="1" y="296"/>
                      <a:pt x="8" y="309"/>
                      <a:pt x="21" y="323"/>
                    </a:cubicBezTo>
                    <a:lnTo>
                      <a:pt x="35" y="323"/>
                    </a:lnTo>
                    <a:cubicBezTo>
                      <a:pt x="48" y="323"/>
                      <a:pt x="62" y="316"/>
                      <a:pt x="69" y="302"/>
                    </a:cubicBezTo>
                    <a:lnTo>
                      <a:pt x="178" y="44"/>
                    </a:lnTo>
                    <a:cubicBezTo>
                      <a:pt x="184" y="30"/>
                      <a:pt x="178" y="10"/>
                      <a:pt x="157" y="3"/>
                    </a:cubicBezTo>
                    <a:cubicBezTo>
                      <a:pt x="154" y="1"/>
                      <a:pt x="150" y="1"/>
                      <a:pt x="1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36"/>
              <p:cNvSpPr/>
              <p:nvPr/>
            </p:nvSpPr>
            <p:spPr>
              <a:xfrm>
                <a:off x="2166952" y="1835799"/>
                <a:ext cx="30953" cy="114731"/>
              </a:xfrm>
              <a:custGeom>
                <a:avLst/>
                <a:gdLst/>
                <a:ahLst/>
                <a:cxnLst/>
                <a:rect l="l" t="t" r="r" b="b"/>
                <a:pathLst>
                  <a:path w="300" h="1112" extrusionOk="0">
                    <a:moveTo>
                      <a:pt x="255" y="1"/>
                    </a:moveTo>
                    <a:cubicBezTo>
                      <a:pt x="241" y="1"/>
                      <a:pt x="230" y="13"/>
                      <a:pt x="225" y="30"/>
                    </a:cubicBezTo>
                    <a:cubicBezTo>
                      <a:pt x="198" y="384"/>
                      <a:pt x="123" y="731"/>
                      <a:pt x="7" y="1071"/>
                    </a:cubicBezTo>
                    <a:cubicBezTo>
                      <a:pt x="0" y="1085"/>
                      <a:pt x="7" y="1105"/>
                      <a:pt x="27" y="1112"/>
                    </a:cubicBezTo>
                    <a:lnTo>
                      <a:pt x="34" y="1112"/>
                    </a:lnTo>
                    <a:cubicBezTo>
                      <a:pt x="48" y="1112"/>
                      <a:pt x="62" y="1105"/>
                      <a:pt x="68" y="1098"/>
                    </a:cubicBezTo>
                    <a:cubicBezTo>
                      <a:pt x="191" y="751"/>
                      <a:pt x="266" y="397"/>
                      <a:pt x="293" y="37"/>
                    </a:cubicBezTo>
                    <a:cubicBezTo>
                      <a:pt x="300" y="16"/>
                      <a:pt x="286" y="3"/>
                      <a:pt x="266" y="3"/>
                    </a:cubicBezTo>
                    <a:cubicBezTo>
                      <a:pt x="262" y="2"/>
                      <a:pt x="259" y="1"/>
                      <a:pt x="2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36"/>
              <p:cNvSpPr/>
              <p:nvPr/>
            </p:nvSpPr>
            <p:spPr>
              <a:xfrm>
                <a:off x="2104428" y="1662568"/>
                <a:ext cx="61183" cy="49318"/>
              </a:xfrm>
              <a:custGeom>
                <a:avLst/>
                <a:gdLst/>
                <a:ahLst/>
                <a:cxnLst/>
                <a:rect l="l" t="t" r="r" b="b"/>
                <a:pathLst>
                  <a:path w="593" h="478" extrusionOk="0">
                    <a:moveTo>
                      <a:pt x="554" y="1"/>
                    </a:moveTo>
                    <a:cubicBezTo>
                      <a:pt x="544" y="1"/>
                      <a:pt x="533" y="6"/>
                      <a:pt x="525" y="15"/>
                    </a:cubicBezTo>
                    <a:cubicBezTo>
                      <a:pt x="416" y="199"/>
                      <a:pt x="239" y="335"/>
                      <a:pt x="42" y="409"/>
                    </a:cubicBezTo>
                    <a:cubicBezTo>
                      <a:pt x="1" y="423"/>
                      <a:pt x="8" y="478"/>
                      <a:pt x="48" y="478"/>
                    </a:cubicBezTo>
                    <a:lnTo>
                      <a:pt x="55" y="478"/>
                    </a:lnTo>
                    <a:cubicBezTo>
                      <a:pt x="273" y="396"/>
                      <a:pt x="463" y="246"/>
                      <a:pt x="586" y="49"/>
                    </a:cubicBezTo>
                    <a:cubicBezTo>
                      <a:pt x="593" y="35"/>
                      <a:pt x="586" y="15"/>
                      <a:pt x="572" y="8"/>
                    </a:cubicBezTo>
                    <a:cubicBezTo>
                      <a:pt x="567" y="3"/>
                      <a:pt x="561" y="1"/>
                      <a:pt x="5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36"/>
              <p:cNvSpPr/>
              <p:nvPr/>
            </p:nvSpPr>
            <p:spPr>
              <a:xfrm>
                <a:off x="2583882" y="1717251"/>
                <a:ext cx="26103" cy="200263"/>
              </a:xfrm>
              <a:custGeom>
                <a:avLst/>
                <a:gdLst/>
                <a:ahLst/>
                <a:cxnLst/>
                <a:rect l="l" t="t" r="r" b="b"/>
                <a:pathLst>
                  <a:path w="253" h="1941" extrusionOk="0">
                    <a:moveTo>
                      <a:pt x="78" y="0"/>
                    </a:moveTo>
                    <a:cubicBezTo>
                      <a:pt x="64" y="0"/>
                      <a:pt x="54" y="11"/>
                      <a:pt x="48" y="22"/>
                    </a:cubicBezTo>
                    <a:cubicBezTo>
                      <a:pt x="1" y="247"/>
                      <a:pt x="1" y="478"/>
                      <a:pt x="41" y="703"/>
                    </a:cubicBezTo>
                    <a:cubicBezTo>
                      <a:pt x="143" y="1097"/>
                      <a:pt x="191" y="1499"/>
                      <a:pt x="177" y="1900"/>
                    </a:cubicBezTo>
                    <a:cubicBezTo>
                      <a:pt x="177" y="1921"/>
                      <a:pt x="191" y="1934"/>
                      <a:pt x="212" y="1941"/>
                    </a:cubicBezTo>
                    <a:cubicBezTo>
                      <a:pt x="232" y="1941"/>
                      <a:pt x="246" y="1921"/>
                      <a:pt x="246" y="1907"/>
                    </a:cubicBezTo>
                    <a:cubicBezTo>
                      <a:pt x="252" y="1492"/>
                      <a:pt x="212" y="1084"/>
                      <a:pt x="103" y="689"/>
                    </a:cubicBezTo>
                    <a:cubicBezTo>
                      <a:pt x="69" y="471"/>
                      <a:pt x="69" y="254"/>
                      <a:pt x="116" y="36"/>
                    </a:cubicBezTo>
                    <a:cubicBezTo>
                      <a:pt x="116" y="22"/>
                      <a:pt x="109" y="2"/>
                      <a:pt x="89" y="2"/>
                    </a:cubicBezTo>
                    <a:cubicBezTo>
                      <a:pt x="85" y="1"/>
                      <a:pt x="82" y="0"/>
                      <a:pt x="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36"/>
              <p:cNvSpPr/>
              <p:nvPr/>
            </p:nvSpPr>
            <p:spPr>
              <a:xfrm>
                <a:off x="2295405" y="1941037"/>
                <a:ext cx="118342" cy="20016"/>
              </a:xfrm>
              <a:custGeom>
                <a:avLst/>
                <a:gdLst/>
                <a:ahLst/>
                <a:cxnLst/>
                <a:rect l="l" t="t" r="r" b="b"/>
                <a:pathLst>
                  <a:path w="1147" h="194" extrusionOk="0">
                    <a:moveTo>
                      <a:pt x="33" y="1"/>
                    </a:moveTo>
                    <a:cubicBezTo>
                      <a:pt x="21" y="1"/>
                      <a:pt x="12" y="7"/>
                      <a:pt x="7" y="17"/>
                    </a:cubicBezTo>
                    <a:cubicBezTo>
                      <a:pt x="0" y="30"/>
                      <a:pt x="7" y="51"/>
                      <a:pt x="21" y="58"/>
                    </a:cubicBezTo>
                    <a:cubicBezTo>
                      <a:pt x="204" y="146"/>
                      <a:pt x="409" y="194"/>
                      <a:pt x="613" y="194"/>
                    </a:cubicBezTo>
                    <a:cubicBezTo>
                      <a:pt x="783" y="194"/>
                      <a:pt x="953" y="167"/>
                      <a:pt x="1116" y="105"/>
                    </a:cubicBezTo>
                    <a:cubicBezTo>
                      <a:pt x="1146" y="87"/>
                      <a:pt x="1134" y="42"/>
                      <a:pt x="1101" y="42"/>
                    </a:cubicBezTo>
                    <a:cubicBezTo>
                      <a:pt x="1098" y="42"/>
                      <a:pt x="1093" y="43"/>
                      <a:pt x="1089" y="44"/>
                    </a:cubicBezTo>
                    <a:cubicBezTo>
                      <a:pt x="935" y="103"/>
                      <a:pt x="774" y="132"/>
                      <a:pt x="614" y="132"/>
                    </a:cubicBezTo>
                    <a:cubicBezTo>
                      <a:pt x="420" y="132"/>
                      <a:pt x="227" y="89"/>
                      <a:pt x="48" y="3"/>
                    </a:cubicBezTo>
                    <a:cubicBezTo>
                      <a:pt x="42" y="1"/>
                      <a:pt x="37" y="1"/>
                      <a:pt x="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36"/>
              <p:cNvSpPr/>
              <p:nvPr/>
            </p:nvSpPr>
            <p:spPr>
              <a:xfrm>
                <a:off x="2695609" y="2035339"/>
                <a:ext cx="198818" cy="353993"/>
              </a:xfrm>
              <a:custGeom>
                <a:avLst/>
                <a:gdLst/>
                <a:ahLst/>
                <a:cxnLst/>
                <a:rect l="l" t="t" r="r" b="b"/>
                <a:pathLst>
                  <a:path w="1927" h="3431" extrusionOk="0">
                    <a:moveTo>
                      <a:pt x="531" y="1"/>
                    </a:moveTo>
                    <a:cubicBezTo>
                      <a:pt x="218" y="409"/>
                      <a:pt x="48" y="906"/>
                      <a:pt x="28" y="1423"/>
                    </a:cubicBezTo>
                    <a:cubicBezTo>
                      <a:pt x="1" y="2172"/>
                      <a:pt x="242" y="3430"/>
                      <a:pt x="1069" y="3430"/>
                    </a:cubicBezTo>
                    <a:cubicBezTo>
                      <a:pt x="1076" y="3430"/>
                      <a:pt x="1083" y="3430"/>
                      <a:pt x="1089" y="3430"/>
                    </a:cubicBezTo>
                    <a:cubicBezTo>
                      <a:pt x="1926" y="3403"/>
                      <a:pt x="1804" y="1654"/>
                      <a:pt x="1804" y="1654"/>
                    </a:cubicBezTo>
                    <a:cubicBezTo>
                      <a:pt x="1430" y="892"/>
                      <a:pt x="1375" y="518"/>
                      <a:pt x="1089" y="321"/>
                    </a:cubicBezTo>
                    <a:cubicBezTo>
                      <a:pt x="953" y="219"/>
                      <a:pt x="531" y="1"/>
                      <a:pt x="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36"/>
              <p:cNvSpPr/>
              <p:nvPr/>
            </p:nvSpPr>
            <p:spPr>
              <a:xfrm>
                <a:off x="2695609" y="2035339"/>
                <a:ext cx="198818" cy="353993"/>
              </a:xfrm>
              <a:custGeom>
                <a:avLst/>
                <a:gdLst/>
                <a:ahLst/>
                <a:cxnLst/>
                <a:rect l="l" t="t" r="r" b="b"/>
                <a:pathLst>
                  <a:path w="1927" h="3431" extrusionOk="0">
                    <a:moveTo>
                      <a:pt x="531" y="1"/>
                    </a:moveTo>
                    <a:cubicBezTo>
                      <a:pt x="218" y="409"/>
                      <a:pt x="48" y="906"/>
                      <a:pt x="28" y="1423"/>
                    </a:cubicBezTo>
                    <a:cubicBezTo>
                      <a:pt x="1" y="2172"/>
                      <a:pt x="242" y="3430"/>
                      <a:pt x="1069" y="3430"/>
                    </a:cubicBezTo>
                    <a:cubicBezTo>
                      <a:pt x="1076" y="3430"/>
                      <a:pt x="1083" y="3430"/>
                      <a:pt x="1089" y="3430"/>
                    </a:cubicBezTo>
                    <a:cubicBezTo>
                      <a:pt x="1926" y="3403"/>
                      <a:pt x="1804" y="1654"/>
                      <a:pt x="1804" y="1654"/>
                    </a:cubicBezTo>
                    <a:cubicBezTo>
                      <a:pt x="1430" y="892"/>
                      <a:pt x="1375" y="518"/>
                      <a:pt x="1089" y="321"/>
                    </a:cubicBezTo>
                    <a:cubicBezTo>
                      <a:pt x="953" y="219"/>
                      <a:pt x="531" y="1"/>
                      <a:pt x="531" y="1"/>
                    </a:cubicBezTo>
                    <a:close/>
                  </a:path>
                </a:pathLst>
              </a:custGeom>
              <a:solidFill>
                <a:srgbClr val="000000">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36"/>
              <p:cNvSpPr/>
              <p:nvPr/>
            </p:nvSpPr>
            <p:spPr>
              <a:xfrm>
                <a:off x="2687057" y="2034720"/>
                <a:ext cx="224096" cy="225437"/>
              </a:xfrm>
              <a:custGeom>
                <a:avLst/>
                <a:gdLst/>
                <a:ahLst/>
                <a:cxnLst/>
                <a:rect l="l" t="t" r="r" b="b"/>
                <a:pathLst>
                  <a:path w="2172" h="2185" extrusionOk="0">
                    <a:moveTo>
                      <a:pt x="590" y="0"/>
                    </a:moveTo>
                    <a:cubicBezTo>
                      <a:pt x="368" y="0"/>
                      <a:pt x="119" y="509"/>
                      <a:pt x="62" y="1000"/>
                    </a:cubicBezTo>
                    <a:cubicBezTo>
                      <a:pt x="1" y="1524"/>
                      <a:pt x="48" y="1892"/>
                      <a:pt x="157" y="2000"/>
                    </a:cubicBezTo>
                    <a:cubicBezTo>
                      <a:pt x="797" y="2123"/>
                      <a:pt x="1443" y="2184"/>
                      <a:pt x="2096" y="2184"/>
                    </a:cubicBezTo>
                    <a:cubicBezTo>
                      <a:pt x="2137" y="2021"/>
                      <a:pt x="2157" y="1851"/>
                      <a:pt x="2171" y="1687"/>
                    </a:cubicBezTo>
                    <a:cubicBezTo>
                      <a:pt x="2110" y="1558"/>
                      <a:pt x="2035" y="1415"/>
                      <a:pt x="1967" y="1272"/>
                    </a:cubicBezTo>
                    <a:cubicBezTo>
                      <a:pt x="1674" y="762"/>
                      <a:pt x="1423" y="483"/>
                      <a:pt x="1191" y="327"/>
                    </a:cubicBezTo>
                    <a:cubicBezTo>
                      <a:pt x="1048" y="225"/>
                      <a:pt x="633" y="7"/>
                      <a:pt x="633" y="7"/>
                    </a:cubicBezTo>
                    <a:cubicBezTo>
                      <a:pt x="619" y="2"/>
                      <a:pt x="604" y="0"/>
                      <a:pt x="590"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36"/>
              <p:cNvSpPr/>
              <p:nvPr/>
            </p:nvSpPr>
            <p:spPr>
              <a:xfrm>
                <a:off x="2801684" y="1841164"/>
                <a:ext cx="239985" cy="424875"/>
              </a:xfrm>
              <a:custGeom>
                <a:avLst/>
                <a:gdLst/>
                <a:ahLst/>
                <a:cxnLst/>
                <a:rect l="l" t="t" r="r" b="b"/>
                <a:pathLst>
                  <a:path w="2326" h="4118" extrusionOk="0">
                    <a:moveTo>
                      <a:pt x="1478" y="0"/>
                    </a:moveTo>
                    <a:cubicBezTo>
                      <a:pt x="1427" y="0"/>
                      <a:pt x="1373" y="29"/>
                      <a:pt x="1332" y="87"/>
                    </a:cubicBezTo>
                    <a:cubicBezTo>
                      <a:pt x="1298" y="182"/>
                      <a:pt x="1271" y="277"/>
                      <a:pt x="1264" y="373"/>
                    </a:cubicBezTo>
                    <a:cubicBezTo>
                      <a:pt x="1227" y="326"/>
                      <a:pt x="1171" y="302"/>
                      <a:pt x="1115" y="302"/>
                    </a:cubicBezTo>
                    <a:cubicBezTo>
                      <a:pt x="1089" y="302"/>
                      <a:pt x="1064" y="307"/>
                      <a:pt x="1040" y="318"/>
                    </a:cubicBezTo>
                    <a:cubicBezTo>
                      <a:pt x="897" y="379"/>
                      <a:pt x="856" y="658"/>
                      <a:pt x="815" y="944"/>
                    </a:cubicBezTo>
                    <a:cubicBezTo>
                      <a:pt x="781" y="1230"/>
                      <a:pt x="570" y="2278"/>
                      <a:pt x="570" y="2278"/>
                    </a:cubicBezTo>
                    <a:cubicBezTo>
                      <a:pt x="570" y="2278"/>
                      <a:pt x="536" y="1679"/>
                      <a:pt x="318" y="1604"/>
                    </a:cubicBezTo>
                    <a:cubicBezTo>
                      <a:pt x="286" y="1592"/>
                      <a:pt x="255" y="1587"/>
                      <a:pt x="227" y="1587"/>
                    </a:cubicBezTo>
                    <a:cubicBezTo>
                      <a:pt x="76" y="1587"/>
                      <a:pt x="0" y="1746"/>
                      <a:pt x="46" y="1924"/>
                    </a:cubicBezTo>
                    <a:cubicBezTo>
                      <a:pt x="101" y="2135"/>
                      <a:pt x="74" y="2482"/>
                      <a:pt x="67" y="2672"/>
                    </a:cubicBezTo>
                    <a:cubicBezTo>
                      <a:pt x="67" y="2869"/>
                      <a:pt x="108" y="3523"/>
                      <a:pt x="373" y="3849"/>
                    </a:cubicBezTo>
                    <a:cubicBezTo>
                      <a:pt x="523" y="4026"/>
                      <a:pt x="883" y="4108"/>
                      <a:pt x="1155" y="4115"/>
                    </a:cubicBezTo>
                    <a:cubicBezTo>
                      <a:pt x="1192" y="4116"/>
                      <a:pt x="1231" y="4117"/>
                      <a:pt x="1271" y="4117"/>
                    </a:cubicBezTo>
                    <a:cubicBezTo>
                      <a:pt x="1522" y="4117"/>
                      <a:pt x="1815" y="4073"/>
                      <a:pt x="1985" y="3897"/>
                    </a:cubicBezTo>
                    <a:cubicBezTo>
                      <a:pt x="2203" y="3679"/>
                      <a:pt x="2312" y="3230"/>
                      <a:pt x="2319" y="2795"/>
                    </a:cubicBezTo>
                    <a:cubicBezTo>
                      <a:pt x="2326" y="2380"/>
                      <a:pt x="2251" y="2182"/>
                      <a:pt x="2257" y="1931"/>
                    </a:cubicBezTo>
                    <a:cubicBezTo>
                      <a:pt x="2264" y="1672"/>
                      <a:pt x="2278" y="1121"/>
                      <a:pt x="2196" y="1026"/>
                    </a:cubicBezTo>
                    <a:cubicBezTo>
                      <a:pt x="2168" y="994"/>
                      <a:pt x="2129" y="979"/>
                      <a:pt x="2091" y="979"/>
                    </a:cubicBezTo>
                    <a:cubicBezTo>
                      <a:pt x="2047" y="979"/>
                      <a:pt x="2004" y="999"/>
                      <a:pt x="1979" y="1039"/>
                    </a:cubicBezTo>
                    <a:cubicBezTo>
                      <a:pt x="1979" y="1039"/>
                      <a:pt x="2033" y="583"/>
                      <a:pt x="1917" y="407"/>
                    </a:cubicBezTo>
                    <a:cubicBezTo>
                      <a:pt x="1890" y="361"/>
                      <a:pt x="1852" y="345"/>
                      <a:pt x="1813" y="345"/>
                    </a:cubicBezTo>
                    <a:cubicBezTo>
                      <a:pt x="1735" y="345"/>
                      <a:pt x="1652" y="411"/>
                      <a:pt x="1638" y="447"/>
                    </a:cubicBezTo>
                    <a:cubicBezTo>
                      <a:pt x="1638" y="447"/>
                      <a:pt x="1679" y="223"/>
                      <a:pt x="1604" y="87"/>
                    </a:cubicBezTo>
                    <a:cubicBezTo>
                      <a:pt x="1577" y="29"/>
                      <a:pt x="1530" y="0"/>
                      <a:pt x="1478"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36"/>
              <p:cNvSpPr/>
              <p:nvPr/>
            </p:nvSpPr>
            <p:spPr>
              <a:xfrm>
                <a:off x="2804986" y="2071141"/>
                <a:ext cx="61183" cy="184786"/>
              </a:xfrm>
              <a:custGeom>
                <a:avLst/>
                <a:gdLst/>
                <a:ahLst/>
                <a:cxnLst/>
                <a:rect l="l" t="t" r="r" b="b"/>
                <a:pathLst>
                  <a:path w="593" h="1791" extrusionOk="0">
                    <a:moveTo>
                      <a:pt x="42" y="1"/>
                    </a:moveTo>
                    <a:cubicBezTo>
                      <a:pt x="28" y="1"/>
                      <a:pt x="14" y="8"/>
                      <a:pt x="14" y="28"/>
                    </a:cubicBezTo>
                    <a:cubicBezTo>
                      <a:pt x="14" y="28"/>
                      <a:pt x="14" y="300"/>
                      <a:pt x="8" y="436"/>
                    </a:cubicBezTo>
                    <a:cubicBezTo>
                      <a:pt x="1" y="606"/>
                      <a:pt x="35" y="1294"/>
                      <a:pt x="320" y="1634"/>
                    </a:cubicBezTo>
                    <a:cubicBezTo>
                      <a:pt x="382" y="1702"/>
                      <a:pt x="463" y="1756"/>
                      <a:pt x="545" y="1790"/>
                    </a:cubicBezTo>
                    <a:lnTo>
                      <a:pt x="559" y="1790"/>
                    </a:lnTo>
                    <a:cubicBezTo>
                      <a:pt x="572" y="1790"/>
                      <a:pt x="579" y="1783"/>
                      <a:pt x="586" y="1777"/>
                    </a:cubicBezTo>
                    <a:cubicBezTo>
                      <a:pt x="593" y="1763"/>
                      <a:pt x="586" y="1743"/>
                      <a:pt x="572" y="1743"/>
                    </a:cubicBezTo>
                    <a:cubicBezTo>
                      <a:pt x="491" y="1709"/>
                      <a:pt x="423" y="1661"/>
                      <a:pt x="361" y="1600"/>
                    </a:cubicBezTo>
                    <a:cubicBezTo>
                      <a:pt x="89" y="1273"/>
                      <a:pt x="62" y="606"/>
                      <a:pt x="62" y="443"/>
                    </a:cubicBezTo>
                    <a:cubicBezTo>
                      <a:pt x="69" y="300"/>
                      <a:pt x="69" y="28"/>
                      <a:pt x="69" y="28"/>
                    </a:cubicBezTo>
                    <a:cubicBezTo>
                      <a:pt x="69" y="8"/>
                      <a:pt x="55" y="1"/>
                      <a:pt x="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36"/>
              <p:cNvSpPr/>
              <p:nvPr/>
            </p:nvSpPr>
            <p:spPr>
              <a:xfrm>
                <a:off x="2854820" y="2072585"/>
                <a:ext cx="9286" cy="40135"/>
              </a:xfrm>
              <a:custGeom>
                <a:avLst/>
                <a:gdLst/>
                <a:ahLst/>
                <a:cxnLst/>
                <a:rect l="l" t="t" r="r" b="b"/>
                <a:pathLst>
                  <a:path w="90" h="389" extrusionOk="0">
                    <a:moveTo>
                      <a:pt x="55" y="1"/>
                    </a:moveTo>
                    <a:cubicBezTo>
                      <a:pt x="42" y="1"/>
                      <a:pt x="28" y="14"/>
                      <a:pt x="28" y="28"/>
                    </a:cubicBezTo>
                    <a:cubicBezTo>
                      <a:pt x="28" y="137"/>
                      <a:pt x="21" y="252"/>
                      <a:pt x="8" y="361"/>
                    </a:cubicBezTo>
                    <a:cubicBezTo>
                      <a:pt x="1" y="375"/>
                      <a:pt x="14" y="388"/>
                      <a:pt x="28" y="388"/>
                    </a:cubicBezTo>
                    <a:lnTo>
                      <a:pt x="35" y="388"/>
                    </a:lnTo>
                    <a:cubicBezTo>
                      <a:pt x="48" y="388"/>
                      <a:pt x="55" y="382"/>
                      <a:pt x="62" y="368"/>
                    </a:cubicBezTo>
                    <a:cubicBezTo>
                      <a:pt x="76" y="259"/>
                      <a:pt x="82" y="143"/>
                      <a:pt x="89" y="28"/>
                    </a:cubicBezTo>
                    <a:cubicBezTo>
                      <a:pt x="82" y="14"/>
                      <a:pt x="76" y="1"/>
                      <a:pt x="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36"/>
              <p:cNvSpPr/>
              <p:nvPr/>
            </p:nvSpPr>
            <p:spPr>
              <a:xfrm>
                <a:off x="2997304" y="1945370"/>
                <a:ext cx="11762" cy="88731"/>
              </a:xfrm>
              <a:custGeom>
                <a:avLst/>
                <a:gdLst/>
                <a:ahLst/>
                <a:cxnLst/>
                <a:rect l="l" t="t" r="r" b="b"/>
                <a:pathLst>
                  <a:path w="114" h="860" extrusionOk="0">
                    <a:moveTo>
                      <a:pt x="81" y="0"/>
                    </a:moveTo>
                    <a:cubicBezTo>
                      <a:pt x="68" y="0"/>
                      <a:pt x="55" y="7"/>
                      <a:pt x="55" y="23"/>
                    </a:cubicBezTo>
                    <a:lnTo>
                      <a:pt x="1" y="832"/>
                    </a:lnTo>
                    <a:cubicBezTo>
                      <a:pt x="1" y="846"/>
                      <a:pt x="15" y="859"/>
                      <a:pt x="28" y="859"/>
                    </a:cubicBezTo>
                    <a:cubicBezTo>
                      <a:pt x="42" y="859"/>
                      <a:pt x="55" y="846"/>
                      <a:pt x="55" y="832"/>
                    </a:cubicBezTo>
                    <a:lnTo>
                      <a:pt x="110" y="29"/>
                    </a:lnTo>
                    <a:cubicBezTo>
                      <a:pt x="113" y="11"/>
                      <a:pt x="97" y="0"/>
                      <a:pt x="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36"/>
              <p:cNvSpPr/>
              <p:nvPr/>
            </p:nvSpPr>
            <p:spPr>
              <a:xfrm>
                <a:off x="2957995" y="1888831"/>
                <a:ext cx="13516" cy="133302"/>
              </a:xfrm>
              <a:custGeom>
                <a:avLst/>
                <a:gdLst/>
                <a:ahLst/>
                <a:cxnLst/>
                <a:rect l="l" t="t" r="r" b="b"/>
                <a:pathLst>
                  <a:path w="131" h="1292" extrusionOk="0">
                    <a:moveTo>
                      <a:pt x="105" y="1"/>
                    </a:moveTo>
                    <a:cubicBezTo>
                      <a:pt x="93" y="1"/>
                      <a:pt x="79" y="9"/>
                      <a:pt x="76" y="26"/>
                    </a:cubicBezTo>
                    <a:lnTo>
                      <a:pt x="1" y="1258"/>
                    </a:lnTo>
                    <a:cubicBezTo>
                      <a:pt x="1" y="1278"/>
                      <a:pt x="8" y="1292"/>
                      <a:pt x="28" y="1292"/>
                    </a:cubicBezTo>
                    <a:cubicBezTo>
                      <a:pt x="42" y="1292"/>
                      <a:pt x="55" y="1278"/>
                      <a:pt x="55" y="1264"/>
                    </a:cubicBezTo>
                    <a:lnTo>
                      <a:pt x="130" y="26"/>
                    </a:lnTo>
                    <a:cubicBezTo>
                      <a:pt x="130" y="9"/>
                      <a:pt x="118" y="1"/>
                      <a:pt x="1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36"/>
              <p:cNvSpPr/>
              <p:nvPr/>
            </p:nvSpPr>
            <p:spPr>
              <a:xfrm>
                <a:off x="2916621" y="1880061"/>
                <a:ext cx="18365" cy="145580"/>
              </a:xfrm>
              <a:custGeom>
                <a:avLst/>
                <a:gdLst/>
                <a:ahLst/>
                <a:cxnLst/>
                <a:rect l="l" t="t" r="r" b="b"/>
                <a:pathLst>
                  <a:path w="178" h="1411" extrusionOk="0">
                    <a:moveTo>
                      <a:pt x="146" y="0"/>
                    </a:moveTo>
                    <a:cubicBezTo>
                      <a:pt x="134" y="0"/>
                      <a:pt x="123" y="7"/>
                      <a:pt x="123" y="23"/>
                    </a:cubicBezTo>
                    <a:lnTo>
                      <a:pt x="0" y="1383"/>
                    </a:lnTo>
                    <a:cubicBezTo>
                      <a:pt x="0" y="1397"/>
                      <a:pt x="7" y="1411"/>
                      <a:pt x="28" y="1411"/>
                    </a:cubicBezTo>
                    <a:cubicBezTo>
                      <a:pt x="41" y="1411"/>
                      <a:pt x="55" y="1404"/>
                      <a:pt x="55" y="1390"/>
                    </a:cubicBezTo>
                    <a:lnTo>
                      <a:pt x="177" y="30"/>
                    </a:lnTo>
                    <a:cubicBezTo>
                      <a:pt x="177" y="11"/>
                      <a:pt x="161"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85" name="Google Shape;138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37"/>
          <p:cNvSpPr txBox="1">
            <a:spLocks noGrp="1"/>
          </p:cNvSpPr>
          <p:nvPr>
            <p:ph type="title"/>
          </p:nvPr>
        </p:nvSpPr>
        <p:spPr>
          <a:xfrm>
            <a:off x="432509" y="1663750"/>
            <a:ext cx="3792396" cy="1188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400"/>
              <a:buNone/>
            </a:pPr>
            <a:r>
              <a:rPr lang="en-US" dirty="0">
                <a:solidFill>
                  <a:srgbClr val="6D1E1E"/>
                </a:solidFill>
              </a:rPr>
              <a:t>Demo of our APP</a:t>
            </a:r>
            <a:endParaRPr dirty="0">
              <a:solidFill>
                <a:srgbClr val="6D1E1E"/>
              </a:solidFill>
            </a:endParaRPr>
          </a:p>
        </p:txBody>
      </p:sp>
      <p:grpSp>
        <p:nvGrpSpPr>
          <p:cNvPr id="1391" name="Google Shape;1391;p37"/>
          <p:cNvGrpSpPr/>
          <p:nvPr/>
        </p:nvGrpSpPr>
        <p:grpSpPr>
          <a:xfrm>
            <a:off x="4754821" y="996912"/>
            <a:ext cx="643054" cy="992113"/>
            <a:chOff x="4754821" y="996912"/>
            <a:chExt cx="643054" cy="992113"/>
          </a:xfrm>
        </p:grpSpPr>
        <p:sp>
          <p:nvSpPr>
            <p:cNvPr id="1392" name="Google Shape;1392;p37"/>
            <p:cNvSpPr/>
            <p:nvPr/>
          </p:nvSpPr>
          <p:spPr>
            <a:xfrm>
              <a:off x="5214875" y="18060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3" name="Google Shape;1393;p37"/>
            <p:cNvGrpSpPr/>
            <p:nvPr/>
          </p:nvGrpSpPr>
          <p:grpSpPr>
            <a:xfrm>
              <a:off x="4980175" y="996912"/>
              <a:ext cx="183091" cy="182675"/>
              <a:chOff x="769774" y="772251"/>
              <a:chExt cx="148673" cy="148928"/>
            </a:xfrm>
          </p:grpSpPr>
          <p:sp>
            <p:nvSpPr>
              <p:cNvPr id="1394" name="Google Shape;1394;p37"/>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37"/>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6" name="Google Shape;1396;p37"/>
            <p:cNvSpPr/>
            <p:nvPr/>
          </p:nvSpPr>
          <p:spPr>
            <a:xfrm>
              <a:off x="4754821" y="157225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7" name="Google Shape;1397;p37"/>
          <p:cNvGrpSpPr/>
          <p:nvPr/>
        </p:nvGrpSpPr>
        <p:grpSpPr>
          <a:xfrm>
            <a:off x="7729778" y="3178350"/>
            <a:ext cx="632261" cy="1069825"/>
            <a:chOff x="7729778" y="3178350"/>
            <a:chExt cx="632261" cy="1069825"/>
          </a:xfrm>
        </p:grpSpPr>
        <p:sp>
          <p:nvSpPr>
            <p:cNvPr id="1398" name="Google Shape;1398;p37"/>
            <p:cNvSpPr/>
            <p:nvPr/>
          </p:nvSpPr>
          <p:spPr>
            <a:xfrm>
              <a:off x="7807482" y="4065175"/>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37"/>
            <p:cNvSpPr/>
            <p:nvPr/>
          </p:nvSpPr>
          <p:spPr>
            <a:xfrm>
              <a:off x="8179039" y="3531750"/>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37"/>
            <p:cNvSpPr/>
            <p:nvPr/>
          </p:nvSpPr>
          <p:spPr>
            <a:xfrm>
              <a:off x="7729778" y="317835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1" name="Google Shape;1401;p37"/>
          <p:cNvSpPr/>
          <p:nvPr/>
        </p:nvSpPr>
        <p:spPr>
          <a:xfrm>
            <a:off x="5647074" y="782908"/>
            <a:ext cx="1891500" cy="3657600"/>
          </a:xfrm>
          <a:prstGeom prst="roundRect">
            <a:avLst>
              <a:gd name="adj" fmla="val 968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402" name="Google Shape;1402;p37"/>
          <p:cNvPicPr preferRelativeResize="0"/>
          <p:nvPr/>
        </p:nvPicPr>
        <p:blipFill rotWithShape="1">
          <a:blip r:embed="rId3">
            <a:alphaModFix/>
          </a:blip>
          <a:srcRect t="3444"/>
          <a:stretch/>
        </p:blipFill>
        <p:spPr>
          <a:xfrm>
            <a:off x="5816648" y="1236417"/>
            <a:ext cx="1670602" cy="2920258"/>
          </a:xfrm>
          <a:prstGeom prst="rect">
            <a:avLst/>
          </a:prstGeom>
          <a:noFill/>
          <a:ln>
            <a:noFill/>
          </a:ln>
        </p:spPr>
      </p:pic>
      <p:sp>
        <p:nvSpPr>
          <p:cNvPr id="1403" name="Google Shape;1403;p37"/>
          <p:cNvSpPr/>
          <p:nvPr/>
        </p:nvSpPr>
        <p:spPr>
          <a:xfrm>
            <a:off x="6419255" y="875981"/>
            <a:ext cx="347139" cy="83889"/>
          </a:xfrm>
          <a:prstGeom prst="roundRect">
            <a:avLst>
              <a:gd name="adj"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37"/>
          <p:cNvSpPr/>
          <p:nvPr/>
        </p:nvSpPr>
        <p:spPr>
          <a:xfrm>
            <a:off x="6560449" y="4138742"/>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 name="TextBox 1">
            <a:extLst>
              <a:ext uri="{FF2B5EF4-FFF2-40B4-BE49-F238E27FC236}">
                <a16:creationId xmlns:a16="http://schemas.microsoft.com/office/drawing/2014/main" id="{0D71D83A-8FEB-D264-A314-E2397403532B}"/>
              </a:ext>
            </a:extLst>
          </p:cNvPr>
          <p:cNvSpPr txBox="1"/>
          <p:nvPr/>
        </p:nvSpPr>
        <p:spPr>
          <a:xfrm>
            <a:off x="6145105" y="4533581"/>
            <a:ext cx="1495254" cy="307777"/>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Sign 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713275" y="220350"/>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dirty="0">
                <a:solidFill>
                  <a:srgbClr val="6D1E1E"/>
                </a:solidFill>
              </a:rPr>
              <a:t>Table of Contents</a:t>
            </a:r>
            <a:endParaRPr dirty="0">
              <a:solidFill>
                <a:srgbClr val="6D1E1E"/>
              </a:solidFill>
            </a:endParaRPr>
          </a:p>
        </p:txBody>
      </p:sp>
      <p:sp>
        <p:nvSpPr>
          <p:cNvPr id="265" name="Google Shape;265;p21"/>
          <p:cNvSpPr txBox="1">
            <a:spLocks noGrp="1"/>
          </p:cNvSpPr>
          <p:nvPr>
            <p:ph type="subTitle" idx="3"/>
          </p:nvPr>
        </p:nvSpPr>
        <p:spPr>
          <a:xfrm>
            <a:off x="2059652" y="1367537"/>
            <a:ext cx="2496300" cy="457200"/>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Introduction</a:t>
            </a:r>
            <a:endParaRPr sz="2000" dirty="0"/>
          </a:p>
        </p:txBody>
      </p:sp>
      <p:grpSp>
        <p:nvGrpSpPr>
          <p:cNvPr id="267" name="Google Shape;267;p21"/>
          <p:cNvGrpSpPr/>
          <p:nvPr/>
        </p:nvGrpSpPr>
        <p:grpSpPr>
          <a:xfrm>
            <a:off x="418950" y="1179802"/>
            <a:ext cx="477292" cy="432973"/>
            <a:chOff x="418950" y="1179802"/>
            <a:chExt cx="477292" cy="432973"/>
          </a:xfrm>
        </p:grpSpPr>
        <p:grpSp>
          <p:nvGrpSpPr>
            <p:cNvPr id="268" name="Google Shape;268;p21"/>
            <p:cNvGrpSpPr/>
            <p:nvPr/>
          </p:nvGrpSpPr>
          <p:grpSpPr>
            <a:xfrm>
              <a:off x="713150" y="1179802"/>
              <a:ext cx="183091" cy="182675"/>
              <a:chOff x="769774" y="772251"/>
              <a:chExt cx="148673" cy="148928"/>
            </a:xfrm>
          </p:grpSpPr>
          <p:sp>
            <p:nvSpPr>
              <p:cNvPr id="269" name="Google Shape;269;p21"/>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1"/>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1" name="Google Shape;271;p21"/>
            <p:cNvSpPr/>
            <p:nvPr/>
          </p:nvSpPr>
          <p:spPr>
            <a:xfrm>
              <a:off x="418950" y="1429775"/>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21"/>
          <p:cNvGrpSpPr/>
          <p:nvPr/>
        </p:nvGrpSpPr>
        <p:grpSpPr>
          <a:xfrm>
            <a:off x="7962475" y="4136200"/>
            <a:ext cx="742050" cy="559300"/>
            <a:chOff x="7962475" y="4136200"/>
            <a:chExt cx="742050" cy="559300"/>
          </a:xfrm>
        </p:grpSpPr>
        <p:sp>
          <p:nvSpPr>
            <p:cNvPr id="273" name="Google Shape;273;p21"/>
            <p:cNvSpPr/>
            <p:nvPr/>
          </p:nvSpPr>
          <p:spPr>
            <a:xfrm>
              <a:off x="8521525" y="413620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1"/>
            <p:cNvSpPr/>
            <p:nvPr/>
          </p:nvSpPr>
          <p:spPr>
            <a:xfrm>
              <a:off x="7962475" y="4319200"/>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1"/>
            <p:cNvSpPr/>
            <p:nvPr/>
          </p:nvSpPr>
          <p:spPr>
            <a:xfrm>
              <a:off x="8339275" y="451250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6" name="Google Shape;276;p21"/>
          <p:cNvSpPr/>
          <p:nvPr/>
        </p:nvSpPr>
        <p:spPr>
          <a:xfrm>
            <a:off x="8608637" y="108165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1"/>
          <p:cNvSpPr/>
          <p:nvPr/>
        </p:nvSpPr>
        <p:spPr>
          <a:xfrm>
            <a:off x="5162357" y="1268042"/>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285" name="Google Shape;285;p21"/>
          <p:cNvSpPr txBox="1">
            <a:spLocks noGrp="1"/>
          </p:cNvSpPr>
          <p:nvPr>
            <p:ph type="title" idx="2"/>
          </p:nvPr>
        </p:nvSpPr>
        <p:spPr>
          <a:xfrm>
            <a:off x="5162357" y="1323658"/>
            <a:ext cx="641824" cy="55253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000" dirty="0">
                <a:solidFill>
                  <a:srgbClr val="F5EEEB"/>
                </a:solidFill>
              </a:rPr>
              <a:t>06</a:t>
            </a:r>
            <a:endParaRPr sz="2000" dirty="0">
              <a:solidFill>
                <a:srgbClr val="F5EEEB"/>
              </a:solidFill>
            </a:endParaRPr>
          </a:p>
        </p:txBody>
      </p:sp>
      <p:sp>
        <p:nvSpPr>
          <p:cNvPr id="288" name="Google Shape;288;p21"/>
          <p:cNvSpPr txBox="1">
            <a:spLocks noGrp="1"/>
          </p:cNvSpPr>
          <p:nvPr>
            <p:ph type="subTitle" idx="3"/>
          </p:nvPr>
        </p:nvSpPr>
        <p:spPr>
          <a:xfrm>
            <a:off x="1997909" y="2828715"/>
            <a:ext cx="3076930" cy="455771"/>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Research Objectives</a:t>
            </a:r>
            <a:endParaRPr sz="2000" dirty="0"/>
          </a:p>
        </p:txBody>
      </p:sp>
      <p:sp>
        <p:nvSpPr>
          <p:cNvPr id="289" name="Google Shape;289;p21"/>
          <p:cNvSpPr txBox="1">
            <a:spLocks noGrp="1"/>
          </p:cNvSpPr>
          <p:nvPr>
            <p:ph type="subTitle" idx="3"/>
          </p:nvPr>
        </p:nvSpPr>
        <p:spPr>
          <a:xfrm>
            <a:off x="1997909" y="4237010"/>
            <a:ext cx="3202742" cy="457200"/>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Materials &amp; Method</a:t>
            </a:r>
            <a:endParaRPr sz="2000" dirty="0">
              <a:latin typeface="Lato"/>
              <a:ea typeface="Lato"/>
              <a:cs typeface="Lato"/>
              <a:sym typeface="Lato"/>
            </a:endParaRPr>
          </a:p>
        </p:txBody>
      </p:sp>
      <p:sp>
        <p:nvSpPr>
          <p:cNvPr id="290" name="Google Shape;290;p21"/>
          <p:cNvSpPr txBox="1">
            <a:spLocks noGrp="1"/>
          </p:cNvSpPr>
          <p:nvPr>
            <p:ph type="subTitle" idx="3"/>
          </p:nvPr>
        </p:nvSpPr>
        <p:spPr>
          <a:xfrm>
            <a:off x="5885864" y="1367537"/>
            <a:ext cx="3094332" cy="457200"/>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Result &amp; Discussion</a:t>
            </a:r>
            <a:endParaRPr sz="2000" dirty="0"/>
          </a:p>
        </p:txBody>
      </p:sp>
      <p:sp>
        <p:nvSpPr>
          <p:cNvPr id="291" name="Google Shape;291;p21"/>
          <p:cNvSpPr txBox="1">
            <a:spLocks noGrp="1"/>
          </p:cNvSpPr>
          <p:nvPr>
            <p:ph type="subTitle" idx="3"/>
          </p:nvPr>
        </p:nvSpPr>
        <p:spPr>
          <a:xfrm>
            <a:off x="5885864" y="2002836"/>
            <a:ext cx="2496300" cy="457200"/>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Conclusion</a:t>
            </a:r>
            <a:endParaRPr sz="2000" dirty="0">
              <a:latin typeface="Lato"/>
              <a:ea typeface="Lato"/>
              <a:cs typeface="Lato"/>
              <a:sym typeface="Lato"/>
            </a:endParaRPr>
          </a:p>
        </p:txBody>
      </p:sp>
      <p:sp>
        <p:nvSpPr>
          <p:cNvPr id="292" name="Google Shape;292;p21"/>
          <p:cNvSpPr txBox="1">
            <a:spLocks noGrp="1"/>
          </p:cNvSpPr>
          <p:nvPr>
            <p:ph type="subTitle" idx="3"/>
          </p:nvPr>
        </p:nvSpPr>
        <p:spPr>
          <a:xfrm>
            <a:off x="6060484" y="2767939"/>
            <a:ext cx="2496300" cy="457200"/>
          </a:xfrm>
          <a:prstGeom prst="rect">
            <a:avLst/>
          </a:prstGeom>
          <a:noFill/>
          <a:ln>
            <a:noFill/>
          </a:ln>
        </p:spPr>
        <p:txBody>
          <a:bodyPr spcFirstLastPara="1" wrap="square" lIns="91425" tIns="91425" rIns="91425" bIns="91425" anchor="b" anchorCtr="0">
            <a:noAutofit/>
          </a:bodyPr>
          <a:lstStyle/>
          <a:p>
            <a:pPr marL="88900" lvl="0" indent="0" algn="l" rtl="0">
              <a:lnSpc>
                <a:spcPct val="100000"/>
              </a:lnSpc>
              <a:spcBef>
                <a:spcPts val="0"/>
              </a:spcBef>
              <a:spcAft>
                <a:spcPts val="0"/>
              </a:spcAft>
              <a:buSzPts val="2200"/>
              <a:buNone/>
            </a:pPr>
            <a:r>
              <a:rPr lang="en-US" sz="2000" dirty="0">
                <a:latin typeface="Lato"/>
                <a:ea typeface="Lato"/>
                <a:cs typeface="Lato"/>
                <a:sym typeface="Lato"/>
              </a:rPr>
              <a:t>Appendix</a:t>
            </a:r>
            <a:endParaRPr sz="2000" dirty="0"/>
          </a:p>
        </p:txBody>
      </p:sp>
      <p:grpSp>
        <p:nvGrpSpPr>
          <p:cNvPr id="293" name="Google Shape;293;p21"/>
          <p:cNvGrpSpPr/>
          <p:nvPr/>
        </p:nvGrpSpPr>
        <p:grpSpPr>
          <a:xfrm rot="600120">
            <a:off x="7559637" y="255362"/>
            <a:ext cx="729890" cy="636731"/>
            <a:chOff x="654403" y="3686935"/>
            <a:chExt cx="729818" cy="636668"/>
          </a:xfrm>
        </p:grpSpPr>
        <p:sp>
          <p:nvSpPr>
            <p:cNvPr id="294" name="Google Shape;294;p21"/>
            <p:cNvSpPr/>
            <p:nvPr/>
          </p:nvSpPr>
          <p:spPr>
            <a:xfrm>
              <a:off x="654403" y="3686935"/>
              <a:ext cx="729818" cy="636668"/>
            </a:xfrm>
            <a:custGeom>
              <a:avLst/>
              <a:gdLst/>
              <a:ahLst/>
              <a:cxnLst/>
              <a:rect l="l" t="t" r="r" b="b"/>
              <a:pathLst>
                <a:path w="16047" h="14077" extrusionOk="0">
                  <a:moveTo>
                    <a:pt x="4498" y="1"/>
                  </a:moveTo>
                  <a:cubicBezTo>
                    <a:pt x="4163" y="1"/>
                    <a:pt x="3856" y="177"/>
                    <a:pt x="3689" y="465"/>
                  </a:cubicBezTo>
                  <a:lnTo>
                    <a:pt x="168" y="6569"/>
                  </a:lnTo>
                  <a:cubicBezTo>
                    <a:pt x="1" y="6857"/>
                    <a:pt x="1" y="7210"/>
                    <a:pt x="168" y="7498"/>
                  </a:cubicBezTo>
                  <a:lnTo>
                    <a:pt x="3689" y="13612"/>
                  </a:lnTo>
                  <a:cubicBezTo>
                    <a:pt x="3856" y="13891"/>
                    <a:pt x="4163" y="14076"/>
                    <a:pt x="4498" y="14076"/>
                  </a:cubicBezTo>
                  <a:lnTo>
                    <a:pt x="11549" y="14076"/>
                  </a:lnTo>
                  <a:cubicBezTo>
                    <a:pt x="11884" y="14076"/>
                    <a:pt x="12190" y="13891"/>
                    <a:pt x="12358" y="13612"/>
                  </a:cubicBezTo>
                  <a:lnTo>
                    <a:pt x="15879" y="7498"/>
                  </a:lnTo>
                  <a:cubicBezTo>
                    <a:pt x="16046" y="7210"/>
                    <a:pt x="16046" y="6857"/>
                    <a:pt x="15879" y="6569"/>
                  </a:cubicBezTo>
                  <a:lnTo>
                    <a:pt x="12358" y="465"/>
                  </a:lnTo>
                  <a:cubicBezTo>
                    <a:pt x="12190" y="177"/>
                    <a:pt x="11884" y="1"/>
                    <a:pt x="11549"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21"/>
            <p:cNvGrpSpPr/>
            <p:nvPr/>
          </p:nvGrpSpPr>
          <p:grpSpPr>
            <a:xfrm>
              <a:off x="654403" y="3686935"/>
              <a:ext cx="729818" cy="636668"/>
              <a:chOff x="5672100" y="2171625"/>
              <a:chExt cx="401175" cy="351925"/>
            </a:xfrm>
          </p:grpSpPr>
          <p:sp>
            <p:nvSpPr>
              <p:cNvPr id="296" name="Google Shape;296;p21"/>
              <p:cNvSpPr/>
              <p:nvPr/>
            </p:nvSpPr>
            <p:spPr>
              <a:xfrm>
                <a:off x="5672100" y="2171625"/>
                <a:ext cx="401175" cy="351925"/>
              </a:xfrm>
              <a:custGeom>
                <a:avLst/>
                <a:gdLst/>
                <a:ahLst/>
                <a:cxnLst/>
                <a:rect l="l" t="t" r="r" b="b"/>
                <a:pathLst>
                  <a:path w="16047" h="14077" extrusionOk="0">
                    <a:moveTo>
                      <a:pt x="4498" y="1"/>
                    </a:moveTo>
                    <a:cubicBezTo>
                      <a:pt x="4163" y="1"/>
                      <a:pt x="3857" y="177"/>
                      <a:pt x="3689" y="465"/>
                    </a:cubicBezTo>
                    <a:lnTo>
                      <a:pt x="168" y="6579"/>
                    </a:lnTo>
                    <a:cubicBezTo>
                      <a:pt x="1" y="6867"/>
                      <a:pt x="1" y="7220"/>
                      <a:pt x="168" y="7508"/>
                    </a:cubicBezTo>
                    <a:lnTo>
                      <a:pt x="3689" y="13612"/>
                    </a:lnTo>
                    <a:cubicBezTo>
                      <a:pt x="3857" y="13900"/>
                      <a:pt x="4163" y="14076"/>
                      <a:pt x="4498" y="14076"/>
                    </a:cubicBezTo>
                    <a:lnTo>
                      <a:pt x="11549" y="14076"/>
                    </a:lnTo>
                    <a:cubicBezTo>
                      <a:pt x="11875" y="14076"/>
                      <a:pt x="12191" y="13900"/>
                      <a:pt x="12348" y="13612"/>
                    </a:cubicBezTo>
                    <a:lnTo>
                      <a:pt x="15879" y="7508"/>
                    </a:lnTo>
                    <a:cubicBezTo>
                      <a:pt x="16046" y="7220"/>
                      <a:pt x="16046" y="6867"/>
                      <a:pt x="15879" y="6579"/>
                    </a:cubicBezTo>
                    <a:lnTo>
                      <a:pt x="12348" y="465"/>
                    </a:lnTo>
                    <a:cubicBezTo>
                      <a:pt x="12191" y="177"/>
                      <a:pt x="11875" y="1"/>
                      <a:pt x="1154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a:off x="5738550" y="2301875"/>
                <a:ext cx="51575" cy="82375"/>
              </a:xfrm>
              <a:custGeom>
                <a:avLst/>
                <a:gdLst/>
                <a:ahLst/>
                <a:cxnLst/>
                <a:rect l="l" t="t" r="r" b="b"/>
                <a:pathLst>
                  <a:path w="2063" h="3295" extrusionOk="0">
                    <a:moveTo>
                      <a:pt x="1010" y="0"/>
                    </a:moveTo>
                    <a:cubicBezTo>
                      <a:pt x="759" y="0"/>
                      <a:pt x="518" y="83"/>
                      <a:pt x="316" y="226"/>
                    </a:cubicBezTo>
                    <a:cubicBezTo>
                      <a:pt x="130" y="375"/>
                      <a:pt x="19" y="616"/>
                      <a:pt x="37" y="858"/>
                    </a:cubicBezTo>
                    <a:cubicBezTo>
                      <a:pt x="28" y="1053"/>
                      <a:pt x="93" y="1248"/>
                      <a:pt x="214" y="1406"/>
                    </a:cubicBezTo>
                    <a:cubicBezTo>
                      <a:pt x="381" y="1592"/>
                      <a:pt x="595" y="1731"/>
                      <a:pt x="827" y="1805"/>
                    </a:cubicBezTo>
                    <a:cubicBezTo>
                      <a:pt x="1031" y="1880"/>
                      <a:pt x="1226" y="1973"/>
                      <a:pt x="1394" y="2103"/>
                    </a:cubicBezTo>
                    <a:cubicBezTo>
                      <a:pt x="1487" y="2177"/>
                      <a:pt x="1533" y="2289"/>
                      <a:pt x="1533" y="2409"/>
                    </a:cubicBezTo>
                    <a:cubicBezTo>
                      <a:pt x="1533" y="2530"/>
                      <a:pt x="1487" y="2651"/>
                      <a:pt x="1384" y="2734"/>
                    </a:cubicBezTo>
                    <a:cubicBezTo>
                      <a:pt x="1266" y="2806"/>
                      <a:pt x="1133" y="2850"/>
                      <a:pt x="993" y="2850"/>
                    </a:cubicBezTo>
                    <a:cubicBezTo>
                      <a:pt x="969" y="2850"/>
                      <a:pt x="945" y="2849"/>
                      <a:pt x="920" y="2846"/>
                    </a:cubicBezTo>
                    <a:cubicBezTo>
                      <a:pt x="771" y="2846"/>
                      <a:pt x="613" y="2827"/>
                      <a:pt x="465" y="2790"/>
                    </a:cubicBezTo>
                    <a:cubicBezTo>
                      <a:pt x="307" y="2753"/>
                      <a:pt x="149" y="2697"/>
                      <a:pt x="0" y="2623"/>
                    </a:cubicBezTo>
                    <a:lnTo>
                      <a:pt x="0" y="3125"/>
                    </a:lnTo>
                    <a:cubicBezTo>
                      <a:pt x="259" y="3237"/>
                      <a:pt x="542" y="3293"/>
                      <a:pt x="826" y="3293"/>
                    </a:cubicBezTo>
                    <a:cubicBezTo>
                      <a:pt x="848" y="3293"/>
                      <a:pt x="870" y="3293"/>
                      <a:pt x="892" y="3292"/>
                    </a:cubicBezTo>
                    <a:cubicBezTo>
                      <a:pt x="917" y="3294"/>
                      <a:pt x="942" y="3294"/>
                      <a:pt x="968" y="3294"/>
                    </a:cubicBezTo>
                    <a:cubicBezTo>
                      <a:pt x="1241" y="3294"/>
                      <a:pt x="1516" y="3203"/>
                      <a:pt x="1737" y="3050"/>
                    </a:cubicBezTo>
                    <a:cubicBezTo>
                      <a:pt x="1942" y="2883"/>
                      <a:pt x="2063" y="2632"/>
                      <a:pt x="2053" y="2381"/>
                    </a:cubicBezTo>
                    <a:cubicBezTo>
                      <a:pt x="2053" y="2251"/>
                      <a:pt x="2035" y="2121"/>
                      <a:pt x="1979" y="2001"/>
                    </a:cubicBezTo>
                    <a:cubicBezTo>
                      <a:pt x="1923" y="1889"/>
                      <a:pt x="1840" y="1787"/>
                      <a:pt x="1737" y="1713"/>
                    </a:cubicBezTo>
                    <a:cubicBezTo>
                      <a:pt x="1580" y="1601"/>
                      <a:pt x="1403" y="1508"/>
                      <a:pt x="1226" y="1443"/>
                    </a:cubicBezTo>
                    <a:cubicBezTo>
                      <a:pt x="1069" y="1387"/>
                      <a:pt x="929" y="1313"/>
                      <a:pt x="790" y="1239"/>
                    </a:cubicBezTo>
                    <a:cubicBezTo>
                      <a:pt x="715" y="1192"/>
                      <a:pt x="660" y="1136"/>
                      <a:pt x="613" y="1062"/>
                    </a:cubicBezTo>
                    <a:cubicBezTo>
                      <a:pt x="576" y="997"/>
                      <a:pt x="558" y="932"/>
                      <a:pt x="567" y="858"/>
                    </a:cubicBezTo>
                    <a:cubicBezTo>
                      <a:pt x="558" y="737"/>
                      <a:pt x="604" y="635"/>
                      <a:pt x="697" y="560"/>
                    </a:cubicBezTo>
                    <a:cubicBezTo>
                      <a:pt x="797" y="485"/>
                      <a:pt x="913" y="448"/>
                      <a:pt x="1036" y="448"/>
                    </a:cubicBezTo>
                    <a:cubicBezTo>
                      <a:pt x="1050" y="448"/>
                      <a:pt x="1064" y="448"/>
                      <a:pt x="1078" y="449"/>
                    </a:cubicBezTo>
                    <a:cubicBezTo>
                      <a:pt x="1338" y="458"/>
                      <a:pt x="1598" y="514"/>
                      <a:pt x="1840" y="625"/>
                    </a:cubicBezTo>
                    <a:lnTo>
                      <a:pt x="1998" y="198"/>
                    </a:lnTo>
                    <a:cubicBezTo>
                      <a:pt x="1710" y="68"/>
                      <a:pt x="1394" y="3"/>
                      <a:pt x="1087" y="3"/>
                    </a:cubicBezTo>
                    <a:cubicBezTo>
                      <a:pt x="1061" y="1"/>
                      <a:pt x="1036" y="0"/>
                      <a:pt x="101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a:off x="5796375" y="2302875"/>
                <a:ext cx="59950" cy="80150"/>
              </a:xfrm>
              <a:custGeom>
                <a:avLst/>
                <a:gdLst/>
                <a:ahLst/>
                <a:cxnLst/>
                <a:rect l="l" t="t" r="r" b="b"/>
                <a:pathLst>
                  <a:path w="2398" h="3206" extrusionOk="0">
                    <a:moveTo>
                      <a:pt x="1" y="0"/>
                    </a:moveTo>
                    <a:lnTo>
                      <a:pt x="1" y="455"/>
                    </a:lnTo>
                    <a:lnTo>
                      <a:pt x="939" y="455"/>
                    </a:lnTo>
                    <a:lnTo>
                      <a:pt x="939" y="3205"/>
                    </a:lnTo>
                    <a:lnTo>
                      <a:pt x="1459" y="3205"/>
                    </a:lnTo>
                    <a:lnTo>
                      <a:pt x="1459" y="455"/>
                    </a:lnTo>
                    <a:lnTo>
                      <a:pt x="2398" y="455"/>
                    </a:lnTo>
                    <a:lnTo>
                      <a:pt x="23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a:off x="5864675" y="2301925"/>
                <a:ext cx="75025" cy="82250"/>
              </a:xfrm>
              <a:custGeom>
                <a:avLst/>
                <a:gdLst/>
                <a:ahLst/>
                <a:cxnLst/>
                <a:rect l="l" t="t" r="r" b="b"/>
                <a:pathLst>
                  <a:path w="3001" h="3290" extrusionOk="0">
                    <a:moveTo>
                      <a:pt x="1563" y="436"/>
                    </a:moveTo>
                    <a:cubicBezTo>
                      <a:pt x="1812" y="436"/>
                      <a:pt x="2047" y="546"/>
                      <a:pt x="2202" y="744"/>
                    </a:cubicBezTo>
                    <a:cubicBezTo>
                      <a:pt x="2360" y="939"/>
                      <a:pt x="2434" y="1237"/>
                      <a:pt x="2434" y="1636"/>
                    </a:cubicBezTo>
                    <a:cubicBezTo>
                      <a:pt x="2434" y="2036"/>
                      <a:pt x="2360" y="2342"/>
                      <a:pt x="2202" y="2537"/>
                    </a:cubicBezTo>
                    <a:cubicBezTo>
                      <a:pt x="2012" y="2742"/>
                      <a:pt x="1756" y="2844"/>
                      <a:pt x="1501" y="2844"/>
                    </a:cubicBezTo>
                    <a:cubicBezTo>
                      <a:pt x="1245" y="2844"/>
                      <a:pt x="990" y="2742"/>
                      <a:pt x="799" y="2537"/>
                    </a:cubicBezTo>
                    <a:cubicBezTo>
                      <a:pt x="641" y="2333"/>
                      <a:pt x="567" y="2036"/>
                      <a:pt x="567" y="1645"/>
                    </a:cubicBezTo>
                    <a:lnTo>
                      <a:pt x="557" y="1645"/>
                    </a:lnTo>
                    <a:cubicBezTo>
                      <a:pt x="557" y="1255"/>
                      <a:pt x="641" y="949"/>
                      <a:pt x="799" y="744"/>
                    </a:cubicBezTo>
                    <a:cubicBezTo>
                      <a:pt x="963" y="546"/>
                      <a:pt x="1199" y="436"/>
                      <a:pt x="1447" y="436"/>
                    </a:cubicBezTo>
                    <a:cubicBezTo>
                      <a:pt x="1466" y="436"/>
                      <a:pt x="1486" y="436"/>
                      <a:pt x="1505" y="438"/>
                    </a:cubicBezTo>
                    <a:cubicBezTo>
                      <a:pt x="1525" y="436"/>
                      <a:pt x="1544" y="436"/>
                      <a:pt x="1563" y="436"/>
                    </a:cubicBezTo>
                    <a:close/>
                    <a:moveTo>
                      <a:pt x="1463" y="1"/>
                    </a:moveTo>
                    <a:cubicBezTo>
                      <a:pt x="1009" y="1"/>
                      <a:pt x="643" y="149"/>
                      <a:pt x="390" y="419"/>
                    </a:cubicBezTo>
                    <a:cubicBezTo>
                      <a:pt x="130" y="707"/>
                      <a:pt x="0" y="1116"/>
                      <a:pt x="0" y="1636"/>
                    </a:cubicBezTo>
                    <a:cubicBezTo>
                      <a:pt x="0" y="2166"/>
                      <a:pt x="130" y="2575"/>
                      <a:pt x="390" y="2863"/>
                    </a:cubicBezTo>
                    <a:cubicBezTo>
                      <a:pt x="650" y="3151"/>
                      <a:pt x="1022" y="3290"/>
                      <a:pt x="1505" y="3290"/>
                    </a:cubicBezTo>
                    <a:cubicBezTo>
                      <a:pt x="1979" y="3290"/>
                      <a:pt x="2351" y="3151"/>
                      <a:pt x="2611" y="2863"/>
                    </a:cubicBezTo>
                    <a:cubicBezTo>
                      <a:pt x="2871" y="2565"/>
                      <a:pt x="3001" y="2166"/>
                      <a:pt x="3001" y="1645"/>
                    </a:cubicBezTo>
                    <a:cubicBezTo>
                      <a:pt x="3001" y="1116"/>
                      <a:pt x="2871" y="716"/>
                      <a:pt x="2611" y="428"/>
                    </a:cubicBezTo>
                    <a:cubicBezTo>
                      <a:pt x="2351" y="140"/>
                      <a:pt x="1988" y="1"/>
                      <a:pt x="1505" y="1"/>
                    </a:cubicBezTo>
                    <a:cubicBezTo>
                      <a:pt x="1491" y="1"/>
                      <a:pt x="1477" y="1"/>
                      <a:pt x="146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a:off x="5956875" y="2303100"/>
                <a:ext cx="53450" cy="79925"/>
              </a:xfrm>
              <a:custGeom>
                <a:avLst/>
                <a:gdLst/>
                <a:ahLst/>
                <a:cxnLst/>
                <a:rect l="l" t="t" r="r" b="b"/>
                <a:pathLst>
                  <a:path w="2138" h="3197" extrusionOk="0">
                    <a:moveTo>
                      <a:pt x="939" y="427"/>
                    </a:moveTo>
                    <a:cubicBezTo>
                      <a:pt x="1109" y="427"/>
                      <a:pt x="1276" y="474"/>
                      <a:pt x="1413" y="567"/>
                    </a:cubicBezTo>
                    <a:cubicBezTo>
                      <a:pt x="1534" y="669"/>
                      <a:pt x="1599" y="818"/>
                      <a:pt x="1580" y="976"/>
                    </a:cubicBezTo>
                    <a:cubicBezTo>
                      <a:pt x="1599" y="1143"/>
                      <a:pt x="1524" y="1310"/>
                      <a:pt x="1394" y="1413"/>
                    </a:cubicBezTo>
                    <a:cubicBezTo>
                      <a:pt x="1243" y="1508"/>
                      <a:pt x="1071" y="1556"/>
                      <a:pt x="896" y="1556"/>
                    </a:cubicBezTo>
                    <a:cubicBezTo>
                      <a:pt x="867" y="1556"/>
                      <a:pt x="838" y="1555"/>
                      <a:pt x="809" y="1552"/>
                    </a:cubicBezTo>
                    <a:lnTo>
                      <a:pt x="521" y="1552"/>
                    </a:lnTo>
                    <a:lnTo>
                      <a:pt x="521" y="428"/>
                    </a:lnTo>
                    <a:lnTo>
                      <a:pt x="892" y="428"/>
                    </a:lnTo>
                    <a:cubicBezTo>
                      <a:pt x="908" y="427"/>
                      <a:pt x="923" y="427"/>
                      <a:pt x="939" y="427"/>
                    </a:cubicBezTo>
                    <a:close/>
                    <a:moveTo>
                      <a:pt x="1" y="0"/>
                    </a:moveTo>
                    <a:lnTo>
                      <a:pt x="1" y="3196"/>
                    </a:lnTo>
                    <a:lnTo>
                      <a:pt x="521" y="3196"/>
                    </a:lnTo>
                    <a:lnTo>
                      <a:pt x="521" y="1998"/>
                    </a:lnTo>
                    <a:lnTo>
                      <a:pt x="855" y="1998"/>
                    </a:lnTo>
                    <a:cubicBezTo>
                      <a:pt x="1264" y="1998"/>
                      <a:pt x="1571" y="1914"/>
                      <a:pt x="1794" y="1729"/>
                    </a:cubicBezTo>
                    <a:cubicBezTo>
                      <a:pt x="2017" y="1543"/>
                      <a:pt x="2137" y="1255"/>
                      <a:pt x="2119" y="967"/>
                    </a:cubicBezTo>
                    <a:cubicBezTo>
                      <a:pt x="2137" y="688"/>
                      <a:pt x="2035" y="419"/>
                      <a:pt x="1822" y="242"/>
                    </a:cubicBezTo>
                    <a:cubicBezTo>
                      <a:pt x="1626" y="75"/>
                      <a:pt x="1320" y="0"/>
                      <a:pt x="92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a:off x="5692775" y="2189275"/>
                <a:ext cx="360050" cy="316625"/>
              </a:xfrm>
              <a:custGeom>
                <a:avLst/>
                <a:gdLst/>
                <a:ahLst/>
                <a:cxnLst/>
                <a:rect l="l" t="t" r="r" b="b"/>
                <a:pathLst>
                  <a:path w="14402" h="12665" extrusionOk="0">
                    <a:moveTo>
                      <a:pt x="10124" y="456"/>
                    </a:moveTo>
                    <a:cubicBezTo>
                      <a:pt x="10422" y="456"/>
                      <a:pt x="10699" y="621"/>
                      <a:pt x="10843" y="884"/>
                    </a:cubicBezTo>
                    <a:lnTo>
                      <a:pt x="13742" y="5901"/>
                    </a:lnTo>
                    <a:cubicBezTo>
                      <a:pt x="13900" y="6170"/>
                      <a:pt x="13900" y="6495"/>
                      <a:pt x="13742" y="6765"/>
                    </a:cubicBezTo>
                    <a:lnTo>
                      <a:pt x="10843" y="11782"/>
                    </a:lnTo>
                    <a:cubicBezTo>
                      <a:pt x="10685" y="12051"/>
                      <a:pt x="10397" y="12218"/>
                      <a:pt x="10091" y="12218"/>
                    </a:cubicBezTo>
                    <a:lnTo>
                      <a:pt x="4302" y="12218"/>
                    </a:lnTo>
                    <a:cubicBezTo>
                      <a:pt x="3987" y="12218"/>
                      <a:pt x="3708" y="12051"/>
                      <a:pt x="3550" y="11782"/>
                    </a:cubicBezTo>
                    <a:lnTo>
                      <a:pt x="651" y="6765"/>
                    </a:lnTo>
                    <a:cubicBezTo>
                      <a:pt x="503" y="6495"/>
                      <a:pt x="503" y="6170"/>
                      <a:pt x="651" y="5901"/>
                    </a:cubicBezTo>
                    <a:lnTo>
                      <a:pt x="3550" y="884"/>
                    </a:lnTo>
                    <a:cubicBezTo>
                      <a:pt x="3704" y="621"/>
                      <a:pt x="3972" y="456"/>
                      <a:pt x="4277" y="456"/>
                    </a:cubicBezTo>
                    <a:cubicBezTo>
                      <a:pt x="4286" y="456"/>
                      <a:pt x="4294" y="456"/>
                      <a:pt x="4302" y="456"/>
                    </a:cubicBezTo>
                    <a:lnTo>
                      <a:pt x="10100" y="456"/>
                    </a:lnTo>
                    <a:cubicBezTo>
                      <a:pt x="10108" y="456"/>
                      <a:pt x="10116" y="456"/>
                      <a:pt x="10124" y="456"/>
                    </a:cubicBezTo>
                    <a:close/>
                    <a:moveTo>
                      <a:pt x="4061" y="1"/>
                    </a:moveTo>
                    <a:cubicBezTo>
                      <a:pt x="3745" y="1"/>
                      <a:pt x="3448" y="168"/>
                      <a:pt x="3290" y="447"/>
                    </a:cubicBezTo>
                    <a:lnTo>
                      <a:pt x="159" y="5891"/>
                    </a:lnTo>
                    <a:cubicBezTo>
                      <a:pt x="1" y="6161"/>
                      <a:pt x="1" y="6505"/>
                      <a:pt x="159" y="6774"/>
                    </a:cubicBezTo>
                    <a:lnTo>
                      <a:pt x="3290" y="12218"/>
                    </a:lnTo>
                    <a:cubicBezTo>
                      <a:pt x="3448" y="12497"/>
                      <a:pt x="3745" y="12664"/>
                      <a:pt x="4061" y="12664"/>
                    </a:cubicBezTo>
                    <a:lnTo>
                      <a:pt x="10342" y="12664"/>
                    </a:lnTo>
                    <a:cubicBezTo>
                      <a:pt x="10657" y="12664"/>
                      <a:pt x="10955" y="12497"/>
                      <a:pt x="11113" y="12218"/>
                    </a:cubicBezTo>
                    <a:lnTo>
                      <a:pt x="14244" y="6774"/>
                    </a:lnTo>
                    <a:cubicBezTo>
                      <a:pt x="14402" y="6505"/>
                      <a:pt x="14402" y="6161"/>
                      <a:pt x="14244" y="5891"/>
                    </a:cubicBezTo>
                    <a:lnTo>
                      <a:pt x="11113" y="447"/>
                    </a:lnTo>
                    <a:cubicBezTo>
                      <a:pt x="10955" y="168"/>
                      <a:pt x="10657" y="1"/>
                      <a:pt x="1034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2" name="Google Shape;302;p21"/>
          <p:cNvGrpSpPr/>
          <p:nvPr/>
        </p:nvGrpSpPr>
        <p:grpSpPr>
          <a:xfrm>
            <a:off x="253612" y="4477459"/>
            <a:ext cx="729486" cy="436082"/>
            <a:chOff x="5050430" y="1484210"/>
            <a:chExt cx="1371725" cy="810784"/>
          </a:xfrm>
        </p:grpSpPr>
        <p:sp>
          <p:nvSpPr>
            <p:cNvPr id="303" name="Google Shape;303;p21"/>
            <p:cNvSpPr/>
            <p:nvPr/>
          </p:nvSpPr>
          <p:spPr>
            <a:xfrm>
              <a:off x="5051184" y="1484245"/>
              <a:ext cx="1370971" cy="810713"/>
            </a:xfrm>
            <a:custGeom>
              <a:avLst/>
              <a:gdLst/>
              <a:ahLst/>
              <a:cxnLst/>
              <a:rect l="l" t="t" r="r" b="b"/>
              <a:pathLst>
                <a:path w="19549" h="11484" extrusionOk="0">
                  <a:moveTo>
                    <a:pt x="2434" y="0"/>
                  </a:moveTo>
                  <a:cubicBezTo>
                    <a:pt x="1877" y="0"/>
                    <a:pt x="1394" y="391"/>
                    <a:pt x="1292" y="939"/>
                  </a:cubicBezTo>
                  <a:lnTo>
                    <a:pt x="502" y="4915"/>
                  </a:lnTo>
                  <a:lnTo>
                    <a:pt x="502" y="7990"/>
                  </a:lnTo>
                  <a:lnTo>
                    <a:pt x="353" y="7990"/>
                  </a:lnTo>
                  <a:cubicBezTo>
                    <a:pt x="158" y="7990"/>
                    <a:pt x="0" y="8148"/>
                    <a:pt x="0" y="8343"/>
                  </a:cubicBezTo>
                  <a:lnTo>
                    <a:pt x="0" y="8576"/>
                  </a:lnTo>
                  <a:cubicBezTo>
                    <a:pt x="0" y="9115"/>
                    <a:pt x="437" y="9542"/>
                    <a:pt x="976" y="9542"/>
                  </a:cubicBezTo>
                  <a:lnTo>
                    <a:pt x="2945" y="9542"/>
                  </a:lnTo>
                  <a:cubicBezTo>
                    <a:pt x="3215" y="10685"/>
                    <a:pt x="4237" y="11484"/>
                    <a:pt x="5407" y="11484"/>
                  </a:cubicBezTo>
                  <a:cubicBezTo>
                    <a:pt x="6578" y="11484"/>
                    <a:pt x="7591" y="10685"/>
                    <a:pt x="7869" y="9542"/>
                  </a:cubicBezTo>
                  <a:lnTo>
                    <a:pt x="12385" y="9542"/>
                  </a:lnTo>
                  <a:cubicBezTo>
                    <a:pt x="12654" y="10685"/>
                    <a:pt x="13667" y="11484"/>
                    <a:pt x="14838" y="11484"/>
                  </a:cubicBezTo>
                  <a:cubicBezTo>
                    <a:pt x="16008" y="11484"/>
                    <a:pt x="17030" y="10685"/>
                    <a:pt x="17300" y="9542"/>
                  </a:cubicBezTo>
                  <a:lnTo>
                    <a:pt x="18582" y="9542"/>
                  </a:lnTo>
                  <a:cubicBezTo>
                    <a:pt x="19121" y="9542"/>
                    <a:pt x="19548" y="9115"/>
                    <a:pt x="19548" y="8576"/>
                  </a:cubicBezTo>
                  <a:lnTo>
                    <a:pt x="19548" y="8343"/>
                  </a:lnTo>
                  <a:cubicBezTo>
                    <a:pt x="19548" y="8145"/>
                    <a:pt x="19390" y="7990"/>
                    <a:pt x="19202" y="7990"/>
                  </a:cubicBezTo>
                  <a:cubicBezTo>
                    <a:pt x="19197" y="7990"/>
                    <a:pt x="19191" y="7990"/>
                    <a:pt x="19186" y="7990"/>
                  </a:cubicBezTo>
                  <a:lnTo>
                    <a:pt x="19149" y="7990"/>
                  </a:lnTo>
                  <a:lnTo>
                    <a:pt x="19149" y="4776"/>
                  </a:lnTo>
                  <a:lnTo>
                    <a:pt x="18396" y="1682"/>
                  </a:lnTo>
                  <a:cubicBezTo>
                    <a:pt x="18164" y="697"/>
                    <a:pt x="17281" y="0"/>
                    <a:pt x="1626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4" name="Google Shape;304;p21"/>
            <p:cNvGrpSpPr/>
            <p:nvPr/>
          </p:nvGrpSpPr>
          <p:grpSpPr>
            <a:xfrm>
              <a:off x="5050430" y="1484210"/>
              <a:ext cx="1370971" cy="810784"/>
              <a:chOff x="5050430" y="792322"/>
              <a:chExt cx="1370971" cy="810784"/>
            </a:xfrm>
          </p:grpSpPr>
          <p:sp>
            <p:nvSpPr>
              <p:cNvPr id="305" name="Google Shape;305;p21"/>
              <p:cNvSpPr/>
              <p:nvPr/>
            </p:nvSpPr>
            <p:spPr>
              <a:xfrm>
                <a:off x="5086266" y="792322"/>
                <a:ext cx="1307784" cy="673688"/>
              </a:xfrm>
              <a:custGeom>
                <a:avLst/>
                <a:gdLst/>
                <a:ahLst/>
                <a:cxnLst/>
                <a:rect l="l" t="t" r="r" b="b"/>
                <a:pathLst>
                  <a:path w="18648" h="9543" extrusionOk="0">
                    <a:moveTo>
                      <a:pt x="1914" y="1"/>
                    </a:moveTo>
                    <a:cubicBezTo>
                      <a:pt x="1365" y="1"/>
                      <a:pt x="892" y="397"/>
                      <a:pt x="791" y="939"/>
                    </a:cubicBezTo>
                    <a:lnTo>
                      <a:pt x="1" y="4906"/>
                    </a:lnTo>
                    <a:lnTo>
                      <a:pt x="1" y="8836"/>
                    </a:lnTo>
                    <a:cubicBezTo>
                      <a:pt x="1" y="9227"/>
                      <a:pt x="317" y="9542"/>
                      <a:pt x="707" y="9542"/>
                    </a:cubicBezTo>
                    <a:lnTo>
                      <a:pt x="17941" y="9542"/>
                    </a:lnTo>
                    <a:cubicBezTo>
                      <a:pt x="18332" y="9542"/>
                      <a:pt x="18648" y="9227"/>
                      <a:pt x="18648" y="8836"/>
                    </a:cubicBezTo>
                    <a:lnTo>
                      <a:pt x="18648" y="4767"/>
                    </a:lnTo>
                    <a:lnTo>
                      <a:pt x="17895" y="1673"/>
                    </a:lnTo>
                    <a:cubicBezTo>
                      <a:pt x="17655" y="695"/>
                      <a:pt x="16782" y="1"/>
                      <a:pt x="15778" y="1"/>
                    </a:cubicBezTo>
                    <a:cubicBezTo>
                      <a:pt x="15771" y="1"/>
                      <a:pt x="15765" y="1"/>
                      <a:pt x="15758" y="1"/>
                    </a:cubicBezTo>
                    <a:lnTo>
                      <a:pt x="1933" y="1"/>
                    </a:lnTo>
                    <a:cubicBezTo>
                      <a:pt x="1927" y="1"/>
                      <a:pt x="1921" y="1"/>
                      <a:pt x="19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1"/>
              <p:cNvSpPr/>
              <p:nvPr/>
            </p:nvSpPr>
            <p:spPr>
              <a:xfrm>
                <a:off x="5988068" y="859246"/>
                <a:ext cx="325193" cy="229646"/>
              </a:xfrm>
              <a:custGeom>
                <a:avLst/>
                <a:gdLst/>
                <a:ahLst/>
                <a:cxnLst/>
                <a:rect l="l" t="t" r="r" b="b"/>
                <a:pathLst>
                  <a:path w="4637" h="3253" extrusionOk="0">
                    <a:moveTo>
                      <a:pt x="0" y="0"/>
                    </a:moveTo>
                    <a:lnTo>
                      <a:pt x="0" y="3252"/>
                    </a:lnTo>
                    <a:lnTo>
                      <a:pt x="4636" y="3252"/>
                    </a:lnTo>
                    <a:lnTo>
                      <a:pt x="4088" y="967"/>
                    </a:lnTo>
                    <a:cubicBezTo>
                      <a:pt x="3949" y="400"/>
                      <a:pt x="3447" y="0"/>
                      <a:pt x="2862" y="0"/>
                    </a:cubicBez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1"/>
              <p:cNvSpPr/>
              <p:nvPr/>
            </p:nvSpPr>
            <p:spPr>
              <a:xfrm>
                <a:off x="5913800" y="1245542"/>
                <a:ext cx="355138" cy="357564"/>
              </a:xfrm>
              <a:custGeom>
                <a:avLst/>
                <a:gdLst/>
                <a:ahLst/>
                <a:cxnLst/>
                <a:rect l="l" t="t" r="r" b="b"/>
                <a:pathLst>
                  <a:path w="5064" h="5065" extrusionOk="0">
                    <a:moveTo>
                      <a:pt x="2527" y="1"/>
                    </a:moveTo>
                    <a:cubicBezTo>
                      <a:pt x="1134" y="1"/>
                      <a:pt x="0" y="1134"/>
                      <a:pt x="0" y="2528"/>
                    </a:cubicBezTo>
                    <a:cubicBezTo>
                      <a:pt x="0" y="3931"/>
                      <a:pt x="1134" y="5064"/>
                      <a:pt x="2527" y="5064"/>
                    </a:cubicBezTo>
                    <a:cubicBezTo>
                      <a:pt x="3930" y="5064"/>
                      <a:pt x="5064" y="3931"/>
                      <a:pt x="5064" y="2528"/>
                    </a:cubicBezTo>
                    <a:cubicBezTo>
                      <a:pt x="5064" y="1134"/>
                      <a:pt x="3930" y="1"/>
                      <a:pt x="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1"/>
              <p:cNvSpPr/>
              <p:nvPr/>
            </p:nvSpPr>
            <p:spPr>
              <a:xfrm>
                <a:off x="6001112" y="1333433"/>
                <a:ext cx="211161" cy="182206"/>
              </a:xfrm>
              <a:custGeom>
                <a:avLst/>
                <a:gdLst/>
                <a:ahLst/>
                <a:cxnLst/>
                <a:rect l="l" t="t" r="r" b="b"/>
                <a:pathLst>
                  <a:path w="3011" h="2581" extrusionOk="0">
                    <a:moveTo>
                      <a:pt x="1292" y="1"/>
                    </a:moveTo>
                    <a:cubicBezTo>
                      <a:pt x="576" y="1"/>
                      <a:pt x="0" y="577"/>
                      <a:pt x="0" y="1292"/>
                    </a:cubicBezTo>
                    <a:cubicBezTo>
                      <a:pt x="0" y="2066"/>
                      <a:pt x="635" y="2580"/>
                      <a:pt x="1299" y="2580"/>
                    </a:cubicBezTo>
                    <a:cubicBezTo>
                      <a:pt x="1615" y="2580"/>
                      <a:pt x="1938" y="2463"/>
                      <a:pt x="2202" y="2203"/>
                    </a:cubicBezTo>
                    <a:cubicBezTo>
                      <a:pt x="3010" y="1385"/>
                      <a:pt x="2434" y="1"/>
                      <a:pt x="12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1"/>
              <p:cNvSpPr/>
              <p:nvPr/>
            </p:nvSpPr>
            <p:spPr>
              <a:xfrm>
                <a:off x="6063668" y="1396403"/>
                <a:ext cx="54772" cy="55135"/>
              </a:xfrm>
              <a:custGeom>
                <a:avLst/>
                <a:gdLst/>
                <a:ahLst/>
                <a:cxnLst/>
                <a:rect l="l" t="t" r="r" b="b"/>
                <a:pathLst>
                  <a:path w="781" h="781" extrusionOk="0">
                    <a:moveTo>
                      <a:pt x="390" y="1"/>
                    </a:moveTo>
                    <a:cubicBezTo>
                      <a:pt x="177" y="1"/>
                      <a:pt x="0" y="177"/>
                      <a:pt x="0" y="391"/>
                    </a:cubicBezTo>
                    <a:cubicBezTo>
                      <a:pt x="0" y="614"/>
                      <a:pt x="177" y="781"/>
                      <a:pt x="390" y="781"/>
                    </a:cubicBezTo>
                    <a:cubicBezTo>
                      <a:pt x="613" y="781"/>
                      <a:pt x="781" y="614"/>
                      <a:pt x="781" y="391"/>
                    </a:cubicBezTo>
                    <a:cubicBezTo>
                      <a:pt x="781" y="177"/>
                      <a:pt x="613" y="1"/>
                      <a:pt x="3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1"/>
              <p:cNvSpPr/>
              <p:nvPr/>
            </p:nvSpPr>
            <p:spPr>
              <a:xfrm>
                <a:off x="5251773" y="1245542"/>
                <a:ext cx="355208" cy="357564"/>
              </a:xfrm>
              <a:custGeom>
                <a:avLst/>
                <a:gdLst/>
                <a:ahLst/>
                <a:cxnLst/>
                <a:rect l="l" t="t" r="r" b="b"/>
                <a:pathLst>
                  <a:path w="5065" h="5065" extrusionOk="0">
                    <a:moveTo>
                      <a:pt x="2537" y="1"/>
                    </a:moveTo>
                    <a:cubicBezTo>
                      <a:pt x="1143" y="1"/>
                      <a:pt x="1" y="1134"/>
                      <a:pt x="1" y="2528"/>
                    </a:cubicBezTo>
                    <a:cubicBezTo>
                      <a:pt x="1" y="3931"/>
                      <a:pt x="1143" y="5064"/>
                      <a:pt x="2537" y="5064"/>
                    </a:cubicBezTo>
                    <a:cubicBezTo>
                      <a:pt x="3931" y="5064"/>
                      <a:pt x="5064" y="3931"/>
                      <a:pt x="5064" y="2528"/>
                    </a:cubicBezTo>
                    <a:cubicBezTo>
                      <a:pt x="5064" y="1134"/>
                      <a:pt x="3931" y="1"/>
                      <a:pt x="25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5339085" y="1333433"/>
                <a:ext cx="211161" cy="182206"/>
              </a:xfrm>
              <a:custGeom>
                <a:avLst/>
                <a:gdLst/>
                <a:ahLst/>
                <a:cxnLst/>
                <a:rect l="l" t="t" r="r" b="b"/>
                <a:pathLst>
                  <a:path w="3011" h="2581" extrusionOk="0">
                    <a:moveTo>
                      <a:pt x="1292" y="1"/>
                    </a:moveTo>
                    <a:cubicBezTo>
                      <a:pt x="577" y="1"/>
                      <a:pt x="1" y="577"/>
                      <a:pt x="1" y="1292"/>
                    </a:cubicBezTo>
                    <a:cubicBezTo>
                      <a:pt x="1" y="2066"/>
                      <a:pt x="640" y="2580"/>
                      <a:pt x="1304" y="2580"/>
                    </a:cubicBezTo>
                    <a:cubicBezTo>
                      <a:pt x="1620" y="2580"/>
                      <a:pt x="1942" y="2463"/>
                      <a:pt x="2203" y="2203"/>
                    </a:cubicBezTo>
                    <a:cubicBezTo>
                      <a:pt x="3011" y="1385"/>
                      <a:pt x="2444" y="1"/>
                      <a:pt x="12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1"/>
              <p:cNvSpPr/>
              <p:nvPr/>
            </p:nvSpPr>
            <p:spPr>
              <a:xfrm>
                <a:off x="5401641" y="1396403"/>
                <a:ext cx="64590" cy="55629"/>
              </a:xfrm>
              <a:custGeom>
                <a:avLst/>
                <a:gdLst/>
                <a:ahLst/>
                <a:cxnLst/>
                <a:rect l="l" t="t" r="r" b="b"/>
                <a:pathLst>
                  <a:path w="921" h="788" extrusionOk="0">
                    <a:moveTo>
                      <a:pt x="400" y="1"/>
                    </a:moveTo>
                    <a:cubicBezTo>
                      <a:pt x="177" y="1"/>
                      <a:pt x="1" y="177"/>
                      <a:pt x="1" y="400"/>
                    </a:cubicBezTo>
                    <a:cubicBezTo>
                      <a:pt x="1" y="632"/>
                      <a:pt x="195" y="788"/>
                      <a:pt x="395" y="788"/>
                    </a:cubicBezTo>
                    <a:cubicBezTo>
                      <a:pt x="492" y="788"/>
                      <a:pt x="591" y="751"/>
                      <a:pt x="670" y="670"/>
                    </a:cubicBezTo>
                    <a:cubicBezTo>
                      <a:pt x="920" y="428"/>
                      <a:pt x="744" y="10"/>
                      <a:pt x="4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1"/>
              <p:cNvSpPr/>
              <p:nvPr/>
            </p:nvSpPr>
            <p:spPr>
              <a:xfrm>
                <a:off x="6336614" y="1185818"/>
                <a:ext cx="39834" cy="99821"/>
              </a:xfrm>
              <a:custGeom>
                <a:avLst/>
                <a:gdLst/>
                <a:ahLst/>
                <a:cxnLst/>
                <a:rect l="l" t="t" r="r" b="b"/>
                <a:pathLst>
                  <a:path w="568" h="1414" extrusionOk="0">
                    <a:moveTo>
                      <a:pt x="273" y="1"/>
                    </a:moveTo>
                    <a:cubicBezTo>
                      <a:pt x="122" y="1"/>
                      <a:pt x="1" y="127"/>
                      <a:pt x="1" y="280"/>
                    </a:cubicBezTo>
                    <a:lnTo>
                      <a:pt x="1" y="1135"/>
                    </a:lnTo>
                    <a:cubicBezTo>
                      <a:pt x="10" y="1283"/>
                      <a:pt x="131" y="1413"/>
                      <a:pt x="289" y="1413"/>
                    </a:cubicBezTo>
                    <a:cubicBezTo>
                      <a:pt x="447" y="1413"/>
                      <a:pt x="568" y="1283"/>
                      <a:pt x="568" y="1125"/>
                    </a:cubicBezTo>
                    <a:lnTo>
                      <a:pt x="568" y="280"/>
                    </a:lnTo>
                    <a:cubicBezTo>
                      <a:pt x="568" y="122"/>
                      <a:pt x="447" y="1"/>
                      <a:pt x="289" y="1"/>
                    </a:cubicBezTo>
                    <a:cubicBezTo>
                      <a:pt x="284" y="1"/>
                      <a:pt x="278" y="1"/>
                      <a:pt x="27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1"/>
              <p:cNvSpPr/>
              <p:nvPr/>
            </p:nvSpPr>
            <p:spPr>
              <a:xfrm>
                <a:off x="6268868" y="1355741"/>
                <a:ext cx="152533" cy="110269"/>
              </a:xfrm>
              <a:custGeom>
                <a:avLst/>
                <a:gdLst/>
                <a:ahLst/>
                <a:cxnLst/>
                <a:rect l="l" t="t" r="r" b="b"/>
                <a:pathLst>
                  <a:path w="2175" h="1562" extrusionOk="0">
                    <a:moveTo>
                      <a:pt x="354" y="1"/>
                    </a:moveTo>
                    <a:cubicBezTo>
                      <a:pt x="159" y="1"/>
                      <a:pt x="1" y="158"/>
                      <a:pt x="1" y="354"/>
                    </a:cubicBezTo>
                    <a:lnTo>
                      <a:pt x="1" y="1561"/>
                    </a:lnTo>
                    <a:lnTo>
                      <a:pt x="1199" y="1561"/>
                    </a:lnTo>
                    <a:cubicBezTo>
                      <a:pt x="1738" y="1561"/>
                      <a:pt x="2175" y="1134"/>
                      <a:pt x="2175" y="595"/>
                    </a:cubicBezTo>
                    <a:lnTo>
                      <a:pt x="2175" y="354"/>
                    </a:lnTo>
                    <a:cubicBezTo>
                      <a:pt x="2175" y="158"/>
                      <a:pt x="2017" y="1"/>
                      <a:pt x="18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1"/>
              <p:cNvSpPr/>
              <p:nvPr/>
            </p:nvSpPr>
            <p:spPr>
              <a:xfrm>
                <a:off x="5050430" y="1355741"/>
                <a:ext cx="152533" cy="110269"/>
              </a:xfrm>
              <a:custGeom>
                <a:avLst/>
                <a:gdLst/>
                <a:ahLst/>
                <a:cxnLst/>
                <a:rect l="l" t="t" r="r" b="b"/>
                <a:pathLst>
                  <a:path w="2175" h="1562" extrusionOk="0">
                    <a:moveTo>
                      <a:pt x="363" y="1"/>
                    </a:moveTo>
                    <a:cubicBezTo>
                      <a:pt x="168" y="1"/>
                      <a:pt x="1" y="158"/>
                      <a:pt x="10" y="363"/>
                    </a:cubicBezTo>
                    <a:lnTo>
                      <a:pt x="10" y="595"/>
                    </a:lnTo>
                    <a:cubicBezTo>
                      <a:pt x="10" y="1134"/>
                      <a:pt x="437" y="1561"/>
                      <a:pt x="976" y="1561"/>
                    </a:cubicBezTo>
                    <a:lnTo>
                      <a:pt x="2175" y="1561"/>
                    </a:lnTo>
                    <a:lnTo>
                      <a:pt x="2175" y="354"/>
                    </a:lnTo>
                    <a:cubicBezTo>
                      <a:pt x="2175" y="158"/>
                      <a:pt x="2017" y="1"/>
                      <a:pt x="18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1"/>
              <p:cNvSpPr/>
              <p:nvPr/>
            </p:nvSpPr>
            <p:spPr>
              <a:xfrm>
                <a:off x="5086266" y="1181300"/>
                <a:ext cx="68517" cy="113517"/>
              </a:xfrm>
              <a:custGeom>
                <a:avLst/>
                <a:gdLst/>
                <a:ahLst/>
                <a:cxnLst/>
                <a:rect l="l" t="t" r="r" b="b"/>
                <a:pathLst>
                  <a:path w="977" h="1608" extrusionOk="0">
                    <a:moveTo>
                      <a:pt x="1" y="0"/>
                    </a:moveTo>
                    <a:lnTo>
                      <a:pt x="1" y="1607"/>
                    </a:lnTo>
                    <a:lnTo>
                      <a:pt x="976" y="1607"/>
                    </a:lnTo>
                    <a:lnTo>
                      <a:pt x="9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1"/>
              <p:cNvSpPr/>
              <p:nvPr/>
            </p:nvSpPr>
            <p:spPr>
              <a:xfrm>
                <a:off x="5086266" y="1181300"/>
                <a:ext cx="68517" cy="33533"/>
              </a:xfrm>
              <a:custGeom>
                <a:avLst/>
                <a:gdLst/>
                <a:ahLst/>
                <a:cxnLst/>
                <a:rect l="l" t="t" r="r" b="b"/>
                <a:pathLst>
                  <a:path w="977" h="475" extrusionOk="0">
                    <a:moveTo>
                      <a:pt x="1" y="0"/>
                    </a:moveTo>
                    <a:lnTo>
                      <a:pt x="1" y="474"/>
                    </a:lnTo>
                    <a:lnTo>
                      <a:pt x="976" y="474"/>
                    </a:lnTo>
                    <a:lnTo>
                      <a:pt x="9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1"/>
              <p:cNvSpPr/>
              <p:nvPr/>
            </p:nvSpPr>
            <p:spPr>
              <a:xfrm>
                <a:off x="5988068" y="1116353"/>
                <a:ext cx="79527" cy="38121"/>
              </a:xfrm>
              <a:custGeom>
                <a:avLst/>
                <a:gdLst/>
                <a:ahLst/>
                <a:cxnLst/>
                <a:rect l="l" t="t" r="r" b="b"/>
                <a:pathLst>
                  <a:path w="1134" h="540" extrusionOk="0">
                    <a:moveTo>
                      <a:pt x="0" y="0"/>
                    </a:moveTo>
                    <a:lnTo>
                      <a:pt x="0" y="539"/>
                    </a:lnTo>
                    <a:lnTo>
                      <a:pt x="1134" y="539"/>
                    </a:lnTo>
                    <a:lnTo>
                      <a:pt x="1134"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1"/>
              <p:cNvSpPr/>
              <p:nvPr/>
            </p:nvSpPr>
            <p:spPr>
              <a:xfrm>
                <a:off x="5668135" y="1116353"/>
                <a:ext cx="79598" cy="38121"/>
              </a:xfrm>
              <a:custGeom>
                <a:avLst/>
                <a:gdLst/>
                <a:ahLst/>
                <a:cxnLst/>
                <a:rect l="l" t="t" r="r" b="b"/>
                <a:pathLst>
                  <a:path w="1135" h="540" extrusionOk="0">
                    <a:moveTo>
                      <a:pt x="1" y="0"/>
                    </a:moveTo>
                    <a:lnTo>
                      <a:pt x="1" y="539"/>
                    </a:lnTo>
                    <a:lnTo>
                      <a:pt x="1134" y="539"/>
                    </a:lnTo>
                    <a:lnTo>
                      <a:pt x="1134"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1"/>
              <p:cNvSpPr/>
              <p:nvPr/>
            </p:nvSpPr>
            <p:spPr>
              <a:xfrm>
                <a:off x="5350797" y="859246"/>
                <a:ext cx="288094" cy="229646"/>
              </a:xfrm>
              <a:custGeom>
                <a:avLst/>
                <a:gdLst/>
                <a:ahLst/>
                <a:cxnLst/>
                <a:rect l="l" t="t" r="r" b="b"/>
                <a:pathLst>
                  <a:path w="4108" h="3253" extrusionOk="0">
                    <a:moveTo>
                      <a:pt x="1" y="0"/>
                    </a:moveTo>
                    <a:lnTo>
                      <a:pt x="1" y="3252"/>
                    </a:lnTo>
                    <a:lnTo>
                      <a:pt x="4107" y="3252"/>
                    </a:lnTo>
                    <a:lnTo>
                      <a:pt x="4107"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1"/>
              <p:cNvSpPr/>
              <p:nvPr/>
            </p:nvSpPr>
            <p:spPr>
              <a:xfrm>
                <a:off x="5668135" y="859246"/>
                <a:ext cx="288094" cy="229646"/>
              </a:xfrm>
              <a:custGeom>
                <a:avLst/>
                <a:gdLst/>
                <a:ahLst/>
                <a:cxnLst/>
                <a:rect l="l" t="t" r="r" b="b"/>
                <a:pathLst>
                  <a:path w="4108" h="3253" extrusionOk="0">
                    <a:moveTo>
                      <a:pt x="1" y="0"/>
                    </a:moveTo>
                    <a:lnTo>
                      <a:pt x="1" y="3252"/>
                    </a:lnTo>
                    <a:lnTo>
                      <a:pt x="4107" y="3252"/>
                    </a:lnTo>
                    <a:lnTo>
                      <a:pt x="4107"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1"/>
              <p:cNvSpPr/>
              <p:nvPr/>
            </p:nvSpPr>
            <p:spPr>
              <a:xfrm>
                <a:off x="5154713" y="859246"/>
                <a:ext cx="163613" cy="229646"/>
              </a:xfrm>
              <a:custGeom>
                <a:avLst/>
                <a:gdLst/>
                <a:ahLst/>
                <a:cxnLst/>
                <a:rect l="l" t="t" r="r" b="b"/>
                <a:pathLst>
                  <a:path w="2333" h="3253" extrusionOk="0">
                    <a:moveTo>
                      <a:pt x="1022" y="0"/>
                    </a:moveTo>
                    <a:cubicBezTo>
                      <a:pt x="790" y="0"/>
                      <a:pt x="586" y="168"/>
                      <a:pt x="539" y="400"/>
                    </a:cubicBezTo>
                    <a:lnTo>
                      <a:pt x="0" y="3252"/>
                    </a:lnTo>
                    <a:lnTo>
                      <a:pt x="2332" y="3252"/>
                    </a:lnTo>
                    <a:lnTo>
                      <a:pt x="2332" y="0"/>
                    </a:lnTo>
                    <a:close/>
                  </a:path>
                </a:pathLst>
              </a:custGeom>
              <a:solidFill>
                <a:srgbClr val="522D2D">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1"/>
              <p:cNvSpPr/>
              <p:nvPr/>
            </p:nvSpPr>
            <p:spPr>
              <a:xfrm>
                <a:off x="6268868" y="1355741"/>
                <a:ext cx="152533" cy="110269"/>
              </a:xfrm>
              <a:custGeom>
                <a:avLst/>
                <a:gdLst/>
                <a:ahLst/>
                <a:cxnLst/>
                <a:rect l="l" t="t" r="r" b="b"/>
                <a:pathLst>
                  <a:path w="2175" h="1562" extrusionOk="0">
                    <a:moveTo>
                      <a:pt x="354" y="1"/>
                    </a:moveTo>
                    <a:cubicBezTo>
                      <a:pt x="159" y="1"/>
                      <a:pt x="1" y="158"/>
                      <a:pt x="1" y="354"/>
                    </a:cubicBezTo>
                    <a:lnTo>
                      <a:pt x="1" y="1561"/>
                    </a:lnTo>
                    <a:lnTo>
                      <a:pt x="1199" y="1561"/>
                    </a:lnTo>
                    <a:cubicBezTo>
                      <a:pt x="1738" y="1561"/>
                      <a:pt x="2175" y="1134"/>
                      <a:pt x="2175" y="595"/>
                    </a:cubicBezTo>
                    <a:lnTo>
                      <a:pt x="2175" y="354"/>
                    </a:lnTo>
                    <a:cubicBezTo>
                      <a:pt x="2175" y="158"/>
                      <a:pt x="2017" y="1"/>
                      <a:pt x="1822" y="1"/>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1"/>
              <p:cNvSpPr/>
              <p:nvPr/>
            </p:nvSpPr>
            <p:spPr>
              <a:xfrm>
                <a:off x="5050430" y="1355741"/>
                <a:ext cx="152533" cy="110269"/>
              </a:xfrm>
              <a:custGeom>
                <a:avLst/>
                <a:gdLst/>
                <a:ahLst/>
                <a:cxnLst/>
                <a:rect l="l" t="t" r="r" b="b"/>
                <a:pathLst>
                  <a:path w="2175" h="1562" extrusionOk="0">
                    <a:moveTo>
                      <a:pt x="363" y="1"/>
                    </a:moveTo>
                    <a:cubicBezTo>
                      <a:pt x="168" y="1"/>
                      <a:pt x="1" y="158"/>
                      <a:pt x="10" y="363"/>
                    </a:cubicBezTo>
                    <a:lnTo>
                      <a:pt x="10" y="595"/>
                    </a:lnTo>
                    <a:cubicBezTo>
                      <a:pt x="10" y="1134"/>
                      <a:pt x="437" y="1561"/>
                      <a:pt x="976" y="1561"/>
                    </a:cubicBezTo>
                    <a:lnTo>
                      <a:pt x="2175" y="1561"/>
                    </a:lnTo>
                    <a:lnTo>
                      <a:pt x="2175" y="354"/>
                    </a:lnTo>
                    <a:cubicBezTo>
                      <a:pt x="2175" y="158"/>
                      <a:pt x="2017" y="1"/>
                      <a:pt x="1822" y="1"/>
                    </a:cubicBezTo>
                    <a:close/>
                  </a:path>
                </a:pathLst>
              </a:custGeom>
              <a:solidFill>
                <a:srgbClr val="FFFF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325" name="Google Shape;325;p21"/>
          <p:cNvCxnSpPr/>
          <p:nvPr/>
        </p:nvCxnSpPr>
        <p:spPr>
          <a:xfrm>
            <a:off x="3591886" y="891734"/>
            <a:ext cx="1828800" cy="0"/>
          </a:xfrm>
          <a:prstGeom prst="straightConnector1">
            <a:avLst/>
          </a:prstGeom>
          <a:noFill/>
          <a:ln w="38100" cap="rnd" cmpd="sng">
            <a:solidFill>
              <a:schemeClr val="lt1"/>
            </a:solidFill>
            <a:prstDash val="dash"/>
            <a:round/>
            <a:headEnd type="none" w="sm" len="sm"/>
            <a:tailEnd type="none" w="sm" len="sm"/>
          </a:ln>
        </p:spPr>
      </p:cxnSp>
      <p:sp>
        <p:nvSpPr>
          <p:cNvPr id="326" name="Google Shape;326;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Google Shape;288;p21">
            <a:extLst>
              <a:ext uri="{FF2B5EF4-FFF2-40B4-BE49-F238E27FC236}">
                <a16:creationId xmlns:a16="http://schemas.microsoft.com/office/drawing/2014/main" id="{6EC2F4DD-65EE-82C3-D4EA-B606C09B6DCA}"/>
              </a:ext>
            </a:extLst>
          </p:cNvPr>
          <p:cNvSpPr txBox="1">
            <a:spLocks/>
          </p:cNvSpPr>
          <p:nvPr/>
        </p:nvSpPr>
        <p:spPr>
          <a:xfrm>
            <a:off x="2028418" y="2059824"/>
            <a:ext cx="3015912"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88900" indent="0">
              <a:lnSpc>
                <a:spcPct val="100000"/>
              </a:lnSpc>
              <a:buSzPts val="2200"/>
            </a:pPr>
            <a:r>
              <a:rPr lang="en-US" sz="2000" dirty="0">
                <a:latin typeface="Lato"/>
                <a:ea typeface="Lato"/>
                <a:cs typeface="Lato"/>
                <a:sym typeface="Lato"/>
              </a:rPr>
              <a:t>Research Question</a:t>
            </a:r>
            <a:endParaRPr lang="en-US" sz="2000" dirty="0"/>
          </a:p>
        </p:txBody>
      </p:sp>
      <p:sp>
        <p:nvSpPr>
          <p:cNvPr id="6" name="Google Shape;288;p21">
            <a:extLst>
              <a:ext uri="{FF2B5EF4-FFF2-40B4-BE49-F238E27FC236}">
                <a16:creationId xmlns:a16="http://schemas.microsoft.com/office/drawing/2014/main" id="{47F61CCD-D20B-EC29-9195-6883952983E0}"/>
              </a:ext>
            </a:extLst>
          </p:cNvPr>
          <p:cNvSpPr txBox="1">
            <a:spLocks/>
          </p:cNvSpPr>
          <p:nvPr/>
        </p:nvSpPr>
        <p:spPr>
          <a:xfrm>
            <a:off x="2059652" y="3480352"/>
            <a:ext cx="24963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88900" indent="0">
              <a:lnSpc>
                <a:spcPct val="100000"/>
              </a:lnSpc>
              <a:buSzPts val="2200"/>
            </a:pPr>
            <a:r>
              <a:rPr lang="en-US" sz="2000" dirty="0">
                <a:latin typeface="Lato"/>
                <a:ea typeface="Lato"/>
                <a:cs typeface="Lato"/>
                <a:sym typeface="Lato"/>
              </a:rPr>
              <a:t>Related Works</a:t>
            </a:r>
            <a:endParaRPr lang="en-US" sz="2000" dirty="0"/>
          </a:p>
        </p:txBody>
      </p:sp>
      <p:sp>
        <p:nvSpPr>
          <p:cNvPr id="21" name="Google Shape;284;p21">
            <a:extLst>
              <a:ext uri="{FF2B5EF4-FFF2-40B4-BE49-F238E27FC236}">
                <a16:creationId xmlns:a16="http://schemas.microsoft.com/office/drawing/2014/main" id="{69C8D947-2738-324D-AEC9-0547AF67740C}"/>
              </a:ext>
            </a:extLst>
          </p:cNvPr>
          <p:cNvSpPr/>
          <p:nvPr/>
        </p:nvSpPr>
        <p:spPr>
          <a:xfrm>
            <a:off x="1214565" y="1268042"/>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a:solidFill>
                <a:schemeClr val="dk1"/>
              </a:solidFill>
              <a:latin typeface="Nunito"/>
              <a:ea typeface="Nunito"/>
              <a:cs typeface="Nunito"/>
              <a:sym typeface="Nunito"/>
            </a:endParaRPr>
          </a:p>
        </p:txBody>
      </p:sp>
      <p:sp>
        <p:nvSpPr>
          <p:cNvPr id="22" name="Google Shape;285;p21">
            <a:extLst>
              <a:ext uri="{FF2B5EF4-FFF2-40B4-BE49-F238E27FC236}">
                <a16:creationId xmlns:a16="http://schemas.microsoft.com/office/drawing/2014/main" id="{BC23D361-2004-3B28-39C9-38433F568759}"/>
              </a:ext>
            </a:extLst>
          </p:cNvPr>
          <p:cNvSpPr txBox="1">
            <a:spLocks/>
          </p:cNvSpPr>
          <p:nvPr/>
        </p:nvSpPr>
        <p:spPr>
          <a:xfrm>
            <a:off x="1226254" y="1310429"/>
            <a:ext cx="622379" cy="4887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01</a:t>
            </a:r>
          </a:p>
        </p:txBody>
      </p:sp>
      <p:sp>
        <p:nvSpPr>
          <p:cNvPr id="25" name="Google Shape;284;p21">
            <a:extLst>
              <a:ext uri="{FF2B5EF4-FFF2-40B4-BE49-F238E27FC236}">
                <a16:creationId xmlns:a16="http://schemas.microsoft.com/office/drawing/2014/main" id="{DAB64B77-F45A-5E25-FF5E-13972D8533F2}"/>
              </a:ext>
            </a:extLst>
          </p:cNvPr>
          <p:cNvSpPr/>
          <p:nvPr/>
        </p:nvSpPr>
        <p:spPr>
          <a:xfrm>
            <a:off x="1213536" y="4176568"/>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26" name="Google Shape;285;p21">
            <a:extLst>
              <a:ext uri="{FF2B5EF4-FFF2-40B4-BE49-F238E27FC236}">
                <a16:creationId xmlns:a16="http://schemas.microsoft.com/office/drawing/2014/main" id="{0CC05287-FEC5-CEF4-CBE1-93DE263AB9C3}"/>
              </a:ext>
            </a:extLst>
          </p:cNvPr>
          <p:cNvSpPr txBox="1">
            <a:spLocks/>
          </p:cNvSpPr>
          <p:nvPr/>
        </p:nvSpPr>
        <p:spPr>
          <a:xfrm>
            <a:off x="1224059" y="4211631"/>
            <a:ext cx="641824" cy="584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05</a:t>
            </a:r>
          </a:p>
        </p:txBody>
      </p:sp>
      <p:sp>
        <p:nvSpPr>
          <p:cNvPr id="27" name="Google Shape;284;p21">
            <a:extLst>
              <a:ext uri="{FF2B5EF4-FFF2-40B4-BE49-F238E27FC236}">
                <a16:creationId xmlns:a16="http://schemas.microsoft.com/office/drawing/2014/main" id="{FB1069B9-E7BF-7DDE-FF41-7365CFC36AD9}"/>
              </a:ext>
            </a:extLst>
          </p:cNvPr>
          <p:cNvSpPr/>
          <p:nvPr/>
        </p:nvSpPr>
        <p:spPr>
          <a:xfrm>
            <a:off x="1221301" y="3406263"/>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28" name="Google Shape;285;p21">
            <a:extLst>
              <a:ext uri="{FF2B5EF4-FFF2-40B4-BE49-F238E27FC236}">
                <a16:creationId xmlns:a16="http://schemas.microsoft.com/office/drawing/2014/main" id="{D57786B8-5C9F-E1CF-CBAD-0392007FAD08}"/>
              </a:ext>
            </a:extLst>
          </p:cNvPr>
          <p:cNvSpPr txBox="1">
            <a:spLocks/>
          </p:cNvSpPr>
          <p:nvPr/>
        </p:nvSpPr>
        <p:spPr>
          <a:xfrm>
            <a:off x="1211441" y="3453452"/>
            <a:ext cx="641824" cy="552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04</a:t>
            </a:r>
          </a:p>
        </p:txBody>
      </p:sp>
      <p:sp>
        <p:nvSpPr>
          <p:cNvPr id="29" name="Google Shape;284;p21">
            <a:extLst>
              <a:ext uri="{FF2B5EF4-FFF2-40B4-BE49-F238E27FC236}">
                <a16:creationId xmlns:a16="http://schemas.microsoft.com/office/drawing/2014/main" id="{829FD226-855B-46D5-66F2-A61DCB3DE845}"/>
              </a:ext>
            </a:extLst>
          </p:cNvPr>
          <p:cNvSpPr/>
          <p:nvPr/>
        </p:nvSpPr>
        <p:spPr>
          <a:xfrm>
            <a:off x="1216394" y="1992443"/>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a:solidFill>
                <a:schemeClr val="dk1"/>
              </a:solidFill>
              <a:latin typeface="Nunito"/>
              <a:ea typeface="Nunito"/>
              <a:cs typeface="Nunito"/>
              <a:sym typeface="Nunito"/>
            </a:endParaRPr>
          </a:p>
        </p:txBody>
      </p:sp>
      <p:sp>
        <p:nvSpPr>
          <p:cNvPr id="30" name="Google Shape;285;p21">
            <a:extLst>
              <a:ext uri="{FF2B5EF4-FFF2-40B4-BE49-F238E27FC236}">
                <a16:creationId xmlns:a16="http://schemas.microsoft.com/office/drawing/2014/main" id="{FF482C39-44ED-A543-E2B9-5D2C19E31D78}"/>
              </a:ext>
            </a:extLst>
          </p:cNvPr>
          <p:cNvSpPr txBox="1">
            <a:spLocks/>
          </p:cNvSpPr>
          <p:nvPr/>
        </p:nvSpPr>
        <p:spPr>
          <a:xfrm>
            <a:off x="1218660" y="2027175"/>
            <a:ext cx="625272" cy="552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02</a:t>
            </a:r>
          </a:p>
        </p:txBody>
      </p:sp>
      <p:sp>
        <p:nvSpPr>
          <p:cNvPr id="31" name="Google Shape;284;p21">
            <a:extLst>
              <a:ext uri="{FF2B5EF4-FFF2-40B4-BE49-F238E27FC236}">
                <a16:creationId xmlns:a16="http://schemas.microsoft.com/office/drawing/2014/main" id="{218E5150-143E-1AC0-6575-5170E488158D}"/>
              </a:ext>
            </a:extLst>
          </p:cNvPr>
          <p:cNvSpPr/>
          <p:nvPr/>
        </p:nvSpPr>
        <p:spPr>
          <a:xfrm>
            <a:off x="1209876" y="2713875"/>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32" name="Google Shape;285;p21">
            <a:extLst>
              <a:ext uri="{FF2B5EF4-FFF2-40B4-BE49-F238E27FC236}">
                <a16:creationId xmlns:a16="http://schemas.microsoft.com/office/drawing/2014/main" id="{2630CCE3-B3BE-BEA6-0F90-DF215A19E443}"/>
              </a:ext>
            </a:extLst>
          </p:cNvPr>
          <p:cNvSpPr txBox="1">
            <a:spLocks/>
          </p:cNvSpPr>
          <p:nvPr/>
        </p:nvSpPr>
        <p:spPr>
          <a:xfrm>
            <a:off x="1199892" y="2747247"/>
            <a:ext cx="641824" cy="552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03</a:t>
            </a:r>
          </a:p>
        </p:txBody>
      </p:sp>
      <p:sp>
        <p:nvSpPr>
          <p:cNvPr id="33" name="Google Shape;284;p21">
            <a:extLst>
              <a:ext uri="{FF2B5EF4-FFF2-40B4-BE49-F238E27FC236}">
                <a16:creationId xmlns:a16="http://schemas.microsoft.com/office/drawing/2014/main" id="{9835555B-AD8C-D573-EDC6-18F85E4C1C3E}"/>
              </a:ext>
            </a:extLst>
          </p:cNvPr>
          <p:cNvSpPr/>
          <p:nvPr/>
        </p:nvSpPr>
        <p:spPr>
          <a:xfrm>
            <a:off x="5162356" y="1992443"/>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34" name="Google Shape;285;p21">
            <a:extLst>
              <a:ext uri="{FF2B5EF4-FFF2-40B4-BE49-F238E27FC236}">
                <a16:creationId xmlns:a16="http://schemas.microsoft.com/office/drawing/2014/main" id="{A930BEE9-8379-6CE3-6D04-4942EAB6A879}"/>
              </a:ext>
            </a:extLst>
          </p:cNvPr>
          <p:cNvSpPr txBox="1">
            <a:spLocks/>
          </p:cNvSpPr>
          <p:nvPr/>
        </p:nvSpPr>
        <p:spPr>
          <a:xfrm>
            <a:off x="5162356" y="2027175"/>
            <a:ext cx="641824" cy="552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07</a:t>
            </a:r>
          </a:p>
        </p:txBody>
      </p:sp>
      <p:sp>
        <p:nvSpPr>
          <p:cNvPr id="35" name="Google Shape;284;p21">
            <a:extLst>
              <a:ext uri="{FF2B5EF4-FFF2-40B4-BE49-F238E27FC236}">
                <a16:creationId xmlns:a16="http://schemas.microsoft.com/office/drawing/2014/main" id="{4A2B3A97-C350-60A0-EB59-35FF2FB0714A}"/>
              </a:ext>
            </a:extLst>
          </p:cNvPr>
          <p:cNvSpPr/>
          <p:nvPr/>
        </p:nvSpPr>
        <p:spPr>
          <a:xfrm>
            <a:off x="5162356" y="2710007"/>
            <a:ext cx="641665" cy="619278"/>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1" i="0" u="none" strike="noStrike" cap="none" dirty="0">
              <a:solidFill>
                <a:schemeClr val="dk1"/>
              </a:solidFill>
              <a:latin typeface="Nunito"/>
              <a:ea typeface="Nunito"/>
              <a:cs typeface="Nunito"/>
              <a:sym typeface="Nunito"/>
            </a:endParaRPr>
          </a:p>
        </p:txBody>
      </p:sp>
      <p:sp>
        <p:nvSpPr>
          <p:cNvPr id="36" name="Google Shape;285;p21">
            <a:extLst>
              <a:ext uri="{FF2B5EF4-FFF2-40B4-BE49-F238E27FC236}">
                <a16:creationId xmlns:a16="http://schemas.microsoft.com/office/drawing/2014/main" id="{03AAA652-E670-0CEF-7AE5-0BA28A8DBC19}"/>
              </a:ext>
            </a:extLst>
          </p:cNvPr>
          <p:cNvSpPr txBox="1">
            <a:spLocks/>
          </p:cNvSpPr>
          <p:nvPr/>
        </p:nvSpPr>
        <p:spPr>
          <a:xfrm>
            <a:off x="5162356" y="2764217"/>
            <a:ext cx="641824" cy="552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000"/>
              <a:buFont typeface="Nunito"/>
              <a:buNone/>
              <a:defRPr sz="3000" b="1" i="0" u="none" strike="noStrike" cap="none">
                <a:solidFill>
                  <a:schemeClr val="dk1"/>
                </a:solidFill>
                <a:latin typeface="Nunito"/>
                <a:ea typeface="Nunito"/>
                <a:cs typeface="Nunito"/>
                <a:sym typeface="Nunito"/>
              </a:defRPr>
            </a:lvl9pPr>
          </a:lstStyle>
          <a:p>
            <a:r>
              <a:rPr lang="en-US" sz="2000" dirty="0">
                <a:solidFill>
                  <a:srgbClr val="F5EEEB"/>
                </a:solidFill>
              </a:rPr>
              <a:t>08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38"/>
          <p:cNvSpPr/>
          <p:nvPr/>
        </p:nvSpPr>
        <p:spPr>
          <a:xfrm>
            <a:off x="3526696" y="739320"/>
            <a:ext cx="1891500" cy="3657600"/>
          </a:xfrm>
          <a:prstGeom prst="roundRect">
            <a:avLst>
              <a:gd name="adj" fmla="val 968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1" name="Google Shape;1411;p38"/>
          <p:cNvPicPr preferRelativeResize="0"/>
          <p:nvPr/>
        </p:nvPicPr>
        <p:blipFill rotWithShape="1">
          <a:blip r:embed="rId3">
            <a:alphaModFix/>
          </a:blip>
          <a:srcRect t="3564"/>
          <a:stretch/>
        </p:blipFill>
        <p:spPr>
          <a:xfrm>
            <a:off x="3643193" y="1197033"/>
            <a:ext cx="1670602" cy="2916608"/>
          </a:xfrm>
          <a:prstGeom prst="rect">
            <a:avLst/>
          </a:prstGeom>
          <a:noFill/>
          <a:ln>
            <a:noFill/>
          </a:ln>
        </p:spPr>
      </p:pic>
      <p:sp>
        <p:nvSpPr>
          <p:cNvPr id="1412" name="Google Shape;1412;p38"/>
          <p:cNvSpPr/>
          <p:nvPr/>
        </p:nvSpPr>
        <p:spPr>
          <a:xfrm>
            <a:off x="4298876" y="872331"/>
            <a:ext cx="347139" cy="83889"/>
          </a:xfrm>
          <a:prstGeom prst="roundRect">
            <a:avLst>
              <a:gd name="adj"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38"/>
          <p:cNvSpPr/>
          <p:nvPr/>
        </p:nvSpPr>
        <p:spPr>
          <a:xfrm>
            <a:off x="4380945" y="416378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38"/>
          <p:cNvSpPr/>
          <p:nvPr/>
        </p:nvSpPr>
        <p:spPr>
          <a:xfrm>
            <a:off x="967417" y="742970"/>
            <a:ext cx="1891500" cy="3657600"/>
          </a:xfrm>
          <a:prstGeom prst="roundRect">
            <a:avLst>
              <a:gd name="adj" fmla="val 968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5" name="Google Shape;1415;p38"/>
          <p:cNvPicPr preferRelativeResize="0"/>
          <p:nvPr/>
        </p:nvPicPr>
        <p:blipFill rotWithShape="1">
          <a:blip r:embed="rId3">
            <a:alphaModFix/>
          </a:blip>
          <a:srcRect t="3444"/>
          <a:stretch/>
        </p:blipFill>
        <p:spPr>
          <a:xfrm>
            <a:off x="1083914" y="1197033"/>
            <a:ext cx="1670602" cy="2920258"/>
          </a:xfrm>
          <a:prstGeom prst="rect">
            <a:avLst/>
          </a:prstGeom>
          <a:noFill/>
          <a:ln>
            <a:noFill/>
          </a:ln>
        </p:spPr>
      </p:pic>
      <p:sp>
        <p:nvSpPr>
          <p:cNvPr id="1416" name="Google Shape;1416;p38"/>
          <p:cNvSpPr/>
          <p:nvPr/>
        </p:nvSpPr>
        <p:spPr>
          <a:xfrm>
            <a:off x="1739597" y="875981"/>
            <a:ext cx="347139" cy="83889"/>
          </a:xfrm>
          <a:prstGeom prst="roundRect">
            <a:avLst>
              <a:gd name="adj"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38"/>
          <p:cNvSpPr/>
          <p:nvPr/>
        </p:nvSpPr>
        <p:spPr>
          <a:xfrm>
            <a:off x="1821666" y="416743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8" name="Google Shape;1418;p38"/>
          <p:cNvPicPr preferRelativeResize="0"/>
          <p:nvPr/>
        </p:nvPicPr>
        <p:blipFill rotWithShape="1">
          <a:blip r:embed="rId4">
            <a:alphaModFix/>
          </a:blip>
          <a:srcRect t="3089"/>
          <a:stretch/>
        </p:blipFill>
        <p:spPr>
          <a:xfrm>
            <a:off x="1083915" y="1205344"/>
            <a:ext cx="1670602" cy="2911945"/>
          </a:xfrm>
          <a:prstGeom prst="rect">
            <a:avLst/>
          </a:prstGeom>
          <a:noFill/>
          <a:ln>
            <a:noFill/>
          </a:ln>
        </p:spPr>
      </p:pic>
      <p:pic>
        <p:nvPicPr>
          <p:cNvPr id="1419" name="Google Shape;1419;p38"/>
          <p:cNvPicPr preferRelativeResize="0"/>
          <p:nvPr/>
        </p:nvPicPr>
        <p:blipFill rotWithShape="1">
          <a:blip r:embed="rId5">
            <a:alphaModFix/>
          </a:blip>
          <a:srcRect t="4114"/>
          <a:stretch/>
        </p:blipFill>
        <p:spPr>
          <a:xfrm>
            <a:off x="3643193" y="1213658"/>
            <a:ext cx="1670602" cy="2899982"/>
          </a:xfrm>
          <a:prstGeom prst="rect">
            <a:avLst/>
          </a:prstGeom>
          <a:noFill/>
          <a:ln>
            <a:noFill/>
          </a:ln>
        </p:spPr>
      </p:pic>
      <p:sp>
        <p:nvSpPr>
          <p:cNvPr id="1420" name="Google Shape;1420;p38"/>
          <p:cNvSpPr/>
          <p:nvPr/>
        </p:nvSpPr>
        <p:spPr>
          <a:xfrm>
            <a:off x="6319136" y="739320"/>
            <a:ext cx="1891500" cy="3657600"/>
          </a:xfrm>
          <a:prstGeom prst="roundRect">
            <a:avLst>
              <a:gd name="adj" fmla="val 968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38"/>
          <p:cNvSpPr/>
          <p:nvPr/>
        </p:nvSpPr>
        <p:spPr>
          <a:xfrm>
            <a:off x="7091316" y="872331"/>
            <a:ext cx="347139" cy="83889"/>
          </a:xfrm>
          <a:prstGeom prst="roundRect">
            <a:avLst>
              <a:gd name="adj"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38"/>
          <p:cNvSpPr/>
          <p:nvPr/>
        </p:nvSpPr>
        <p:spPr>
          <a:xfrm>
            <a:off x="7173385" y="4163780"/>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3" name="Google Shape;1423;p38"/>
          <p:cNvPicPr preferRelativeResize="0"/>
          <p:nvPr/>
        </p:nvPicPr>
        <p:blipFill rotWithShape="1">
          <a:blip r:embed="rId6">
            <a:alphaModFix/>
          </a:blip>
          <a:srcRect l="-497" t="3042" r="496" b="-3042"/>
          <a:stretch/>
        </p:blipFill>
        <p:spPr>
          <a:xfrm>
            <a:off x="6429584" y="1174194"/>
            <a:ext cx="1670601" cy="3004752"/>
          </a:xfrm>
          <a:prstGeom prst="rect">
            <a:avLst/>
          </a:prstGeom>
          <a:noFill/>
          <a:ln>
            <a:noFill/>
          </a:ln>
        </p:spPr>
      </p:pic>
      <p:grpSp>
        <p:nvGrpSpPr>
          <p:cNvPr id="1424" name="Google Shape;1424;p38"/>
          <p:cNvGrpSpPr/>
          <p:nvPr/>
        </p:nvGrpSpPr>
        <p:grpSpPr>
          <a:xfrm>
            <a:off x="8275199" y="593226"/>
            <a:ext cx="643054" cy="992113"/>
            <a:chOff x="4754821" y="996912"/>
            <a:chExt cx="643054" cy="992113"/>
          </a:xfrm>
        </p:grpSpPr>
        <p:sp>
          <p:nvSpPr>
            <p:cNvPr id="1425" name="Google Shape;1425;p38"/>
            <p:cNvSpPr/>
            <p:nvPr/>
          </p:nvSpPr>
          <p:spPr>
            <a:xfrm>
              <a:off x="5214875" y="18060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6" name="Google Shape;1426;p38"/>
            <p:cNvGrpSpPr/>
            <p:nvPr/>
          </p:nvGrpSpPr>
          <p:grpSpPr>
            <a:xfrm>
              <a:off x="4980175" y="996912"/>
              <a:ext cx="183091" cy="182675"/>
              <a:chOff x="769774" y="772251"/>
              <a:chExt cx="148673" cy="148928"/>
            </a:xfrm>
          </p:grpSpPr>
          <p:sp>
            <p:nvSpPr>
              <p:cNvPr id="1427" name="Google Shape;1427;p38"/>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38"/>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9" name="Google Shape;1429;p38"/>
            <p:cNvSpPr/>
            <p:nvPr/>
          </p:nvSpPr>
          <p:spPr>
            <a:xfrm>
              <a:off x="4754821" y="157225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0" name="Google Shape;1430;p38"/>
          <p:cNvGrpSpPr/>
          <p:nvPr/>
        </p:nvGrpSpPr>
        <p:grpSpPr>
          <a:xfrm>
            <a:off x="277672" y="3759276"/>
            <a:ext cx="643054" cy="992113"/>
            <a:chOff x="4754821" y="996912"/>
            <a:chExt cx="643054" cy="992113"/>
          </a:xfrm>
        </p:grpSpPr>
        <p:sp>
          <p:nvSpPr>
            <p:cNvPr id="1431" name="Google Shape;1431;p38"/>
            <p:cNvSpPr/>
            <p:nvPr/>
          </p:nvSpPr>
          <p:spPr>
            <a:xfrm>
              <a:off x="5214875" y="1806025"/>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2" name="Google Shape;1432;p38"/>
            <p:cNvGrpSpPr/>
            <p:nvPr/>
          </p:nvGrpSpPr>
          <p:grpSpPr>
            <a:xfrm>
              <a:off x="4980175" y="996912"/>
              <a:ext cx="183091" cy="182675"/>
              <a:chOff x="769774" y="772251"/>
              <a:chExt cx="148673" cy="148928"/>
            </a:xfrm>
          </p:grpSpPr>
          <p:sp>
            <p:nvSpPr>
              <p:cNvPr id="1433" name="Google Shape;1433;p38"/>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38"/>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5" name="Google Shape;1435;p38"/>
            <p:cNvSpPr/>
            <p:nvPr/>
          </p:nvSpPr>
          <p:spPr>
            <a:xfrm>
              <a:off x="4754821" y="157225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9" name="Google Shape;14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 name="TextBox 1">
            <a:extLst>
              <a:ext uri="{FF2B5EF4-FFF2-40B4-BE49-F238E27FC236}">
                <a16:creationId xmlns:a16="http://schemas.microsoft.com/office/drawing/2014/main" id="{0FFAC123-D39C-01DB-39AE-A9F0F1CF0D46}"/>
              </a:ext>
            </a:extLst>
          </p:cNvPr>
          <p:cNvSpPr txBox="1"/>
          <p:nvPr/>
        </p:nvSpPr>
        <p:spPr>
          <a:xfrm>
            <a:off x="1487421" y="4494143"/>
            <a:ext cx="1495254" cy="307777"/>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Sign UP</a:t>
            </a:r>
          </a:p>
        </p:txBody>
      </p:sp>
      <p:sp>
        <p:nvSpPr>
          <p:cNvPr id="3" name="TextBox 2">
            <a:extLst>
              <a:ext uri="{FF2B5EF4-FFF2-40B4-BE49-F238E27FC236}">
                <a16:creationId xmlns:a16="http://schemas.microsoft.com/office/drawing/2014/main" id="{BBBD5185-DB8A-1022-836F-630B4015945C}"/>
              </a:ext>
            </a:extLst>
          </p:cNvPr>
          <p:cNvSpPr txBox="1"/>
          <p:nvPr/>
        </p:nvSpPr>
        <p:spPr>
          <a:xfrm>
            <a:off x="4153793" y="4505999"/>
            <a:ext cx="1495254" cy="307777"/>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App Home</a:t>
            </a:r>
          </a:p>
        </p:txBody>
      </p:sp>
      <p:sp>
        <p:nvSpPr>
          <p:cNvPr id="4" name="TextBox 3">
            <a:extLst>
              <a:ext uri="{FF2B5EF4-FFF2-40B4-BE49-F238E27FC236}">
                <a16:creationId xmlns:a16="http://schemas.microsoft.com/office/drawing/2014/main" id="{1CE27A35-ECAB-A2CD-9932-CE6BA7478E38}"/>
              </a:ext>
            </a:extLst>
          </p:cNvPr>
          <p:cNvSpPr txBox="1"/>
          <p:nvPr/>
        </p:nvSpPr>
        <p:spPr>
          <a:xfrm>
            <a:off x="6675796" y="4459931"/>
            <a:ext cx="1495254" cy="307777"/>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Sign Detection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FDFE-2A3A-10CB-AFF3-CF2EC25EAF89}"/>
              </a:ext>
            </a:extLst>
          </p:cNvPr>
          <p:cNvSpPr>
            <a:spLocks noGrp="1"/>
          </p:cNvSpPr>
          <p:nvPr>
            <p:ph type="ctrTitle"/>
          </p:nvPr>
        </p:nvSpPr>
        <p:spPr>
          <a:xfrm>
            <a:off x="542126" y="151428"/>
            <a:ext cx="8289008" cy="947270"/>
          </a:xfrm>
        </p:spPr>
        <p:txBody>
          <a:bodyPr/>
          <a:lstStyle/>
          <a:p>
            <a:r>
              <a:rPr lang="en-US" sz="3400" dirty="0">
                <a:solidFill>
                  <a:srgbClr val="6D1E1E"/>
                </a:solidFill>
              </a:rPr>
              <a:t>Mobile App Development cost</a:t>
            </a:r>
          </a:p>
        </p:txBody>
      </p:sp>
      <p:sp>
        <p:nvSpPr>
          <p:cNvPr id="4" name="Slide Number Placeholder 3">
            <a:extLst>
              <a:ext uri="{FF2B5EF4-FFF2-40B4-BE49-F238E27FC236}">
                <a16:creationId xmlns:a16="http://schemas.microsoft.com/office/drawing/2014/main" id="{5E172926-DFB5-2EFC-6392-BB7EDFD2E0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TextBox 4">
            <a:extLst>
              <a:ext uri="{FF2B5EF4-FFF2-40B4-BE49-F238E27FC236}">
                <a16:creationId xmlns:a16="http://schemas.microsoft.com/office/drawing/2014/main" id="{BDB3D499-384A-F229-9CC2-1A65C80985F0}"/>
              </a:ext>
            </a:extLst>
          </p:cNvPr>
          <p:cNvSpPr txBox="1"/>
          <p:nvPr/>
        </p:nvSpPr>
        <p:spPr>
          <a:xfrm>
            <a:off x="3047399" y="1612825"/>
            <a:ext cx="3717684" cy="338554"/>
          </a:xfrm>
          <a:prstGeom prst="rect">
            <a:avLst/>
          </a:prstGeom>
          <a:noFill/>
        </p:spPr>
        <p:txBody>
          <a:bodyPr wrap="none" rtlCol="0">
            <a:spAutoFit/>
          </a:bodyPr>
          <a:lstStyle/>
          <a:p>
            <a:r>
              <a:rPr lang="en-US" sz="1600" b="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Approximate Cost will be   25000 BDT</a:t>
            </a:r>
            <a:r>
              <a:rPr lang="en-US"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a:t>
            </a:r>
          </a:p>
        </p:txBody>
      </p:sp>
      <p:pic>
        <p:nvPicPr>
          <p:cNvPr id="11" name="Picture 10">
            <a:extLst>
              <a:ext uri="{FF2B5EF4-FFF2-40B4-BE49-F238E27FC236}">
                <a16:creationId xmlns:a16="http://schemas.microsoft.com/office/drawing/2014/main" id="{85A5A358-081B-DDFF-952F-E2563B5653A9}"/>
              </a:ext>
            </a:extLst>
          </p:cNvPr>
          <p:cNvPicPr>
            <a:picLocks noChangeAspect="1"/>
          </p:cNvPicPr>
          <p:nvPr/>
        </p:nvPicPr>
        <p:blipFill>
          <a:blip r:embed="rId2"/>
          <a:stretch>
            <a:fillRect/>
          </a:stretch>
        </p:blipFill>
        <p:spPr>
          <a:xfrm>
            <a:off x="-301034" y="1612825"/>
            <a:ext cx="4688906" cy="2633109"/>
          </a:xfrm>
          <a:prstGeom prst="rect">
            <a:avLst/>
          </a:prstGeom>
        </p:spPr>
      </p:pic>
    </p:spTree>
    <p:extLst>
      <p:ext uri="{BB962C8B-B14F-4D97-AF65-F5344CB8AC3E}">
        <p14:creationId xmlns:p14="http://schemas.microsoft.com/office/powerpoint/2010/main" val="325636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39"/>
          <p:cNvSpPr txBox="1">
            <a:spLocks noGrp="1"/>
          </p:cNvSpPr>
          <p:nvPr>
            <p:ph type="title"/>
          </p:nvPr>
        </p:nvSpPr>
        <p:spPr>
          <a:xfrm>
            <a:off x="606828" y="331683"/>
            <a:ext cx="7774020" cy="67415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dirty="0">
                <a:solidFill>
                  <a:srgbClr val="6D1E1E"/>
                </a:solidFill>
                <a:latin typeface="Nunito"/>
                <a:ea typeface="Nunito"/>
                <a:cs typeface="Nunito"/>
                <a:sym typeface="Nunito"/>
              </a:rPr>
              <a:t>Materials &amp; Devices </a:t>
            </a:r>
            <a:endParaRPr dirty="0">
              <a:solidFill>
                <a:srgbClr val="6D1E1E"/>
              </a:solidFill>
              <a:latin typeface="Nunito"/>
              <a:ea typeface="Nunito"/>
              <a:cs typeface="Nunito"/>
              <a:sym typeface="Nunito"/>
            </a:endParaRPr>
          </a:p>
        </p:txBody>
      </p:sp>
      <p:sp>
        <p:nvSpPr>
          <p:cNvPr id="1475" name="Google Shape;1475;p39"/>
          <p:cNvSpPr txBox="1"/>
          <p:nvPr/>
        </p:nvSpPr>
        <p:spPr>
          <a:xfrm>
            <a:off x="1035881" y="1166042"/>
            <a:ext cx="7038900" cy="1061769"/>
          </a:xfrm>
          <a:prstGeom prst="rect">
            <a:avLst/>
          </a:prstGeom>
          <a:noFill/>
          <a:ln>
            <a:noFill/>
          </a:ln>
        </p:spPr>
        <p:txBody>
          <a:bodyPr spcFirstLastPara="1" wrap="square" lIns="91425" tIns="91425" rIns="91425" bIns="91425" anchor="t" anchorCtr="0">
            <a:normAutofit/>
          </a:bodyPr>
          <a:lstStyle/>
          <a:p>
            <a:pPr marL="45720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Lato"/>
                <a:ea typeface="Lato"/>
                <a:cs typeface="Lato"/>
                <a:sym typeface="Lato"/>
              </a:rPr>
              <a:t>We have used most popular modern technologies and tools to make our prediction models and frontend backend system for the project.</a:t>
            </a:r>
            <a:endParaRPr sz="1400" b="0" i="0" u="none" strike="noStrike" cap="none">
              <a:solidFill>
                <a:schemeClr val="dk1"/>
              </a:solidFill>
              <a:latin typeface="Lato"/>
              <a:ea typeface="Lato"/>
              <a:cs typeface="Lato"/>
              <a:sym typeface="Lato"/>
            </a:endParaRPr>
          </a:p>
        </p:txBody>
      </p:sp>
      <p:grpSp>
        <p:nvGrpSpPr>
          <p:cNvPr id="1476" name="Google Shape;1476;p39"/>
          <p:cNvGrpSpPr/>
          <p:nvPr/>
        </p:nvGrpSpPr>
        <p:grpSpPr>
          <a:xfrm>
            <a:off x="2462644" y="2651173"/>
            <a:ext cx="5612137" cy="1518330"/>
            <a:chOff x="1879688" y="2996600"/>
            <a:chExt cx="5612137" cy="1599083"/>
          </a:xfrm>
        </p:grpSpPr>
        <p:grpSp>
          <p:nvGrpSpPr>
            <p:cNvPr id="1477" name="Google Shape;1477;p39"/>
            <p:cNvGrpSpPr/>
            <p:nvPr/>
          </p:nvGrpSpPr>
          <p:grpSpPr>
            <a:xfrm>
              <a:off x="1879688" y="2996625"/>
              <a:ext cx="1013350" cy="1477250"/>
              <a:chOff x="1879688" y="2996625"/>
              <a:chExt cx="1013350" cy="1477250"/>
            </a:xfrm>
          </p:grpSpPr>
          <p:pic>
            <p:nvPicPr>
              <p:cNvPr id="1478" name="Google Shape;1478;p39"/>
              <p:cNvPicPr preferRelativeResize="0"/>
              <p:nvPr/>
            </p:nvPicPr>
            <p:blipFill rotWithShape="1">
              <a:blip r:embed="rId3">
                <a:alphaModFix/>
              </a:blip>
              <a:srcRect/>
              <a:stretch/>
            </p:blipFill>
            <p:spPr>
              <a:xfrm>
                <a:off x="1879688" y="2996625"/>
                <a:ext cx="1013350" cy="1013350"/>
              </a:xfrm>
              <a:prstGeom prst="rect">
                <a:avLst/>
              </a:prstGeom>
              <a:noFill/>
              <a:ln>
                <a:noFill/>
              </a:ln>
            </p:spPr>
          </p:pic>
          <p:sp>
            <p:nvSpPr>
              <p:cNvPr id="1479" name="Google Shape;1479;p39"/>
              <p:cNvSpPr txBox="1"/>
              <p:nvPr/>
            </p:nvSpPr>
            <p:spPr>
              <a:xfrm>
                <a:off x="1928500" y="4068575"/>
                <a:ext cx="921300" cy="405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chemeClr val="dk2"/>
                    </a:solidFill>
                    <a:latin typeface="Montserrat"/>
                    <a:ea typeface="Montserrat"/>
                    <a:cs typeface="Montserrat"/>
                    <a:sym typeface="Montserrat"/>
                  </a:rPr>
                  <a:t>React Js</a:t>
                </a:r>
                <a:endParaRPr sz="1300" b="1" i="0" u="none" strike="noStrike" cap="none">
                  <a:solidFill>
                    <a:schemeClr val="dk2"/>
                  </a:solidFill>
                  <a:latin typeface="Arial"/>
                  <a:ea typeface="Arial"/>
                  <a:cs typeface="Arial"/>
                  <a:sym typeface="Arial"/>
                </a:endParaRPr>
              </a:p>
            </p:txBody>
          </p:sp>
        </p:grpSp>
        <p:grpSp>
          <p:nvGrpSpPr>
            <p:cNvPr id="1480" name="Google Shape;1480;p39"/>
            <p:cNvGrpSpPr/>
            <p:nvPr/>
          </p:nvGrpSpPr>
          <p:grpSpPr>
            <a:xfrm>
              <a:off x="3234637" y="2996625"/>
              <a:ext cx="1026588" cy="1477250"/>
              <a:chOff x="3234637" y="2996625"/>
              <a:chExt cx="1026588" cy="1477250"/>
            </a:xfrm>
          </p:grpSpPr>
          <p:pic>
            <p:nvPicPr>
              <p:cNvPr id="1481" name="Google Shape;1481;p39"/>
              <p:cNvPicPr preferRelativeResize="0"/>
              <p:nvPr/>
            </p:nvPicPr>
            <p:blipFill rotWithShape="1">
              <a:blip r:embed="rId4">
                <a:alphaModFix/>
              </a:blip>
              <a:srcRect/>
              <a:stretch/>
            </p:blipFill>
            <p:spPr>
              <a:xfrm>
                <a:off x="3234637" y="2996625"/>
                <a:ext cx="1013350" cy="1013350"/>
              </a:xfrm>
              <a:prstGeom prst="rect">
                <a:avLst/>
              </a:prstGeom>
              <a:noFill/>
              <a:ln>
                <a:noFill/>
              </a:ln>
            </p:spPr>
          </p:pic>
          <p:sp>
            <p:nvSpPr>
              <p:cNvPr id="1482" name="Google Shape;1482;p39"/>
              <p:cNvSpPr txBox="1"/>
              <p:nvPr/>
            </p:nvSpPr>
            <p:spPr>
              <a:xfrm>
                <a:off x="3339925" y="4068575"/>
                <a:ext cx="921300" cy="405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chemeClr val="dk2"/>
                    </a:solidFill>
                    <a:latin typeface="Montserrat"/>
                    <a:ea typeface="Montserrat"/>
                    <a:cs typeface="Montserrat"/>
                    <a:sym typeface="Montserrat"/>
                  </a:rPr>
                  <a:t>Django</a:t>
                </a:r>
                <a:endParaRPr sz="1300" b="1" i="0" u="none" strike="noStrike" cap="none">
                  <a:solidFill>
                    <a:schemeClr val="dk2"/>
                  </a:solidFill>
                  <a:latin typeface="Arial"/>
                  <a:ea typeface="Arial"/>
                  <a:cs typeface="Arial"/>
                  <a:sym typeface="Arial"/>
                </a:endParaRPr>
              </a:p>
            </p:txBody>
          </p:sp>
        </p:grpSp>
        <p:grpSp>
          <p:nvGrpSpPr>
            <p:cNvPr id="1483" name="Google Shape;1483;p39"/>
            <p:cNvGrpSpPr/>
            <p:nvPr/>
          </p:nvGrpSpPr>
          <p:grpSpPr>
            <a:xfrm>
              <a:off x="4871550" y="3026600"/>
              <a:ext cx="1033175" cy="1569083"/>
              <a:chOff x="4871550" y="3026600"/>
              <a:chExt cx="1033175" cy="1569083"/>
            </a:xfrm>
          </p:grpSpPr>
          <p:pic>
            <p:nvPicPr>
              <p:cNvPr id="1484" name="Google Shape;1484;p39"/>
              <p:cNvPicPr preferRelativeResize="0"/>
              <p:nvPr/>
            </p:nvPicPr>
            <p:blipFill rotWithShape="1">
              <a:blip r:embed="rId5">
                <a:alphaModFix/>
              </a:blip>
              <a:srcRect l="23946" r="22899"/>
              <a:stretch/>
            </p:blipFill>
            <p:spPr>
              <a:xfrm>
                <a:off x="4871550" y="3026600"/>
                <a:ext cx="968400" cy="953400"/>
              </a:xfrm>
              <a:prstGeom prst="ellipse">
                <a:avLst/>
              </a:prstGeom>
              <a:noFill/>
              <a:ln>
                <a:noFill/>
              </a:ln>
            </p:spPr>
          </p:pic>
          <p:sp>
            <p:nvSpPr>
              <p:cNvPr id="1485" name="Google Shape;1485;p39"/>
              <p:cNvSpPr txBox="1"/>
              <p:nvPr/>
            </p:nvSpPr>
            <p:spPr>
              <a:xfrm>
                <a:off x="4927025" y="4140290"/>
                <a:ext cx="977700" cy="45539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1" i="0" u="none" strike="noStrike" cap="none">
                    <a:solidFill>
                      <a:schemeClr val="dk1"/>
                    </a:solidFill>
                    <a:latin typeface="Lato"/>
                    <a:ea typeface="Lato"/>
                    <a:cs typeface="Lato"/>
                    <a:sym typeface="Lato"/>
                  </a:rPr>
                  <a:t>VS Code</a:t>
                </a:r>
                <a:endParaRPr sz="1400" b="1" i="0" u="none" strike="noStrike" cap="none">
                  <a:solidFill>
                    <a:schemeClr val="dk1"/>
                  </a:solidFill>
                  <a:latin typeface="Lato"/>
                  <a:ea typeface="Lato"/>
                  <a:cs typeface="Lato"/>
                  <a:sym typeface="Lato"/>
                </a:endParaRPr>
              </a:p>
            </p:txBody>
          </p:sp>
        </p:grpSp>
        <p:grpSp>
          <p:nvGrpSpPr>
            <p:cNvPr id="1486" name="Google Shape;1486;p39"/>
            <p:cNvGrpSpPr/>
            <p:nvPr/>
          </p:nvGrpSpPr>
          <p:grpSpPr>
            <a:xfrm>
              <a:off x="6463512" y="2996600"/>
              <a:ext cx="1028313" cy="1580445"/>
              <a:chOff x="6463512" y="2996600"/>
              <a:chExt cx="1028313" cy="1580445"/>
            </a:xfrm>
          </p:grpSpPr>
          <p:pic>
            <p:nvPicPr>
              <p:cNvPr id="1487" name="Google Shape;1487;p39"/>
              <p:cNvPicPr preferRelativeResize="0"/>
              <p:nvPr/>
            </p:nvPicPr>
            <p:blipFill rotWithShape="1">
              <a:blip r:embed="rId6">
                <a:alphaModFix/>
              </a:blip>
              <a:srcRect/>
              <a:stretch/>
            </p:blipFill>
            <p:spPr>
              <a:xfrm>
                <a:off x="6463512" y="2996600"/>
                <a:ext cx="968400" cy="1013400"/>
              </a:xfrm>
              <a:prstGeom prst="ellipse">
                <a:avLst/>
              </a:prstGeom>
              <a:noFill/>
              <a:ln>
                <a:noFill/>
              </a:ln>
            </p:spPr>
          </p:pic>
          <p:sp>
            <p:nvSpPr>
              <p:cNvPr id="1488" name="Google Shape;1488;p39"/>
              <p:cNvSpPr txBox="1"/>
              <p:nvPr/>
            </p:nvSpPr>
            <p:spPr>
              <a:xfrm>
                <a:off x="6570525" y="4140290"/>
                <a:ext cx="921300" cy="43675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chemeClr val="dk1"/>
                    </a:solidFill>
                    <a:latin typeface="Lato"/>
                    <a:ea typeface="Lato"/>
                    <a:cs typeface="Lato"/>
                    <a:sym typeface="Lato"/>
                  </a:rPr>
                  <a:t>Python</a:t>
                </a:r>
                <a:endParaRPr sz="1300" b="1" i="0" u="none" strike="noStrike" cap="none">
                  <a:solidFill>
                    <a:schemeClr val="dk1"/>
                  </a:solidFill>
                  <a:latin typeface="Lato"/>
                  <a:ea typeface="Lato"/>
                  <a:cs typeface="Lato"/>
                  <a:sym typeface="Lato"/>
                </a:endParaRPr>
              </a:p>
            </p:txBody>
          </p:sp>
        </p:grpSp>
      </p:grpSp>
      <p:grpSp>
        <p:nvGrpSpPr>
          <p:cNvPr id="1489" name="Google Shape;1489;p39"/>
          <p:cNvGrpSpPr/>
          <p:nvPr/>
        </p:nvGrpSpPr>
        <p:grpSpPr>
          <a:xfrm>
            <a:off x="222862" y="271164"/>
            <a:ext cx="1024966" cy="2879360"/>
            <a:chOff x="7272376" y="1203538"/>
            <a:chExt cx="1158404" cy="3441674"/>
          </a:xfrm>
        </p:grpSpPr>
        <p:sp>
          <p:nvSpPr>
            <p:cNvPr id="1490" name="Google Shape;1490;p39"/>
            <p:cNvSpPr/>
            <p:nvPr/>
          </p:nvSpPr>
          <p:spPr>
            <a:xfrm>
              <a:off x="7394380" y="4553712"/>
              <a:ext cx="9144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1" name="Google Shape;1491;p39"/>
            <p:cNvGrpSpPr/>
            <p:nvPr/>
          </p:nvGrpSpPr>
          <p:grpSpPr>
            <a:xfrm>
              <a:off x="7272376" y="1203538"/>
              <a:ext cx="1158404" cy="3401690"/>
              <a:chOff x="6970025" y="684447"/>
              <a:chExt cx="1277746" cy="3774623"/>
            </a:xfrm>
          </p:grpSpPr>
          <p:sp>
            <p:nvSpPr>
              <p:cNvPr id="1492" name="Google Shape;1492;p39"/>
              <p:cNvSpPr/>
              <p:nvPr/>
            </p:nvSpPr>
            <p:spPr>
              <a:xfrm>
                <a:off x="7374704" y="937945"/>
                <a:ext cx="132303" cy="24185"/>
              </a:xfrm>
              <a:custGeom>
                <a:avLst/>
                <a:gdLst/>
                <a:ahLst/>
                <a:cxnLst/>
                <a:rect l="l" t="t" r="r" b="b"/>
                <a:pathLst>
                  <a:path w="1192" h="218" extrusionOk="0">
                    <a:moveTo>
                      <a:pt x="151" y="0"/>
                    </a:moveTo>
                    <a:cubicBezTo>
                      <a:pt x="1" y="0"/>
                      <a:pt x="1" y="218"/>
                      <a:pt x="151" y="218"/>
                    </a:cubicBezTo>
                    <a:lnTo>
                      <a:pt x="1042" y="218"/>
                    </a:lnTo>
                    <a:cubicBezTo>
                      <a:pt x="1191" y="218"/>
                      <a:pt x="1191" y="0"/>
                      <a:pt x="104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3" name="Google Shape;1493;p39"/>
              <p:cNvGrpSpPr/>
              <p:nvPr/>
            </p:nvGrpSpPr>
            <p:grpSpPr>
              <a:xfrm>
                <a:off x="6970025" y="684447"/>
                <a:ext cx="1277746" cy="3774623"/>
                <a:chOff x="6970025" y="684447"/>
                <a:chExt cx="1277746" cy="3774623"/>
              </a:xfrm>
            </p:grpSpPr>
            <p:sp>
              <p:nvSpPr>
                <p:cNvPr id="1494" name="Google Shape;1494;p39"/>
                <p:cNvSpPr/>
                <p:nvPr/>
              </p:nvSpPr>
              <p:spPr>
                <a:xfrm>
                  <a:off x="7578597" y="1328898"/>
                  <a:ext cx="65042" cy="3130172"/>
                </a:xfrm>
                <a:custGeom>
                  <a:avLst/>
                  <a:gdLst/>
                  <a:ahLst/>
                  <a:cxnLst/>
                  <a:rect l="l" t="t" r="r" b="b"/>
                  <a:pathLst>
                    <a:path w="586" h="28215" extrusionOk="0">
                      <a:moveTo>
                        <a:pt x="1" y="0"/>
                      </a:moveTo>
                      <a:lnTo>
                        <a:pt x="1" y="28215"/>
                      </a:lnTo>
                      <a:lnTo>
                        <a:pt x="586" y="28215"/>
                      </a:lnTo>
                      <a:lnTo>
                        <a:pt x="58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9"/>
                <p:cNvSpPr/>
                <p:nvPr/>
              </p:nvSpPr>
              <p:spPr>
                <a:xfrm>
                  <a:off x="7578597" y="1748584"/>
                  <a:ext cx="65042" cy="212894"/>
                </a:xfrm>
                <a:custGeom>
                  <a:avLst/>
                  <a:gdLst/>
                  <a:ahLst/>
                  <a:cxnLst/>
                  <a:rect l="l" t="t" r="r" b="b"/>
                  <a:pathLst>
                    <a:path w="586" h="1919" extrusionOk="0">
                      <a:moveTo>
                        <a:pt x="1" y="0"/>
                      </a:moveTo>
                      <a:lnTo>
                        <a:pt x="1" y="1919"/>
                      </a:lnTo>
                      <a:lnTo>
                        <a:pt x="586" y="1919"/>
                      </a:lnTo>
                      <a:lnTo>
                        <a:pt x="5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9"/>
                <p:cNvSpPr/>
                <p:nvPr/>
              </p:nvSpPr>
              <p:spPr>
                <a:xfrm>
                  <a:off x="7428313" y="4406151"/>
                  <a:ext cx="365609" cy="52918"/>
                </a:xfrm>
                <a:custGeom>
                  <a:avLst/>
                  <a:gdLst/>
                  <a:ahLst/>
                  <a:cxnLst/>
                  <a:rect l="l" t="t" r="r" b="b"/>
                  <a:pathLst>
                    <a:path w="3294" h="477" extrusionOk="0">
                      <a:moveTo>
                        <a:pt x="1" y="0"/>
                      </a:moveTo>
                      <a:lnTo>
                        <a:pt x="1" y="477"/>
                      </a:lnTo>
                      <a:lnTo>
                        <a:pt x="3294" y="477"/>
                      </a:lnTo>
                      <a:lnTo>
                        <a:pt x="32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9"/>
                <p:cNvSpPr/>
                <p:nvPr/>
              </p:nvSpPr>
              <p:spPr>
                <a:xfrm>
                  <a:off x="6970025" y="684447"/>
                  <a:ext cx="1277746" cy="1164426"/>
                </a:xfrm>
                <a:custGeom>
                  <a:avLst/>
                  <a:gdLst/>
                  <a:ahLst/>
                  <a:cxnLst/>
                  <a:rect l="l" t="t" r="r" b="b"/>
                  <a:pathLst>
                    <a:path w="11512" h="10496" extrusionOk="0">
                      <a:moveTo>
                        <a:pt x="5756" y="1"/>
                      </a:moveTo>
                      <a:cubicBezTo>
                        <a:pt x="4414" y="1"/>
                        <a:pt x="3072" y="513"/>
                        <a:pt x="2048" y="1537"/>
                      </a:cubicBezTo>
                      <a:cubicBezTo>
                        <a:pt x="0" y="3585"/>
                        <a:pt x="0" y="6911"/>
                        <a:pt x="2048" y="8959"/>
                      </a:cubicBezTo>
                      <a:cubicBezTo>
                        <a:pt x="3072" y="9983"/>
                        <a:pt x="4414" y="10495"/>
                        <a:pt x="5756" y="10495"/>
                      </a:cubicBezTo>
                      <a:cubicBezTo>
                        <a:pt x="7098" y="10495"/>
                        <a:pt x="8440" y="9983"/>
                        <a:pt x="9464" y="8959"/>
                      </a:cubicBezTo>
                      <a:cubicBezTo>
                        <a:pt x="11512" y="6911"/>
                        <a:pt x="11512" y="3585"/>
                        <a:pt x="9464" y="1537"/>
                      </a:cubicBezTo>
                      <a:cubicBezTo>
                        <a:pt x="8440" y="513"/>
                        <a:pt x="7098" y="1"/>
                        <a:pt x="57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9"/>
                <p:cNvSpPr/>
                <p:nvPr/>
              </p:nvSpPr>
              <p:spPr>
                <a:xfrm>
                  <a:off x="7066589" y="1167702"/>
                  <a:ext cx="439641" cy="377196"/>
                </a:xfrm>
                <a:custGeom>
                  <a:avLst/>
                  <a:gdLst/>
                  <a:ahLst/>
                  <a:cxnLst/>
                  <a:rect l="l" t="t" r="r" b="b"/>
                  <a:pathLst>
                    <a:path w="3961" h="3400" extrusionOk="0">
                      <a:moveTo>
                        <a:pt x="2267" y="229"/>
                      </a:moveTo>
                      <a:cubicBezTo>
                        <a:pt x="3083" y="229"/>
                        <a:pt x="3743" y="889"/>
                        <a:pt x="3743" y="1698"/>
                      </a:cubicBezTo>
                      <a:cubicBezTo>
                        <a:pt x="3743" y="2591"/>
                        <a:pt x="3014" y="3179"/>
                        <a:pt x="2256" y="3179"/>
                      </a:cubicBezTo>
                      <a:cubicBezTo>
                        <a:pt x="1894" y="3179"/>
                        <a:pt x="1525" y="3045"/>
                        <a:pt x="1226" y="2746"/>
                      </a:cubicBezTo>
                      <a:cubicBezTo>
                        <a:pt x="294" y="1814"/>
                        <a:pt x="953" y="229"/>
                        <a:pt x="2267" y="229"/>
                      </a:cubicBezTo>
                      <a:close/>
                      <a:moveTo>
                        <a:pt x="2256" y="0"/>
                      </a:moveTo>
                      <a:cubicBezTo>
                        <a:pt x="1839" y="0"/>
                        <a:pt x="1415" y="155"/>
                        <a:pt x="1069" y="501"/>
                      </a:cubicBezTo>
                      <a:cubicBezTo>
                        <a:pt x="1" y="1569"/>
                        <a:pt x="756" y="3399"/>
                        <a:pt x="2267" y="3399"/>
                      </a:cubicBezTo>
                      <a:cubicBezTo>
                        <a:pt x="3199" y="3392"/>
                        <a:pt x="3961" y="2637"/>
                        <a:pt x="3961" y="1698"/>
                      </a:cubicBezTo>
                      <a:cubicBezTo>
                        <a:pt x="3961" y="677"/>
                        <a:pt x="3126" y="0"/>
                        <a:pt x="225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9"/>
                <p:cNvSpPr/>
                <p:nvPr/>
              </p:nvSpPr>
              <p:spPr>
                <a:xfrm>
                  <a:off x="7648079" y="1167702"/>
                  <a:ext cx="440418" cy="377196"/>
                </a:xfrm>
                <a:custGeom>
                  <a:avLst/>
                  <a:gdLst/>
                  <a:ahLst/>
                  <a:cxnLst/>
                  <a:rect l="l" t="t" r="r" b="b"/>
                  <a:pathLst>
                    <a:path w="3968" h="3400" extrusionOk="0">
                      <a:moveTo>
                        <a:pt x="2273" y="229"/>
                      </a:moveTo>
                      <a:cubicBezTo>
                        <a:pt x="3083" y="229"/>
                        <a:pt x="3743" y="889"/>
                        <a:pt x="3743" y="1698"/>
                      </a:cubicBezTo>
                      <a:cubicBezTo>
                        <a:pt x="3743" y="2591"/>
                        <a:pt x="3017" y="3179"/>
                        <a:pt x="2259" y="3179"/>
                      </a:cubicBezTo>
                      <a:cubicBezTo>
                        <a:pt x="1896" y="3179"/>
                        <a:pt x="1527" y="3045"/>
                        <a:pt x="1225" y="2746"/>
                      </a:cubicBezTo>
                      <a:cubicBezTo>
                        <a:pt x="300" y="1814"/>
                        <a:pt x="953" y="229"/>
                        <a:pt x="2273" y="229"/>
                      </a:cubicBezTo>
                      <a:close/>
                      <a:moveTo>
                        <a:pt x="2257" y="0"/>
                      </a:moveTo>
                      <a:cubicBezTo>
                        <a:pt x="1840" y="0"/>
                        <a:pt x="1415" y="155"/>
                        <a:pt x="1069" y="501"/>
                      </a:cubicBezTo>
                      <a:cubicBezTo>
                        <a:pt x="1" y="1569"/>
                        <a:pt x="763" y="3399"/>
                        <a:pt x="2273" y="3399"/>
                      </a:cubicBezTo>
                      <a:cubicBezTo>
                        <a:pt x="3205" y="3392"/>
                        <a:pt x="3960" y="2637"/>
                        <a:pt x="3967" y="1698"/>
                      </a:cubicBezTo>
                      <a:cubicBezTo>
                        <a:pt x="3967" y="677"/>
                        <a:pt x="3130" y="0"/>
                        <a:pt x="22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9"/>
                <p:cNvSpPr/>
                <p:nvPr/>
              </p:nvSpPr>
              <p:spPr>
                <a:xfrm>
                  <a:off x="7629987" y="1080725"/>
                  <a:ext cx="283253" cy="335815"/>
                </a:xfrm>
                <a:custGeom>
                  <a:avLst/>
                  <a:gdLst/>
                  <a:ahLst/>
                  <a:cxnLst/>
                  <a:rect l="l" t="t" r="r" b="b"/>
                  <a:pathLst>
                    <a:path w="2552" h="3027" extrusionOk="0">
                      <a:moveTo>
                        <a:pt x="667" y="1258"/>
                      </a:moveTo>
                      <a:lnTo>
                        <a:pt x="2171" y="2421"/>
                      </a:lnTo>
                      <a:lnTo>
                        <a:pt x="266" y="2782"/>
                      </a:lnTo>
                      <a:lnTo>
                        <a:pt x="667" y="1258"/>
                      </a:lnTo>
                      <a:close/>
                      <a:moveTo>
                        <a:pt x="850" y="0"/>
                      </a:moveTo>
                      <a:cubicBezTo>
                        <a:pt x="809" y="0"/>
                        <a:pt x="768" y="23"/>
                        <a:pt x="749" y="74"/>
                      </a:cubicBezTo>
                      <a:lnTo>
                        <a:pt x="504" y="1006"/>
                      </a:lnTo>
                      <a:cubicBezTo>
                        <a:pt x="497" y="1026"/>
                        <a:pt x="490" y="1047"/>
                        <a:pt x="490" y="1067"/>
                      </a:cubicBezTo>
                      <a:lnTo>
                        <a:pt x="7" y="2890"/>
                      </a:lnTo>
                      <a:cubicBezTo>
                        <a:pt x="0" y="2924"/>
                        <a:pt x="7" y="2965"/>
                        <a:pt x="34" y="2992"/>
                      </a:cubicBezTo>
                      <a:cubicBezTo>
                        <a:pt x="55" y="3020"/>
                        <a:pt x="89" y="3027"/>
                        <a:pt x="116" y="3027"/>
                      </a:cubicBezTo>
                      <a:lnTo>
                        <a:pt x="137" y="3027"/>
                      </a:lnTo>
                      <a:lnTo>
                        <a:pt x="2457" y="2598"/>
                      </a:lnTo>
                      <a:cubicBezTo>
                        <a:pt x="2497" y="2584"/>
                        <a:pt x="2531" y="2550"/>
                        <a:pt x="2538" y="2509"/>
                      </a:cubicBezTo>
                      <a:cubicBezTo>
                        <a:pt x="2552" y="2469"/>
                        <a:pt x="2538" y="2428"/>
                        <a:pt x="2504" y="2401"/>
                      </a:cubicBezTo>
                      <a:lnTo>
                        <a:pt x="735" y="1026"/>
                      </a:lnTo>
                      <a:lnTo>
                        <a:pt x="967" y="135"/>
                      </a:lnTo>
                      <a:cubicBezTo>
                        <a:pt x="979" y="53"/>
                        <a:pt x="914" y="0"/>
                        <a:pt x="85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9"/>
                <p:cNvSpPr/>
                <p:nvPr/>
              </p:nvSpPr>
              <p:spPr>
                <a:xfrm>
                  <a:off x="7402452" y="1129428"/>
                  <a:ext cx="254062" cy="287113"/>
                </a:xfrm>
                <a:custGeom>
                  <a:avLst/>
                  <a:gdLst/>
                  <a:ahLst/>
                  <a:cxnLst/>
                  <a:rect l="l" t="t" r="r" b="b"/>
                  <a:pathLst>
                    <a:path w="2289" h="2588" extrusionOk="0">
                      <a:moveTo>
                        <a:pt x="157" y="0"/>
                      </a:moveTo>
                      <a:cubicBezTo>
                        <a:pt x="75" y="0"/>
                        <a:pt x="0" y="100"/>
                        <a:pt x="71" y="186"/>
                      </a:cubicBezTo>
                      <a:lnTo>
                        <a:pt x="2084" y="2553"/>
                      </a:lnTo>
                      <a:cubicBezTo>
                        <a:pt x="2105" y="2574"/>
                        <a:pt x="2132" y="2588"/>
                        <a:pt x="2166" y="2588"/>
                      </a:cubicBezTo>
                      <a:cubicBezTo>
                        <a:pt x="2193" y="2588"/>
                        <a:pt x="2221" y="2581"/>
                        <a:pt x="2241" y="2567"/>
                      </a:cubicBezTo>
                      <a:cubicBezTo>
                        <a:pt x="2282" y="2526"/>
                        <a:pt x="2289" y="2458"/>
                        <a:pt x="2255" y="2411"/>
                      </a:cubicBezTo>
                      <a:lnTo>
                        <a:pt x="241" y="43"/>
                      </a:lnTo>
                      <a:cubicBezTo>
                        <a:pt x="216" y="13"/>
                        <a:pt x="186" y="0"/>
                        <a:pt x="1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9"/>
                <p:cNvSpPr/>
                <p:nvPr/>
              </p:nvSpPr>
              <p:spPr>
                <a:xfrm>
                  <a:off x="7303003" y="938389"/>
                  <a:ext cx="144290" cy="430558"/>
                </a:xfrm>
                <a:custGeom>
                  <a:avLst/>
                  <a:gdLst/>
                  <a:ahLst/>
                  <a:cxnLst/>
                  <a:rect l="l" t="t" r="r" b="b"/>
                  <a:pathLst>
                    <a:path w="1300" h="3881" extrusionOk="0">
                      <a:moveTo>
                        <a:pt x="799" y="1"/>
                      </a:moveTo>
                      <a:cubicBezTo>
                        <a:pt x="732" y="1"/>
                        <a:pt x="665" y="61"/>
                        <a:pt x="694" y="146"/>
                      </a:cubicBezTo>
                      <a:lnTo>
                        <a:pt x="1082" y="1275"/>
                      </a:lnTo>
                      <a:cubicBezTo>
                        <a:pt x="1035" y="1466"/>
                        <a:pt x="790" y="2459"/>
                        <a:pt x="708" y="2670"/>
                      </a:cubicBezTo>
                      <a:cubicBezTo>
                        <a:pt x="633" y="2860"/>
                        <a:pt x="205" y="3486"/>
                        <a:pt x="48" y="3711"/>
                      </a:cubicBezTo>
                      <a:cubicBezTo>
                        <a:pt x="0" y="3779"/>
                        <a:pt x="48" y="3874"/>
                        <a:pt x="137" y="3881"/>
                      </a:cubicBezTo>
                      <a:cubicBezTo>
                        <a:pt x="171" y="3881"/>
                        <a:pt x="205" y="3860"/>
                        <a:pt x="225" y="3833"/>
                      </a:cubicBezTo>
                      <a:cubicBezTo>
                        <a:pt x="286" y="3745"/>
                        <a:pt x="810" y="2990"/>
                        <a:pt x="905" y="2745"/>
                      </a:cubicBezTo>
                      <a:cubicBezTo>
                        <a:pt x="1001" y="2500"/>
                        <a:pt x="1286" y="1343"/>
                        <a:pt x="1300" y="1296"/>
                      </a:cubicBezTo>
                      <a:cubicBezTo>
                        <a:pt x="1300" y="1275"/>
                        <a:pt x="1300" y="1255"/>
                        <a:pt x="1300" y="1234"/>
                      </a:cubicBezTo>
                      <a:lnTo>
                        <a:pt x="899" y="78"/>
                      </a:lnTo>
                      <a:cubicBezTo>
                        <a:pt x="880" y="23"/>
                        <a:pt x="840" y="1"/>
                        <a:pt x="7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9"/>
                <p:cNvSpPr/>
                <p:nvPr/>
              </p:nvSpPr>
              <p:spPr>
                <a:xfrm>
                  <a:off x="7417103" y="1066525"/>
                  <a:ext cx="285473" cy="186934"/>
                </a:xfrm>
                <a:custGeom>
                  <a:avLst/>
                  <a:gdLst/>
                  <a:ahLst/>
                  <a:cxnLst/>
                  <a:rect l="l" t="t" r="r" b="b"/>
                  <a:pathLst>
                    <a:path w="2572" h="1685" extrusionOk="0">
                      <a:moveTo>
                        <a:pt x="165" y="1"/>
                      </a:moveTo>
                      <a:cubicBezTo>
                        <a:pt x="69" y="1"/>
                        <a:pt x="1" y="140"/>
                        <a:pt x="109" y="209"/>
                      </a:cubicBezTo>
                      <a:lnTo>
                        <a:pt x="2367" y="1665"/>
                      </a:lnTo>
                      <a:cubicBezTo>
                        <a:pt x="2381" y="1678"/>
                        <a:pt x="2401" y="1685"/>
                        <a:pt x="2422" y="1685"/>
                      </a:cubicBezTo>
                      <a:cubicBezTo>
                        <a:pt x="2531" y="1678"/>
                        <a:pt x="2572" y="1542"/>
                        <a:pt x="2483" y="1481"/>
                      </a:cubicBezTo>
                      <a:lnTo>
                        <a:pt x="224" y="18"/>
                      </a:lnTo>
                      <a:cubicBezTo>
                        <a:pt x="204" y="6"/>
                        <a:pt x="184" y="1"/>
                        <a:pt x="16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9"/>
                <p:cNvSpPr/>
                <p:nvPr/>
              </p:nvSpPr>
              <p:spPr>
                <a:xfrm>
                  <a:off x="7270482" y="1320466"/>
                  <a:ext cx="83244" cy="71113"/>
                </a:xfrm>
                <a:custGeom>
                  <a:avLst/>
                  <a:gdLst/>
                  <a:ahLst/>
                  <a:cxnLst/>
                  <a:rect l="l" t="t" r="r" b="b"/>
                  <a:pathLst>
                    <a:path w="750" h="641" extrusionOk="0">
                      <a:moveTo>
                        <a:pt x="430" y="226"/>
                      </a:moveTo>
                      <a:cubicBezTo>
                        <a:pt x="484" y="226"/>
                        <a:pt x="532" y="267"/>
                        <a:pt x="532" y="321"/>
                      </a:cubicBezTo>
                      <a:cubicBezTo>
                        <a:pt x="532" y="382"/>
                        <a:pt x="480" y="424"/>
                        <a:pt x="428" y="424"/>
                      </a:cubicBezTo>
                      <a:cubicBezTo>
                        <a:pt x="404" y="424"/>
                        <a:pt x="381" y="415"/>
                        <a:pt x="362" y="396"/>
                      </a:cubicBezTo>
                      <a:cubicBezTo>
                        <a:pt x="293" y="335"/>
                        <a:pt x="341" y="226"/>
                        <a:pt x="430" y="226"/>
                      </a:cubicBezTo>
                      <a:close/>
                      <a:moveTo>
                        <a:pt x="428" y="1"/>
                      </a:moveTo>
                      <a:cubicBezTo>
                        <a:pt x="349" y="1"/>
                        <a:pt x="269" y="30"/>
                        <a:pt x="205" y="97"/>
                      </a:cubicBezTo>
                      <a:cubicBezTo>
                        <a:pt x="1" y="301"/>
                        <a:pt x="144" y="641"/>
                        <a:pt x="430" y="641"/>
                      </a:cubicBezTo>
                      <a:cubicBezTo>
                        <a:pt x="606" y="641"/>
                        <a:pt x="749" y="498"/>
                        <a:pt x="749" y="321"/>
                      </a:cubicBezTo>
                      <a:cubicBezTo>
                        <a:pt x="749" y="128"/>
                        <a:pt x="591" y="1"/>
                        <a:pt x="42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9"/>
                <p:cNvSpPr/>
                <p:nvPr/>
              </p:nvSpPr>
              <p:spPr>
                <a:xfrm>
                  <a:off x="7851972" y="1320466"/>
                  <a:ext cx="83244" cy="71113"/>
                </a:xfrm>
                <a:custGeom>
                  <a:avLst/>
                  <a:gdLst/>
                  <a:ahLst/>
                  <a:cxnLst/>
                  <a:rect l="l" t="t" r="r" b="b"/>
                  <a:pathLst>
                    <a:path w="750" h="641" extrusionOk="0">
                      <a:moveTo>
                        <a:pt x="436" y="226"/>
                      </a:moveTo>
                      <a:cubicBezTo>
                        <a:pt x="565" y="226"/>
                        <a:pt x="565" y="423"/>
                        <a:pt x="436" y="423"/>
                      </a:cubicBezTo>
                      <a:cubicBezTo>
                        <a:pt x="300" y="423"/>
                        <a:pt x="300" y="226"/>
                        <a:pt x="436" y="226"/>
                      </a:cubicBezTo>
                      <a:close/>
                      <a:moveTo>
                        <a:pt x="431" y="1"/>
                      </a:moveTo>
                      <a:cubicBezTo>
                        <a:pt x="352" y="1"/>
                        <a:pt x="271" y="30"/>
                        <a:pt x="205" y="97"/>
                      </a:cubicBezTo>
                      <a:cubicBezTo>
                        <a:pt x="1" y="301"/>
                        <a:pt x="150" y="641"/>
                        <a:pt x="436" y="641"/>
                      </a:cubicBezTo>
                      <a:cubicBezTo>
                        <a:pt x="606" y="641"/>
                        <a:pt x="749" y="498"/>
                        <a:pt x="749" y="321"/>
                      </a:cubicBezTo>
                      <a:cubicBezTo>
                        <a:pt x="749" y="128"/>
                        <a:pt x="594" y="1"/>
                        <a:pt x="4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9"/>
                <p:cNvSpPr/>
                <p:nvPr/>
              </p:nvSpPr>
              <p:spPr>
                <a:xfrm>
                  <a:off x="7620885" y="1079837"/>
                  <a:ext cx="165490" cy="24961"/>
                </a:xfrm>
                <a:custGeom>
                  <a:avLst/>
                  <a:gdLst/>
                  <a:ahLst/>
                  <a:cxnLst/>
                  <a:rect l="l" t="t" r="r" b="b"/>
                  <a:pathLst>
                    <a:path w="1491" h="225" extrusionOk="0">
                      <a:moveTo>
                        <a:pt x="137" y="0"/>
                      </a:moveTo>
                      <a:cubicBezTo>
                        <a:pt x="1" y="14"/>
                        <a:pt x="1" y="211"/>
                        <a:pt x="137" y="225"/>
                      </a:cubicBezTo>
                      <a:lnTo>
                        <a:pt x="1355" y="225"/>
                      </a:lnTo>
                      <a:cubicBezTo>
                        <a:pt x="1491" y="211"/>
                        <a:pt x="1491" y="14"/>
                        <a:pt x="135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507" name="Google Shape;1507;p39"/>
          <p:cNvSpPr/>
          <p:nvPr/>
        </p:nvSpPr>
        <p:spPr>
          <a:xfrm>
            <a:off x="3985591" y="3737107"/>
            <a:ext cx="790601" cy="318998"/>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400" b="1" i="0" u="none" strike="noStrike" cap="none">
                <a:solidFill>
                  <a:schemeClr val="dk1"/>
                </a:solidFill>
                <a:latin typeface="Lato"/>
                <a:ea typeface="Lato"/>
                <a:cs typeface="Lato"/>
                <a:sym typeface="Lato"/>
              </a:rPr>
              <a:t>Django</a:t>
            </a:r>
            <a:endParaRPr sz="1400" b="1" i="0" u="none" strike="noStrike" cap="none">
              <a:solidFill>
                <a:schemeClr val="dk1"/>
              </a:solidFill>
              <a:latin typeface="Lato"/>
              <a:ea typeface="Lato"/>
              <a:cs typeface="Lato"/>
              <a:sym typeface="Lato"/>
            </a:endParaRPr>
          </a:p>
        </p:txBody>
      </p:sp>
      <p:sp>
        <p:nvSpPr>
          <p:cNvPr id="1508" name="Google Shape;1508;p39"/>
          <p:cNvSpPr txBox="1"/>
          <p:nvPr/>
        </p:nvSpPr>
        <p:spPr>
          <a:xfrm>
            <a:off x="2509576" y="3737106"/>
            <a:ext cx="921300" cy="41469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chemeClr val="dk1"/>
                </a:solidFill>
                <a:latin typeface="Lato"/>
                <a:ea typeface="Lato"/>
                <a:cs typeface="Lato"/>
                <a:sym typeface="Lato"/>
              </a:rPr>
              <a:t>React Js</a:t>
            </a:r>
            <a:endParaRPr sz="1300" b="1" i="0" u="none" strike="noStrike" cap="none">
              <a:solidFill>
                <a:schemeClr val="dk1"/>
              </a:solidFill>
              <a:latin typeface="Lato"/>
              <a:ea typeface="Lato"/>
              <a:cs typeface="Lato"/>
              <a:sym typeface="Lato"/>
            </a:endParaRPr>
          </a:p>
        </p:txBody>
      </p:sp>
      <p:sp>
        <p:nvSpPr>
          <p:cNvPr id="1509" name="Google Shape;1509;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40"/>
          <p:cNvSpPr txBox="1">
            <a:spLocks noGrp="1"/>
          </p:cNvSpPr>
          <p:nvPr>
            <p:ph type="title"/>
          </p:nvPr>
        </p:nvSpPr>
        <p:spPr>
          <a:xfrm>
            <a:off x="3421899" y="203317"/>
            <a:ext cx="5023200" cy="73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US" sz="3400" dirty="0">
                <a:solidFill>
                  <a:srgbClr val="6D1E1E"/>
                </a:solidFill>
              </a:rPr>
              <a:t>Conclusion</a:t>
            </a:r>
            <a:endParaRPr sz="3400" dirty="0">
              <a:solidFill>
                <a:srgbClr val="6D1E1E"/>
              </a:solidFill>
            </a:endParaRPr>
          </a:p>
        </p:txBody>
      </p:sp>
      <p:sp>
        <p:nvSpPr>
          <p:cNvPr id="1515" name="Google Shape;1515;p40"/>
          <p:cNvSpPr txBox="1">
            <a:spLocks noGrp="1"/>
          </p:cNvSpPr>
          <p:nvPr>
            <p:ph type="subTitle" idx="3"/>
          </p:nvPr>
        </p:nvSpPr>
        <p:spPr>
          <a:xfrm>
            <a:off x="3609549" y="930096"/>
            <a:ext cx="5023200" cy="3549017"/>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SzPts val="2400"/>
              <a:buNone/>
            </a:pPr>
            <a:r>
              <a:rPr lang="en-US" sz="1400" dirty="0">
                <a:latin typeface="Lato" panose="020F0502020204030203" pitchFamily="34" charset="0"/>
                <a:ea typeface="Lato" panose="020F0502020204030203" pitchFamily="34" charset="0"/>
                <a:cs typeface="Lato" panose="020F0502020204030203" pitchFamily="34" charset="0"/>
              </a:rPr>
              <a:t>The Bangladeshi Road Sign Detection System,</a:t>
            </a:r>
            <a:r>
              <a:rPr lang="en-US" sz="1400" dirty="0">
                <a:effectLst/>
                <a:latin typeface="Lato" panose="020F0502020204030203" pitchFamily="34" charset="0"/>
                <a:ea typeface="Lato" panose="020F0502020204030203" pitchFamily="34" charset="0"/>
                <a:cs typeface="Lato" panose="020F0502020204030203" pitchFamily="34" charset="0"/>
              </a:rPr>
              <a:t> Using Deep Learning Techniques for Driver Assistance Systems, and incorporating VGG-16 for real-time detection</a:t>
            </a:r>
            <a:r>
              <a:rPr lang="en-US" sz="1400" dirty="0">
                <a:latin typeface="Lato" panose="020F0502020204030203" pitchFamily="34" charset="0"/>
                <a:ea typeface="Lato" panose="020F0502020204030203" pitchFamily="34" charset="0"/>
                <a:cs typeface="Lato" panose="020F0502020204030203" pitchFamily="34" charset="0"/>
              </a:rPr>
              <a:t>, can improve environmental and socioeconomic issues by lowering accidents, traffic violations, and pollution. It detects numerous traffic signs in real time and provides Bangla voice help. Future work will involve increasing the dataset and developing a live video traffic sign identification software to solve these constraints and promote safer driving.</a:t>
            </a:r>
            <a:endParaRPr sz="1400" dirty="0">
              <a:latin typeface="Lato" panose="020F0502020204030203" pitchFamily="34" charset="0"/>
              <a:ea typeface="Lato" panose="020F0502020204030203" pitchFamily="34" charset="0"/>
              <a:cs typeface="Lato" panose="020F0502020204030203" pitchFamily="34" charset="0"/>
            </a:endParaRPr>
          </a:p>
        </p:txBody>
      </p:sp>
      <p:cxnSp>
        <p:nvCxnSpPr>
          <p:cNvPr id="1516" name="Google Shape;1516;p40"/>
          <p:cNvCxnSpPr/>
          <p:nvPr/>
        </p:nvCxnSpPr>
        <p:spPr>
          <a:xfrm>
            <a:off x="5019099" y="888075"/>
            <a:ext cx="1828800" cy="0"/>
          </a:xfrm>
          <a:prstGeom prst="straightConnector1">
            <a:avLst/>
          </a:prstGeom>
          <a:noFill/>
          <a:ln w="38100" cap="rnd" cmpd="sng">
            <a:solidFill>
              <a:schemeClr val="lt1"/>
            </a:solidFill>
            <a:prstDash val="dash"/>
            <a:round/>
            <a:headEnd type="none" w="sm" len="sm"/>
            <a:tailEnd type="none" w="sm" len="sm"/>
          </a:ln>
        </p:spPr>
      </p:cxnSp>
      <p:grpSp>
        <p:nvGrpSpPr>
          <p:cNvPr id="1517" name="Google Shape;1517;p40"/>
          <p:cNvGrpSpPr/>
          <p:nvPr/>
        </p:nvGrpSpPr>
        <p:grpSpPr>
          <a:xfrm>
            <a:off x="2858725" y="2891700"/>
            <a:ext cx="640475" cy="1129550"/>
            <a:chOff x="2858725" y="2891700"/>
            <a:chExt cx="640475" cy="1129550"/>
          </a:xfrm>
        </p:grpSpPr>
        <p:sp>
          <p:nvSpPr>
            <p:cNvPr id="1518" name="Google Shape;1518;p40"/>
            <p:cNvSpPr/>
            <p:nvPr/>
          </p:nvSpPr>
          <p:spPr>
            <a:xfrm>
              <a:off x="3316200" y="3838250"/>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9" name="Google Shape;1519;p40"/>
            <p:cNvGrpSpPr/>
            <p:nvPr/>
          </p:nvGrpSpPr>
          <p:grpSpPr>
            <a:xfrm>
              <a:off x="2858725" y="3474987"/>
              <a:ext cx="183091" cy="182675"/>
              <a:chOff x="769774" y="772251"/>
              <a:chExt cx="148673" cy="148928"/>
            </a:xfrm>
          </p:grpSpPr>
          <p:sp>
            <p:nvSpPr>
              <p:cNvPr id="1520" name="Google Shape;1520;p40"/>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40"/>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2" name="Google Shape;1522;p40"/>
            <p:cNvSpPr/>
            <p:nvPr/>
          </p:nvSpPr>
          <p:spPr>
            <a:xfrm>
              <a:off x="3133046" y="289170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3" name="Google Shape;1523;p40"/>
          <p:cNvGrpSpPr/>
          <p:nvPr/>
        </p:nvGrpSpPr>
        <p:grpSpPr>
          <a:xfrm>
            <a:off x="621732" y="720075"/>
            <a:ext cx="533996" cy="1223650"/>
            <a:chOff x="621732" y="720075"/>
            <a:chExt cx="533996" cy="1223650"/>
          </a:xfrm>
        </p:grpSpPr>
        <p:sp>
          <p:nvSpPr>
            <p:cNvPr id="1524" name="Google Shape;1524;p40"/>
            <p:cNvSpPr/>
            <p:nvPr/>
          </p:nvSpPr>
          <p:spPr>
            <a:xfrm>
              <a:off x="621732" y="1760725"/>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40"/>
            <p:cNvSpPr/>
            <p:nvPr/>
          </p:nvSpPr>
          <p:spPr>
            <a:xfrm>
              <a:off x="713214" y="720075"/>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40"/>
            <p:cNvSpPr/>
            <p:nvPr/>
          </p:nvSpPr>
          <p:spPr>
            <a:xfrm>
              <a:off x="972728" y="102130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7" name="Google Shape;1527;p40"/>
          <p:cNvGrpSpPr/>
          <p:nvPr/>
        </p:nvGrpSpPr>
        <p:grpSpPr>
          <a:xfrm>
            <a:off x="553398" y="720087"/>
            <a:ext cx="2788931" cy="3751389"/>
            <a:chOff x="553398" y="720087"/>
            <a:chExt cx="2788931" cy="3751389"/>
          </a:xfrm>
        </p:grpSpPr>
        <p:sp>
          <p:nvSpPr>
            <p:cNvPr id="1528" name="Google Shape;1528;p40"/>
            <p:cNvSpPr/>
            <p:nvPr/>
          </p:nvSpPr>
          <p:spPr>
            <a:xfrm>
              <a:off x="553398" y="741524"/>
              <a:ext cx="2788931" cy="2443616"/>
            </a:xfrm>
            <a:custGeom>
              <a:avLst/>
              <a:gdLst/>
              <a:ahLst/>
              <a:cxnLst/>
              <a:rect l="l" t="t" r="r" b="b"/>
              <a:pathLst>
                <a:path w="16271" h="14272" extrusionOk="0">
                  <a:moveTo>
                    <a:pt x="10321" y="1"/>
                  </a:moveTo>
                  <a:cubicBezTo>
                    <a:pt x="9763" y="1"/>
                    <a:pt x="9211" y="99"/>
                    <a:pt x="8709" y="296"/>
                  </a:cubicBezTo>
                  <a:cubicBezTo>
                    <a:pt x="5593" y="1514"/>
                    <a:pt x="5355" y="4657"/>
                    <a:pt x="3368" y="6889"/>
                  </a:cubicBezTo>
                  <a:cubicBezTo>
                    <a:pt x="1388" y="9114"/>
                    <a:pt x="1" y="11420"/>
                    <a:pt x="1831" y="13373"/>
                  </a:cubicBezTo>
                  <a:cubicBezTo>
                    <a:pt x="2394" y="13973"/>
                    <a:pt x="3207" y="14272"/>
                    <a:pt x="4166" y="14272"/>
                  </a:cubicBezTo>
                  <a:cubicBezTo>
                    <a:pt x="6775" y="14272"/>
                    <a:pt x="10466" y="12060"/>
                    <a:pt x="13172" y="7678"/>
                  </a:cubicBezTo>
                  <a:cubicBezTo>
                    <a:pt x="16271" y="2645"/>
                    <a:pt x="13220" y="1"/>
                    <a:pt x="10321" y="1"/>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40"/>
            <p:cNvSpPr/>
            <p:nvPr/>
          </p:nvSpPr>
          <p:spPr>
            <a:xfrm>
              <a:off x="713275" y="4379976"/>
              <a:ext cx="23283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0" name="Google Shape;1530;p40"/>
            <p:cNvGrpSpPr/>
            <p:nvPr/>
          </p:nvGrpSpPr>
          <p:grpSpPr>
            <a:xfrm>
              <a:off x="1172560" y="720087"/>
              <a:ext cx="1409928" cy="3703320"/>
              <a:chOff x="1172560" y="720087"/>
              <a:chExt cx="1409928" cy="3703320"/>
            </a:xfrm>
          </p:grpSpPr>
          <p:sp>
            <p:nvSpPr>
              <p:cNvPr id="1531" name="Google Shape;1531;p40"/>
              <p:cNvSpPr/>
              <p:nvPr/>
            </p:nvSpPr>
            <p:spPr>
              <a:xfrm>
                <a:off x="1340243" y="4118410"/>
                <a:ext cx="162801" cy="210107"/>
              </a:xfrm>
              <a:custGeom>
                <a:avLst/>
                <a:gdLst/>
                <a:ahLst/>
                <a:cxnLst/>
                <a:rect l="l" t="t" r="r" b="b"/>
                <a:pathLst>
                  <a:path w="1334" h="1716" extrusionOk="0">
                    <a:moveTo>
                      <a:pt x="1334" y="1"/>
                    </a:moveTo>
                    <a:lnTo>
                      <a:pt x="177" y="246"/>
                    </a:lnTo>
                    <a:cubicBezTo>
                      <a:pt x="82" y="933"/>
                      <a:pt x="14" y="1409"/>
                      <a:pt x="0" y="1484"/>
                    </a:cubicBezTo>
                    <a:lnTo>
                      <a:pt x="1103" y="1715"/>
                    </a:lnTo>
                    <a:cubicBezTo>
                      <a:pt x="1116" y="1593"/>
                      <a:pt x="1157" y="647"/>
                      <a:pt x="1334"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40"/>
              <p:cNvSpPr/>
              <p:nvPr/>
            </p:nvSpPr>
            <p:spPr>
              <a:xfrm>
                <a:off x="1963745" y="3118809"/>
                <a:ext cx="271661" cy="1184729"/>
              </a:xfrm>
              <a:custGeom>
                <a:avLst/>
                <a:gdLst/>
                <a:ahLst/>
                <a:cxnLst/>
                <a:rect l="l" t="t" r="r" b="b"/>
                <a:pathLst>
                  <a:path w="2226" h="9676" extrusionOk="0">
                    <a:moveTo>
                      <a:pt x="2103" y="0"/>
                    </a:moveTo>
                    <a:lnTo>
                      <a:pt x="2103" y="0"/>
                    </a:lnTo>
                    <a:cubicBezTo>
                      <a:pt x="1402" y="170"/>
                      <a:pt x="300" y="279"/>
                      <a:pt x="1" y="354"/>
                    </a:cubicBezTo>
                    <a:lnTo>
                      <a:pt x="695" y="9580"/>
                    </a:lnTo>
                    <a:lnTo>
                      <a:pt x="1749" y="9675"/>
                    </a:lnTo>
                    <a:cubicBezTo>
                      <a:pt x="1749" y="9675"/>
                      <a:pt x="2226" y="701"/>
                      <a:pt x="2103"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40"/>
              <p:cNvSpPr/>
              <p:nvPr/>
            </p:nvSpPr>
            <p:spPr>
              <a:xfrm>
                <a:off x="1300336" y="2402413"/>
                <a:ext cx="969120" cy="1786889"/>
              </a:xfrm>
              <a:custGeom>
                <a:avLst/>
                <a:gdLst/>
                <a:ahLst/>
                <a:cxnLst/>
                <a:rect l="l" t="t" r="r" b="b"/>
                <a:pathLst>
                  <a:path w="7941" h="14594" extrusionOk="0">
                    <a:moveTo>
                      <a:pt x="1681" y="0"/>
                    </a:moveTo>
                    <a:cubicBezTo>
                      <a:pt x="1681" y="0"/>
                      <a:pt x="1443" y="749"/>
                      <a:pt x="1348" y="2035"/>
                    </a:cubicBezTo>
                    <a:cubicBezTo>
                      <a:pt x="1266" y="3191"/>
                      <a:pt x="1225" y="4334"/>
                      <a:pt x="1083" y="5484"/>
                    </a:cubicBezTo>
                    <a:cubicBezTo>
                      <a:pt x="933" y="6688"/>
                      <a:pt x="736" y="7913"/>
                      <a:pt x="586" y="9103"/>
                    </a:cubicBezTo>
                    <a:cubicBezTo>
                      <a:pt x="450" y="10158"/>
                      <a:pt x="334" y="11219"/>
                      <a:pt x="246" y="12281"/>
                    </a:cubicBezTo>
                    <a:cubicBezTo>
                      <a:pt x="232" y="12430"/>
                      <a:pt x="48" y="14594"/>
                      <a:pt x="1" y="14594"/>
                    </a:cubicBezTo>
                    <a:cubicBezTo>
                      <a:pt x="8" y="14594"/>
                      <a:pt x="2015" y="14560"/>
                      <a:pt x="2028" y="14560"/>
                    </a:cubicBezTo>
                    <a:cubicBezTo>
                      <a:pt x="2083" y="14485"/>
                      <a:pt x="2117" y="14403"/>
                      <a:pt x="2144" y="14315"/>
                    </a:cubicBezTo>
                    <a:cubicBezTo>
                      <a:pt x="2185" y="14159"/>
                      <a:pt x="2205" y="14002"/>
                      <a:pt x="2246" y="13852"/>
                    </a:cubicBezTo>
                    <a:cubicBezTo>
                      <a:pt x="2341" y="13437"/>
                      <a:pt x="2443" y="13111"/>
                      <a:pt x="2552" y="12703"/>
                    </a:cubicBezTo>
                    <a:cubicBezTo>
                      <a:pt x="2607" y="12498"/>
                      <a:pt x="2668" y="12288"/>
                      <a:pt x="2729" y="12083"/>
                    </a:cubicBezTo>
                    <a:cubicBezTo>
                      <a:pt x="2797" y="11879"/>
                      <a:pt x="2831" y="11682"/>
                      <a:pt x="2879" y="11478"/>
                    </a:cubicBezTo>
                    <a:cubicBezTo>
                      <a:pt x="2913" y="11369"/>
                      <a:pt x="2954" y="11260"/>
                      <a:pt x="2994" y="11151"/>
                    </a:cubicBezTo>
                    <a:cubicBezTo>
                      <a:pt x="3287" y="10321"/>
                      <a:pt x="3409" y="9437"/>
                      <a:pt x="3559" y="8573"/>
                    </a:cubicBezTo>
                    <a:cubicBezTo>
                      <a:pt x="3593" y="8362"/>
                      <a:pt x="3627" y="8151"/>
                      <a:pt x="3675" y="7947"/>
                    </a:cubicBezTo>
                    <a:cubicBezTo>
                      <a:pt x="3777" y="7539"/>
                      <a:pt x="3933" y="7144"/>
                      <a:pt x="4049" y="6736"/>
                    </a:cubicBezTo>
                    <a:cubicBezTo>
                      <a:pt x="4117" y="6532"/>
                      <a:pt x="4185" y="6382"/>
                      <a:pt x="4260" y="6185"/>
                    </a:cubicBezTo>
                    <a:cubicBezTo>
                      <a:pt x="4313" y="6046"/>
                      <a:pt x="4683" y="5331"/>
                      <a:pt x="4689" y="5144"/>
                    </a:cubicBezTo>
                    <a:lnTo>
                      <a:pt x="4689" y="5144"/>
                    </a:lnTo>
                    <a:cubicBezTo>
                      <a:pt x="4691" y="5194"/>
                      <a:pt x="4703" y="5243"/>
                      <a:pt x="4709" y="5287"/>
                    </a:cubicBezTo>
                    <a:cubicBezTo>
                      <a:pt x="4777" y="5919"/>
                      <a:pt x="4784" y="6545"/>
                      <a:pt x="4886" y="7171"/>
                    </a:cubicBezTo>
                    <a:cubicBezTo>
                      <a:pt x="4927" y="7355"/>
                      <a:pt x="4954" y="7545"/>
                      <a:pt x="4961" y="7729"/>
                    </a:cubicBezTo>
                    <a:cubicBezTo>
                      <a:pt x="4967" y="7886"/>
                      <a:pt x="4954" y="8049"/>
                      <a:pt x="4961" y="8212"/>
                    </a:cubicBezTo>
                    <a:cubicBezTo>
                      <a:pt x="4981" y="8328"/>
                      <a:pt x="5001" y="8444"/>
                      <a:pt x="5029" y="8559"/>
                    </a:cubicBezTo>
                    <a:cubicBezTo>
                      <a:pt x="5110" y="8865"/>
                      <a:pt x="5158" y="9178"/>
                      <a:pt x="5172" y="9498"/>
                    </a:cubicBezTo>
                    <a:cubicBezTo>
                      <a:pt x="5172" y="9750"/>
                      <a:pt x="5253" y="9988"/>
                      <a:pt x="5301" y="10240"/>
                    </a:cubicBezTo>
                    <a:cubicBezTo>
                      <a:pt x="5355" y="10539"/>
                      <a:pt x="5389" y="10832"/>
                      <a:pt x="5403" y="11131"/>
                    </a:cubicBezTo>
                    <a:cubicBezTo>
                      <a:pt x="5416" y="11444"/>
                      <a:pt x="5410" y="11757"/>
                      <a:pt x="5430" y="12063"/>
                    </a:cubicBezTo>
                    <a:cubicBezTo>
                      <a:pt x="5457" y="12458"/>
                      <a:pt x="5512" y="12852"/>
                      <a:pt x="5580" y="13233"/>
                    </a:cubicBezTo>
                    <a:cubicBezTo>
                      <a:pt x="5593" y="13328"/>
                      <a:pt x="5770" y="14567"/>
                      <a:pt x="5743" y="14567"/>
                    </a:cubicBezTo>
                    <a:lnTo>
                      <a:pt x="7498" y="14594"/>
                    </a:lnTo>
                    <a:cubicBezTo>
                      <a:pt x="7560" y="14594"/>
                      <a:pt x="7580" y="11389"/>
                      <a:pt x="7587" y="11104"/>
                    </a:cubicBezTo>
                    <a:cubicBezTo>
                      <a:pt x="7594" y="10464"/>
                      <a:pt x="7689" y="9845"/>
                      <a:pt x="7730" y="9212"/>
                    </a:cubicBezTo>
                    <a:cubicBezTo>
                      <a:pt x="7750" y="8879"/>
                      <a:pt x="7764" y="8539"/>
                      <a:pt x="7764" y="8199"/>
                    </a:cubicBezTo>
                    <a:cubicBezTo>
                      <a:pt x="7764" y="7879"/>
                      <a:pt x="7709" y="7525"/>
                      <a:pt x="7757" y="7212"/>
                    </a:cubicBezTo>
                    <a:cubicBezTo>
                      <a:pt x="7839" y="6593"/>
                      <a:pt x="7832" y="5960"/>
                      <a:pt x="7845" y="5341"/>
                    </a:cubicBezTo>
                    <a:cubicBezTo>
                      <a:pt x="7873" y="4443"/>
                      <a:pt x="7941" y="3525"/>
                      <a:pt x="7859" y="2633"/>
                    </a:cubicBezTo>
                    <a:cubicBezTo>
                      <a:pt x="7736" y="1205"/>
                      <a:pt x="7628" y="150"/>
                      <a:pt x="7628" y="150"/>
                    </a:cubicBezTo>
                    <a:lnTo>
                      <a:pt x="168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40"/>
              <p:cNvSpPr/>
              <p:nvPr/>
            </p:nvSpPr>
            <p:spPr>
              <a:xfrm>
                <a:off x="1474731" y="3510740"/>
                <a:ext cx="248718" cy="288714"/>
              </a:xfrm>
              <a:custGeom>
                <a:avLst/>
                <a:gdLst/>
                <a:ahLst/>
                <a:cxnLst/>
                <a:rect l="l" t="t" r="r" b="b"/>
                <a:pathLst>
                  <a:path w="2038" h="2358" extrusionOk="0">
                    <a:moveTo>
                      <a:pt x="1982" y="0"/>
                    </a:moveTo>
                    <a:cubicBezTo>
                      <a:pt x="1968" y="0"/>
                      <a:pt x="1955" y="7"/>
                      <a:pt x="1946" y="24"/>
                    </a:cubicBezTo>
                    <a:lnTo>
                      <a:pt x="1457" y="868"/>
                    </a:lnTo>
                    <a:cubicBezTo>
                      <a:pt x="1286" y="1174"/>
                      <a:pt x="1096" y="1460"/>
                      <a:pt x="878" y="1725"/>
                    </a:cubicBezTo>
                    <a:cubicBezTo>
                      <a:pt x="654" y="1977"/>
                      <a:pt x="35" y="2283"/>
                      <a:pt x="28" y="2283"/>
                    </a:cubicBezTo>
                    <a:cubicBezTo>
                      <a:pt x="7" y="2290"/>
                      <a:pt x="1" y="2317"/>
                      <a:pt x="14" y="2337"/>
                    </a:cubicBezTo>
                    <a:cubicBezTo>
                      <a:pt x="14" y="2351"/>
                      <a:pt x="35" y="2358"/>
                      <a:pt x="48" y="2358"/>
                    </a:cubicBezTo>
                    <a:cubicBezTo>
                      <a:pt x="55" y="2358"/>
                      <a:pt x="55" y="2358"/>
                      <a:pt x="62" y="2351"/>
                    </a:cubicBezTo>
                    <a:cubicBezTo>
                      <a:pt x="89" y="2337"/>
                      <a:pt x="701" y="2038"/>
                      <a:pt x="933" y="1780"/>
                    </a:cubicBezTo>
                    <a:cubicBezTo>
                      <a:pt x="1157" y="1507"/>
                      <a:pt x="1354" y="1215"/>
                      <a:pt x="1525" y="909"/>
                    </a:cubicBezTo>
                    <a:lnTo>
                      <a:pt x="2014" y="65"/>
                    </a:lnTo>
                    <a:cubicBezTo>
                      <a:pt x="2038" y="33"/>
                      <a:pt x="2010" y="0"/>
                      <a:pt x="19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40"/>
              <p:cNvSpPr/>
              <p:nvPr/>
            </p:nvSpPr>
            <p:spPr>
              <a:xfrm>
                <a:off x="2167186" y="3371158"/>
                <a:ext cx="61630" cy="317487"/>
              </a:xfrm>
              <a:custGeom>
                <a:avLst/>
                <a:gdLst/>
                <a:ahLst/>
                <a:cxnLst/>
                <a:rect l="l" t="t" r="r" b="b"/>
                <a:pathLst>
                  <a:path w="505" h="2593" extrusionOk="0">
                    <a:moveTo>
                      <a:pt x="42" y="1"/>
                    </a:moveTo>
                    <a:cubicBezTo>
                      <a:pt x="14" y="1"/>
                      <a:pt x="1" y="21"/>
                      <a:pt x="1" y="48"/>
                    </a:cubicBezTo>
                    <a:cubicBezTo>
                      <a:pt x="48" y="375"/>
                      <a:pt x="110" y="695"/>
                      <a:pt x="191" y="1015"/>
                    </a:cubicBezTo>
                    <a:cubicBezTo>
                      <a:pt x="307" y="1518"/>
                      <a:pt x="423" y="2035"/>
                      <a:pt x="382" y="2545"/>
                    </a:cubicBezTo>
                    <a:cubicBezTo>
                      <a:pt x="382" y="2573"/>
                      <a:pt x="395" y="2586"/>
                      <a:pt x="423" y="2593"/>
                    </a:cubicBezTo>
                    <a:cubicBezTo>
                      <a:pt x="443" y="2593"/>
                      <a:pt x="457" y="2579"/>
                      <a:pt x="463" y="2559"/>
                    </a:cubicBezTo>
                    <a:cubicBezTo>
                      <a:pt x="504" y="2028"/>
                      <a:pt x="382" y="1504"/>
                      <a:pt x="266" y="1001"/>
                    </a:cubicBezTo>
                    <a:cubicBezTo>
                      <a:pt x="184" y="681"/>
                      <a:pt x="123" y="361"/>
                      <a:pt x="82" y="35"/>
                    </a:cubicBezTo>
                    <a:cubicBezTo>
                      <a:pt x="82" y="14"/>
                      <a:pt x="62" y="1"/>
                      <a:pt x="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40"/>
              <p:cNvSpPr/>
              <p:nvPr/>
            </p:nvSpPr>
            <p:spPr>
              <a:xfrm>
                <a:off x="1872459" y="2670679"/>
                <a:ext cx="83109" cy="275000"/>
              </a:xfrm>
              <a:custGeom>
                <a:avLst/>
                <a:gdLst/>
                <a:ahLst/>
                <a:cxnLst/>
                <a:rect l="l" t="t" r="r" b="b"/>
                <a:pathLst>
                  <a:path w="681" h="2246" extrusionOk="0">
                    <a:moveTo>
                      <a:pt x="640" y="0"/>
                    </a:moveTo>
                    <a:cubicBezTo>
                      <a:pt x="620" y="0"/>
                      <a:pt x="599" y="14"/>
                      <a:pt x="599" y="34"/>
                    </a:cubicBezTo>
                    <a:cubicBezTo>
                      <a:pt x="592" y="170"/>
                      <a:pt x="586" y="320"/>
                      <a:pt x="579" y="483"/>
                    </a:cubicBezTo>
                    <a:cubicBezTo>
                      <a:pt x="565" y="837"/>
                      <a:pt x="545" y="1245"/>
                      <a:pt x="504" y="1565"/>
                    </a:cubicBezTo>
                    <a:lnTo>
                      <a:pt x="504" y="1585"/>
                    </a:lnTo>
                    <a:cubicBezTo>
                      <a:pt x="484" y="1789"/>
                      <a:pt x="443" y="2164"/>
                      <a:pt x="82" y="2170"/>
                    </a:cubicBezTo>
                    <a:cubicBezTo>
                      <a:pt x="116" y="1415"/>
                      <a:pt x="184" y="82"/>
                      <a:pt x="184" y="68"/>
                    </a:cubicBezTo>
                    <a:cubicBezTo>
                      <a:pt x="184" y="41"/>
                      <a:pt x="164" y="27"/>
                      <a:pt x="143" y="20"/>
                    </a:cubicBezTo>
                    <a:cubicBezTo>
                      <a:pt x="123" y="20"/>
                      <a:pt x="103" y="41"/>
                      <a:pt x="103" y="61"/>
                    </a:cubicBezTo>
                    <a:cubicBezTo>
                      <a:pt x="103" y="75"/>
                      <a:pt x="41" y="1463"/>
                      <a:pt x="0" y="2204"/>
                    </a:cubicBezTo>
                    <a:cubicBezTo>
                      <a:pt x="0" y="2218"/>
                      <a:pt x="0" y="2225"/>
                      <a:pt x="7" y="2238"/>
                    </a:cubicBezTo>
                    <a:cubicBezTo>
                      <a:pt x="14" y="2245"/>
                      <a:pt x="28" y="2245"/>
                      <a:pt x="34" y="2245"/>
                    </a:cubicBezTo>
                    <a:lnTo>
                      <a:pt x="68" y="2245"/>
                    </a:lnTo>
                    <a:cubicBezTo>
                      <a:pt x="511" y="2245"/>
                      <a:pt x="565" y="1789"/>
                      <a:pt x="586" y="1592"/>
                    </a:cubicBezTo>
                    <a:lnTo>
                      <a:pt x="586" y="1572"/>
                    </a:lnTo>
                    <a:cubicBezTo>
                      <a:pt x="626" y="1252"/>
                      <a:pt x="640" y="844"/>
                      <a:pt x="660" y="483"/>
                    </a:cubicBezTo>
                    <a:cubicBezTo>
                      <a:pt x="667" y="327"/>
                      <a:pt x="674" y="177"/>
                      <a:pt x="681" y="41"/>
                    </a:cubicBezTo>
                    <a:cubicBezTo>
                      <a:pt x="681" y="20"/>
                      <a:pt x="660" y="0"/>
                      <a:pt x="6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40"/>
              <p:cNvSpPr/>
              <p:nvPr/>
            </p:nvSpPr>
            <p:spPr>
              <a:xfrm>
                <a:off x="1868310" y="2936251"/>
                <a:ext cx="14279" cy="88524"/>
              </a:xfrm>
              <a:custGeom>
                <a:avLst/>
                <a:gdLst/>
                <a:ahLst/>
                <a:cxnLst/>
                <a:rect l="l" t="t" r="r" b="b"/>
                <a:pathLst>
                  <a:path w="117" h="723" extrusionOk="0">
                    <a:moveTo>
                      <a:pt x="67" y="0"/>
                    </a:moveTo>
                    <a:cubicBezTo>
                      <a:pt x="50" y="0"/>
                      <a:pt x="34" y="18"/>
                      <a:pt x="34" y="35"/>
                    </a:cubicBezTo>
                    <a:lnTo>
                      <a:pt x="0" y="682"/>
                    </a:lnTo>
                    <a:cubicBezTo>
                      <a:pt x="0" y="702"/>
                      <a:pt x="21" y="723"/>
                      <a:pt x="41" y="723"/>
                    </a:cubicBezTo>
                    <a:cubicBezTo>
                      <a:pt x="62" y="723"/>
                      <a:pt x="82" y="709"/>
                      <a:pt x="82" y="689"/>
                    </a:cubicBezTo>
                    <a:lnTo>
                      <a:pt x="116" y="42"/>
                    </a:lnTo>
                    <a:cubicBezTo>
                      <a:pt x="116" y="22"/>
                      <a:pt x="96" y="1"/>
                      <a:pt x="75" y="1"/>
                    </a:cubicBezTo>
                    <a:cubicBezTo>
                      <a:pt x="73" y="0"/>
                      <a:pt x="70" y="0"/>
                      <a:pt x="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40"/>
              <p:cNvSpPr/>
              <p:nvPr/>
            </p:nvSpPr>
            <p:spPr>
              <a:xfrm>
                <a:off x="1172560" y="4246114"/>
                <a:ext cx="318891" cy="177293"/>
              </a:xfrm>
              <a:custGeom>
                <a:avLst/>
                <a:gdLst/>
                <a:ahLst/>
                <a:cxnLst/>
                <a:rect l="l" t="t" r="r" b="b"/>
                <a:pathLst>
                  <a:path w="2613" h="1448" extrusionOk="0">
                    <a:moveTo>
                      <a:pt x="1899" y="0"/>
                    </a:moveTo>
                    <a:cubicBezTo>
                      <a:pt x="1689" y="0"/>
                      <a:pt x="1473" y="33"/>
                      <a:pt x="1395" y="107"/>
                    </a:cubicBezTo>
                    <a:cubicBezTo>
                      <a:pt x="1259" y="230"/>
                      <a:pt x="1109" y="339"/>
                      <a:pt x="953" y="434"/>
                    </a:cubicBezTo>
                    <a:cubicBezTo>
                      <a:pt x="830" y="516"/>
                      <a:pt x="381" y="672"/>
                      <a:pt x="191" y="849"/>
                    </a:cubicBezTo>
                    <a:cubicBezTo>
                      <a:pt x="0" y="1019"/>
                      <a:pt x="0" y="1271"/>
                      <a:pt x="123" y="1380"/>
                    </a:cubicBezTo>
                    <a:cubicBezTo>
                      <a:pt x="179" y="1433"/>
                      <a:pt x="304" y="1447"/>
                      <a:pt x="478" y="1447"/>
                    </a:cubicBezTo>
                    <a:cubicBezTo>
                      <a:pt x="682" y="1447"/>
                      <a:pt x="953" y="1427"/>
                      <a:pt x="1259" y="1427"/>
                    </a:cubicBezTo>
                    <a:cubicBezTo>
                      <a:pt x="1660" y="1421"/>
                      <a:pt x="2062" y="1386"/>
                      <a:pt x="2456" y="1332"/>
                    </a:cubicBezTo>
                    <a:cubicBezTo>
                      <a:pt x="2613" y="1298"/>
                      <a:pt x="2592" y="1087"/>
                      <a:pt x="2585" y="965"/>
                    </a:cubicBezTo>
                    <a:cubicBezTo>
                      <a:pt x="2585" y="767"/>
                      <a:pt x="2565" y="563"/>
                      <a:pt x="2524" y="359"/>
                    </a:cubicBezTo>
                    <a:cubicBezTo>
                      <a:pt x="2497" y="257"/>
                      <a:pt x="2443" y="169"/>
                      <a:pt x="2368" y="87"/>
                    </a:cubicBezTo>
                    <a:cubicBezTo>
                      <a:pt x="2313" y="33"/>
                      <a:pt x="2109" y="0"/>
                      <a:pt x="1899"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40"/>
              <p:cNvSpPr/>
              <p:nvPr/>
            </p:nvSpPr>
            <p:spPr>
              <a:xfrm>
                <a:off x="2028549" y="4246114"/>
                <a:ext cx="319013" cy="177293"/>
              </a:xfrm>
              <a:custGeom>
                <a:avLst/>
                <a:gdLst/>
                <a:ahLst/>
                <a:cxnLst/>
                <a:rect l="l" t="t" r="r" b="b"/>
                <a:pathLst>
                  <a:path w="2614" h="1448" extrusionOk="0">
                    <a:moveTo>
                      <a:pt x="711" y="0"/>
                    </a:moveTo>
                    <a:cubicBezTo>
                      <a:pt x="502" y="0"/>
                      <a:pt x="300" y="33"/>
                      <a:pt x="245" y="87"/>
                    </a:cubicBezTo>
                    <a:cubicBezTo>
                      <a:pt x="171" y="162"/>
                      <a:pt x="116" y="257"/>
                      <a:pt x="82" y="359"/>
                    </a:cubicBezTo>
                    <a:cubicBezTo>
                      <a:pt x="48" y="563"/>
                      <a:pt x="28" y="767"/>
                      <a:pt x="28" y="965"/>
                    </a:cubicBezTo>
                    <a:cubicBezTo>
                      <a:pt x="14" y="1087"/>
                      <a:pt x="1" y="1298"/>
                      <a:pt x="150" y="1332"/>
                    </a:cubicBezTo>
                    <a:cubicBezTo>
                      <a:pt x="545" y="1386"/>
                      <a:pt x="946" y="1421"/>
                      <a:pt x="1348" y="1427"/>
                    </a:cubicBezTo>
                    <a:cubicBezTo>
                      <a:pt x="1657" y="1427"/>
                      <a:pt x="1930" y="1447"/>
                      <a:pt x="2135" y="1447"/>
                    </a:cubicBezTo>
                    <a:cubicBezTo>
                      <a:pt x="2309" y="1447"/>
                      <a:pt x="2434" y="1433"/>
                      <a:pt x="2491" y="1380"/>
                    </a:cubicBezTo>
                    <a:cubicBezTo>
                      <a:pt x="2613" y="1271"/>
                      <a:pt x="2613" y="1019"/>
                      <a:pt x="2423" y="849"/>
                    </a:cubicBezTo>
                    <a:cubicBezTo>
                      <a:pt x="2232" y="672"/>
                      <a:pt x="1776" y="516"/>
                      <a:pt x="1654" y="434"/>
                    </a:cubicBezTo>
                    <a:cubicBezTo>
                      <a:pt x="1497" y="339"/>
                      <a:pt x="1354" y="230"/>
                      <a:pt x="1218" y="107"/>
                    </a:cubicBezTo>
                    <a:cubicBezTo>
                      <a:pt x="1137" y="33"/>
                      <a:pt x="921" y="0"/>
                      <a:pt x="711"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40"/>
              <p:cNvSpPr/>
              <p:nvPr/>
            </p:nvSpPr>
            <p:spPr>
              <a:xfrm>
                <a:off x="2128987" y="2661496"/>
                <a:ext cx="128020" cy="159172"/>
              </a:xfrm>
              <a:custGeom>
                <a:avLst/>
                <a:gdLst/>
                <a:ahLst/>
                <a:cxnLst/>
                <a:rect l="l" t="t" r="r" b="b"/>
                <a:pathLst>
                  <a:path w="1049" h="1300" extrusionOk="0">
                    <a:moveTo>
                      <a:pt x="42" y="0"/>
                    </a:moveTo>
                    <a:cubicBezTo>
                      <a:pt x="14" y="7"/>
                      <a:pt x="1" y="27"/>
                      <a:pt x="8" y="48"/>
                    </a:cubicBezTo>
                    <a:cubicBezTo>
                      <a:pt x="14" y="75"/>
                      <a:pt x="144" y="701"/>
                      <a:pt x="967" y="1286"/>
                    </a:cubicBezTo>
                    <a:cubicBezTo>
                      <a:pt x="974" y="1293"/>
                      <a:pt x="987" y="1293"/>
                      <a:pt x="994" y="1293"/>
                    </a:cubicBezTo>
                    <a:lnTo>
                      <a:pt x="994" y="1300"/>
                    </a:lnTo>
                    <a:cubicBezTo>
                      <a:pt x="1028" y="1293"/>
                      <a:pt x="1049" y="1245"/>
                      <a:pt x="1014" y="1225"/>
                    </a:cubicBezTo>
                    <a:cubicBezTo>
                      <a:pt x="218" y="660"/>
                      <a:pt x="89" y="41"/>
                      <a:pt x="89" y="34"/>
                    </a:cubicBezTo>
                    <a:cubicBezTo>
                      <a:pt x="82" y="14"/>
                      <a:pt x="62" y="0"/>
                      <a:pt x="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40"/>
              <p:cNvSpPr/>
              <p:nvPr/>
            </p:nvSpPr>
            <p:spPr>
              <a:xfrm>
                <a:off x="1278735" y="4094289"/>
                <a:ext cx="303269" cy="119746"/>
              </a:xfrm>
              <a:custGeom>
                <a:avLst/>
                <a:gdLst/>
                <a:ahLst/>
                <a:cxnLst/>
                <a:rect l="l" t="t" r="r" b="b"/>
                <a:pathLst>
                  <a:path w="2485" h="978" extrusionOk="0">
                    <a:moveTo>
                      <a:pt x="285" y="0"/>
                    </a:moveTo>
                    <a:cubicBezTo>
                      <a:pt x="212" y="0"/>
                      <a:pt x="147" y="17"/>
                      <a:pt x="110" y="82"/>
                    </a:cubicBezTo>
                    <a:cubicBezTo>
                      <a:pt x="42" y="211"/>
                      <a:pt x="42" y="490"/>
                      <a:pt x="8" y="647"/>
                    </a:cubicBezTo>
                    <a:cubicBezTo>
                      <a:pt x="1" y="681"/>
                      <a:pt x="1" y="715"/>
                      <a:pt x="8" y="749"/>
                    </a:cubicBezTo>
                    <a:cubicBezTo>
                      <a:pt x="28" y="864"/>
                      <a:pt x="178" y="898"/>
                      <a:pt x="293" y="905"/>
                    </a:cubicBezTo>
                    <a:lnTo>
                      <a:pt x="1219" y="973"/>
                    </a:lnTo>
                    <a:cubicBezTo>
                      <a:pt x="1262" y="976"/>
                      <a:pt x="1304" y="977"/>
                      <a:pt x="1347" y="977"/>
                    </a:cubicBezTo>
                    <a:cubicBezTo>
                      <a:pt x="1603" y="977"/>
                      <a:pt x="1859" y="932"/>
                      <a:pt x="2110" y="932"/>
                    </a:cubicBezTo>
                    <a:cubicBezTo>
                      <a:pt x="2151" y="932"/>
                      <a:pt x="2185" y="932"/>
                      <a:pt x="2219" y="919"/>
                    </a:cubicBezTo>
                    <a:cubicBezTo>
                      <a:pt x="2307" y="885"/>
                      <a:pt x="2314" y="810"/>
                      <a:pt x="2335" y="735"/>
                    </a:cubicBezTo>
                    <a:cubicBezTo>
                      <a:pt x="2355" y="647"/>
                      <a:pt x="2382" y="565"/>
                      <a:pt x="2423" y="483"/>
                    </a:cubicBezTo>
                    <a:cubicBezTo>
                      <a:pt x="2471" y="381"/>
                      <a:pt x="2484" y="266"/>
                      <a:pt x="2450" y="157"/>
                    </a:cubicBezTo>
                    <a:cubicBezTo>
                      <a:pt x="2443" y="143"/>
                      <a:pt x="2437" y="130"/>
                      <a:pt x="2423" y="123"/>
                    </a:cubicBezTo>
                    <a:cubicBezTo>
                      <a:pt x="2403" y="109"/>
                      <a:pt x="2389" y="102"/>
                      <a:pt x="2362" y="102"/>
                    </a:cubicBezTo>
                    <a:cubicBezTo>
                      <a:pt x="2062" y="48"/>
                      <a:pt x="1770" y="68"/>
                      <a:pt x="1464" y="55"/>
                    </a:cubicBezTo>
                    <a:lnTo>
                      <a:pt x="511" y="21"/>
                    </a:lnTo>
                    <a:cubicBezTo>
                      <a:pt x="440" y="17"/>
                      <a:pt x="358" y="0"/>
                      <a:pt x="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40"/>
              <p:cNvSpPr/>
              <p:nvPr/>
            </p:nvSpPr>
            <p:spPr>
              <a:xfrm>
                <a:off x="1435678" y="4150856"/>
                <a:ext cx="123016" cy="11020"/>
              </a:xfrm>
              <a:custGeom>
                <a:avLst/>
                <a:gdLst/>
                <a:ahLst/>
                <a:cxnLst/>
                <a:rect l="l" t="t" r="r" b="b"/>
                <a:pathLst>
                  <a:path w="1008" h="90" extrusionOk="0">
                    <a:moveTo>
                      <a:pt x="974" y="1"/>
                    </a:moveTo>
                    <a:lnTo>
                      <a:pt x="35" y="28"/>
                    </a:lnTo>
                    <a:cubicBezTo>
                      <a:pt x="14" y="28"/>
                      <a:pt x="1" y="42"/>
                      <a:pt x="1" y="55"/>
                    </a:cubicBezTo>
                    <a:cubicBezTo>
                      <a:pt x="1" y="76"/>
                      <a:pt x="14" y="89"/>
                      <a:pt x="35" y="89"/>
                    </a:cubicBezTo>
                    <a:lnTo>
                      <a:pt x="974" y="62"/>
                    </a:lnTo>
                    <a:cubicBezTo>
                      <a:pt x="994" y="62"/>
                      <a:pt x="1008" y="49"/>
                      <a:pt x="1008" y="28"/>
                    </a:cubicBezTo>
                    <a:cubicBezTo>
                      <a:pt x="1008" y="15"/>
                      <a:pt x="994" y="1"/>
                      <a:pt x="9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40"/>
              <p:cNvSpPr/>
              <p:nvPr/>
            </p:nvSpPr>
            <p:spPr>
              <a:xfrm>
                <a:off x="1985346" y="4112410"/>
                <a:ext cx="256772" cy="105054"/>
              </a:xfrm>
              <a:custGeom>
                <a:avLst/>
                <a:gdLst/>
                <a:ahLst/>
                <a:cxnLst/>
                <a:rect l="l" t="t" r="r" b="b"/>
                <a:pathLst>
                  <a:path w="2104" h="858" extrusionOk="0">
                    <a:moveTo>
                      <a:pt x="300" y="0"/>
                    </a:moveTo>
                    <a:cubicBezTo>
                      <a:pt x="188" y="0"/>
                      <a:pt x="82" y="19"/>
                      <a:pt x="42" y="90"/>
                    </a:cubicBezTo>
                    <a:cubicBezTo>
                      <a:pt x="8" y="165"/>
                      <a:pt x="1" y="254"/>
                      <a:pt x="14" y="335"/>
                    </a:cubicBezTo>
                    <a:cubicBezTo>
                      <a:pt x="21" y="444"/>
                      <a:pt x="28" y="546"/>
                      <a:pt x="35" y="655"/>
                    </a:cubicBezTo>
                    <a:cubicBezTo>
                      <a:pt x="35" y="710"/>
                      <a:pt x="48" y="764"/>
                      <a:pt x="89" y="812"/>
                    </a:cubicBezTo>
                    <a:cubicBezTo>
                      <a:pt x="125" y="842"/>
                      <a:pt x="172" y="858"/>
                      <a:pt x="222" y="858"/>
                    </a:cubicBezTo>
                    <a:cubicBezTo>
                      <a:pt x="239" y="858"/>
                      <a:pt x="256" y="856"/>
                      <a:pt x="273" y="852"/>
                    </a:cubicBezTo>
                    <a:cubicBezTo>
                      <a:pt x="487" y="842"/>
                      <a:pt x="703" y="837"/>
                      <a:pt x="920" y="837"/>
                    </a:cubicBezTo>
                    <a:cubicBezTo>
                      <a:pt x="1137" y="837"/>
                      <a:pt x="1355" y="842"/>
                      <a:pt x="1572" y="852"/>
                    </a:cubicBezTo>
                    <a:cubicBezTo>
                      <a:pt x="1611" y="852"/>
                      <a:pt x="1655" y="854"/>
                      <a:pt x="1700" y="854"/>
                    </a:cubicBezTo>
                    <a:cubicBezTo>
                      <a:pt x="1805" y="854"/>
                      <a:pt x="1918" y="844"/>
                      <a:pt x="1994" y="778"/>
                    </a:cubicBezTo>
                    <a:cubicBezTo>
                      <a:pt x="2103" y="676"/>
                      <a:pt x="2042" y="465"/>
                      <a:pt x="2042" y="335"/>
                    </a:cubicBezTo>
                    <a:cubicBezTo>
                      <a:pt x="2049" y="281"/>
                      <a:pt x="2035" y="227"/>
                      <a:pt x="2008" y="179"/>
                    </a:cubicBezTo>
                    <a:cubicBezTo>
                      <a:pt x="1967" y="131"/>
                      <a:pt x="1919" y="104"/>
                      <a:pt x="1865" y="97"/>
                    </a:cubicBezTo>
                    <a:cubicBezTo>
                      <a:pt x="1619" y="29"/>
                      <a:pt x="1346" y="14"/>
                      <a:pt x="1077" y="14"/>
                    </a:cubicBezTo>
                    <a:cubicBezTo>
                      <a:pt x="914" y="14"/>
                      <a:pt x="753" y="20"/>
                      <a:pt x="599" y="22"/>
                    </a:cubicBezTo>
                    <a:cubicBezTo>
                      <a:pt x="531" y="19"/>
                      <a:pt x="412" y="0"/>
                      <a:pt x="3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40"/>
              <p:cNvSpPr/>
              <p:nvPr/>
            </p:nvSpPr>
            <p:spPr>
              <a:xfrm>
                <a:off x="2042705" y="4160039"/>
                <a:ext cx="96412" cy="10163"/>
              </a:xfrm>
              <a:custGeom>
                <a:avLst/>
                <a:gdLst/>
                <a:ahLst/>
                <a:cxnLst/>
                <a:rect l="l" t="t" r="r" b="b"/>
                <a:pathLst>
                  <a:path w="790" h="83" extrusionOk="0">
                    <a:moveTo>
                      <a:pt x="34" y="1"/>
                    </a:moveTo>
                    <a:cubicBezTo>
                      <a:pt x="14" y="1"/>
                      <a:pt x="0" y="14"/>
                      <a:pt x="0" y="35"/>
                    </a:cubicBezTo>
                    <a:cubicBezTo>
                      <a:pt x="0" y="48"/>
                      <a:pt x="14" y="62"/>
                      <a:pt x="34" y="62"/>
                    </a:cubicBezTo>
                    <a:lnTo>
                      <a:pt x="755" y="82"/>
                    </a:lnTo>
                    <a:cubicBezTo>
                      <a:pt x="769" y="82"/>
                      <a:pt x="783" y="69"/>
                      <a:pt x="783" y="55"/>
                    </a:cubicBezTo>
                    <a:cubicBezTo>
                      <a:pt x="789" y="35"/>
                      <a:pt x="776" y="21"/>
                      <a:pt x="755" y="21"/>
                    </a:cubicBezTo>
                    <a:lnTo>
                      <a:pt x="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40"/>
              <p:cNvSpPr/>
              <p:nvPr/>
            </p:nvSpPr>
            <p:spPr>
              <a:xfrm>
                <a:off x="1678172" y="1471869"/>
                <a:ext cx="298998" cy="214270"/>
              </a:xfrm>
              <a:custGeom>
                <a:avLst/>
                <a:gdLst/>
                <a:ahLst/>
                <a:cxnLst/>
                <a:rect l="l" t="t" r="r" b="b"/>
                <a:pathLst>
                  <a:path w="2450" h="1750" extrusionOk="0">
                    <a:moveTo>
                      <a:pt x="266" y="1"/>
                    </a:moveTo>
                    <a:lnTo>
                      <a:pt x="0" y="82"/>
                    </a:lnTo>
                    <a:lnTo>
                      <a:pt x="327" y="1749"/>
                    </a:lnTo>
                    <a:lnTo>
                      <a:pt x="1409" y="1722"/>
                    </a:lnTo>
                    <a:lnTo>
                      <a:pt x="2450" y="497"/>
                    </a:lnTo>
                    <a:lnTo>
                      <a:pt x="2116" y="69"/>
                    </a:lnTo>
                    <a:lnTo>
                      <a:pt x="1844" y="8"/>
                    </a:lnTo>
                    <a:lnTo>
                      <a:pt x="266"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40"/>
              <p:cNvSpPr/>
              <p:nvPr/>
            </p:nvSpPr>
            <p:spPr>
              <a:xfrm>
                <a:off x="1233946" y="1481052"/>
                <a:ext cx="444348" cy="619914"/>
              </a:xfrm>
              <a:custGeom>
                <a:avLst/>
                <a:gdLst/>
                <a:ahLst/>
                <a:cxnLst/>
                <a:rect l="l" t="t" r="r" b="b"/>
                <a:pathLst>
                  <a:path w="3641" h="5063" extrusionOk="0">
                    <a:moveTo>
                      <a:pt x="3640" y="1"/>
                    </a:moveTo>
                    <a:cubicBezTo>
                      <a:pt x="3640" y="1"/>
                      <a:pt x="2307" y="171"/>
                      <a:pt x="1803" y="545"/>
                    </a:cubicBezTo>
                    <a:cubicBezTo>
                      <a:pt x="1388" y="844"/>
                      <a:pt x="1" y="2756"/>
                      <a:pt x="1" y="2756"/>
                    </a:cubicBezTo>
                    <a:cubicBezTo>
                      <a:pt x="1" y="2756"/>
                      <a:pt x="1191" y="4913"/>
                      <a:pt x="2212" y="5062"/>
                    </a:cubicBezTo>
                    <a:lnTo>
                      <a:pt x="3443" y="3225"/>
                    </a:lnTo>
                    <a:lnTo>
                      <a:pt x="36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40"/>
              <p:cNvSpPr/>
              <p:nvPr/>
            </p:nvSpPr>
            <p:spPr>
              <a:xfrm>
                <a:off x="1426525" y="1480195"/>
                <a:ext cx="857087" cy="1165506"/>
              </a:xfrm>
              <a:custGeom>
                <a:avLst/>
                <a:gdLst/>
                <a:ahLst/>
                <a:cxnLst/>
                <a:rect l="l" t="t" r="r" b="b"/>
                <a:pathLst>
                  <a:path w="7023" h="9519" extrusionOk="0">
                    <a:moveTo>
                      <a:pt x="4178" y="1"/>
                    </a:moveTo>
                    <a:cubicBezTo>
                      <a:pt x="4178" y="1"/>
                      <a:pt x="3980" y="865"/>
                      <a:pt x="3155" y="865"/>
                    </a:cubicBezTo>
                    <a:cubicBezTo>
                      <a:pt x="3143" y="865"/>
                      <a:pt x="3130" y="865"/>
                      <a:pt x="3117" y="865"/>
                    </a:cubicBezTo>
                    <a:cubicBezTo>
                      <a:pt x="2260" y="838"/>
                      <a:pt x="2062" y="14"/>
                      <a:pt x="2062" y="14"/>
                    </a:cubicBezTo>
                    <a:cubicBezTo>
                      <a:pt x="2062" y="14"/>
                      <a:pt x="1518" y="150"/>
                      <a:pt x="1096" y="1083"/>
                    </a:cubicBezTo>
                    <a:cubicBezTo>
                      <a:pt x="681" y="2021"/>
                      <a:pt x="674" y="3130"/>
                      <a:pt x="600" y="3981"/>
                    </a:cubicBezTo>
                    <a:cubicBezTo>
                      <a:pt x="525" y="4831"/>
                      <a:pt x="1" y="9267"/>
                      <a:pt x="1" y="9267"/>
                    </a:cubicBezTo>
                    <a:cubicBezTo>
                      <a:pt x="1232" y="9424"/>
                      <a:pt x="2464" y="9512"/>
                      <a:pt x="3702" y="9519"/>
                    </a:cubicBezTo>
                    <a:cubicBezTo>
                      <a:pt x="4818" y="9519"/>
                      <a:pt x="5927" y="9403"/>
                      <a:pt x="7022" y="9179"/>
                    </a:cubicBezTo>
                    <a:lnTo>
                      <a:pt x="5818" y="1307"/>
                    </a:lnTo>
                    <a:lnTo>
                      <a:pt x="41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40"/>
              <p:cNvSpPr/>
              <p:nvPr/>
            </p:nvSpPr>
            <p:spPr>
              <a:xfrm>
                <a:off x="1936408" y="1480195"/>
                <a:ext cx="478397" cy="613302"/>
              </a:xfrm>
              <a:custGeom>
                <a:avLst/>
                <a:gdLst/>
                <a:ahLst/>
                <a:cxnLst/>
                <a:rect l="l" t="t" r="r" b="b"/>
                <a:pathLst>
                  <a:path w="3920" h="5009" extrusionOk="0">
                    <a:moveTo>
                      <a:pt x="0" y="1"/>
                    </a:moveTo>
                    <a:lnTo>
                      <a:pt x="225" y="2525"/>
                    </a:lnTo>
                    <a:lnTo>
                      <a:pt x="2177" y="5008"/>
                    </a:lnTo>
                    <a:cubicBezTo>
                      <a:pt x="2919" y="4654"/>
                      <a:pt x="3531" y="4246"/>
                      <a:pt x="3919" y="3348"/>
                    </a:cubicBezTo>
                    <a:cubicBezTo>
                      <a:pt x="3919" y="3348"/>
                      <a:pt x="2756" y="940"/>
                      <a:pt x="2211" y="552"/>
                    </a:cubicBezTo>
                    <a:cubicBezTo>
                      <a:pt x="1674" y="164"/>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40"/>
              <p:cNvSpPr/>
              <p:nvPr/>
            </p:nvSpPr>
            <p:spPr>
              <a:xfrm>
                <a:off x="1506339" y="720087"/>
                <a:ext cx="606173" cy="478496"/>
              </a:xfrm>
              <a:custGeom>
                <a:avLst/>
                <a:gdLst/>
                <a:ahLst/>
                <a:cxnLst/>
                <a:rect l="l" t="t" r="r" b="b"/>
                <a:pathLst>
                  <a:path w="4967" h="3908" extrusionOk="0">
                    <a:moveTo>
                      <a:pt x="3215" y="1"/>
                    </a:moveTo>
                    <a:cubicBezTo>
                      <a:pt x="2954" y="1"/>
                      <a:pt x="2728" y="195"/>
                      <a:pt x="2728" y="201"/>
                    </a:cubicBezTo>
                    <a:cubicBezTo>
                      <a:pt x="2681" y="133"/>
                      <a:pt x="2613" y="92"/>
                      <a:pt x="2538" y="72"/>
                    </a:cubicBezTo>
                    <a:cubicBezTo>
                      <a:pt x="2500" y="62"/>
                      <a:pt x="2463" y="57"/>
                      <a:pt x="2426" y="57"/>
                    </a:cubicBezTo>
                    <a:cubicBezTo>
                      <a:pt x="2388" y="57"/>
                      <a:pt x="2351" y="62"/>
                      <a:pt x="2313" y="72"/>
                    </a:cubicBezTo>
                    <a:cubicBezTo>
                      <a:pt x="2238" y="86"/>
                      <a:pt x="2177" y="133"/>
                      <a:pt x="2150" y="194"/>
                    </a:cubicBezTo>
                    <a:cubicBezTo>
                      <a:pt x="2000" y="120"/>
                      <a:pt x="1837" y="65"/>
                      <a:pt x="1674" y="24"/>
                    </a:cubicBezTo>
                    <a:cubicBezTo>
                      <a:pt x="1625" y="18"/>
                      <a:pt x="1575" y="14"/>
                      <a:pt x="1526" y="14"/>
                    </a:cubicBezTo>
                    <a:cubicBezTo>
                      <a:pt x="1310" y="14"/>
                      <a:pt x="1092" y="80"/>
                      <a:pt x="959" y="263"/>
                    </a:cubicBezTo>
                    <a:cubicBezTo>
                      <a:pt x="878" y="378"/>
                      <a:pt x="837" y="514"/>
                      <a:pt x="837" y="657"/>
                    </a:cubicBezTo>
                    <a:cubicBezTo>
                      <a:pt x="708" y="664"/>
                      <a:pt x="599" y="759"/>
                      <a:pt x="565" y="882"/>
                    </a:cubicBezTo>
                    <a:cubicBezTo>
                      <a:pt x="558" y="909"/>
                      <a:pt x="558" y="936"/>
                      <a:pt x="565" y="963"/>
                    </a:cubicBezTo>
                    <a:cubicBezTo>
                      <a:pt x="415" y="1031"/>
                      <a:pt x="293" y="1147"/>
                      <a:pt x="211" y="1290"/>
                    </a:cubicBezTo>
                    <a:cubicBezTo>
                      <a:pt x="170" y="1351"/>
                      <a:pt x="143" y="1426"/>
                      <a:pt x="123" y="1501"/>
                    </a:cubicBezTo>
                    <a:cubicBezTo>
                      <a:pt x="75" y="1732"/>
                      <a:pt x="102" y="1970"/>
                      <a:pt x="211" y="2181"/>
                    </a:cubicBezTo>
                    <a:cubicBezTo>
                      <a:pt x="184" y="2188"/>
                      <a:pt x="163" y="2208"/>
                      <a:pt x="143" y="2222"/>
                    </a:cubicBezTo>
                    <a:cubicBezTo>
                      <a:pt x="129" y="2242"/>
                      <a:pt x="116" y="2263"/>
                      <a:pt x="116" y="2290"/>
                    </a:cubicBezTo>
                    <a:cubicBezTo>
                      <a:pt x="89" y="2378"/>
                      <a:pt x="102" y="2474"/>
                      <a:pt x="150" y="2555"/>
                    </a:cubicBezTo>
                    <a:cubicBezTo>
                      <a:pt x="89" y="2623"/>
                      <a:pt x="48" y="2705"/>
                      <a:pt x="20" y="2793"/>
                    </a:cubicBezTo>
                    <a:cubicBezTo>
                      <a:pt x="0" y="2882"/>
                      <a:pt x="20" y="2977"/>
                      <a:pt x="75" y="3052"/>
                    </a:cubicBezTo>
                    <a:cubicBezTo>
                      <a:pt x="211" y="3236"/>
                      <a:pt x="184" y="3433"/>
                      <a:pt x="211" y="3657"/>
                    </a:cubicBezTo>
                    <a:cubicBezTo>
                      <a:pt x="211" y="3685"/>
                      <a:pt x="633" y="3834"/>
                      <a:pt x="653" y="3834"/>
                    </a:cubicBezTo>
                    <a:cubicBezTo>
                      <a:pt x="965" y="3867"/>
                      <a:pt x="1185" y="3907"/>
                      <a:pt x="1422" y="3907"/>
                    </a:cubicBezTo>
                    <a:cubicBezTo>
                      <a:pt x="1579" y="3907"/>
                      <a:pt x="1743" y="3890"/>
                      <a:pt x="1946" y="3841"/>
                    </a:cubicBezTo>
                    <a:cubicBezTo>
                      <a:pt x="2858" y="3623"/>
                      <a:pt x="3796" y="3413"/>
                      <a:pt x="4729" y="3283"/>
                    </a:cubicBezTo>
                    <a:cubicBezTo>
                      <a:pt x="4735" y="3263"/>
                      <a:pt x="4749" y="2998"/>
                      <a:pt x="4763" y="2984"/>
                    </a:cubicBezTo>
                    <a:cubicBezTo>
                      <a:pt x="4790" y="2964"/>
                      <a:pt x="4810" y="2936"/>
                      <a:pt x="4831" y="2909"/>
                    </a:cubicBezTo>
                    <a:cubicBezTo>
                      <a:pt x="4844" y="2882"/>
                      <a:pt x="4858" y="2861"/>
                      <a:pt x="4871" y="2834"/>
                    </a:cubicBezTo>
                    <a:cubicBezTo>
                      <a:pt x="4885" y="2807"/>
                      <a:pt x="4885" y="2773"/>
                      <a:pt x="4878" y="2739"/>
                    </a:cubicBezTo>
                    <a:cubicBezTo>
                      <a:pt x="4953" y="2678"/>
                      <a:pt x="4953" y="2555"/>
                      <a:pt x="4878" y="2487"/>
                    </a:cubicBezTo>
                    <a:cubicBezTo>
                      <a:pt x="4933" y="2392"/>
                      <a:pt x="4960" y="2276"/>
                      <a:pt x="4960" y="2167"/>
                    </a:cubicBezTo>
                    <a:cubicBezTo>
                      <a:pt x="4967" y="2052"/>
                      <a:pt x="4926" y="1943"/>
                      <a:pt x="4858" y="1848"/>
                    </a:cubicBezTo>
                    <a:cubicBezTo>
                      <a:pt x="4960" y="1691"/>
                      <a:pt x="4967" y="1487"/>
                      <a:pt x="4885" y="1324"/>
                    </a:cubicBezTo>
                    <a:cubicBezTo>
                      <a:pt x="4844" y="1235"/>
                      <a:pt x="4763" y="1174"/>
                      <a:pt x="4674" y="1161"/>
                    </a:cubicBezTo>
                    <a:cubicBezTo>
                      <a:pt x="4667" y="1059"/>
                      <a:pt x="4627" y="963"/>
                      <a:pt x="4552" y="888"/>
                    </a:cubicBezTo>
                    <a:cubicBezTo>
                      <a:pt x="4463" y="800"/>
                      <a:pt x="4348" y="746"/>
                      <a:pt x="4225" y="718"/>
                    </a:cubicBezTo>
                    <a:cubicBezTo>
                      <a:pt x="4239" y="678"/>
                      <a:pt x="4246" y="623"/>
                      <a:pt x="4239" y="582"/>
                    </a:cubicBezTo>
                    <a:cubicBezTo>
                      <a:pt x="4232" y="535"/>
                      <a:pt x="4225" y="501"/>
                      <a:pt x="4205" y="460"/>
                    </a:cubicBezTo>
                    <a:cubicBezTo>
                      <a:pt x="4162" y="387"/>
                      <a:pt x="4081" y="335"/>
                      <a:pt x="3996" y="335"/>
                    </a:cubicBezTo>
                    <a:cubicBezTo>
                      <a:pt x="3986" y="335"/>
                      <a:pt x="3976" y="336"/>
                      <a:pt x="3967" y="337"/>
                    </a:cubicBezTo>
                    <a:cubicBezTo>
                      <a:pt x="3865" y="344"/>
                      <a:pt x="3769" y="392"/>
                      <a:pt x="3708" y="467"/>
                    </a:cubicBezTo>
                    <a:cubicBezTo>
                      <a:pt x="3701" y="358"/>
                      <a:pt x="3606" y="72"/>
                      <a:pt x="3313" y="11"/>
                    </a:cubicBezTo>
                    <a:cubicBezTo>
                      <a:pt x="3280" y="4"/>
                      <a:pt x="3247" y="1"/>
                      <a:pt x="3215"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40"/>
              <p:cNvSpPr/>
              <p:nvPr/>
            </p:nvSpPr>
            <p:spPr>
              <a:xfrm>
                <a:off x="1710512" y="1389467"/>
                <a:ext cx="192823" cy="83382"/>
              </a:xfrm>
              <a:custGeom>
                <a:avLst/>
                <a:gdLst/>
                <a:ahLst/>
                <a:cxnLst/>
                <a:rect l="l" t="t" r="r" b="b"/>
                <a:pathLst>
                  <a:path w="1580" h="681" extrusionOk="0">
                    <a:moveTo>
                      <a:pt x="1" y="0"/>
                    </a:moveTo>
                    <a:lnTo>
                      <a:pt x="1" y="674"/>
                    </a:lnTo>
                    <a:lnTo>
                      <a:pt x="1579" y="681"/>
                    </a:lnTo>
                    <a:lnTo>
                      <a:pt x="1579"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40"/>
              <p:cNvSpPr/>
              <p:nvPr/>
            </p:nvSpPr>
            <p:spPr>
              <a:xfrm>
                <a:off x="1566017" y="815468"/>
                <a:ext cx="479251" cy="606568"/>
              </a:xfrm>
              <a:custGeom>
                <a:avLst/>
                <a:gdLst/>
                <a:ahLst/>
                <a:cxnLst/>
                <a:rect l="l" t="t" r="r" b="b"/>
                <a:pathLst>
                  <a:path w="3927" h="4954" extrusionOk="0">
                    <a:moveTo>
                      <a:pt x="1974" y="1"/>
                    </a:moveTo>
                    <a:cubicBezTo>
                      <a:pt x="1212" y="1"/>
                      <a:pt x="443" y="402"/>
                      <a:pt x="130" y="1130"/>
                    </a:cubicBezTo>
                    <a:cubicBezTo>
                      <a:pt x="1" y="1423"/>
                      <a:pt x="35" y="1708"/>
                      <a:pt x="35" y="2157"/>
                    </a:cubicBezTo>
                    <a:cubicBezTo>
                      <a:pt x="35" y="3532"/>
                      <a:pt x="858" y="4954"/>
                      <a:pt x="1974" y="4954"/>
                    </a:cubicBezTo>
                    <a:cubicBezTo>
                      <a:pt x="3090" y="4954"/>
                      <a:pt x="3913" y="3532"/>
                      <a:pt x="3913" y="2157"/>
                    </a:cubicBezTo>
                    <a:cubicBezTo>
                      <a:pt x="3913" y="1647"/>
                      <a:pt x="3927" y="1212"/>
                      <a:pt x="3716" y="871"/>
                    </a:cubicBezTo>
                    <a:cubicBezTo>
                      <a:pt x="3369" y="307"/>
                      <a:pt x="2641" y="1"/>
                      <a:pt x="1974"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40"/>
              <p:cNvSpPr/>
              <p:nvPr/>
            </p:nvSpPr>
            <p:spPr>
              <a:xfrm>
                <a:off x="1732113" y="1402445"/>
                <a:ext cx="136319" cy="23753"/>
              </a:xfrm>
              <a:custGeom>
                <a:avLst/>
                <a:gdLst/>
                <a:ahLst/>
                <a:cxnLst/>
                <a:rect l="l" t="t" r="r" b="b"/>
                <a:pathLst>
                  <a:path w="1117" h="194" extrusionOk="0">
                    <a:moveTo>
                      <a:pt x="36" y="0"/>
                    </a:moveTo>
                    <a:cubicBezTo>
                      <a:pt x="25" y="0"/>
                      <a:pt x="12" y="7"/>
                      <a:pt x="7" y="17"/>
                    </a:cubicBezTo>
                    <a:cubicBezTo>
                      <a:pt x="1" y="30"/>
                      <a:pt x="7" y="51"/>
                      <a:pt x="21" y="58"/>
                    </a:cubicBezTo>
                    <a:cubicBezTo>
                      <a:pt x="205" y="146"/>
                      <a:pt x="409" y="194"/>
                      <a:pt x="613" y="194"/>
                    </a:cubicBezTo>
                    <a:cubicBezTo>
                      <a:pt x="776" y="194"/>
                      <a:pt x="940" y="160"/>
                      <a:pt x="1096" y="105"/>
                    </a:cubicBezTo>
                    <a:cubicBezTo>
                      <a:pt x="1110" y="98"/>
                      <a:pt x="1116" y="78"/>
                      <a:pt x="1116" y="64"/>
                    </a:cubicBezTo>
                    <a:cubicBezTo>
                      <a:pt x="1111" y="49"/>
                      <a:pt x="1099" y="41"/>
                      <a:pt x="1087" y="41"/>
                    </a:cubicBezTo>
                    <a:cubicBezTo>
                      <a:pt x="1083" y="41"/>
                      <a:pt x="1079" y="42"/>
                      <a:pt x="1076" y="44"/>
                    </a:cubicBezTo>
                    <a:cubicBezTo>
                      <a:pt x="925" y="102"/>
                      <a:pt x="766" y="132"/>
                      <a:pt x="607" y="132"/>
                    </a:cubicBezTo>
                    <a:cubicBezTo>
                      <a:pt x="415" y="132"/>
                      <a:pt x="223" y="89"/>
                      <a:pt x="48" y="3"/>
                    </a:cubicBezTo>
                    <a:cubicBezTo>
                      <a:pt x="45" y="1"/>
                      <a:pt x="40" y="0"/>
                      <a:pt x="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40"/>
              <p:cNvSpPr/>
              <p:nvPr/>
            </p:nvSpPr>
            <p:spPr>
              <a:xfrm>
                <a:off x="1644367" y="1036350"/>
                <a:ext cx="110324" cy="35018"/>
              </a:xfrm>
              <a:custGeom>
                <a:avLst/>
                <a:gdLst/>
                <a:ahLst/>
                <a:cxnLst/>
                <a:rect l="l" t="t" r="r" b="b"/>
                <a:pathLst>
                  <a:path w="904" h="286" extrusionOk="0">
                    <a:moveTo>
                      <a:pt x="672" y="1"/>
                    </a:moveTo>
                    <a:cubicBezTo>
                      <a:pt x="642" y="1"/>
                      <a:pt x="610" y="3"/>
                      <a:pt x="577" y="6"/>
                    </a:cubicBezTo>
                    <a:cubicBezTo>
                      <a:pt x="407" y="6"/>
                      <a:pt x="243" y="61"/>
                      <a:pt x="107" y="156"/>
                    </a:cubicBezTo>
                    <a:cubicBezTo>
                      <a:pt x="1" y="235"/>
                      <a:pt x="10" y="285"/>
                      <a:pt x="85" y="285"/>
                    </a:cubicBezTo>
                    <a:cubicBezTo>
                      <a:pt x="101" y="285"/>
                      <a:pt x="120" y="283"/>
                      <a:pt x="141" y="278"/>
                    </a:cubicBezTo>
                    <a:cubicBezTo>
                      <a:pt x="277" y="244"/>
                      <a:pt x="413" y="224"/>
                      <a:pt x="556" y="217"/>
                    </a:cubicBezTo>
                    <a:cubicBezTo>
                      <a:pt x="590" y="214"/>
                      <a:pt x="622" y="214"/>
                      <a:pt x="652" y="214"/>
                    </a:cubicBezTo>
                    <a:cubicBezTo>
                      <a:pt x="665" y="214"/>
                      <a:pt x="677" y="214"/>
                      <a:pt x="689" y="214"/>
                    </a:cubicBezTo>
                    <a:cubicBezTo>
                      <a:pt x="783" y="214"/>
                      <a:pt x="852" y="209"/>
                      <a:pt x="876" y="129"/>
                    </a:cubicBezTo>
                    <a:cubicBezTo>
                      <a:pt x="904" y="40"/>
                      <a:pt x="809" y="1"/>
                      <a:pt x="672"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40"/>
              <p:cNvSpPr/>
              <p:nvPr/>
            </p:nvSpPr>
            <p:spPr>
              <a:xfrm>
                <a:off x="1868676" y="1037819"/>
                <a:ext cx="113009" cy="31467"/>
              </a:xfrm>
              <a:custGeom>
                <a:avLst/>
                <a:gdLst/>
                <a:ahLst/>
                <a:cxnLst/>
                <a:rect l="l" t="t" r="r" b="b"/>
                <a:pathLst>
                  <a:path w="926" h="257" extrusionOk="0">
                    <a:moveTo>
                      <a:pt x="293" y="0"/>
                    </a:moveTo>
                    <a:cubicBezTo>
                      <a:pt x="127" y="0"/>
                      <a:pt x="0" y="43"/>
                      <a:pt x="38" y="144"/>
                    </a:cubicBezTo>
                    <a:cubicBezTo>
                      <a:pt x="60" y="202"/>
                      <a:pt x="107" y="216"/>
                      <a:pt x="170" y="216"/>
                    </a:cubicBezTo>
                    <a:cubicBezTo>
                      <a:pt x="225" y="216"/>
                      <a:pt x="292" y="205"/>
                      <a:pt x="365" y="205"/>
                    </a:cubicBezTo>
                    <a:cubicBezTo>
                      <a:pt x="508" y="212"/>
                      <a:pt x="644" y="226"/>
                      <a:pt x="780" y="253"/>
                    </a:cubicBezTo>
                    <a:cubicBezTo>
                      <a:pt x="796" y="256"/>
                      <a:pt x="810" y="257"/>
                      <a:pt x="823" y="257"/>
                    </a:cubicBezTo>
                    <a:cubicBezTo>
                      <a:pt x="910" y="257"/>
                      <a:pt x="925" y="200"/>
                      <a:pt x="807" y="124"/>
                    </a:cubicBezTo>
                    <a:cubicBezTo>
                      <a:pt x="673" y="47"/>
                      <a:pt x="521" y="0"/>
                      <a:pt x="363" y="0"/>
                    </a:cubicBezTo>
                    <a:cubicBezTo>
                      <a:pt x="352" y="0"/>
                      <a:pt x="342" y="1"/>
                      <a:pt x="331" y="1"/>
                    </a:cubicBezTo>
                    <a:cubicBezTo>
                      <a:pt x="318" y="1"/>
                      <a:pt x="305" y="0"/>
                      <a:pt x="293" y="0"/>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40"/>
              <p:cNvSpPr/>
              <p:nvPr/>
            </p:nvSpPr>
            <p:spPr>
              <a:xfrm>
                <a:off x="1796917" y="1142016"/>
                <a:ext cx="52355" cy="85096"/>
              </a:xfrm>
              <a:custGeom>
                <a:avLst/>
                <a:gdLst/>
                <a:ahLst/>
                <a:cxnLst/>
                <a:rect l="l" t="t" r="r" b="b"/>
                <a:pathLst>
                  <a:path w="429" h="695" extrusionOk="0">
                    <a:moveTo>
                      <a:pt x="96" y="1"/>
                    </a:moveTo>
                    <a:cubicBezTo>
                      <a:pt x="82" y="1"/>
                      <a:pt x="68" y="14"/>
                      <a:pt x="68" y="28"/>
                    </a:cubicBezTo>
                    <a:cubicBezTo>
                      <a:pt x="62" y="48"/>
                      <a:pt x="75" y="62"/>
                      <a:pt x="96" y="62"/>
                    </a:cubicBezTo>
                    <a:cubicBezTo>
                      <a:pt x="170" y="69"/>
                      <a:pt x="238" y="103"/>
                      <a:pt x="286" y="164"/>
                    </a:cubicBezTo>
                    <a:cubicBezTo>
                      <a:pt x="334" y="225"/>
                      <a:pt x="361" y="300"/>
                      <a:pt x="354" y="375"/>
                    </a:cubicBezTo>
                    <a:cubicBezTo>
                      <a:pt x="335" y="523"/>
                      <a:pt x="212" y="634"/>
                      <a:pt x="66" y="634"/>
                    </a:cubicBezTo>
                    <a:cubicBezTo>
                      <a:pt x="58" y="634"/>
                      <a:pt x="50" y="634"/>
                      <a:pt x="41" y="633"/>
                    </a:cubicBezTo>
                    <a:cubicBezTo>
                      <a:pt x="38" y="632"/>
                      <a:pt x="34" y="632"/>
                      <a:pt x="31" y="632"/>
                    </a:cubicBezTo>
                    <a:cubicBezTo>
                      <a:pt x="16" y="632"/>
                      <a:pt x="7" y="644"/>
                      <a:pt x="7" y="661"/>
                    </a:cubicBezTo>
                    <a:cubicBezTo>
                      <a:pt x="0" y="674"/>
                      <a:pt x="14" y="688"/>
                      <a:pt x="34" y="695"/>
                    </a:cubicBezTo>
                    <a:lnTo>
                      <a:pt x="68" y="695"/>
                    </a:lnTo>
                    <a:cubicBezTo>
                      <a:pt x="245" y="688"/>
                      <a:pt x="395" y="558"/>
                      <a:pt x="415" y="382"/>
                    </a:cubicBezTo>
                    <a:cubicBezTo>
                      <a:pt x="429" y="191"/>
                      <a:pt x="293" y="21"/>
                      <a:pt x="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40"/>
              <p:cNvSpPr/>
              <p:nvPr/>
            </p:nvSpPr>
            <p:spPr>
              <a:xfrm>
                <a:off x="1888203" y="1086183"/>
                <a:ext cx="31730" cy="57669"/>
              </a:xfrm>
              <a:custGeom>
                <a:avLst/>
                <a:gdLst/>
                <a:ahLst/>
                <a:cxnLst/>
                <a:rect l="l" t="t" r="r" b="b"/>
                <a:pathLst>
                  <a:path w="260" h="471" extrusionOk="0">
                    <a:moveTo>
                      <a:pt x="130" y="1"/>
                    </a:moveTo>
                    <a:cubicBezTo>
                      <a:pt x="62" y="1"/>
                      <a:pt x="1" y="110"/>
                      <a:pt x="1" y="239"/>
                    </a:cubicBezTo>
                    <a:cubicBezTo>
                      <a:pt x="1" y="368"/>
                      <a:pt x="62" y="470"/>
                      <a:pt x="130" y="470"/>
                    </a:cubicBezTo>
                    <a:cubicBezTo>
                      <a:pt x="198" y="470"/>
                      <a:pt x="259" y="368"/>
                      <a:pt x="259" y="239"/>
                    </a:cubicBezTo>
                    <a:cubicBezTo>
                      <a:pt x="259" y="110"/>
                      <a:pt x="198" y="1"/>
                      <a:pt x="1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40"/>
              <p:cNvSpPr/>
              <p:nvPr/>
            </p:nvSpPr>
            <p:spPr>
              <a:xfrm>
                <a:off x="1708071" y="1086183"/>
                <a:ext cx="30876" cy="57669"/>
              </a:xfrm>
              <a:custGeom>
                <a:avLst/>
                <a:gdLst/>
                <a:ahLst/>
                <a:cxnLst/>
                <a:rect l="l" t="t" r="r" b="b"/>
                <a:pathLst>
                  <a:path w="253" h="471" extrusionOk="0">
                    <a:moveTo>
                      <a:pt x="130" y="1"/>
                    </a:moveTo>
                    <a:cubicBezTo>
                      <a:pt x="55" y="1"/>
                      <a:pt x="0" y="103"/>
                      <a:pt x="0" y="239"/>
                    </a:cubicBezTo>
                    <a:cubicBezTo>
                      <a:pt x="0" y="368"/>
                      <a:pt x="55" y="470"/>
                      <a:pt x="130" y="470"/>
                    </a:cubicBezTo>
                    <a:cubicBezTo>
                      <a:pt x="198" y="470"/>
                      <a:pt x="252" y="368"/>
                      <a:pt x="252" y="239"/>
                    </a:cubicBezTo>
                    <a:cubicBezTo>
                      <a:pt x="252" y="103"/>
                      <a:pt x="198" y="1"/>
                      <a:pt x="1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40"/>
              <p:cNvSpPr/>
              <p:nvPr/>
            </p:nvSpPr>
            <p:spPr>
              <a:xfrm>
                <a:off x="1973753" y="1087407"/>
                <a:ext cx="124725" cy="133460"/>
              </a:xfrm>
              <a:custGeom>
                <a:avLst/>
                <a:gdLst/>
                <a:ahLst/>
                <a:cxnLst/>
                <a:rect l="l" t="t" r="r" b="b"/>
                <a:pathLst>
                  <a:path w="1022" h="1090" extrusionOk="0">
                    <a:moveTo>
                      <a:pt x="565" y="1"/>
                    </a:moveTo>
                    <a:cubicBezTo>
                      <a:pt x="366" y="1"/>
                      <a:pt x="169" y="165"/>
                      <a:pt x="89" y="413"/>
                    </a:cubicBezTo>
                    <a:cubicBezTo>
                      <a:pt x="0" y="705"/>
                      <a:pt x="116" y="1004"/>
                      <a:pt x="347" y="1072"/>
                    </a:cubicBezTo>
                    <a:cubicBezTo>
                      <a:pt x="383" y="1084"/>
                      <a:pt x="420" y="1090"/>
                      <a:pt x="456" y="1090"/>
                    </a:cubicBezTo>
                    <a:cubicBezTo>
                      <a:pt x="655" y="1090"/>
                      <a:pt x="852" y="925"/>
                      <a:pt x="933" y="678"/>
                    </a:cubicBezTo>
                    <a:cubicBezTo>
                      <a:pt x="1021" y="385"/>
                      <a:pt x="905" y="93"/>
                      <a:pt x="674" y="18"/>
                    </a:cubicBezTo>
                    <a:cubicBezTo>
                      <a:pt x="638" y="6"/>
                      <a:pt x="602" y="1"/>
                      <a:pt x="565"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40"/>
              <p:cNvSpPr/>
              <p:nvPr/>
            </p:nvSpPr>
            <p:spPr>
              <a:xfrm>
                <a:off x="1513784" y="1086918"/>
                <a:ext cx="124603" cy="133704"/>
              </a:xfrm>
              <a:custGeom>
                <a:avLst/>
                <a:gdLst/>
                <a:ahLst/>
                <a:cxnLst/>
                <a:rect l="l" t="t" r="r" b="b"/>
                <a:pathLst>
                  <a:path w="1021" h="1092" extrusionOk="0">
                    <a:moveTo>
                      <a:pt x="449" y="1"/>
                    </a:moveTo>
                    <a:cubicBezTo>
                      <a:pt x="415" y="1"/>
                      <a:pt x="381" y="5"/>
                      <a:pt x="347" y="15"/>
                    </a:cubicBezTo>
                    <a:cubicBezTo>
                      <a:pt x="116" y="90"/>
                      <a:pt x="0" y="389"/>
                      <a:pt x="96" y="675"/>
                    </a:cubicBezTo>
                    <a:cubicBezTo>
                      <a:pt x="171" y="925"/>
                      <a:pt x="376" y="1091"/>
                      <a:pt x="579" y="1091"/>
                    </a:cubicBezTo>
                    <a:cubicBezTo>
                      <a:pt x="613" y="1091"/>
                      <a:pt x="647" y="1086"/>
                      <a:pt x="681" y="1076"/>
                    </a:cubicBezTo>
                    <a:cubicBezTo>
                      <a:pt x="912" y="1002"/>
                      <a:pt x="1021" y="702"/>
                      <a:pt x="932" y="417"/>
                    </a:cubicBezTo>
                    <a:cubicBezTo>
                      <a:pt x="851" y="166"/>
                      <a:pt x="650" y="1"/>
                      <a:pt x="449"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40"/>
              <p:cNvSpPr/>
              <p:nvPr/>
            </p:nvSpPr>
            <p:spPr>
              <a:xfrm>
                <a:off x="1562722" y="811305"/>
                <a:ext cx="484255" cy="358382"/>
              </a:xfrm>
              <a:custGeom>
                <a:avLst/>
                <a:gdLst/>
                <a:ahLst/>
                <a:cxnLst/>
                <a:rect l="l" t="t" r="r" b="b"/>
                <a:pathLst>
                  <a:path w="3968" h="2927" extrusionOk="0">
                    <a:moveTo>
                      <a:pt x="2001" y="1"/>
                    </a:moveTo>
                    <a:cubicBezTo>
                      <a:pt x="1225" y="1"/>
                      <a:pt x="450" y="402"/>
                      <a:pt x="130" y="1144"/>
                    </a:cubicBezTo>
                    <a:cubicBezTo>
                      <a:pt x="1" y="1436"/>
                      <a:pt x="21" y="1729"/>
                      <a:pt x="35" y="2184"/>
                    </a:cubicBezTo>
                    <a:cubicBezTo>
                      <a:pt x="48" y="2572"/>
                      <a:pt x="69" y="2878"/>
                      <a:pt x="103" y="2912"/>
                    </a:cubicBezTo>
                    <a:cubicBezTo>
                      <a:pt x="112" y="2922"/>
                      <a:pt x="120" y="2927"/>
                      <a:pt x="128" y="2927"/>
                    </a:cubicBezTo>
                    <a:cubicBezTo>
                      <a:pt x="175" y="2927"/>
                      <a:pt x="207" y="2779"/>
                      <a:pt x="218" y="2756"/>
                    </a:cubicBezTo>
                    <a:cubicBezTo>
                      <a:pt x="252" y="2640"/>
                      <a:pt x="266" y="2518"/>
                      <a:pt x="266" y="2395"/>
                    </a:cubicBezTo>
                    <a:cubicBezTo>
                      <a:pt x="266" y="2334"/>
                      <a:pt x="252" y="2280"/>
                      <a:pt x="246" y="2219"/>
                    </a:cubicBezTo>
                    <a:cubicBezTo>
                      <a:pt x="246" y="2157"/>
                      <a:pt x="259" y="2089"/>
                      <a:pt x="273" y="2028"/>
                    </a:cubicBezTo>
                    <a:cubicBezTo>
                      <a:pt x="273" y="2008"/>
                      <a:pt x="266" y="1933"/>
                      <a:pt x="280" y="1919"/>
                    </a:cubicBezTo>
                    <a:cubicBezTo>
                      <a:pt x="368" y="1851"/>
                      <a:pt x="443" y="1756"/>
                      <a:pt x="504" y="1654"/>
                    </a:cubicBezTo>
                    <a:cubicBezTo>
                      <a:pt x="545" y="1552"/>
                      <a:pt x="559" y="1443"/>
                      <a:pt x="545" y="1334"/>
                    </a:cubicBezTo>
                    <a:lnTo>
                      <a:pt x="545" y="1334"/>
                    </a:lnTo>
                    <a:cubicBezTo>
                      <a:pt x="587" y="1340"/>
                      <a:pt x="630" y="1342"/>
                      <a:pt x="672" y="1342"/>
                    </a:cubicBezTo>
                    <a:cubicBezTo>
                      <a:pt x="932" y="1342"/>
                      <a:pt x="1179" y="1235"/>
                      <a:pt x="1355" y="1041"/>
                    </a:cubicBezTo>
                    <a:cubicBezTo>
                      <a:pt x="1436" y="1130"/>
                      <a:pt x="1545" y="1178"/>
                      <a:pt x="1661" y="1184"/>
                    </a:cubicBezTo>
                    <a:cubicBezTo>
                      <a:pt x="1858" y="1184"/>
                      <a:pt x="1919" y="1123"/>
                      <a:pt x="1919" y="1123"/>
                    </a:cubicBezTo>
                    <a:lnTo>
                      <a:pt x="1919" y="1123"/>
                    </a:lnTo>
                    <a:cubicBezTo>
                      <a:pt x="1919" y="1123"/>
                      <a:pt x="1885" y="1300"/>
                      <a:pt x="2001" y="1334"/>
                    </a:cubicBezTo>
                    <a:cubicBezTo>
                      <a:pt x="2025" y="1341"/>
                      <a:pt x="2048" y="1344"/>
                      <a:pt x="2069" y="1344"/>
                    </a:cubicBezTo>
                    <a:cubicBezTo>
                      <a:pt x="2270" y="1344"/>
                      <a:pt x="2321" y="1048"/>
                      <a:pt x="2321" y="1048"/>
                    </a:cubicBezTo>
                    <a:cubicBezTo>
                      <a:pt x="2399" y="1093"/>
                      <a:pt x="2487" y="1115"/>
                      <a:pt x="2575" y="1115"/>
                    </a:cubicBezTo>
                    <a:cubicBezTo>
                      <a:pt x="2648" y="1115"/>
                      <a:pt x="2722" y="1100"/>
                      <a:pt x="2790" y="1069"/>
                    </a:cubicBezTo>
                    <a:cubicBezTo>
                      <a:pt x="2838" y="1157"/>
                      <a:pt x="2926" y="1218"/>
                      <a:pt x="3022" y="1252"/>
                    </a:cubicBezTo>
                    <a:cubicBezTo>
                      <a:pt x="3086" y="1266"/>
                      <a:pt x="3152" y="1273"/>
                      <a:pt x="3219" y="1273"/>
                    </a:cubicBezTo>
                    <a:cubicBezTo>
                      <a:pt x="3285" y="1273"/>
                      <a:pt x="3351" y="1266"/>
                      <a:pt x="3416" y="1252"/>
                    </a:cubicBezTo>
                    <a:lnTo>
                      <a:pt x="3416" y="1252"/>
                    </a:lnTo>
                    <a:cubicBezTo>
                      <a:pt x="3403" y="1334"/>
                      <a:pt x="3423" y="1416"/>
                      <a:pt x="3471" y="1484"/>
                    </a:cubicBezTo>
                    <a:cubicBezTo>
                      <a:pt x="3511" y="1552"/>
                      <a:pt x="3579" y="1606"/>
                      <a:pt x="3654" y="1633"/>
                    </a:cubicBezTo>
                    <a:cubicBezTo>
                      <a:pt x="3641" y="1633"/>
                      <a:pt x="3607" y="1803"/>
                      <a:pt x="3654" y="1974"/>
                    </a:cubicBezTo>
                    <a:cubicBezTo>
                      <a:pt x="3695" y="2123"/>
                      <a:pt x="3804" y="2225"/>
                      <a:pt x="3811" y="2300"/>
                    </a:cubicBezTo>
                    <a:cubicBezTo>
                      <a:pt x="3818" y="2382"/>
                      <a:pt x="3838" y="2470"/>
                      <a:pt x="3845" y="2545"/>
                    </a:cubicBezTo>
                    <a:cubicBezTo>
                      <a:pt x="3845" y="2613"/>
                      <a:pt x="3858" y="2688"/>
                      <a:pt x="3892" y="2749"/>
                    </a:cubicBezTo>
                    <a:cubicBezTo>
                      <a:pt x="3895" y="2752"/>
                      <a:pt x="3897" y="2753"/>
                      <a:pt x="3899" y="2753"/>
                    </a:cubicBezTo>
                    <a:cubicBezTo>
                      <a:pt x="3913" y="2753"/>
                      <a:pt x="3915" y="2681"/>
                      <a:pt x="3933" y="2470"/>
                    </a:cubicBezTo>
                    <a:cubicBezTo>
                      <a:pt x="3940" y="2375"/>
                      <a:pt x="3954" y="2280"/>
                      <a:pt x="3954" y="2184"/>
                    </a:cubicBezTo>
                    <a:cubicBezTo>
                      <a:pt x="3954" y="1661"/>
                      <a:pt x="3967" y="1225"/>
                      <a:pt x="3756" y="878"/>
                    </a:cubicBezTo>
                    <a:cubicBezTo>
                      <a:pt x="3409" y="314"/>
                      <a:pt x="2681" y="1"/>
                      <a:pt x="2001"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40"/>
              <p:cNvSpPr/>
              <p:nvPr/>
            </p:nvSpPr>
            <p:spPr>
              <a:xfrm>
                <a:off x="1764210" y="742739"/>
                <a:ext cx="43568" cy="50323"/>
              </a:xfrm>
              <a:custGeom>
                <a:avLst/>
                <a:gdLst/>
                <a:ahLst/>
                <a:cxnLst/>
                <a:rect l="l" t="t" r="r" b="b"/>
                <a:pathLst>
                  <a:path w="357" h="411" extrusionOk="0">
                    <a:moveTo>
                      <a:pt x="58" y="1"/>
                    </a:moveTo>
                    <a:cubicBezTo>
                      <a:pt x="19" y="1"/>
                      <a:pt x="0" y="52"/>
                      <a:pt x="37" y="71"/>
                    </a:cubicBezTo>
                    <a:cubicBezTo>
                      <a:pt x="159" y="132"/>
                      <a:pt x="255" y="248"/>
                      <a:pt x="275" y="384"/>
                    </a:cubicBezTo>
                    <a:cubicBezTo>
                      <a:pt x="282" y="397"/>
                      <a:pt x="296" y="411"/>
                      <a:pt x="316" y="411"/>
                    </a:cubicBezTo>
                    <a:lnTo>
                      <a:pt x="323" y="411"/>
                    </a:lnTo>
                    <a:cubicBezTo>
                      <a:pt x="343" y="404"/>
                      <a:pt x="357" y="390"/>
                      <a:pt x="350" y="370"/>
                    </a:cubicBezTo>
                    <a:cubicBezTo>
                      <a:pt x="323" y="207"/>
                      <a:pt x="214" y="71"/>
                      <a:pt x="71" y="3"/>
                    </a:cubicBezTo>
                    <a:cubicBezTo>
                      <a:pt x="66" y="1"/>
                      <a:pt x="62" y="1"/>
                      <a:pt x="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40"/>
              <p:cNvSpPr/>
              <p:nvPr/>
            </p:nvSpPr>
            <p:spPr>
              <a:xfrm>
                <a:off x="1607633" y="917950"/>
                <a:ext cx="25018" cy="53384"/>
              </a:xfrm>
              <a:custGeom>
                <a:avLst/>
                <a:gdLst/>
                <a:ahLst/>
                <a:cxnLst/>
                <a:rect l="l" t="t" r="r" b="b"/>
                <a:pathLst>
                  <a:path w="205" h="436" extrusionOk="0">
                    <a:moveTo>
                      <a:pt x="41" y="0"/>
                    </a:moveTo>
                    <a:cubicBezTo>
                      <a:pt x="21" y="0"/>
                      <a:pt x="0" y="14"/>
                      <a:pt x="0" y="34"/>
                    </a:cubicBezTo>
                    <a:cubicBezTo>
                      <a:pt x="14" y="170"/>
                      <a:pt x="55" y="300"/>
                      <a:pt x="129" y="415"/>
                    </a:cubicBezTo>
                    <a:cubicBezTo>
                      <a:pt x="136" y="429"/>
                      <a:pt x="143" y="436"/>
                      <a:pt x="157" y="436"/>
                    </a:cubicBezTo>
                    <a:cubicBezTo>
                      <a:pt x="163" y="429"/>
                      <a:pt x="170" y="429"/>
                      <a:pt x="177" y="429"/>
                    </a:cubicBezTo>
                    <a:cubicBezTo>
                      <a:pt x="197" y="415"/>
                      <a:pt x="204" y="395"/>
                      <a:pt x="191" y="375"/>
                    </a:cubicBezTo>
                    <a:cubicBezTo>
                      <a:pt x="123" y="273"/>
                      <a:pt x="89" y="157"/>
                      <a:pt x="75" y="34"/>
                    </a:cubicBezTo>
                    <a:cubicBezTo>
                      <a:pt x="75" y="14"/>
                      <a:pt x="61" y="0"/>
                      <a:pt x="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40"/>
              <p:cNvSpPr/>
              <p:nvPr/>
            </p:nvSpPr>
            <p:spPr>
              <a:xfrm>
                <a:off x="1689765" y="800775"/>
                <a:ext cx="30876" cy="87300"/>
              </a:xfrm>
              <a:custGeom>
                <a:avLst/>
                <a:gdLst/>
                <a:ahLst/>
                <a:cxnLst/>
                <a:rect l="l" t="t" r="r" b="b"/>
                <a:pathLst>
                  <a:path w="253" h="713" extrusionOk="0">
                    <a:moveTo>
                      <a:pt x="103" y="1"/>
                    </a:moveTo>
                    <a:cubicBezTo>
                      <a:pt x="94" y="1"/>
                      <a:pt x="85" y="4"/>
                      <a:pt x="76" y="12"/>
                    </a:cubicBezTo>
                    <a:cubicBezTo>
                      <a:pt x="28" y="66"/>
                      <a:pt x="1" y="134"/>
                      <a:pt x="7" y="209"/>
                    </a:cubicBezTo>
                    <a:cubicBezTo>
                      <a:pt x="28" y="291"/>
                      <a:pt x="82" y="352"/>
                      <a:pt x="157" y="386"/>
                    </a:cubicBezTo>
                    <a:cubicBezTo>
                      <a:pt x="103" y="481"/>
                      <a:pt x="103" y="597"/>
                      <a:pt x="157" y="685"/>
                    </a:cubicBezTo>
                    <a:cubicBezTo>
                      <a:pt x="164" y="699"/>
                      <a:pt x="178" y="712"/>
                      <a:pt x="191" y="712"/>
                    </a:cubicBezTo>
                    <a:cubicBezTo>
                      <a:pt x="198" y="712"/>
                      <a:pt x="198" y="706"/>
                      <a:pt x="205" y="706"/>
                    </a:cubicBezTo>
                    <a:cubicBezTo>
                      <a:pt x="225" y="699"/>
                      <a:pt x="232" y="672"/>
                      <a:pt x="225" y="658"/>
                    </a:cubicBezTo>
                    <a:cubicBezTo>
                      <a:pt x="144" y="495"/>
                      <a:pt x="239" y="400"/>
                      <a:pt x="239" y="400"/>
                    </a:cubicBezTo>
                    <a:cubicBezTo>
                      <a:pt x="246" y="393"/>
                      <a:pt x="252" y="379"/>
                      <a:pt x="252" y="372"/>
                    </a:cubicBezTo>
                    <a:cubicBezTo>
                      <a:pt x="252" y="359"/>
                      <a:pt x="239" y="345"/>
                      <a:pt x="232" y="338"/>
                    </a:cubicBezTo>
                    <a:cubicBezTo>
                      <a:pt x="137" y="297"/>
                      <a:pt x="89" y="250"/>
                      <a:pt x="82" y="195"/>
                    </a:cubicBezTo>
                    <a:cubicBezTo>
                      <a:pt x="76" y="148"/>
                      <a:pt x="96" y="100"/>
                      <a:pt x="130" y="66"/>
                    </a:cubicBezTo>
                    <a:cubicBezTo>
                      <a:pt x="156" y="40"/>
                      <a:pt x="133" y="1"/>
                      <a:pt x="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40"/>
              <p:cNvSpPr/>
              <p:nvPr/>
            </p:nvSpPr>
            <p:spPr>
              <a:xfrm>
                <a:off x="1980343" y="912930"/>
                <a:ext cx="43324" cy="53506"/>
              </a:xfrm>
              <a:custGeom>
                <a:avLst/>
                <a:gdLst/>
                <a:ahLst/>
                <a:cxnLst/>
                <a:rect l="l" t="t" r="r" b="b"/>
                <a:pathLst>
                  <a:path w="355" h="437" extrusionOk="0">
                    <a:moveTo>
                      <a:pt x="321" y="1"/>
                    </a:moveTo>
                    <a:cubicBezTo>
                      <a:pt x="300" y="1"/>
                      <a:pt x="280" y="14"/>
                      <a:pt x="273" y="35"/>
                    </a:cubicBezTo>
                    <a:cubicBezTo>
                      <a:pt x="266" y="177"/>
                      <a:pt x="171" y="307"/>
                      <a:pt x="28" y="361"/>
                    </a:cubicBezTo>
                    <a:cubicBezTo>
                      <a:pt x="8" y="368"/>
                      <a:pt x="1" y="388"/>
                      <a:pt x="8" y="409"/>
                    </a:cubicBezTo>
                    <a:cubicBezTo>
                      <a:pt x="8" y="422"/>
                      <a:pt x="21" y="436"/>
                      <a:pt x="42" y="436"/>
                    </a:cubicBezTo>
                    <a:lnTo>
                      <a:pt x="55" y="436"/>
                    </a:lnTo>
                    <a:cubicBezTo>
                      <a:pt x="219" y="375"/>
                      <a:pt x="334" y="218"/>
                      <a:pt x="348" y="41"/>
                    </a:cubicBezTo>
                    <a:cubicBezTo>
                      <a:pt x="355" y="21"/>
                      <a:pt x="334" y="7"/>
                      <a:pt x="3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40"/>
              <p:cNvSpPr/>
              <p:nvPr/>
            </p:nvSpPr>
            <p:spPr>
              <a:xfrm>
                <a:off x="2045146" y="976232"/>
                <a:ext cx="26727" cy="78484"/>
              </a:xfrm>
              <a:custGeom>
                <a:avLst/>
                <a:gdLst/>
                <a:ahLst/>
                <a:cxnLst/>
                <a:rect l="l" t="t" r="r" b="b"/>
                <a:pathLst>
                  <a:path w="219" h="641" extrusionOk="0">
                    <a:moveTo>
                      <a:pt x="142" y="0"/>
                    </a:moveTo>
                    <a:cubicBezTo>
                      <a:pt x="130" y="0"/>
                      <a:pt x="118" y="8"/>
                      <a:pt x="109" y="21"/>
                    </a:cubicBezTo>
                    <a:cubicBezTo>
                      <a:pt x="109" y="35"/>
                      <a:pt x="1" y="259"/>
                      <a:pt x="143" y="620"/>
                    </a:cubicBezTo>
                    <a:cubicBezTo>
                      <a:pt x="150" y="633"/>
                      <a:pt x="164" y="640"/>
                      <a:pt x="177" y="640"/>
                    </a:cubicBezTo>
                    <a:cubicBezTo>
                      <a:pt x="184" y="640"/>
                      <a:pt x="191" y="640"/>
                      <a:pt x="191" y="633"/>
                    </a:cubicBezTo>
                    <a:cubicBezTo>
                      <a:pt x="212" y="627"/>
                      <a:pt x="218" y="606"/>
                      <a:pt x="212" y="586"/>
                    </a:cubicBezTo>
                    <a:cubicBezTo>
                      <a:pt x="82" y="266"/>
                      <a:pt x="177" y="55"/>
                      <a:pt x="177" y="55"/>
                    </a:cubicBezTo>
                    <a:cubicBezTo>
                      <a:pt x="184" y="35"/>
                      <a:pt x="177" y="14"/>
                      <a:pt x="164" y="7"/>
                    </a:cubicBezTo>
                    <a:cubicBezTo>
                      <a:pt x="157" y="3"/>
                      <a:pt x="149" y="0"/>
                      <a:pt x="1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40"/>
              <p:cNvSpPr/>
              <p:nvPr/>
            </p:nvSpPr>
            <p:spPr>
              <a:xfrm>
                <a:off x="1887348" y="777634"/>
                <a:ext cx="73224" cy="102972"/>
              </a:xfrm>
              <a:custGeom>
                <a:avLst/>
                <a:gdLst/>
                <a:ahLst/>
                <a:cxnLst/>
                <a:rect l="l" t="t" r="r" b="b"/>
                <a:pathLst>
                  <a:path w="600" h="841" extrusionOk="0">
                    <a:moveTo>
                      <a:pt x="559" y="0"/>
                    </a:moveTo>
                    <a:cubicBezTo>
                      <a:pt x="549" y="0"/>
                      <a:pt x="538" y="3"/>
                      <a:pt x="532" y="10"/>
                    </a:cubicBezTo>
                    <a:cubicBezTo>
                      <a:pt x="450" y="92"/>
                      <a:pt x="396" y="187"/>
                      <a:pt x="368" y="303"/>
                    </a:cubicBezTo>
                    <a:cubicBezTo>
                      <a:pt x="355" y="364"/>
                      <a:pt x="355" y="432"/>
                      <a:pt x="355" y="493"/>
                    </a:cubicBezTo>
                    <a:cubicBezTo>
                      <a:pt x="355" y="541"/>
                      <a:pt x="348" y="582"/>
                      <a:pt x="334" y="623"/>
                    </a:cubicBezTo>
                    <a:cubicBezTo>
                      <a:pt x="293" y="663"/>
                      <a:pt x="239" y="684"/>
                      <a:pt x="185" y="691"/>
                    </a:cubicBezTo>
                    <a:cubicBezTo>
                      <a:pt x="117" y="704"/>
                      <a:pt x="35" y="718"/>
                      <a:pt x="15" y="793"/>
                    </a:cubicBezTo>
                    <a:cubicBezTo>
                      <a:pt x="1" y="813"/>
                      <a:pt x="15" y="833"/>
                      <a:pt x="35" y="840"/>
                    </a:cubicBezTo>
                    <a:lnTo>
                      <a:pt x="49" y="840"/>
                    </a:lnTo>
                    <a:cubicBezTo>
                      <a:pt x="62" y="840"/>
                      <a:pt x="83" y="827"/>
                      <a:pt x="83" y="806"/>
                    </a:cubicBezTo>
                    <a:cubicBezTo>
                      <a:pt x="96" y="772"/>
                      <a:pt x="130" y="765"/>
                      <a:pt x="198" y="752"/>
                    </a:cubicBezTo>
                    <a:cubicBezTo>
                      <a:pt x="273" y="752"/>
                      <a:pt x="341" y="718"/>
                      <a:pt x="396" y="670"/>
                    </a:cubicBezTo>
                    <a:cubicBezTo>
                      <a:pt x="423" y="616"/>
                      <a:pt x="436" y="555"/>
                      <a:pt x="430" y="493"/>
                    </a:cubicBezTo>
                    <a:cubicBezTo>
                      <a:pt x="430" y="432"/>
                      <a:pt x="436" y="371"/>
                      <a:pt x="443" y="310"/>
                    </a:cubicBezTo>
                    <a:cubicBezTo>
                      <a:pt x="470" y="214"/>
                      <a:pt x="518" y="133"/>
                      <a:pt x="586" y="65"/>
                    </a:cubicBezTo>
                    <a:cubicBezTo>
                      <a:pt x="600" y="51"/>
                      <a:pt x="600" y="24"/>
                      <a:pt x="586" y="10"/>
                    </a:cubicBezTo>
                    <a:cubicBezTo>
                      <a:pt x="579" y="3"/>
                      <a:pt x="569" y="0"/>
                      <a:pt x="5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40"/>
              <p:cNvSpPr/>
              <p:nvPr/>
            </p:nvSpPr>
            <p:spPr>
              <a:xfrm>
                <a:off x="1758718" y="1261150"/>
                <a:ext cx="107273" cy="43466"/>
              </a:xfrm>
              <a:custGeom>
                <a:avLst/>
                <a:gdLst/>
                <a:ahLst/>
                <a:cxnLst/>
                <a:rect l="l" t="t" r="r" b="b"/>
                <a:pathLst>
                  <a:path w="879" h="355" extrusionOk="0">
                    <a:moveTo>
                      <a:pt x="0" y="0"/>
                    </a:moveTo>
                    <a:cubicBezTo>
                      <a:pt x="67" y="207"/>
                      <a:pt x="192" y="354"/>
                      <a:pt x="420" y="354"/>
                    </a:cubicBezTo>
                    <a:cubicBezTo>
                      <a:pt x="425" y="354"/>
                      <a:pt x="431" y="354"/>
                      <a:pt x="436" y="354"/>
                    </a:cubicBezTo>
                    <a:cubicBezTo>
                      <a:pt x="640" y="354"/>
                      <a:pt x="817" y="225"/>
                      <a:pt x="878" y="34"/>
                    </a:cubicBezTo>
                    <a:lnTo>
                      <a:pt x="878" y="34"/>
                    </a:lnTo>
                    <a:cubicBezTo>
                      <a:pt x="777" y="42"/>
                      <a:pt x="676" y="45"/>
                      <a:pt x="575" y="45"/>
                    </a:cubicBezTo>
                    <a:cubicBezTo>
                      <a:pt x="383" y="45"/>
                      <a:pt x="192" y="32"/>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40"/>
              <p:cNvSpPr/>
              <p:nvPr/>
            </p:nvSpPr>
            <p:spPr>
              <a:xfrm>
                <a:off x="1876609" y="2491182"/>
                <a:ext cx="322308" cy="97952"/>
              </a:xfrm>
              <a:custGeom>
                <a:avLst/>
                <a:gdLst/>
                <a:ahLst/>
                <a:cxnLst/>
                <a:rect l="l" t="t" r="r" b="b"/>
                <a:pathLst>
                  <a:path w="2641" h="800" extrusionOk="0">
                    <a:moveTo>
                      <a:pt x="30" y="1"/>
                    </a:moveTo>
                    <a:cubicBezTo>
                      <a:pt x="21" y="1"/>
                      <a:pt x="12" y="7"/>
                      <a:pt x="7" y="17"/>
                    </a:cubicBezTo>
                    <a:cubicBezTo>
                      <a:pt x="0" y="31"/>
                      <a:pt x="7" y="44"/>
                      <a:pt x="21" y="51"/>
                    </a:cubicBezTo>
                    <a:cubicBezTo>
                      <a:pt x="34" y="58"/>
                      <a:pt x="1565" y="643"/>
                      <a:pt x="2606" y="799"/>
                    </a:cubicBezTo>
                    <a:lnTo>
                      <a:pt x="2613" y="799"/>
                    </a:lnTo>
                    <a:cubicBezTo>
                      <a:pt x="2627" y="799"/>
                      <a:pt x="2633" y="793"/>
                      <a:pt x="2633" y="779"/>
                    </a:cubicBezTo>
                    <a:cubicBezTo>
                      <a:pt x="2640" y="765"/>
                      <a:pt x="2627" y="752"/>
                      <a:pt x="2613" y="752"/>
                    </a:cubicBezTo>
                    <a:cubicBezTo>
                      <a:pt x="1572" y="595"/>
                      <a:pt x="55" y="10"/>
                      <a:pt x="41" y="3"/>
                    </a:cubicBezTo>
                    <a:cubicBezTo>
                      <a:pt x="38" y="1"/>
                      <a:pt x="34" y="1"/>
                      <a:pt x="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40"/>
              <p:cNvSpPr/>
              <p:nvPr/>
            </p:nvSpPr>
            <p:spPr>
              <a:xfrm>
                <a:off x="1830966" y="2367028"/>
                <a:ext cx="142909" cy="108849"/>
              </a:xfrm>
              <a:custGeom>
                <a:avLst/>
                <a:gdLst/>
                <a:ahLst/>
                <a:cxnLst/>
                <a:rect l="l" t="t" r="r" b="b"/>
                <a:pathLst>
                  <a:path w="1171" h="889" extrusionOk="0">
                    <a:moveTo>
                      <a:pt x="27" y="0"/>
                    </a:moveTo>
                    <a:cubicBezTo>
                      <a:pt x="21" y="0"/>
                      <a:pt x="14" y="4"/>
                      <a:pt x="7" y="10"/>
                    </a:cubicBezTo>
                    <a:cubicBezTo>
                      <a:pt x="0" y="17"/>
                      <a:pt x="0" y="31"/>
                      <a:pt x="7" y="44"/>
                    </a:cubicBezTo>
                    <a:cubicBezTo>
                      <a:pt x="21" y="44"/>
                      <a:pt x="789" y="657"/>
                      <a:pt x="1130" y="881"/>
                    </a:cubicBezTo>
                    <a:cubicBezTo>
                      <a:pt x="1130" y="888"/>
                      <a:pt x="1136" y="888"/>
                      <a:pt x="1143" y="888"/>
                    </a:cubicBezTo>
                    <a:cubicBezTo>
                      <a:pt x="1150" y="888"/>
                      <a:pt x="1157" y="888"/>
                      <a:pt x="1164" y="881"/>
                    </a:cubicBezTo>
                    <a:cubicBezTo>
                      <a:pt x="1170" y="868"/>
                      <a:pt x="1170" y="854"/>
                      <a:pt x="1157" y="847"/>
                    </a:cubicBezTo>
                    <a:cubicBezTo>
                      <a:pt x="824" y="623"/>
                      <a:pt x="55" y="10"/>
                      <a:pt x="41" y="10"/>
                    </a:cubicBezTo>
                    <a:cubicBezTo>
                      <a:pt x="38" y="4"/>
                      <a:pt x="33" y="0"/>
                      <a:pt x="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40"/>
              <p:cNvSpPr/>
              <p:nvPr/>
            </p:nvSpPr>
            <p:spPr>
              <a:xfrm>
                <a:off x="1493037" y="1823394"/>
                <a:ext cx="21723" cy="87912"/>
              </a:xfrm>
              <a:custGeom>
                <a:avLst/>
                <a:gdLst/>
                <a:ahLst/>
                <a:cxnLst/>
                <a:rect l="l" t="t" r="r" b="b"/>
                <a:pathLst>
                  <a:path w="178" h="718" extrusionOk="0">
                    <a:moveTo>
                      <a:pt x="150" y="1"/>
                    </a:moveTo>
                    <a:cubicBezTo>
                      <a:pt x="136" y="1"/>
                      <a:pt x="129" y="8"/>
                      <a:pt x="123" y="21"/>
                    </a:cubicBezTo>
                    <a:lnTo>
                      <a:pt x="0" y="688"/>
                    </a:lnTo>
                    <a:cubicBezTo>
                      <a:pt x="0" y="702"/>
                      <a:pt x="7" y="715"/>
                      <a:pt x="21" y="715"/>
                    </a:cubicBezTo>
                    <a:cubicBezTo>
                      <a:pt x="23" y="716"/>
                      <a:pt x="26" y="717"/>
                      <a:pt x="28" y="717"/>
                    </a:cubicBezTo>
                    <a:cubicBezTo>
                      <a:pt x="39" y="717"/>
                      <a:pt x="48" y="706"/>
                      <a:pt x="48" y="695"/>
                    </a:cubicBezTo>
                    <a:lnTo>
                      <a:pt x="170" y="28"/>
                    </a:lnTo>
                    <a:cubicBezTo>
                      <a:pt x="177" y="14"/>
                      <a:pt x="164" y="8"/>
                      <a:pt x="1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40"/>
              <p:cNvSpPr/>
              <p:nvPr/>
            </p:nvSpPr>
            <p:spPr>
              <a:xfrm>
                <a:off x="2158765" y="1800008"/>
                <a:ext cx="35148" cy="90238"/>
              </a:xfrm>
              <a:custGeom>
                <a:avLst/>
                <a:gdLst/>
                <a:ahLst/>
                <a:cxnLst/>
                <a:rect l="l" t="t" r="r" b="b"/>
                <a:pathLst>
                  <a:path w="288" h="737" extrusionOk="0">
                    <a:moveTo>
                      <a:pt x="31" y="0"/>
                    </a:moveTo>
                    <a:cubicBezTo>
                      <a:pt x="15" y="0"/>
                      <a:pt x="0" y="12"/>
                      <a:pt x="8" y="29"/>
                    </a:cubicBezTo>
                    <a:lnTo>
                      <a:pt x="240" y="723"/>
                    </a:lnTo>
                    <a:cubicBezTo>
                      <a:pt x="240" y="729"/>
                      <a:pt x="247" y="736"/>
                      <a:pt x="260" y="736"/>
                    </a:cubicBezTo>
                    <a:lnTo>
                      <a:pt x="267" y="736"/>
                    </a:lnTo>
                    <a:cubicBezTo>
                      <a:pt x="281" y="736"/>
                      <a:pt x="287" y="716"/>
                      <a:pt x="281" y="709"/>
                    </a:cubicBezTo>
                    <a:lnTo>
                      <a:pt x="56" y="15"/>
                    </a:lnTo>
                    <a:cubicBezTo>
                      <a:pt x="51" y="5"/>
                      <a:pt x="41" y="0"/>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40"/>
              <p:cNvSpPr/>
              <p:nvPr/>
            </p:nvSpPr>
            <p:spPr>
              <a:xfrm>
                <a:off x="1457279" y="2636518"/>
                <a:ext cx="126311" cy="200802"/>
              </a:xfrm>
              <a:custGeom>
                <a:avLst/>
                <a:gdLst/>
                <a:ahLst/>
                <a:cxnLst/>
                <a:rect l="l" t="t" r="r" b="b"/>
                <a:pathLst>
                  <a:path w="1035" h="1640" extrusionOk="0">
                    <a:moveTo>
                      <a:pt x="1008" y="0"/>
                    </a:moveTo>
                    <a:cubicBezTo>
                      <a:pt x="994" y="0"/>
                      <a:pt x="987" y="7"/>
                      <a:pt x="980" y="21"/>
                    </a:cubicBezTo>
                    <a:cubicBezTo>
                      <a:pt x="838" y="640"/>
                      <a:pt x="504" y="1191"/>
                      <a:pt x="21" y="1599"/>
                    </a:cubicBezTo>
                    <a:cubicBezTo>
                      <a:pt x="1" y="1613"/>
                      <a:pt x="14" y="1640"/>
                      <a:pt x="35" y="1640"/>
                    </a:cubicBezTo>
                    <a:cubicBezTo>
                      <a:pt x="41" y="1640"/>
                      <a:pt x="48" y="1640"/>
                      <a:pt x="55" y="1633"/>
                    </a:cubicBezTo>
                    <a:cubicBezTo>
                      <a:pt x="545" y="1218"/>
                      <a:pt x="885" y="653"/>
                      <a:pt x="1028" y="27"/>
                    </a:cubicBezTo>
                    <a:cubicBezTo>
                      <a:pt x="1035" y="14"/>
                      <a:pt x="1021" y="7"/>
                      <a:pt x="10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40"/>
              <p:cNvSpPr/>
              <p:nvPr/>
            </p:nvSpPr>
            <p:spPr>
              <a:xfrm>
                <a:off x="1277148" y="2303237"/>
                <a:ext cx="103856" cy="190027"/>
              </a:xfrm>
              <a:custGeom>
                <a:avLst/>
                <a:gdLst/>
                <a:ahLst/>
                <a:cxnLst/>
                <a:rect l="l" t="t" r="r" b="b"/>
                <a:pathLst>
                  <a:path w="851" h="1552" extrusionOk="0">
                    <a:moveTo>
                      <a:pt x="301" y="1"/>
                    </a:moveTo>
                    <a:cubicBezTo>
                      <a:pt x="217" y="1"/>
                      <a:pt x="128" y="18"/>
                      <a:pt x="89" y="82"/>
                    </a:cubicBezTo>
                    <a:cubicBezTo>
                      <a:pt x="7" y="218"/>
                      <a:pt x="34" y="375"/>
                      <a:pt x="28" y="470"/>
                    </a:cubicBezTo>
                    <a:cubicBezTo>
                      <a:pt x="0" y="627"/>
                      <a:pt x="14" y="776"/>
                      <a:pt x="55" y="926"/>
                    </a:cubicBezTo>
                    <a:cubicBezTo>
                      <a:pt x="123" y="1178"/>
                      <a:pt x="170" y="1321"/>
                      <a:pt x="286" y="1423"/>
                    </a:cubicBezTo>
                    <a:cubicBezTo>
                      <a:pt x="402" y="1525"/>
                      <a:pt x="687" y="1552"/>
                      <a:pt x="687" y="1552"/>
                    </a:cubicBezTo>
                    <a:lnTo>
                      <a:pt x="851" y="1545"/>
                    </a:lnTo>
                    <a:lnTo>
                      <a:pt x="592" y="21"/>
                    </a:lnTo>
                    <a:lnTo>
                      <a:pt x="477" y="21"/>
                    </a:lnTo>
                    <a:cubicBezTo>
                      <a:pt x="477" y="21"/>
                      <a:pt x="393" y="1"/>
                      <a:pt x="301"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40"/>
              <p:cNvSpPr/>
              <p:nvPr/>
            </p:nvSpPr>
            <p:spPr>
              <a:xfrm>
                <a:off x="2382220" y="1596146"/>
                <a:ext cx="100683" cy="204107"/>
              </a:xfrm>
              <a:custGeom>
                <a:avLst/>
                <a:gdLst/>
                <a:ahLst/>
                <a:cxnLst/>
                <a:rect l="l" t="t" r="r" b="b"/>
                <a:pathLst>
                  <a:path w="825" h="1667" extrusionOk="0">
                    <a:moveTo>
                      <a:pt x="392" y="1"/>
                    </a:moveTo>
                    <a:cubicBezTo>
                      <a:pt x="263" y="1"/>
                      <a:pt x="110" y="102"/>
                      <a:pt x="110" y="102"/>
                    </a:cubicBezTo>
                    <a:lnTo>
                      <a:pt x="1" y="142"/>
                    </a:lnTo>
                    <a:lnTo>
                      <a:pt x="259" y="1666"/>
                    </a:lnTo>
                    <a:lnTo>
                      <a:pt x="409" y="1619"/>
                    </a:lnTo>
                    <a:cubicBezTo>
                      <a:pt x="409" y="1619"/>
                      <a:pt x="668" y="1496"/>
                      <a:pt x="749" y="1367"/>
                    </a:cubicBezTo>
                    <a:cubicBezTo>
                      <a:pt x="824" y="1231"/>
                      <a:pt x="824" y="1074"/>
                      <a:pt x="804" y="823"/>
                    </a:cubicBezTo>
                    <a:cubicBezTo>
                      <a:pt x="797" y="666"/>
                      <a:pt x="749" y="517"/>
                      <a:pt x="681" y="387"/>
                    </a:cubicBezTo>
                    <a:cubicBezTo>
                      <a:pt x="640" y="299"/>
                      <a:pt x="620" y="136"/>
                      <a:pt x="498" y="34"/>
                    </a:cubicBezTo>
                    <a:cubicBezTo>
                      <a:pt x="468" y="10"/>
                      <a:pt x="431" y="1"/>
                      <a:pt x="39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40"/>
              <p:cNvSpPr/>
              <p:nvPr/>
            </p:nvSpPr>
            <p:spPr>
              <a:xfrm>
                <a:off x="1215640" y="1510315"/>
                <a:ext cx="1366848" cy="1362757"/>
              </a:xfrm>
              <a:custGeom>
                <a:avLst/>
                <a:gdLst/>
                <a:ahLst/>
                <a:cxnLst/>
                <a:rect l="l" t="t" r="r" b="b"/>
                <a:pathLst>
                  <a:path w="11200" h="11130" extrusionOk="0">
                    <a:moveTo>
                      <a:pt x="9334" y="0"/>
                    </a:moveTo>
                    <a:cubicBezTo>
                      <a:pt x="9309" y="0"/>
                      <a:pt x="9285" y="2"/>
                      <a:pt x="9260" y="7"/>
                    </a:cubicBezTo>
                    <a:lnTo>
                      <a:pt x="409" y="1401"/>
                    </a:lnTo>
                    <a:cubicBezTo>
                      <a:pt x="164" y="1435"/>
                      <a:pt x="1" y="1667"/>
                      <a:pt x="42" y="1905"/>
                    </a:cubicBezTo>
                    <a:lnTo>
                      <a:pt x="1436" y="10756"/>
                    </a:lnTo>
                    <a:cubicBezTo>
                      <a:pt x="1467" y="10970"/>
                      <a:pt x="1652" y="11130"/>
                      <a:pt x="1867" y="11130"/>
                    </a:cubicBezTo>
                    <a:cubicBezTo>
                      <a:pt x="1891" y="11130"/>
                      <a:pt x="1915" y="11128"/>
                      <a:pt x="1940" y="11124"/>
                    </a:cubicBezTo>
                    <a:lnTo>
                      <a:pt x="10791" y="9729"/>
                    </a:lnTo>
                    <a:cubicBezTo>
                      <a:pt x="11029" y="9688"/>
                      <a:pt x="11200" y="9463"/>
                      <a:pt x="11159" y="9225"/>
                    </a:cubicBezTo>
                    <a:lnTo>
                      <a:pt x="9764" y="374"/>
                    </a:lnTo>
                    <a:cubicBezTo>
                      <a:pt x="9727" y="154"/>
                      <a:pt x="9543" y="0"/>
                      <a:pt x="93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40"/>
              <p:cNvSpPr/>
              <p:nvPr/>
            </p:nvSpPr>
            <p:spPr>
              <a:xfrm>
                <a:off x="1417128" y="1676711"/>
                <a:ext cx="1102265" cy="1069391"/>
              </a:xfrm>
              <a:custGeom>
                <a:avLst/>
                <a:gdLst/>
                <a:ahLst/>
                <a:cxnLst/>
                <a:rect l="l" t="t" r="r" b="b"/>
                <a:pathLst>
                  <a:path w="9032" h="8734" extrusionOk="0">
                    <a:moveTo>
                      <a:pt x="3331" y="0"/>
                    </a:moveTo>
                    <a:cubicBezTo>
                      <a:pt x="3239" y="0"/>
                      <a:pt x="3148" y="53"/>
                      <a:pt x="3112" y="151"/>
                    </a:cubicBezTo>
                    <a:lnTo>
                      <a:pt x="58" y="8417"/>
                    </a:lnTo>
                    <a:cubicBezTo>
                      <a:pt x="1" y="8575"/>
                      <a:pt x="114" y="8733"/>
                      <a:pt x="272" y="8733"/>
                    </a:cubicBezTo>
                    <a:cubicBezTo>
                      <a:pt x="284" y="8733"/>
                      <a:pt x="297" y="8732"/>
                      <a:pt x="309" y="8730"/>
                    </a:cubicBezTo>
                    <a:lnTo>
                      <a:pt x="8773" y="7424"/>
                    </a:lnTo>
                    <a:cubicBezTo>
                      <a:pt x="8950" y="7397"/>
                      <a:pt x="9031" y="7186"/>
                      <a:pt x="8923" y="7043"/>
                    </a:cubicBezTo>
                    <a:lnTo>
                      <a:pt x="3514" y="90"/>
                    </a:lnTo>
                    <a:cubicBezTo>
                      <a:pt x="3468" y="29"/>
                      <a:pt x="3399" y="0"/>
                      <a:pt x="333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40"/>
              <p:cNvSpPr/>
              <p:nvPr/>
            </p:nvSpPr>
            <p:spPr>
              <a:xfrm>
                <a:off x="1801920" y="1944242"/>
                <a:ext cx="115450" cy="115094"/>
              </a:xfrm>
              <a:custGeom>
                <a:avLst/>
                <a:gdLst/>
                <a:ahLst/>
                <a:cxnLst/>
                <a:rect l="l" t="t" r="r" b="b"/>
                <a:pathLst>
                  <a:path w="946" h="940" extrusionOk="0">
                    <a:moveTo>
                      <a:pt x="476" y="0"/>
                    </a:moveTo>
                    <a:cubicBezTo>
                      <a:pt x="211" y="0"/>
                      <a:pt x="0" y="211"/>
                      <a:pt x="0" y="470"/>
                    </a:cubicBezTo>
                    <a:cubicBezTo>
                      <a:pt x="0" y="728"/>
                      <a:pt x="211" y="939"/>
                      <a:pt x="476" y="939"/>
                    </a:cubicBezTo>
                    <a:cubicBezTo>
                      <a:pt x="735" y="939"/>
                      <a:pt x="946" y="728"/>
                      <a:pt x="946" y="470"/>
                    </a:cubicBezTo>
                    <a:cubicBezTo>
                      <a:pt x="946" y="211"/>
                      <a:pt x="735" y="0"/>
                      <a:pt x="4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40"/>
              <p:cNvSpPr/>
              <p:nvPr/>
            </p:nvSpPr>
            <p:spPr>
              <a:xfrm>
                <a:off x="1834749" y="2062764"/>
                <a:ext cx="296923" cy="445069"/>
              </a:xfrm>
              <a:custGeom>
                <a:avLst/>
                <a:gdLst/>
                <a:ahLst/>
                <a:cxnLst/>
                <a:rect l="l" t="t" r="r" b="b"/>
                <a:pathLst>
                  <a:path w="2433" h="3635" extrusionOk="0">
                    <a:moveTo>
                      <a:pt x="309" y="1"/>
                    </a:moveTo>
                    <a:cubicBezTo>
                      <a:pt x="156" y="1"/>
                      <a:pt x="0" y="117"/>
                      <a:pt x="31" y="318"/>
                    </a:cubicBezTo>
                    <a:lnTo>
                      <a:pt x="248" y="1754"/>
                    </a:lnTo>
                    <a:cubicBezTo>
                      <a:pt x="262" y="1808"/>
                      <a:pt x="282" y="1856"/>
                      <a:pt x="323" y="1903"/>
                    </a:cubicBezTo>
                    <a:lnTo>
                      <a:pt x="1881" y="3550"/>
                    </a:lnTo>
                    <a:cubicBezTo>
                      <a:pt x="1933" y="3602"/>
                      <a:pt x="2005" y="3635"/>
                      <a:pt x="2084" y="3635"/>
                    </a:cubicBezTo>
                    <a:cubicBezTo>
                      <a:pt x="2098" y="3635"/>
                      <a:pt x="2112" y="3634"/>
                      <a:pt x="2126" y="3632"/>
                    </a:cubicBezTo>
                    <a:cubicBezTo>
                      <a:pt x="2344" y="3598"/>
                      <a:pt x="2432" y="3332"/>
                      <a:pt x="2282" y="3169"/>
                    </a:cubicBezTo>
                    <a:lnTo>
                      <a:pt x="786" y="1584"/>
                    </a:lnTo>
                    <a:lnTo>
                      <a:pt x="575" y="237"/>
                    </a:lnTo>
                    <a:cubicBezTo>
                      <a:pt x="551" y="74"/>
                      <a:pt x="431" y="1"/>
                      <a:pt x="3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40"/>
              <p:cNvSpPr/>
              <p:nvPr/>
            </p:nvSpPr>
            <p:spPr>
              <a:xfrm>
                <a:off x="1731259" y="2039256"/>
                <a:ext cx="375273" cy="275612"/>
              </a:xfrm>
              <a:custGeom>
                <a:avLst/>
                <a:gdLst/>
                <a:ahLst/>
                <a:cxnLst/>
                <a:rect l="l" t="t" r="r" b="b"/>
                <a:pathLst>
                  <a:path w="3075" h="2251" extrusionOk="0">
                    <a:moveTo>
                      <a:pt x="1144" y="1"/>
                    </a:moveTo>
                    <a:cubicBezTo>
                      <a:pt x="1065" y="1"/>
                      <a:pt x="987" y="35"/>
                      <a:pt x="933" y="102"/>
                    </a:cubicBezTo>
                    <a:lnTo>
                      <a:pt x="307" y="857"/>
                    </a:lnTo>
                    <a:cubicBezTo>
                      <a:pt x="273" y="891"/>
                      <a:pt x="259" y="932"/>
                      <a:pt x="246" y="973"/>
                    </a:cubicBezTo>
                    <a:lnTo>
                      <a:pt x="35" y="1912"/>
                    </a:lnTo>
                    <a:cubicBezTo>
                      <a:pt x="1" y="2061"/>
                      <a:pt x="89" y="2211"/>
                      <a:pt x="239" y="2245"/>
                    </a:cubicBezTo>
                    <a:cubicBezTo>
                      <a:pt x="256" y="2249"/>
                      <a:pt x="273" y="2250"/>
                      <a:pt x="290" y="2250"/>
                    </a:cubicBezTo>
                    <a:cubicBezTo>
                      <a:pt x="307" y="2250"/>
                      <a:pt x="324" y="2249"/>
                      <a:pt x="341" y="2245"/>
                    </a:cubicBezTo>
                    <a:cubicBezTo>
                      <a:pt x="457" y="2225"/>
                      <a:pt x="545" y="2143"/>
                      <a:pt x="572" y="2034"/>
                    </a:cubicBezTo>
                    <a:lnTo>
                      <a:pt x="770" y="1157"/>
                    </a:lnTo>
                    <a:lnTo>
                      <a:pt x="1137" y="714"/>
                    </a:lnTo>
                    <a:lnTo>
                      <a:pt x="1518" y="1211"/>
                    </a:lnTo>
                    <a:cubicBezTo>
                      <a:pt x="1545" y="1245"/>
                      <a:pt x="1579" y="1272"/>
                      <a:pt x="1620" y="1293"/>
                    </a:cubicBezTo>
                    <a:lnTo>
                      <a:pt x="2539" y="1714"/>
                    </a:lnTo>
                    <a:cubicBezTo>
                      <a:pt x="2585" y="1738"/>
                      <a:pt x="2629" y="1748"/>
                      <a:pt x="2670" y="1748"/>
                    </a:cubicBezTo>
                    <a:cubicBezTo>
                      <a:pt x="2934" y="1748"/>
                      <a:pt x="3075" y="1335"/>
                      <a:pt x="2763" y="1211"/>
                    </a:cubicBezTo>
                    <a:lnTo>
                      <a:pt x="1913" y="823"/>
                    </a:lnTo>
                    <a:lnTo>
                      <a:pt x="1362" y="109"/>
                    </a:lnTo>
                    <a:cubicBezTo>
                      <a:pt x="1306" y="37"/>
                      <a:pt x="1225" y="1"/>
                      <a:pt x="1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40"/>
              <p:cNvSpPr/>
              <p:nvPr/>
            </p:nvSpPr>
            <p:spPr>
              <a:xfrm>
                <a:off x="1765308" y="2236997"/>
                <a:ext cx="176836" cy="323242"/>
              </a:xfrm>
              <a:custGeom>
                <a:avLst/>
                <a:gdLst/>
                <a:ahLst/>
                <a:cxnLst/>
                <a:rect l="l" t="t" r="r" b="b"/>
                <a:pathLst>
                  <a:path w="1449" h="2640" extrusionOk="0">
                    <a:moveTo>
                      <a:pt x="1088" y="0"/>
                    </a:moveTo>
                    <a:cubicBezTo>
                      <a:pt x="982" y="0"/>
                      <a:pt x="876" y="58"/>
                      <a:pt x="831" y="195"/>
                    </a:cubicBezTo>
                    <a:lnTo>
                      <a:pt x="55" y="2263"/>
                    </a:lnTo>
                    <a:cubicBezTo>
                      <a:pt x="1" y="2406"/>
                      <a:pt x="76" y="2562"/>
                      <a:pt x="219" y="2617"/>
                    </a:cubicBezTo>
                    <a:cubicBezTo>
                      <a:pt x="249" y="2632"/>
                      <a:pt x="284" y="2640"/>
                      <a:pt x="319" y="2640"/>
                    </a:cubicBezTo>
                    <a:cubicBezTo>
                      <a:pt x="331" y="2640"/>
                      <a:pt x="343" y="2639"/>
                      <a:pt x="355" y="2637"/>
                    </a:cubicBezTo>
                    <a:cubicBezTo>
                      <a:pt x="457" y="2617"/>
                      <a:pt x="538" y="2549"/>
                      <a:pt x="572" y="2460"/>
                    </a:cubicBezTo>
                    <a:lnTo>
                      <a:pt x="1355" y="385"/>
                    </a:lnTo>
                    <a:cubicBezTo>
                      <a:pt x="1449" y="163"/>
                      <a:pt x="1267" y="0"/>
                      <a:pt x="10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40"/>
              <p:cNvSpPr/>
              <p:nvPr/>
            </p:nvSpPr>
            <p:spPr>
              <a:xfrm>
                <a:off x="1480589" y="2545668"/>
                <a:ext cx="232608" cy="145948"/>
              </a:xfrm>
              <a:custGeom>
                <a:avLst/>
                <a:gdLst/>
                <a:ahLst/>
                <a:cxnLst/>
                <a:rect l="l" t="t" r="r" b="b"/>
                <a:pathLst>
                  <a:path w="1906" h="1192" extrusionOk="0">
                    <a:moveTo>
                      <a:pt x="1905" y="1"/>
                    </a:moveTo>
                    <a:lnTo>
                      <a:pt x="1198" y="109"/>
                    </a:lnTo>
                    <a:lnTo>
                      <a:pt x="0" y="1191"/>
                    </a:lnTo>
                    <a:lnTo>
                      <a:pt x="0" y="1191"/>
                    </a:lnTo>
                    <a:lnTo>
                      <a:pt x="1068" y="1028"/>
                    </a:lnTo>
                    <a:lnTo>
                      <a:pt x="19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40"/>
              <p:cNvSpPr/>
              <p:nvPr/>
            </p:nvSpPr>
            <p:spPr>
              <a:xfrm>
                <a:off x="1899064" y="2502324"/>
                <a:ext cx="130461" cy="124277"/>
              </a:xfrm>
              <a:custGeom>
                <a:avLst/>
                <a:gdLst/>
                <a:ahLst/>
                <a:cxnLst/>
                <a:rect l="l" t="t" r="r" b="b"/>
                <a:pathLst>
                  <a:path w="1069" h="1015" extrusionOk="0">
                    <a:moveTo>
                      <a:pt x="755" y="1"/>
                    </a:moveTo>
                    <a:lnTo>
                      <a:pt x="48" y="110"/>
                    </a:lnTo>
                    <a:lnTo>
                      <a:pt x="0" y="1014"/>
                    </a:lnTo>
                    <a:lnTo>
                      <a:pt x="1068" y="851"/>
                    </a:lnTo>
                    <a:lnTo>
                      <a:pt x="75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40"/>
              <p:cNvSpPr/>
              <p:nvPr/>
            </p:nvSpPr>
            <p:spPr>
              <a:xfrm>
                <a:off x="2182197" y="2458980"/>
                <a:ext cx="265803" cy="102605"/>
              </a:xfrm>
              <a:custGeom>
                <a:avLst/>
                <a:gdLst/>
                <a:ahLst/>
                <a:cxnLst/>
                <a:rect l="l" t="t" r="r" b="b"/>
                <a:pathLst>
                  <a:path w="2178" h="838" extrusionOk="0">
                    <a:moveTo>
                      <a:pt x="708" y="1"/>
                    </a:moveTo>
                    <a:lnTo>
                      <a:pt x="0" y="110"/>
                    </a:lnTo>
                    <a:lnTo>
                      <a:pt x="1109" y="838"/>
                    </a:lnTo>
                    <a:lnTo>
                      <a:pt x="2177" y="675"/>
                    </a:lnTo>
                    <a:lnTo>
                      <a:pt x="70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40"/>
              <p:cNvSpPr/>
              <p:nvPr/>
            </p:nvSpPr>
            <p:spPr>
              <a:xfrm>
                <a:off x="1287888" y="2305440"/>
                <a:ext cx="128020" cy="171171"/>
              </a:xfrm>
              <a:custGeom>
                <a:avLst/>
                <a:gdLst/>
                <a:ahLst/>
                <a:cxnLst/>
                <a:rect l="l" t="t" r="r" b="b"/>
                <a:pathLst>
                  <a:path w="1049" h="1398" extrusionOk="0">
                    <a:moveTo>
                      <a:pt x="398" y="0"/>
                    </a:moveTo>
                    <a:cubicBezTo>
                      <a:pt x="318" y="0"/>
                      <a:pt x="259" y="3"/>
                      <a:pt x="259" y="3"/>
                    </a:cubicBezTo>
                    <a:lnTo>
                      <a:pt x="1" y="64"/>
                    </a:lnTo>
                    <a:lnTo>
                      <a:pt x="225" y="1398"/>
                    </a:lnTo>
                    <a:cubicBezTo>
                      <a:pt x="225" y="1398"/>
                      <a:pt x="674" y="1241"/>
                      <a:pt x="770" y="1126"/>
                    </a:cubicBezTo>
                    <a:cubicBezTo>
                      <a:pt x="865" y="1010"/>
                      <a:pt x="763" y="962"/>
                      <a:pt x="763" y="962"/>
                    </a:cubicBezTo>
                    <a:cubicBezTo>
                      <a:pt x="838" y="949"/>
                      <a:pt x="906" y="922"/>
                      <a:pt x="974" y="881"/>
                    </a:cubicBezTo>
                    <a:cubicBezTo>
                      <a:pt x="1042" y="826"/>
                      <a:pt x="1048" y="765"/>
                      <a:pt x="994" y="677"/>
                    </a:cubicBezTo>
                    <a:cubicBezTo>
                      <a:pt x="968" y="625"/>
                      <a:pt x="915" y="614"/>
                      <a:pt x="871" y="614"/>
                    </a:cubicBezTo>
                    <a:cubicBezTo>
                      <a:pt x="834" y="614"/>
                      <a:pt x="804" y="622"/>
                      <a:pt x="804" y="622"/>
                    </a:cubicBezTo>
                    <a:cubicBezTo>
                      <a:pt x="804" y="622"/>
                      <a:pt x="1001" y="527"/>
                      <a:pt x="974" y="398"/>
                    </a:cubicBezTo>
                    <a:cubicBezTo>
                      <a:pt x="940" y="275"/>
                      <a:pt x="770" y="275"/>
                      <a:pt x="770" y="275"/>
                    </a:cubicBezTo>
                    <a:cubicBezTo>
                      <a:pt x="770" y="275"/>
                      <a:pt x="872" y="194"/>
                      <a:pt x="831" y="85"/>
                    </a:cubicBezTo>
                    <a:cubicBezTo>
                      <a:pt x="804" y="12"/>
                      <a:pt x="559" y="0"/>
                      <a:pt x="398"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40"/>
              <p:cNvSpPr/>
              <p:nvPr/>
            </p:nvSpPr>
            <p:spPr>
              <a:xfrm>
                <a:off x="1280443" y="2336540"/>
                <a:ext cx="101415" cy="27671"/>
              </a:xfrm>
              <a:custGeom>
                <a:avLst/>
                <a:gdLst/>
                <a:ahLst/>
                <a:cxnLst/>
                <a:rect l="l" t="t" r="r" b="b"/>
                <a:pathLst>
                  <a:path w="831" h="226" extrusionOk="0">
                    <a:moveTo>
                      <a:pt x="797" y="1"/>
                    </a:moveTo>
                    <a:cubicBezTo>
                      <a:pt x="749" y="1"/>
                      <a:pt x="320" y="8"/>
                      <a:pt x="239" y="28"/>
                    </a:cubicBezTo>
                    <a:cubicBezTo>
                      <a:pt x="157" y="62"/>
                      <a:pt x="75" y="110"/>
                      <a:pt x="14" y="171"/>
                    </a:cubicBezTo>
                    <a:cubicBezTo>
                      <a:pt x="1" y="185"/>
                      <a:pt x="1" y="198"/>
                      <a:pt x="14" y="212"/>
                    </a:cubicBezTo>
                    <a:cubicBezTo>
                      <a:pt x="14" y="219"/>
                      <a:pt x="28" y="225"/>
                      <a:pt x="35" y="225"/>
                    </a:cubicBezTo>
                    <a:cubicBezTo>
                      <a:pt x="41" y="225"/>
                      <a:pt x="48" y="219"/>
                      <a:pt x="48" y="219"/>
                    </a:cubicBezTo>
                    <a:cubicBezTo>
                      <a:pt x="109" y="164"/>
                      <a:pt x="177" y="117"/>
                      <a:pt x="252" y="89"/>
                    </a:cubicBezTo>
                    <a:cubicBezTo>
                      <a:pt x="429" y="69"/>
                      <a:pt x="613" y="62"/>
                      <a:pt x="797" y="62"/>
                    </a:cubicBezTo>
                    <a:cubicBezTo>
                      <a:pt x="817" y="62"/>
                      <a:pt x="831" y="42"/>
                      <a:pt x="824" y="28"/>
                    </a:cubicBezTo>
                    <a:cubicBezTo>
                      <a:pt x="824" y="14"/>
                      <a:pt x="810" y="1"/>
                      <a:pt x="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40"/>
              <p:cNvSpPr/>
              <p:nvPr/>
            </p:nvSpPr>
            <p:spPr>
              <a:xfrm>
                <a:off x="1282152" y="2377190"/>
                <a:ext cx="103002" cy="33671"/>
              </a:xfrm>
              <a:custGeom>
                <a:avLst/>
                <a:gdLst/>
                <a:ahLst/>
                <a:cxnLst/>
                <a:rect l="l" t="t" r="r" b="b"/>
                <a:pathLst>
                  <a:path w="844" h="275" extrusionOk="0">
                    <a:moveTo>
                      <a:pt x="824" y="0"/>
                    </a:moveTo>
                    <a:cubicBezTo>
                      <a:pt x="821" y="0"/>
                      <a:pt x="819" y="1"/>
                      <a:pt x="817" y="2"/>
                    </a:cubicBezTo>
                    <a:cubicBezTo>
                      <a:pt x="592" y="23"/>
                      <a:pt x="374" y="57"/>
                      <a:pt x="163" y="118"/>
                    </a:cubicBezTo>
                    <a:cubicBezTo>
                      <a:pt x="109" y="145"/>
                      <a:pt x="61" y="179"/>
                      <a:pt x="14" y="220"/>
                    </a:cubicBezTo>
                    <a:cubicBezTo>
                      <a:pt x="0" y="234"/>
                      <a:pt x="0" y="254"/>
                      <a:pt x="14" y="268"/>
                    </a:cubicBezTo>
                    <a:cubicBezTo>
                      <a:pt x="21" y="274"/>
                      <a:pt x="27" y="274"/>
                      <a:pt x="34" y="274"/>
                    </a:cubicBezTo>
                    <a:cubicBezTo>
                      <a:pt x="41" y="274"/>
                      <a:pt x="48" y="274"/>
                      <a:pt x="55" y="268"/>
                    </a:cubicBezTo>
                    <a:cubicBezTo>
                      <a:pt x="95" y="234"/>
                      <a:pt x="143" y="200"/>
                      <a:pt x="191" y="172"/>
                    </a:cubicBezTo>
                    <a:cubicBezTo>
                      <a:pt x="395" y="118"/>
                      <a:pt x="606" y="84"/>
                      <a:pt x="817" y="57"/>
                    </a:cubicBezTo>
                    <a:cubicBezTo>
                      <a:pt x="837" y="57"/>
                      <a:pt x="844" y="43"/>
                      <a:pt x="844" y="29"/>
                    </a:cubicBezTo>
                    <a:cubicBezTo>
                      <a:pt x="844" y="13"/>
                      <a:pt x="835" y="0"/>
                      <a:pt x="8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40"/>
              <p:cNvSpPr/>
              <p:nvPr/>
            </p:nvSpPr>
            <p:spPr>
              <a:xfrm>
                <a:off x="1295332" y="2417228"/>
                <a:ext cx="84086" cy="30243"/>
              </a:xfrm>
              <a:custGeom>
                <a:avLst/>
                <a:gdLst/>
                <a:ahLst/>
                <a:cxnLst/>
                <a:rect l="l" t="t" r="r" b="b"/>
                <a:pathLst>
                  <a:path w="689" h="247" extrusionOk="0">
                    <a:moveTo>
                      <a:pt x="661" y="0"/>
                    </a:moveTo>
                    <a:cubicBezTo>
                      <a:pt x="659" y="0"/>
                      <a:pt x="657" y="1"/>
                      <a:pt x="654" y="2"/>
                    </a:cubicBezTo>
                    <a:cubicBezTo>
                      <a:pt x="538" y="9"/>
                      <a:pt x="430" y="22"/>
                      <a:pt x="321" y="43"/>
                    </a:cubicBezTo>
                    <a:cubicBezTo>
                      <a:pt x="219" y="83"/>
                      <a:pt x="117" y="131"/>
                      <a:pt x="21" y="192"/>
                    </a:cubicBezTo>
                    <a:cubicBezTo>
                      <a:pt x="8" y="199"/>
                      <a:pt x="1" y="220"/>
                      <a:pt x="8" y="233"/>
                    </a:cubicBezTo>
                    <a:cubicBezTo>
                      <a:pt x="15" y="240"/>
                      <a:pt x="21" y="247"/>
                      <a:pt x="35" y="247"/>
                    </a:cubicBezTo>
                    <a:lnTo>
                      <a:pt x="49" y="247"/>
                    </a:lnTo>
                    <a:cubicBezTo>
                      <a:pt x="144" y="185"/>
                      <a:pt x="239" y="145"/>
                      <a:pt x="341" y="104"/>
                    </a:cubicBezTo>
                    <a:cubicBezTo>
                      <a:pt x="443" y="83"/>
                      <a:pt x="552" y="70"/>
                      <a:pt x="654" y="56"/>
                    </a:cubicBezTo>
                    <a:cubicBezTo>
                      <a:pt x="675" y="56"/>
                      <a:pt x="688" y="43"/>
                      <a:pt x="681" y="29"/>
                    </a:cubicBezTo>
                    <a:cubicBezTo>
                      <a:pt x="681" y="12"/>
                      <a:pt x="672" y="0"/>
                      <a:pt x="6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40"/>
              <p:cNvSpPr/>
              <p:nvPr/>
            </p:nvSpPr>
            <p:spPr>
              <a:xfrm>
                <a:off x="1321937" y="2440614"/>
                <a:ext cx="60776" cy="36854"/>
              </a:xfrm>
              <a:custGeom>
                <a:avLst/>
                <a:gdLst/>
                <a:ahLst/>
                <a:cxnLst/>
                <a:rect l="l" t="t" r="r" b="b"/>
                <a:pathLst>
                  <a:path w="498" h="301" extrusionOk="0">
                    <a:moveTo>
                      <a:pt x="467" y="1"/>
                    </a:moveTo>
                    <a:cubicBezTo>
                      <a:pt x="461" y="1"/>
                      <a:pt x="455" y="3"/>
                      <a:pt x="450" y="8"/>
                    </a:cubicBezTo>
                    <a:cubicBezTo>
                      <a:pt x="314" y="97"/>
                      <a:pt x="171" y="171"/>
                      <a:pt x="21" y="239"/>
                    </a:cubicBezTo>
                    <a:cubicBezTo>
                      <a:pt x="7" y="246"/>
                      <a:pt x="1" y="267"/>
                      <a:pt x="7" y="280"/>
                    </a:cubicBezTo>
                    <a:cubicBezTo>
                      <a:pt x="14" y="294"/>
                      <a:pt x="21" y="301"/>
                      <a:pt x="35" y="301"/>
                    </a:cubicBezTo>
                    <a:lnTo>
                      <a:pt x="48" y="294"/>
                    </a:lnTo>
                    <a:cubicBezTo>
                      <a:pt x="198" y="226"/>
                      <a:pt x="341" y="144"/>
                      <a:pt x="484" y="56"/>
                    </a:cubicBezTo>
                    <a:cubicBezTo>
                      <a:pt x="497" y="49"/>
                      <a:pt x="497" y="29"/>
                      <a:pt x="491" y="15"/>
                    </a:cubicBezTo>
                    <a:cubicBezTo>
                      <a:pt x="486" y="6"/>
                      <a:pt x="477" y="1"/>
                      <a:pt x="4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40"/>
              <p:cNvSpPr/>
              <p:nvPr/>
            </p:nvSpPr>
            <p:spPr>
              <a:xfrm>
                <a:off x="2342435" y="1600186"/>
                <a:ext cx="128752" cy="162600"/>
              </a:xfrm>
              <a:custGeom>
                <a:avLst/>
                <a:gdLst/>
                <a:ahLst/>
                <a:cxnLst/>
                <a:rect l="l" t="t" r="r" b="b"/>
                <a:pathLst>
                  <a:path w="1055" h="1328" extrusionOk="0">
                    <a:moveTo>
                      <a:pt x="824" y="1"/>
                    </a:moveTo>
                    <a:lnTo>
                      <a:pt x="565" y="28"/>
                    </a:lnTo>
                    <a:cubicBezTo>
                      <a:pt x="565" y="28"/>
                      <a:pt x="48" y="177"/>
                      <a:pt x="41" y="293"/>
                    </a:cubicBezTo>
                    <a:cubicBezTo>
                      <a:pt x="41" y="402"/>
                      <a:pt x="170" y="456"/>
                      <a:pt x="170" y="456"/>
                    </a:cubicBezTo>
                    <a:cubicBezTo>
                      <a:pt x="170" y="456"/>
                      <a:pt x="0" y="511"/>
                      <a:pt x="14" y="633"/>
                    </a:cubicBezTo>
                    <a:cubicBezTo>
                      <a:pt x="34" y="763"/>
                      <a:pt x="252" y="790"/>
                      <a:pt x="252" y="790"/>
                    </a:cubicBezTo>
                    <a:cubicBezTo>
                      <a:pt x="252" y="790"/>
                      <a:pt x="102" y="803"/>
                      <a:pt x="82" y="905"/>
                    </a:cubicBezTo>
                    <a:cubicBezTo>
                      <a:pt x="68" y="1007"/>
                      <a:pt x="96" y="1062"/>
                      <a:pt x="177" y="1089"/>
                    </a:cubicBezTo>
                    <a:cubicBezTo>
                      <a:pt x="215" y="1100"/>
                      <a:pt x="254" y="1105"/>
                      <a:pt x="295" y="1105"/>
                    </a:cubicBezTo>
                    <a:cubicBezTo>
                      <a:pt x="328" y="1105"/>
                      <a:pt x="361" y="1102"/>
                      <a:pt x="395" y="1096"/>
                    </a:cubicBezTo>
                    <a:lnTo>
                      <a:pt x="395" y="1096"/>
                    </a:lnTo>
                    <a:cubicBezTo>
                      <a:pt x="395" y="1096"/>
                      <a:pt x="320" y="1178"/>
                      <a:pt x="443" y="1252"/>
                    </a:cubicBezTo>
                    <a:cubicBezTo>
                      <a:pt x="572" y="1327"/>
                      <a:pt x="1055" y="1327"/>
                      <a:pt x="1055" y="1327"/>
                    </a:cubicBezTo>
                    <a:lnTo>
                      <a:pt x="824"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40"/>
              <p:cNvSpPr/>
              <p:nvPr/>
            </p:nvSpPr>
            <p:spPr>
              <a:xfrm>
                <a:off x="2361474" y="1632633"/>
                <a:ext cx="103124" cy="26814"/>
              </a:xfrm>
              <a:custGeom>
                <a:avLst/>
                <a:gdLst/>
                <a:ahLst/>
                <a:cxnLst/>
                <a:rect l="l" t="t" r="r" b="b"/>
                <a:pathLst>
                  <a:path w="845" h="219" extrusionOk="0">
                    <a:moveTo>
                      <a:pt x="565" y="1"/>
                    </a:moveTo>
                    <a:cubicBezTo>
                      <a:pt x="484" y="8"/>
                      <a:pt x="76" y="144"/>
                      <a:pt x="28" y="157"/>
                    </a:cubicBezTo>
                    <a:cubicBezTo>
                      <a:pt x="14" y="164"/>
                      <a:pt x="1" y="178"/>
                      <a:pt x="8" y="198"/>
                    </a:cubicBezTo>
                    <a:cubicBezTo>
                      <a:pt x="14" y="205"/>
                      <a:pt x="21" y="219"/>
                      <a:pt x="35" y="219"/>
                    </a:cubicBezTo>
                    <a:lnTo>
                      <a:pt x="42" y="212"/>
                    </a:lnTo>
                    <a:cubicBezTo>
                      <a:pt x="171" y="171"/>
                      <a:pt x="504" y="69"/>
                      <a:pt x="572" y="62"/>
                    </a:cubicBezTo>
                    <a:cubicBezTo>
                      <a:pt x="647" y="69"/>
                      <a:pt x="729" y="89"/>
                      <a:pt x="804" y="117"/>
                    </a:cubicBezTo>
                    <a:cubicBezTo>
                      <a:pt x="807" y="118"/>
                      <a:pt x="811" y="119"/>
                      <a:pt x="814" y="119"/>
                    </a:cubicBezTo>
                    <a:cubicBezTo>
                      <a:pt x="824" y="119"/>
                      <a:pt x="833" y="113"/>
                      <a:pt x="838" y="103"/>
                    </a:cubicBezTo>
                    <a:cubicBezTo>
                      <a:pt x="844" y="82"/>
                      <a:pt x="838" y="69"/>
                      <a:pt x="824" y="62"/>
                    </a:cubicBezTo>
                    <a:cubicBezTo>
                      <a:pt x="742" y="28"/>
                      <a:pt x="654" y="8"/>
                      <a:pt x="5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40"/>
              <p:cNvSpPr/>
              <p:nvPr/>
            </p:nvSpPr>
            <p:spPr>
              <a:xfrm>
                <a:off x="2371481" y="1678548"/>
                <a:ext cx="108372" cy="20080"/>
              </a:xfrm>
              <a:custGeom>
                <a:avLst/>
                <a:gdLst/>
                <a:ahLst/>
                <a:cxnLst/>
                <a:rect l="l" t="t" r="r" b="b"/>
                <a:pathLst>
                  <a:path w="888" h="164" extrusionOk="0">
                    <a:moveTo>
                      <a:pt x="681" y="0"/>
                    </a:moveTo>
                    <a:cubicBezTo>
                      <a:pt x="463" y="20"/>
                      <a:pt x="239" y="54"/>
                      <a:pt x="28" y="109"/>
                    </a:cubicBezTo>
                    <a:cubicBezTo>
                      <a:pt x="7" y="109"/>
                      <a:pt x="0" y="129"/>
                      <a:pt x="7" y="143"/>
                    </a:cubicBezTo>
                    <a:cubicBezTo>
                      <a:pt x="7" y="157"/>
                      <a:pt x="21" y="163"/>
                      <a:pt x="34" y="163"/>
                    </a:cubicBezTo>
                    <a:lnTo>
                      <a:pt x="41" y="163"/>
                    </a:lnTo>
                    <a:cubicBezTo>
                      <a:pt x="252" y="116"/>
                      <a:pt x="463" y="82"/>
                      <a:pt x="674" y="61"/>
                    </a:cubicBezTo>
                    <a:cubicBezTo>
                      <a:pt x="728" y="75"/>
                      <a:pt x="783" y="88"/>
                      <a:pt x="837" y="109"/>
                    </a:cubicBezTo>
                    <a:cubicBezTo>
                      <a:pt x="841" y="110"/>
                      <a:pt x="845" y="111"/>
                      <a:pt x="848" y="111"/>
                    </a:cubicBezTo>
                    <a:cubicBezTo>
                      <a:pt x="875" y="111"/>
                      <a:pt x="888" y="67"/>
                      <a:pt x="858" y="54"/>
                    </a:cubicBezTo>
                    <a:cubicBezTo>
                      <a:pt x="796" y="27"/>
                      <a:pt x="742" y="14"/>
                      <a:pt x="6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40"/>
              <p:cNvSpPr/>
              <p:nvPr/>
            </p:nvSpPr>
            <p:spPr>
              <a:xfrm>
                <a:off x="2390519" y="1719320"/>
                <a:ext cx="88601" cy="15060"/>
              </a:xfrm>
              <a:custGeom>
                <a:avLst/>
                <a:gdLst/>
                <a:ahLst/>
                <a:cxnLst/>
                <a:rect l="l" t="t" r="r" b="b"/>
                <a:pathLst>
                  <a:path w="726" h="123" extrusionOk="0">
                    <a:moveTo>
                      <a:pt x="355" y="0"/>
                    </a:moveTo>
                    <a:cubicBezTo>
                      <a:pt x="246" y="14"/>
                      <a:pt x="137" y="34"/>
                      <a:pt x="35" y="62"/>
                    </a:cubicBezTo>
                    <a:cubicBezTo>
                      <a:pt x="1" y="75"/>
                      <a:pt x="8" y="123"/>
                      <a:pt x="42" y="123"/>
                    </a:cubicBezTo>
                    <a:lnTo>
                      <a:pt x="49" y="123"/>
                    </a:lnTo>
                    <a:cubicBezTo>
                      <a:pt x="49" y="123"/>
                      <a:pt x="266" y="68"/>
                      <a:pt x="361" y="62"/>
                    </a:cubicBezTo>
                    <a:cubicBezTo>
                      <a:pt x="470" y="62"/>
                      <a:pt x="579" y="75"/>
                      <a:pt x="681" y="96"/>
                    </a:cubicBezTo>
                    <a:cubicBezTo>
                      <a:pt x="684" y="97"/>
                      <a:pt x="687" y="97"/>
                      <a:pt x="690" y="97"/>
                    </a:cubicBezTo>
                    <a:cubicBezTo>
                      <a:pt x="717" y="97"/>
                      <a:pt x="726" y="41"/>
                      <a:pt x="695" y="41"/>
                    </a:cubicBezTo>
                    <a:cubicBezTo>
                      <a:pt x="579" y="14"/>
                      <a:pt x="470" y="0"/>
                      <a:pt x="3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40"/>
              <p:cNvSpPr/>
              <p:nvPr/>
            </p:nvSpPr>
            <p:spPr>
              <a:xfrm>
                <a:off x="2394424" y="1750665"/>
                <a:ext cx="68464" cy="17876"/>
              </a:xfrm>
              <a:custGeom>
                <a:avLst/>
                <a:gdLst/>
                <a:ahLst/>
                <a:cxnLst/>
                <a:rect l="l" t="t" r="r" b="b"/>
                <a:pathLst>
                  <a:path w="561" h="146" extrusionOk="0">
                    <a:moveTo>
                      <a:pt x="39" y="1"/>
                    </a:moveTo>
                    <a:cubicBezTo>
                      <a:pt x="8" y="1"/>
                      <a:pt x="0" y="51"/>
                      <a:pt x="37" y="57"/>
                    </a:cubicBezTo>
                    <a:cubicBezTo>
                      <a:pt x="200" y="98"/>
                      <a:pt x="363" y="125"/>
                      <a:pt x="527" y="146"/>
                    </a:cubicBezTo>
                    <a:cubicBezTo>
                      <a:pt x="547" y="146"/>
                      <a:pt x="561" y="132"/>
                      <a:pt x="561" y="112"/>
                    </a:cubicBezTo>
                    <a:cubicBezTo>
                      <a:pt x="561" y="98"/>
                      <a:pt x="547" y="85"/>
                      <a:pt x="534" y="78"/>
                    </a:cubicBezTo>
                    <a:cubicBezTo>
                      <a:pt x="370" y="64"/>
                      <a:pt x="207" y="37"/>
                      <a:pt x="51" y="3"/>
                    </a:cubicBezTo>
                    <a:cubicBezTo>
                      <a:pt x="46" y="2"/>
                      <a:pt x="43"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94" name="Google Shape;1594;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41"/>
          <p:cNvSpPr txBox="1">
            <a:spLocks noGrp="1"/>
          </p:cNvSpPr>
          <p:nvPr>
            <p:ph type="title"/>
          </p:nvPr>
        </p:nvSpPr>
        <p:spPr>
          <a:xfrm>
            <a:off x="713225" y="298430"/>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References</a:t>
            </a:r>
            <a:endParaRPr>
              <a:solidFill>
                <a:srgbClr val="6D1E1E"/>
              </a:solidFill>
            </a:endParaRPr>
          </a:p>
        </p:txBody>
      </p:sp>
      <p:sp>
        <p:nvSpPr>
          <p:cNvPr id="1600" name="Google Shape;1600;p41"/>
          <p:cNvSpPr txBox="1"/>
          <p:nvPr/>
        </p:nvSpPr>
        <p:spPr>
          <a:xfrm>
            <a:off x="1660925" y="1023348"/>
            <a:ext cx="5822100" cy="360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[1]  R. K. Megalingam, K. Thanigundala, S. R. Musani, H. Nidamanuru, and L. Gadde, “Indian traffic sign detection and recognition using deep learning,” </a:t>
            </a:r>
            <a:r>
              <a:rPr lang="en-US" sz="1200" b="0" i="1" u="none" strike="noStrike" cap="none">
                <a:solidFill>
                  <a:schemeClr val="dk1"/>
                </a:solidFill>
                <a:latin typeface="Lato"/>
                <a:ea typeface="Lato"/>
                <a:cs typeface="Lato"/>
                <a:sym typeface="Lato"/>
              </a:rPr>
              <a:t>International Journal of Transportation Science and Technology</a:t>
            </a:r>
            <a:r>
              <a:rPr lang="en-US" sz="1200" b="0" i="0" u="none" strike="noStrike" cap="none">
                <a:solidFill>
                  <a:schemeClr val="dk1"/>
                </a:solidFill>
                <a:latin typeface="Lato"/>
                <a:ea typeface="Lato"/>
                <a:cs typeface="Lato"/>
                <a:sym typeface="Lato"/>
              </a:rPr>
              <a:t>, 2022, 26 June 2022, doi: 10.1016/j.ijtst.2022.06.002.</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[2]  K. Pl, M. Roomi, “Traffic-Sign Recognition For An Intelligent Vehicle/Driver Assistant System Using HOG,” </a:t>
            </a:r>
            <a:r>
              <a:rPr lang="en-US" sz="1200" b="0" i="1" u="none" strike="noStrike" cap="none">
                <a:solidFill>
                  <a:schemeClr val="dk1"/>
                </a:solidFill>
                <a:latin typeface="Lato"/>
                <a:ea typeface="Lato"/>
                <a:cs typeface="Lato"/>
                <a:sym typeface="Lato"/>
              </a:rPr>
              <a:t>Computer Science &amp; Engineering: An International Journal</a:t>
            </a:r>
            <a:r>
              <a:rPr lang="en-US" sz="1200" b="0" i="0" u="none" strike="noStrike" cap="none">
                <a:solidFill>
                  <a:schemeClr val="dk1"/>
                </a:solidFill>
                <a:latin typeface="Lato"/>
                <a:ea typeface="Lato"/>
                <a:cs typeface="Lato"/>
                <a:sym typeface="Lato"/>
              </a:rPr>
              <a:t>, vol. 6, no. 1, pp. 15–23, Feb. 2016, doi: 10.5121/cseij.2016.6102.</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[3]  S. P. Rajendran, L. Shine, R. Pradeep, S. Vijayaraghayan. “Real-Time Traffic Sign Recognition Using YOLOv3 based Detector,” 10</a:t>
            </a:r>
            <a:r>
              <a:rPr lang="en-US" sz="1200" b="0" i="0" u="none" strike="noStrike" cap="none" baseline="30000">
                <a:solidFill>
                  <a:schemeClr val="dk1"/>
                </a:solidFill>
                <a:latin typeface="Lato"/>
                <a:ea typeface="Lato"/>
                <a:cs typeface="Lato"/>
                <a:sym typeface="Lato"/>
              </a:rPr>
              <a:t>th</a:t>
            </a:r>
            <a:r>
              <a:rPr lang="en-US" sz="1200" b="0" i="0" u="none" strike="noStrike" cap="none">
                <a:solidFill>
                  <a:schemeClr val="dk1"/>
                </a:solidFill>
                <a:latin typeface="Lato"/>
                <a:ea typeface="Lato"/>
                <a:cs typeface="Lato"/>
                <a:sym typeface="Lato"/>
              </a:rPr>
              <a:t> International Conference on Computing Communication and Networking Technologies (ICCCNT), 06-08 July 2019, doi: 0.1109/ICCCNT/45670.2019.8494890</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[4]    W. Li, D. Li, and S. Zeng, “Traffic Sign Recognition with a small convolutional neural network,” in </a:t>
            </a:r>
            <a:r>
              <a:rPr lang="en-US" sz="1200" b="0" i="1" u="none" strike="noStrike" cap="none">
                <a:solidFill>
                  <a:schemeClr val="dk1"/>
                </a:solidFill>
                <a:latin typeface="Lato"/>
                <a:ea typeface="Lato"/>
                <a:cs typeface="Lato"/>
                <a:sym typeface="Lato"/>
              </a:rPr>
              <a:t>IOP Conference Series: Materials Science and Engineering</a:t>
            </a:r>
            <a:r>
              <a:rPr lang="en-US" sz="1200" b="0" i="0" u="none" strike="noStrike" cap="none">
                <a:solidFill>
                  <a:schemeClr val="dk1"/>
                </a:solidFill>
                <a:latin typeface="Lato"/>
                <a:ea typeface="Lato"/>
                <a:cs typeface="Lato"/>
                <a:sym typeface="Lato"/>
              </a:rPr>
              <a:t>, Dec. 2019, vol. 688, no. 4. doi: 10.1088/1757-899X/688/4/044034</a:t>
            </a:r>
            <a:endParaRPr sz="1200" b="0" i="0" u="none" strike="noStrike" cap="none">
              <a:solidFill>
                <a:schemeClr val="dk1"/>
              </a:solidFill>
              <a:latin typeface="Lato"/>
              <a:ea typeface="Lato"/>
              <a:cs typeface="Lato"/>
              <a:sym typeface="Lato"/>
            </a:endParaRPr>
          </a:p>
        </p:txBody>
      </p:sp>
      <p:sp>
        <p:nvSpPr>
          <p:cNvPr id="1601" name="Google Shape;160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42"/>
          <p:cNvSpPr txBox="1">
            <a:spLocks noGrp="1"/>
          </p:cNvSpPr>
          <p:nvPr>
            <p:ph type="title"/>
          </p:nvPr>
        </p:nvSpPr>
        <p:spPr>
          <a:xfrm>
            <a:off x="713225" y="248554"/>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References</a:t>
            </a:r>
            <a:endParaRPr>
              <a:solidFill>
                <a:srgbClr val="6D1E1E"/>
              </a:solidFill>
            </a:endParaRPr>
          </a:p>
        </p:txBody>
      </p:sp>
      <p:sp>
        <p:nvSpPr>
          <p:cNvPr id="1607" name="Google Shape;1607;p42"/>
          <p:cNvSpPr txBox="1"/>
          <p:nvPr/>
        </p:nvSpPr>
        <p:spPr>
          <a:xfrm>
            <a:off x="1529542" y="819967"/>
            <a:ext cx="6249883"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[5]  B. Venkatesu and S. F. Anwar, “Real-Time traffic sign recognition based on efficient CNNS in the wild,” </a:t>
            </a:r>
            <a:r>
              <a:rPr lang="en-US" sz="1200" b="0" i="1" u="none" strike="noStrike" cap="none">
                <a:solidFill>
                  <a:schemeClr val="dk1"/>
                </a:solidFill>
                <a:latin typeface="Lato"/>
                <a:ea typeface="Lato"/>
                <a:cs typeface="Lato"/>
                <a:sym typeface="Lato"/>
              </a:rPr>
              <a:t>IEEE Transactions on Intelligent Transportation Systems, Volume: 20, Issue: 3, March 2019  </a:t>
            </a:r>
            <a:r>
              <a:rPr lang="en-US" sz="1200" b="0" i="0" u="none" strike="noStrike" cap="none">
                <a:solidFill>
                  <a:schemeClr val="dk1"/>
                </a:solidFill>
                <a:latin typeface="Lato"/>
                <a:ea typeface="Lato"/>
                <a:cs typeface="Lato"/>
                <a:sym typeface="Lato"/>
              </a:rPr>
              <a:t>doi: 10.1109/TITS.2018.2843815.</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[6]  A. Kerim and M. O. Efe, “Recognition of Traffic Signs with Artificial Neural Networks: A Novel Dataset and Algorithm,” in </a:t>
            </a:r>
            <a:r>
              <a:rPr lang="en-US" sz="1200" b="0" i="1" u="none" strike="noStrike" cap="none">
                <a:solidFill>
                  <a:schemeClr val="dk1"/>
                </a:solidFill>
                <a:latin typeface="Lato"/>
                <a:ea typeface="Lato"/>
                <a:cs typeface="Lato"/>
                <a:sym typeface="Lato"/>
              </a:rPr>
              <a:t>3rd International Conference on Artificial Intelligence in Information and Communication, ICAIIC 2021</a:t>
            </a:r>
            <a:r>
              <a:rPr lang="en-US" sz="1200" b="0" i="0" u="none" strike="noStrike" cap="none">
                <a:solidFill>
                  <a:schemeClr val="dk1"/>
                </a:solidFill>
                <a:latin typeface="Lato"/>
                <a:ea typeface="Lato"/>
                <a:cs typeface="Lato"/>
                <a:sym typeface="Lato"/>
              </a:rPr>
              <a:t>, Apr. 2021, pp. 171–176. doi: 10.1109/ICAIIC51459.2021.9415238.</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[7]     P. Garg, D. R. Chowdhury, V. N. More, “Traffic Sign Recognition and Classification Using YOLOv2, Faster RCNN and SSD,” </a:t>
            </a:r>
            <a:r>
              <a:rPr lang="en-US" sz="1200" b="0" i="1" u="none" strike="noStrike" cap="none">
                <a:solidFill>
                  <a:schemeClr val="dk1"/>
                </a:solidFill>
                <a:latin typeface="Lato"/>
                <a:ea typeface="Lato"/>
                <a:cs typeface="Lato"/>
                <a:sym typeface="Lato"/>
              </a:rPr>
              <a:t>2019 10th International Conference on Computing, Communication and Networking Technologies (ICCCNT), </a:t>
            </a:r>
            <a:r>
              <a:rPr lang="en-US" sz="1200" b="0" i="0" u="none" strike="noStrike" cap="none">
                <a:solidFill>
                  <a:schemeClr val="dk1"/>
                </a:solidFill>
                <a:latin typeface="Lato"/>
                <a:ea typeface="Lato"/>
                <a:cs typeface="Lato"/>
                <a:sym typeface="Lato"/>
              </a:rPr>
              <a:t>06-08 July 2019, doi: 101109/ICCCNT45670.2019.8944491. </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[8]     R. Qian, Y. Yue, F. Coenen, B. Zhang, “Traffic sign recognition with convolutional neural network based on max pooling positions,” 2016 12th International Conference on Natural Computation, Fuzzy Systems and Knowledge Discivery (ICNC-FSKD)</a:t>
            </a:r>
            <a:r>
              <a:rPr lang="en-US" sz="1200" b="0" i="1" u="none" strike="noStrike" cap="none">
                <a:solidFill>
                  <a:schemeClr val="dk1"/>
                </a:solidFill>
                <a:latin typeface="Lato"/>
                <a:ea typeface="Lato"/>
                <a:cs typeface="Lato"/>
                <a:sym typeface="Lato"/>
              </a:rPr>
              <a:t>, </a:t>
            </a:r>
            <a:r>
              <a:rPr lang="en-US" sz="1200" b="0" i="0" u="none" strike="noStrike" cap="none">
                <a:solidFill>
                  <a:schemeClr val="dk1"/>
                </a:solidFill>
                <a:latin typeface="Lato"/>
                <a:ea typeface="Lato"/>
                <a:cs typeface="Lato"/>
                <a:sym typeface="Lato"/>
              </a:rPr>
              <a:t>13-15 August 2016, doi:10.1109/FSKD.2016.7603237.</a:t>
            </a:r>
            <a:endParaRPr sz="1200" b="0" i="0" u="none" strike="noStrike" cap="none">
              <a:solidFill>
                <a:schemeClr val="dk1"/>
              </a:solidFill>
              <a:latin typeface="Lato"/>
              <a:ea typeface="Lato"/>
              <a:cs typeface="Lato"/>
              <a:sym typeface="Lato"/>
            </a:endParaRPr>
          </a:p>
        </p:txBody>
      </p:sp>
      <p:sp>
        <p:nvSpPr>
          <p:cNvPr id="1608" name="Google Shape;1608;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43"/>
          <p:cNvSpPr txBox="1">
            <a:spLocks noGrp="1"/>
          </p:cNvSpPr>
          <p:nvPr>
            <p:ph type="title"/>
          </p:nvPr>
        </p:nvSpPr>
        <p:spPr>
          <a:xfrm>
            <a:off x="713225" y="298430"/>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rPr>
              <a:t>References</a:t>
            </a:r>
            <a:endParaRPr>
              <a:solidFill>
                <a:srgbClr val="6D1E1E"/>
              </a:solidFill>
            </a:endParaRPr>
          </a:p>
        </p:txBody>
      </p:sp>
      <p:sp>
        <p:nvSpPr>
          <p:cNvPr id="1614" name="Google Shape;1614;p43"/>
          <p:cNvSpPr txBox="1"/>
          <p:nvPr/>
        </p:nvSpPr>
        <p:spPr>
          <a:xfrm>
            <a:off x="1749809" y="1117116"/>
            <a:ext cx="6093600" cy="307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[9]     K. A. Mubin, N. F. Zaman, S. Islam, “Road Sign Detection and Translation in Bangla Using Image Processing and Machine Learning,” </a:t>
            </a:r>
            <a:r>
              <a:rPr lang="en-US" sz="1200" b="0" i="1" u="none" strike="noStrike" cap="none">
                <a:solidFill>
                  <a:schemeClr val="dk1"/>
                </a:solidFill>
                <a:latin typeface="Lato"/>
                <a:ea typeface="Lato"/>
                <a:cs typeface="Lato"/>
                <a:sym typeface="Lato"/>
              </a:rPr>
              <a:t>Thesis report, BRAC University,2019</a:t>
            </a:r>
            <a:r>
              <a:rPr lang="en-US" sz="1200" b="0" i="0" u="none" strike="noStrike" cap="none">
                <a:solidFill>
                  <a:schemeClr val="dk1"/>
                </a:solidFill>
                <a:latin typeface="Lato"/>
                <a:ea typeface="Lato"/>
                <a:cs typeface="Lato"/>
                <a:sym typeface="Lato"/>
              </a:rPr>
              <a:t>.</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[10] N. Ahmed, S. Rabbi, T. Rahman, R. Mia, and M. Rahman, “Traffic Sign Detection and Recognition Model Using Support Vector Machine and Histogram of Oriented Gradient,” </a:t>
            </a:r>
            <a:r>
              <a:rPr lang="en-US" sz="1200" b="0" i="1" u="none" strike="noStrike" cap="none">
                <a:solidFill>
                  <a:schemeClr val="dk1"/>
                </a:solidFill>
                <a:latin typeface="Lato"/>
                <a:ea typeface="Lato"/>
                <a:cs typeface="Lato"/>
                <a:sym typeface="Lato"/>
              </a:rPr>
              <a:t>International Journal of Information Technology and Computer Science</a:t>
            </a:r>
            <a:r>
              <a:rPr lang="en-US" sz="1200" b="0" i="0" u="none" strike="noStrike" cap="none">
                <a:solidFill>
                  <a:schemeClr val="dk1"/>
                </a:solidFill>
                <a:latin typeface="Lato"/>
                <a:ea typeface="Lato"/>
                <a:cs typeface="Lato"/>
                <a:sym typeface="Lato"/>
              </a:rPr>
              <a:t>, vol. 13, no. 3, pp. 61–73, Jun. 2021, doi: 10.5815/ijitcs.2021.03.05.</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2400"/>
              </a:spcBef>
              <a:spcAft>
                <a:spcPts val="0"/>
              </a:spcAft>
              <a:buClr>
                <a:srgbClr val="000000"/>
              </a:buClr>
              <a:buSzPts val="1200"/>
              <a:buFont typeface="Arial"/>
              <a:buNone/>
            </a:pPr>
            <a:r>
              <a:rPr lang="en-US" sz="1200" b="0" i="0" u="none" strike="noStrike" cap="none">
                <a:solidFill>
                  <a:schemeClr val="dk1"/>
                </a:solidFill>
                <a:latin typeface="Lato"/>
                <a:ea typeface="Lato"/>
                <a:cs typeface="Lato"/>
                <a:sym typeface="Lato"/>
              </a:rPr>
              <a:t>[11] S. Chakraborty, M. N. Uddin, and K. Deb, “Bangladeshi Road Sign Recognition Based on  DtBs Vector and Artificial Neural Network,” 2017 International Conference on Electrical , Computer and Communication Engineering (ECCE),</a:t>
            </a:r>
            <a:r>
              <a:rPr lang="en-US" sz="1200" b="0" i="1" u="none" strike="noStrike" cap="none">
                <a:solidFill>
                  <a:schemeClr val="dk1"/>
                </a:solidFill>
                <a:latin typeface="Lato"/>
                <a:ea typeface="Lato"/>
                <a:cs typeface="Lato"/>
                <a:sym typeface="Lato"/>
              </a:rPr>
              <a:t> </a:t>
            </a:r>
            <a:r>
              <a:rPr lang="en-US" sz="1200" b="0" i="0" u="none" strike="noStrike" cap="none">
                <a:solidFill>
                  <a:schemeClr val="dk1"/>
                </a:solidFill>
                <a:latin typeface="Lato"/>
                <a:ea typeface="Lato"/>
                <a:cs typeface="Lato"/>
                <a:sym typeface="Lato"/>
              </a:rPr>
              <a:t>16-18 February 2017, doi: 10.1109/ECACE.2017.7912975.</a:t>
            </a:r>
            <a:endParaRPr sz="1200" b="0" i="0" u="none" strike="noStrike" cap="none">
              <a:solidFill>
                <a:schemeClr val="dk1"/>
              </a:solidFill>
              <a:latin typeface="Lato"/>
              <a:ea typeface="Lato"/>
              <a:cs typeface="Lato"/>
              <a:sym typeface="Lato"/>
            </a:endParaRPr>
          </a:p>
          <a:p>
            <a:pPr marL="0" marR="0" lvl="0" indent="0" algn="l" rtl="0">
              <a:lnSpc>
                <a:spcPct val="100000"/>
              </a:lnSpc>
              <a:spcBef>
                <a:spcPts val="1200"/>
              </a:spcBef>
              <a:spcAft>
                <a:spcPts val="0"/>
              </a:spcAft>
              <a:buClr>
                <a:srgbClr val="000000"/>
              </a:buClr>
              <a:buSzPts val="1200"/>
              <a:buFont typeface="Arial"/>
              <a:buNone/>
            </a:pPr>
            <a:br>
              <a:rPr lang="en-US" sz="1200" b="0" i="0" u="none" strike="noStrike" cap="none">
                <a:solidFill>
                  <a:schemeClr val="dk1"/>
                </a:solidFill>
                <a:latin typeface="Lato"/>
                <a:ea typeface="Lato"/>
                <a:cs typeface="Lato"/>
                <a:sym typeface="Lato"/>
              </a:rPr>
            </a:br>
            <a:endParaRPr sz="1200" b="0" i="0" u="none" strike="noStrike" cap="none">
              <a:solidFill>
                <a:schemeClr val="dk1"/>
              </a:solidFill>
              <a:latin typeface="Lato"/>
              <a:ea typeface="Lato"/>
              <a:cs typeface="Lato"/>
              <a:sym typeface="Lato"/>
            </a:endParaRPr>
          </a:p>
        </p:txBody>
      </p:sp>
      <p:sp>
        <p:nvSpPr>
          <p:cNvPr id="1615" name="Google Shape;1615;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44"/>
          <p:cNvSpPr txBox="1">
            <a:spLocks noGrp="1"/>
          </p:cNvSpPr>
          <p:nvPr>
            <p:ph type="title"/>
          </p:nvPr>
        </p:nvSpPr>
        <p:spPr>
          <a:xfrm>
            <a:off x="2598855" y="318892"/>
            <a:ext cx="3675900" cy="64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400"/>
              <a:buNone/>
            </a:pPr>
            <a:r>
              <a:rPr lang="en-US">
                <a:solidFill>
                  <a:srgbClr val="6D1E1E"/>
                </a:solidFill>
              </a:rPr>
              <a:t>Appendix</a:t>
            </a:r>
            <a:endParaRPr>
              <a:solidFill>
                <a:srgbClr val="6D1E1E"/>
              </a:solidFill>
            </a:endParaRPr>
          </a:p>
        </p:txBody>
      </p:sp>
      <p:graphicFrame>
        <p:nvGraphicFramePr>
          <p:cNvPr id="1621" name="Google Shape;1621;p44"/>
          <p:cNvGraphicFramePr/>
          <p:nvPr>
            <p:extLst>
              <p:ext uri="{D42A27DB-BD31-4B8C-83A1-F6EECF244321}">
                <p14:modId xmlns:p14="http://schemas.microsoft.com/office/powerpoint/2010/main" val="3963263384"/>
              </p:ext>
            </p:extLst>
          </p:nvPr>
        </p:nvGraphicFramePr>
        <p:xfrm>
          <a:off x="645952" y="961810"/>
          <a:ext cx="8070200" cy="3897707"/>
        </p:xfrm>
        <a:graphic>
          <a:graphicData uri="http://schemas.openxmlformats.org/drawingml/2006/table">
            <a:tbl>
              <a:tblPr firstRow="1" bandRow="1">
                <a:noFill/>
                <a:tableStyleId>{53195A1B-8B83-4BFF-9BE5-88EEB613FF58}</a:tableStyleId>
              </a:tblPr>
              <a:tblGrid>
                <a:gridCol w="654350">
                  <a:extLst>
                    <a:ext uri="{9D8B030D-6E8A-4147-A177-3AD203B41FA5}">
                      <a16:colId xmlns:a16="http://schemas.microsoft.com/office/drawing/2014/main" val="20000"/>
                    </a:ext>
                  </a:extLst>
                </a:gridCol>
                <a:gridCol w="2432800">
                  <a:extLst>
                    <a:ext uri="{9D8B030D-6E8A-4147-A177-3AD203B41FA5}">
                      <a16:colId xmlns:a16="http://schemas.microsoft.com/office/drawing/2014/main" val="20001"/>
                    </a:ext>
                  </a:extLst>
                </a:gridCol>
                <a:gridCol w="2701250">
                  <a:extLst>
                    <a:ext uri="{9D8B030D-6E8A-4147-A177-3AD203B41FA5}">
                      <a16:colId xmlns:a16="http://schemas.microsoft.com/office/drawing/2014/main" val="20002"/>
                    </a:ext>
                  </a:extLst>
                </a:gridCol>
                <a:gridCol w="2281800">
                  <a:extLst>
                    <a:ext uri="{9D8B030D-6E8A-4147-A177-3AD203B41FA5}">
                      <a16:colId xmlns:a16="http://schemas.microsoft.com/office/drawing/2014/main" val="20003"/>
                    </a:ext>
                  </a:extLst>
                </a:gridCol>
              </a:tblGrid>
              <a:tr h="410350">
                <a:tc>
                  <a:txBody>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Lato"/>
                          <a:ea typeface="Lato"/>
                          <a:cs typeface="Lato"/>
                          <a:sym typeface="Lato"/>
                        </a:rPr>
                        <a:t>CO</a:t>
                      </a:r>
                      <a:endParaRPr sz="1400" b="1"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Details</a:t>
                      </a:r>
                      <a:endParaRPr sz="1400" b="1" u="none" strike="noStrike" cap="none">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Knowledge Profile (K)</a:t>
                      </a:r>
                      <a:endParaRPr sz="1400" b="1" u="none" strike="noStrike" cap="none">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Engineering Problem (EP)</a:t>
                      </a:r>
                      <a:endParaRPr sz="1400" b="1" u="none" strike="noStrike" cap="none">
                        <a:solidFill>
                          <a:schemeClr val="dk1"/>
                        </a:solidFill>
                        <a:latin typeface="Lato"/>
                        <a:ea typeface="Lato"/>
                        <a:cs typeface="Lato"/>
                        <a:sym typeface="Lato"/>
                      </a:endParaRPr>
                    </a:p>
                  </a:txBody>
                  <a:tcPr marL="91450" marR="91450" marT="45725" marB="45725"/>
                </a:tc>
                <a:extLst>
                  <a:ext uri="{0D108BD9-81ED-4DB2-BD59-A6C34878D82A}">
                    <a16:rowId xmlns:a16="http://schemas.microsoft.com/office/drawing/2014/main" val="10000"/>
                  </a:ext>
                </a:extLst>
              </a:tr>
              <a:tr h="3294825">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CO7</a:t>
                      </a:r>
                      <a:endParaRPr sz="1200" u="none" strike="noStrike" cap="none">
                        <a:solidFill>
                          <a:schemeClr val="dk1"/>
                        </a:solidFill>
                      </a:endParaRPr>
                    </a:p>
                  </a:txBody>
                  <a:tcPr marL="91450" marR="91450" marT="45725" marB="45725"/>
                </a:tc>
                <a:tc>
                  <a:txBody>
                    <a:bodyPr/>
                    <a:lstStyle/>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Our capstone project follows the idea that environmental protection should come first when beginning any project. There is no chance of harmful substance release or detrimental environmental impact because our program is computer-based. The camera, PC, and software, along with all other necessary tools and equipment, do not pose a threat to the environment. It is safe to say that our project will not harm the environment.</a:t>
                      </a:r>
                      <a:endParaRPr lang="en-US" sz="1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marL="0" marR="0" algn="just">
                        <a:lnSpc>
                          <a:spcPct val="150000"/>
                        </a:lnSpc>
                        <a:spcBef>
                          <a:spcPts val="0"/>
                        </a:spcBef>
                        <a:spcAft>
                          <a:spcPts val="0"/>
                        </a:spcAft>
                      </a:pP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100" b="1" dirty="0" err="1">
                          <a:solidFill>
                            <a:srgbClr val="202124"/>
                          </a:solidFill>
                          <a:effectLst/>
                          <a:latin typeface="Lato" panose="020F0502020204030203" pitchFamily="34" charset="0"/>
                          <a:ea typeface="Lato" panose="020F0502020204030203" pitchFamily="34" charset="0"/>
                          <a:cs typeface="Lato" panose="020F0502020204030203" pitchFamily="34" charset="0"/>
                        </a:rPr>
                        <a:t>i</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100" b="1" dirty="0">
                          <a:solidFill>
                            <a:srgbClr val="4F81BD"/>
                          </a:solidFill>
                          <a:effectLst/>
                          <a:latin typeface="Lato" panose="020F0502020204030203" pitchFamily="34" charset="0"/>
                          <a:ea typeface="Lato" panose="020F0502020204030203" pitchFamily="34" charset="0"/>
                          <a:cs typeface="Lato" panose="020F0502020204030203" pitchFamily="34" charset="0"/>
                        </a:rPr>
                        <a:t> </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Ethical principles and practices</a:t>
                      </a:r>
                      <a:r>
                        <a:rPr lang="en-US" sz="1100" dirty="0">
                          <a:effectLst/>
                          <a:latin typeface="Lato" panose="020F0502020204030203" pitchFamily="34" charset="0"/>
                          <a:ea typeface="Lato" panose="020F0502020204030203" pitchFamily="34" charset="0"/>
                          <a:cs typeface="Lato" panose="020F0502020204030203" pitchFamily="34" charset="0"/>
                        </a:rPr>
                        <a:t> [</a:t>
                      </a:r>
                      <a:r>
                        <a:rPr lang="en-US" sz="1100" b="1" dirty="0">
                          <a:effectLst/>
                          <a:latin typeface="Lato" panose="020F0502020204030203" pitchFamily="34" charset="0"/>
                          <a:ea typeface="Lato" panose="020F0502020204030203" pitchFamily="34" charset="0"/>
                          <a:cs typeface="Lato" panose="020F0502020204030203" pitchFamily="34" charset="0"/>
                        </a:rPr>
                        <a:t>K7</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Our project is aimed at addressing a common problem faced by drivers and passengers, which is a big concern now a days. By providing a simple and efficient way to detect traffic sign, our system can help save time and secure travel and simplify the process of identifying traffic sign. Therefore, it has a great impact on society. </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K7</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is addressed.</a:t>
                      </a:r>
                      <a:endParaRPr lang="en-US" sz="1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marL="0" marR="0" algn="just">
                        <a:lnSpc>
                          <a:spcPct val="150000"/>
                        </a:lnSpc>
                        <a:spcBef>
                          <a:spcPts val="0"/>
                        </a:spcBef>
                        <a:spcAft>
                          <a:spcPts val="0"/>
                        </a:spcAft>
                      </a:pP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100" b="1" dirty="0" err="1">
                          <a:solidFill>
                            <a:srgbClr val="202124"/>
                          </a:solidFill>
                          <a:effectLst/>
                          <a:latin typeface="Lato" panose="020F0502020204030203" pitchFamily="34" charset="0"/>
                          <a:ea typeface="Lato" panose="020F0502020204030203" pitchFamily="34" charset="0"/>
                          <a:cs typeface="Lato" panose="020F0502020204030203" pitchFamily="34" charset="0"/>
                        </a:rPr>
                        <a:t>i</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 Societal and environmental context [EP2, EP5, EP6]</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In real-time driving, the drivers may not operate the system due to a lack of familiarity with technology.  </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EP2</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is addressed.</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We have taken steps to ensure data safety and integrity for users. </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EP5</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is addressed.</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a:t>
                      </a:r>
                      <a:r>
                        <a:rPr lang="en-US" sz="1100" dirty="0">
                          <a:solidFill>
                            <a:srgbClr val="222222"/>
                          </a:solidFill>
                          <a:effectLst/>
                          <a:latin typeface="Lato" panose="020F0502020204030203" pitchFamily="34" charset="0"/>
                          <a:ea typeface="Lato" panose="020F0502020204030203" pitchFamily="34" charset="0"/>
                          <a:cs typeface="Lato" panose="020F0502020204030203" pitchFamily="34" charset="0"/>
                        </a:rPr>
                        <a:t>The project has been developed in accordance with the requirements of the stakeholders. </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EP6</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is addressed.</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22222"/>
                          </a:solidFill>
                          <a:effectLst/>
                          <a:latin typeface="Lato" panose="020F0502020204030203" pitchFamily="34" charset="0"/>
                          <a:ea typeface="Lato" panose="020F0502020204030203" pitchFamily="34" charset="0"/>
                          <a:cs typeface="Lato" panose="020F0502020204030203" pitchFamily="34" charset="0"/>
                        </a:rPr>
                        <a:t> </a:t>
                      </a:r>
                      <a:endParaRPr lang="en-US" sz="1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1622" name="Google Shape;1622;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45"/>
          <p:cNvSpPr txBox="1">
            <a:spLocks noGrp="1"/>
          </p:cNvSpPr>
          <p:nvPr>
            <p:ph type="title"/>
          </p:nvPr>
        </p:nvSpPr>
        <p:spPr>
          <a:xfrm>
            <a:off x="2598855" y="318892"/>
            <a:ext cx="3675900" cy="64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400"/>
              <a:buNone/>
            </a:pPr>
            <a:r>
              <a:rPr lang="en-US">
                <a:solidFill>
                  <a:srgbClr val="6D1E1E"/>
                </a:solidFill>
              </a:rPr>
              <a:t>Appendix</a:t>
            </a:r>
            <a:endParaRPr>
              <a:solidFill>
                <a:srgbClr val="6D1E1E"/>
              </a:solidFill>
            </a:endParaRPr>
          </a:p>
        </p:txBody>
      </p:sp>
      <p:graphicFrame>
        <p:nvGraphicFramePr>
          <p:cNvPr id="1628" name="Google Shape;1628;p45"/>
          <p:cNvGraphicFramePr/>
          <p:nvPr>
            <p:extLst>
              <p:ext uri="{D42A27DB-BD31-4B8C-83A1-F6EECF244321}">
                <p14:modId xmlns:p14="http://schemas.microsoft.com/office/powerpoint/2010/main" val="2401419119"/>
              </p:ext>
            </p:extLst>
          </p:nvPr>
        </p:nvGraphicFramePr>
        <p:xfrm>
          <a:off x="645952" y="961810"/>
          <a:ext cx="8070200" cy="3738817"/>
        </p:xfrm>
        <a:graphic>
          <a:graphicData uri="http://schemas.openxmlformats.org/drawingml/2006/table">
            <a:tbl>
              <a:tblPr firstRow="1" bandRow="1">
                <a:noFill/>
                <a:tableStyleId>{53195A1B-8B83-4BFF-9BE5-88EEB613FF58}</a:tableStyleId>
              </a:tblPr>
              <a:tblGrid>
                <a:gridCol w="654350">
                  <a:extLst>
                    <a:ext uri="{9D8B030D-6E8A-4147-A177-3AD203B41FA5}">
                      <a16:colId xmlns:a16="http://schemas.microsoft.com/office/drawing/2014/main" val="20000"/>
                    </a:ext>
                  </a:extLst>
                </a:gridCol>
                <a:gridCol w="2432800">
                  <a:extLst>
                    <a:ext uri="{9D8B030D-6E8A-4147-A177-3AD203B41FA5}">
                      <a16:colId xmlns:a16="http://schemas.microsoft.com/office/drawing/2014/main" val="20001"/>
                    </a:ext>
                  </a:extLst>
                </a:gridCol>
                <a:gridCol w="2701250">
                  <a:extLst>
                    <a:ext uri="{9D8B030D-6E8A-4147-A177-3AD203B41FA5}">
                      <a16:colId xmlns:a16="http://schemas.microsoft.com/office/drawing/2014/main" val="20002"/>
                    </a:ext>
                  </a:extLst>
                </a:gridCol>
                <a:gridCol w="2281800">
                  <a:extLst>
                    <a:ext uri="{9D8B030D-6E8A-4147-A177-3AD203B41FA5}">
                      <a16:colId xmlns:a16="http://schemas.microsoft.com/office/drawing/2014/main" val="20003"/>
                    </a:ext>
                  </a:extLst>
                </a:gridCol>
              </a:tblGrid>
              <a:tr h="3294825">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Lato"/>
                          <a:ea typeface="Lato"/>
                          <a:cs typeface="Lato"/>
                          <a:sym typeface="Lato"/>
                        </a:rPr>
                        <a:t>CO8</a:t>
                      </a:r>
                      <a:endParaRPr sz="1200" u="none" strike="noStrike" cap="none">
                        <a:solidFill>
                          <a:schemeClr val="dk1"/>
                        </a:solidFill>
                        <a:latin typeface="Lato"/>
                        <a:ea typeface="Lato"/>
                        <a:cs typeface="Lato"/>
                        <a:sym typeface="Lato"/>
                      </a:endParaRPr>
                    </a:p>
                  </a:txBody>
                  <a:tcPr marL="91450" marR="91450" marT="45725" marB="45725"/>
                </a:tc>
                <a:tc>
                  <a:txBody>
                    <a:bodyPr/>
                    <a:lstStyle/>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We carefully considered the project's ethical implications as we began preparing it. We used two separate data sets as our project required a lot of traffic sign pictures to train our model. The image dataset was collected from different roads, random places in the environment, etc. Secondly, we captured some images from </a:t>
                      </a:r>
                      <a:r>
                        <a:rPr lang="en-US" sz="1100" dirty="0" err="1">
                          <a:solidFill>
                            <a:srgbClr val="202124"/>
                          </a:solidFill>
                          <a:effectLst/>
                          <a:latin typeface="Lato" panose="020F0502020204030203" pitchFamily="34" charset="0"/>
                          <a:ea typeface="Lato" panose="020F0502020204030203" pitchFamily="34" charset="0"/>
                          <a:cs typeface="Lato" panose="020F0502020204030203" pitchFamily="34" charset="0"/>
                        </a:rPr>
                        <a:t>Hatir</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a:t>
                      </a:r>
                      <a:r>
                        <a:rPr lang="en-US" sz="1100" dirty="0" err="1">
                          <a:solidFill>
                            <a:srgbClr val="202124"/>
                          </a:solidFill>
                          <a:effectLst/>
                          <a:latin typeface="Lato" panose="020F0502020204030203" pitchFamily="34" charset="0"/>
                          <a:ea typeface="Lato" panose="020F0502020204030203" pitchFamily="34" charset="0"/>
                          <a:cs typeface="Lato" panose="020F0502020204030203" pitchFamily="34" charset="0"/>
                        </a:rPr>
                        <a:t>Jhil</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Dhaka, manually. We preprocessed those images to get the appropriate dataset for this project. All the images in this article were taken for research purposes only.  </a:t>
                      </a:r>
                      <a:endParaRPr lang="en-US" sz="1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marL="0" marR="0" algn="just">
                        <a:lnSpc>
                          <a:spcPct val="150000"/>
                        </a:lnSpc>
                        <a:spcBef>
                          <a:spcPts val="0"/>
                        </a:spcBef>
                        <a:spcAft>
                          <a:spcPts val="0"/>
                        </a:spcAft>
                      </a:pP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100" b="1" dirty="0" err="1">
                          <a:solidFill>
                            <a:srgbClr val="202124"/>
                          </a:solidFill>
                          <a:effectLst/>
                          <a:latin typeface="Lato" panose="020F0502020204030203" pitchFamily="34" charset="0"/>
                          <a:ea typeface="Lato" panose="020F0502020204030203" pitchFamily="34" charset="0"/>
                          <a:cs typeface="Lato" panose="020F0502020204030203" pitchFamily="34" charset="0"/>
                        </a:rPr>
                        <a:t>i</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 </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Ethical principles and practices</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 [K7]</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We have given the importance of ethics and public safety a lot of thought throughout the entire project. We have taken steps to ensure that our project will not have a negative impact on society. </a:t>
                      </a:r>
                      <a:r>
                        <a:rPr lang="en-US" sz="1100" b="1" dirty="0">
                          <a:solidFill>
                            <a:srgbClr val="202124"/>
                          </a:solidFill>
                          <a:effectLst/>
                          <a:latin typeface="Lato" panose="020F0502020204030203" pitchFamily="34" charset="0"/>
                          <a:ea typeface="Lato" panose="020F0502020204030203" pitchFamily="34" charset="0"/>
                          <a:cs typeface="Lato" panose="020F0502020204030203" pitchFamily="34" charset="0"/>
                        </a:rPr>
                        <a:t>K7</a:t>
                      </a: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is addressed.</a:t>
                      </a:r>
                      <a:endParaRPr lang="en-US" sz="1100" dirty="0">
                        <a:effectLst/>
                        <a:latin typeface="Lato" panose="020F0502020204030203" pitchFamily="34" charset="0"/>
                        <a:ea typeface="Lato" panose="020F0502020204030203" pitchFamily="34" charset="0"/>
                        <a:cs typeface="Lato" panose="020F0502020204030203" pitchFamily="34" charset="0"/>
                      </a:endParaRPr>
                    </a:p>
                    <a:p>
                      <a:pPr marL="0" marR="0" algn="just">
                        <a:lnSpc>
                          <a:spcPct val="150000"/>
                        </a:lnSpc>
                        <a:spcBef>
                          <a:spcPts val="0"/>
                        </a:spcBef>
                        <a:spcAft>
                          <a:spcPts val="0"/>
                        </a:spcAft>
                      </a:pPr>
                      <a:r>
                        <a:rPr lang="en-US" sz="1100" dirty="0">
                          <a:solidFill>
                            <a:srgbClr val="202124"/>
                          </a:solidFill>
                          <a:effectLst/>
                          <a:latin typeface="Lato" panose="020F0502020204030203" pitchFamily="34" charset="0"/>
                          <a:ea typeface="Lato" panose="020F0502020204030203" pitchFamily="34" charset="0"/>
                          <a:cs typeface="Lato" panose="020F0502020204030203" pitchFamily="34" charset="0"/>
                        </a:rPr>
                        <a:t> </a:t>
                      </a:r>
                      <a:endParaRPr lang="en-US" sz="1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marL="0" marR="0" lvl="0" indent="0" algn="just" rtl="0">
                        <a:lnSpc>
                          <a:spcPct val="100000"/>
                        </a:lnSpc>
                        <a:spcBef>
                          <a:spcPts val="0"/>
                        </a:spcBef>
                        <a:spcAft>
                          <a:spcPts val="0"/>
                        </a:spcAft>
                        <a:buNone/>
                      </a:pPr>
                      <a:endParaRPr sz="1200" u="none" strike="noStrike" cap="none" dirty="0">
                        <a:solidFill>
                          <a:schemeClr val="dk1"/>
                        </a:solidFill>
                        <a:latin typeface="Lato"/>
                        <a:ea typeface="Lato"/>
                        <a:cs typeface="Lato"/>
                        <a:sym typeface="Lato"/>
                      </a:endParaRPr>
                    </a:p>
                  </a:txBody>
                  <a:tcPr marL="91450" marR="91450" marT="45725" marB="45725"/>
                </a:tc>
                <a:extLst>
                  <a:ext uri="{0D108BD9-81ED-4DB2-BD59-A6C34878D82A}">
                    <a16:rowId xmlns:a16="http://schemas.microsoft.com/office/drawing/2014/main" val="10000"/>
                  </a:ext>
                </a:extLst>
              </a:tr>
            </a:tbl>
          </a:graphicData>
        </a:graphic>
      </p:graphicFrame>
      <p:sp>
        <p:nvSpPr>
          <p:cNvPr id="1629" name="Google Shape;1629;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2734050" y="223202"/>
            <a:ext cx="3675900" cy="64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400"/>
              <a:buNone/>
            </a:pPr>
            <a:r>
              <a:rPr lang="en-US" dirty="0">
                <a:solidFill>
                  <a:srgbClr val="6D1E1E"/>
                </a:solidFill>
              </a:rPr>
              <a:t>Appendix</a:t>
            </a:r>
            <a:endParaRPr dirty="0">
              <a:solidFill>
                <a:srgbClr val="6D1E1E"/>
              </a:solidFill>
            </a:endParaRPr>
          </a:p>
        </p:txBody>
      </p:sp>
      <p:graphicFrame>
        <p:nvGraphicFramePr>
          <p:cNvPr id="1635" name="Google Shape;1635;p46"/>
          <p:cNvGraphicFramePr/>
          <p:nvPr>
            <p:extLst>
              <p:ext uri="{D42A27DB-BD31-4B8C-83A1-F6EECF244321}">
                <p14:modId xmlns:p14="http://schemas.microsoft.com/office/powerpoint/2010/main" val="383281938"/>
              </p:ext>
            </p:extLst>
          </p:nvPr>
        </p:nvGraphicFramePr>
        <p:xfrm>
          <a:off x="738101" y="828374"/>
          <a:ext cx="8007600" cy="4051125"/>
        </p:xfrm>
        <a:graphic>
          <a:graphicData uri="http://schemas.openxmlformats.org/drawingml/2006/table">
            <a:tbl>
              <a:tblPr firstRow="1" bandRow="1">
                <a:noFill/>
                <a:tableStyleId>{53195A1B-8B83-4BFF-9BE5-88EEB613FF58}</a:tableStyleId>
              </a:tblPr>
              <a:tblGrid>
                <a:gridCol w="649275">
                  <a:extLst>
                    <a:ext uri="{9D8B030D-6E8A-4147-A177-3AD203B41FA5}">
                      <a16:colId xmlns:a16="http://schemas.microsoft.com/office/drawing/2014/main" val="20000"/>
                    </a:ext>
                  </a:extLst>
                </a:gridCol>
                <a:gridCol w="2413925">
                  <a:extLst>
                    <a:ext uri="{9D8B030D-6E8A-4147-A177-3AD203B41FA5}">
                      <a16:colId xmlns:a16="http://schemas.microsoft.com/office/drawing/2014/main" val="20001"/>
                    </a:ext>
                  </a:extLst>
                </a:gridCol>
                <a:gridCol w="2680300">
                  <a:extLst>
                    <a:ext uri="{9D8B030D-6E8A-4147-A177-3AD203B41FA5}">
                      <a16:colId xmlns:a16="http://schemas.microsoft.com/office/drawing/2014/main" val="20002"/>
                    </a:ext>
                  </a:extLst>
                </a:gridCol>
                <a:gridCol w="2264100">
                  <a:extLst>
                    <a:ext uri="{9D8B030D-6E8A-4147-A177-3AD203B41FA5}">
                      <a16:colId xmlns:a16="http://schemas.microsoft.com/office/drawing/2014/main" val="20003"/>
                    </a:ext>
                  </a:extLst>
                </a:gridCol>
              </a:tblGrid>
              <a:tr h="2283275">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Lato"/>
                          <a:ea typeface="Lato"/>
                          <a:cs typeface="Lato"/>
                          <a:sym typeface="Lato"/>
                        </a:rPr>
                        <a:t>CO9</a:t>
                      </a:r>
                      <a:endParaRPr sz="1200" u="none" strike="noStrike" cap="none">
                        <a:solidFill>
                          <a:schemeClr val="dk1"/>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The development of this project was a collaborative effort, with each team member contributing according to their strengths and abilities. Through effective teamwork, we were able to successfully complete the project. This experience taught us the importance of open communication among team members and the need to consider each other's viewpoints to achieve the desired outcomes.</a:t>
                      </a:r>
                      <a:endParaRPr sz="1050" u="none" strike="noStrike" cap="none"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50" marR="91450" marT="45725" marB="45725"/>
                </a:tc>
                <a:tc>
                  <a:txBody>
                    <a:bodyPr/>
                    <a:lstStyle/>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endParaRPr sz="1200" u="none" strike="noStrike" cap="none">
                        <a:solidFill>
                          <a:schemeClr val="dk1"/>
                        </a:solidFill>
                        <a:latin typeface="Lato"/>
                        <a:ea typeface="Lato"/>
                        <a:cs typeface="Lato"/>
                        <a:sym typeface="Lato"/>
                      </a:endParaRPr>
                    </a:p>
                  </a:txBody>
                  <a:tcPr marL="91450" marR="91450" marT="45725" marB="45725"/>
                </a:tc>
                <a:extLst>
                  <a:ext uri="{0D108BD9-81ED-4DB2-BD59-A6C34878D82A}">
                    <a16:rowId xmlns:a16="http://schemas.microsoft.com/office/drawing/2014/main" val="10000"/>
                  </a:ext>
                </a:extLst>
              </a:tr>
              <a:tr h="1407575">
                <a:tc>
                  <a:txBody>
                    <a:bodyPr/>
                    <a:lstStyle/>
                    <a:p>
                      <a:pPr marL="0" marR="0" lvl="0" indent="0" algn="l" rtl="0">
                        <a:lnSpc>
                          <a:spcPct val="100000"/>
                        </a:lnSpc>
                        <a:spcBef>
                          <a:spcPts val="0"/>
                        </a:spcBef>
                        <a:spcAft>
                          <a:spcPts val="0"/>
                        </a:spcAft>
                        <a:buNone/>
                      </a:pPr>
                      <a:r>
                        <a:rPr lang="en-US" sz="1200" u="none" strike="noStrike" cap="none" dirty="0">
                          <a:solidFill>
                            <a:schemeClr val="dk1"/>
                          </a:solidFill>
                          <a:latin typeface="Lato"/>
                          <a:ea typeface="Lato"/>
                          <a:cs typeface="Lato"/>
                          <a:sym typeface="Lato"/>
                        </a:rPr>
                        <a:t>C010</a:t>
                      </a:r>
                      <a:endParaRPr sz="12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Our capstone project report is comprehensive and includes a detailed analysis of the project's design and implementation. We have provided a thorough description of the specific aspects of our project's design and implementation in the relevant section of the report. </a:t>
                      </a:r>
                      <a:endParaRPr sz="1100" u="none" strike="noStrike" cap="none"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50" marR="91450" marT="45725" marB="45725"/>
                </a:tc>
                <a:tc>
                  <a:txBody>
                    <a:bodyPr/>
                    <a:lstStyle/>
                    <a:p>
                      <a:pPr marL="0" marR="0" lvl="0" indent="0" algn="l" rtl="0">
                        <a:lnSpc>
                          <a:spcPct val="100000"/>
                        </a:lnSpc>
                        <a:spcBef>
                          <a:spcPts val="0"/>
                        </a:spcBef>
                        <a:spcAft>
                          <a:spcPts val="0"/>
                        </a:spcAft>
                        <a:buNone/>
                      </a:pPr>
                      <a:endParaRPr sz="1200" b="0" i="0" u="none" strike="noStrike" cap="none" dirty="0">
                        <a:solidFill>
                          <a:srgbClr val="000000"/>
                        </a:solidFill>
                        <a:latin typeface="Lato"/>
                        <a:ea typeface="Lato"/>
                        <a:cs typeface="Lato"/>
                        <a:sym typeface="Lato"/>
                      </a:endParaRPr>
                    </a:p>
                  </a:txBody>
                  <a:tcPr marL="91450" marR="91450" marT="45725" marB="45725"/>
                </a:tc>
                <a:tc>
                  <a:txBody>
                    <a:bodyPr/>
                    <a:lstStyle/>
                    <a:p>
                      <a:r>
                        <a:rPr lang="en-US" sz="1100" b="1"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Final Capstone Project Report [EA1, EA2, EA3, EA4, EA5]</a:t>
                      </a:r>
                      <a:endPar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Our own resources were used to complete this project.</a:t>
                      </a:r>
                      <a:r>
                        <a:rPr lang="en-US" sz="1100" b="1"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EA1 </a:t>
                      </a:r>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is addressed.</a:t>
                      </a:r>
                    </a:p>
                    <a:p>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No conflict occurred during the project. </a:t>
                      </a:r>
                      <a:r>
                        <a:rPr lang="en-US" sz="1100" b="1"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EA2</a:t>
                      </a:r>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is addressed.</a:t>
                      </a:r>
                    </a:p>
                    <a:p>
                      <a:r>
                        <a:rPr lang="en-US" sz="11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At the same time our group members used one pc using Ultra Viewer to </a:t>
                      </a:r>
                      <a:endParaRPr sz="1050" u="none" strike="noStrike" cap="none"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50" marR="91450" marT="45725" marB="45725"/>
                </a:tc>
                <a:extLst>
                  <a:ext uri="{0D108BD9-81ED-4DB2-BD59-A6C34878D82A}">
                    <a16:rowId xmlns:a16="http://schemas.microsoft.com/office/drawing/2014/main" val="10001"/>
                  </a:ext>
                </a:extLst>
              </a:tr>
            </a:tbl>
          </a:graphicData>
        </a:graphic>
      </p:graphicFrame>
      <p:sp>
        <p:nvSpPr>
          <p:cNvPr id="1636" name="Google Shape;1636;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DF9F8D5D-40EA-46E5-E842-01B1D9CFF8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6" name="Google Shape;194;p4">
            <a:extLst>
              <a:ext uri="{FF2B5EF4-FFF2-40B4-BE49-F238E27FC236}">
                <a16:creationId xmlns:a16="http://schemas.microsoft.com/office/drawing/2014/main" id="{3EFA0460-6141-0432-EE50-33B4FE5F5DDA}"/>
              </a:ext>
            </a:extLst>
          </p:cNvPr>
          <p:cNvSpPr txBox="1"/>
          <p:nvPr/>
        </p:nvSpPr>
        <p:spPr>
          <a:xfrm>
            <a:off x="939490" y="1249319"/>
            <a:ext cx="5658000" cy="2462172"/>
          </a:xfrm>
          <a:prstGeom prst="rect">
            <a:avLst/>
          </a:prstGeom>
          <a:noFill/>
          <a:ln>
            <a:noFill/>
          </a:ln>
        </p:spPr>
        <p:txBody>
          <a:bodyPr spcFirstLastPara="1" wrap="square" lIns="91425" tIns="45700" rIns="91425" bIns="45700" anchor="t" anchorCtr="0">
            <a:spAutoFit/>
          </a:bodyPr>
          <a:lstStyle/>
          <a:p>
            <a:pPr marL="342900" marR="0" lvl="0" indent="-342900" rtl="0">
              <a:lnSpc>
                <a:spcPct val="100000"/>
              </a:lnSpc>
              <a:spcBef>
                <a:spcPts val="0"/>
              </a:spcBef>
              <a:spcAft>
                <a:spcPts val="0"/>
              </a:spcAft>
              <a:buClrTx/>
              <a:buSzPts val="1800"/>
              <a:buFont typeface="+mj-lt"/>
              <a:buAutoNum type="arabicPeriod"/>
            </a:pPr>
            <a: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Road sign detection using deep learning techniques is a field of study that uses machine learning algorithms to detect and recognize road signs. </a:t>
            </a:r>
            <a:b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br>
            <a:endPar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42900" algn="just" rtl="0">
              <a:lnSpc>
                <a:spcPct val="100000"/>
              </a:lnSpc>
              <a:spcBef>
                <a:spcPts val="0"/>
              </a:spcBef>
              <a:spcAft>
                <a:spcPts val="0"/>
              </a:spcAft>
              <a:buClrTx/>
              <a:buSzPts val="1800"/>
              <a:buFont typeface="+mj-lt"/>
              <a:buAutoNum type="arabicPeriod"/>
            </a:pPr>
            <a: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The goal of road sign detection is to improve road safety and make the driving experience more convenient for drivers.</a:t>
            </a:r>
          </a:p>
          <a:p>
            <a:pPr marL="342900" marR="0" lvl="0" indent="-342900" algn="just" rtl="0">
              <a:lnSpc>
                <a:spcPct val="100000"/>
              </a:lnSpc>
              <a:spcBef>
                <a:spcPts val="0"/>
              </a:spcBef>
              <a:spcAft>
                <a:spcPts val="0"/>
              </a:spcAft>
              <a:buClrTx/>
              <a:buSzPts val="1800"/>
              <a:buFont typeface="+mj-lt"/>
              <a:buAutoNum type="arabicPeriod"/>
            </a:pPr>
            <a:endParaRPr lang="en-US"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42900" algn="just" rtl="0">
              <a:lnSpc>
                <a:spcPct val="100000"/>
              </a:lnSpc>
              <a:spcBef>
                <a:spcPts val="0"/>
              </a:spcBef>
              <a:spcAft>
                <a:spcPts val="0"/>
              </a:spcAft>
              <a:buClrTx/>
              <a:buSzPts val="1800"/>
              <a:buFont typeface="+mj-lt"/>
              <a:buAutoNum type="arabicPeriod"/>
            </a:pPr>
            <a: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With the advent of deep learning techniques, specifically convolutional neural networks, researchers were able to create more sophisticated algorithms that could accurately detect and recognize a wider variety of objects in images.</a:t>
            </a:r>
            <a:endParaRPr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p:txBody>
      </p:sp>
      <p:grpSp>
        <p:nvGrpSpPr>
          <p:cNvPr id="17" name="Google Shape;419;p23">
            <a:extLst>
              <a:ext uri="{FF2B5EF4-FFF2-40B4-BE49-F238E27FC236}">
                <a16:creationId xmlns:a16="http://schemas.microsoft.com/office/drawing/2014/main" id="{440F4E34-C2B6-4EAA-6281-1C9A9E490E13}"/>
              </a:ext>
            </a:extLst>
          </p:cNvPr>
          <p:cNvGrpSpPr/>
          <p:nvPr/>
        </p:nvGrpSpPr>
        <p:grpSpPr>
          <a:xfrm>
            <a:off x="6582475" y="468629"/>
            <a:ext cx="2743187" cy="3665683"/>
            <a:chOff x="5916168" y="760073"/>
            <a:chExt cx="2743187" cy="3665683"/>
          </a:xfrm>
        </p:grpSpPr>
        <p:sp>
          <p:nvSpPr>
            <p:cNvPr id="18" name="Google Shape;420;p23">
              <a:extLst>
                <a:ext uri="{FF2B5EF4-FFF2-40B4-BE49-F238E27FC236}">
                  <a16:creationId xmlns:a16="http://schemas.microsoft.com/office/drawing/2014/main" id="{8EE8B8A0-AD90-D07B-E6E9-1025D98FB9BD}"/>
                </a:ext>
              </a:extLst>
            </p:cNvPr>
            <p:cNvSpPr/>
            <p:nvPr/>
          </p:nvSpPr>
          <p:spPr>
            <a:xfrm>
              <a:off x="5916168" y="1349000"/>
              <a:ext cx="2743187" cy="1555985"/>
            </a:xfrm>
            <a:custGeom>
              <a:avLst/>
              <a:gdLst/>
              <a:ahLst/>
              <a:cxnLst/>
              <a:rect l="l" t="t" r="r" b="b"/>
              <a:pathLst>
                <a:path w="18316" h="10199" extrusionOk="0">
                  <a:moveTo>
                    <a:pt x="10467" y="0"/>
                  </a:moveTo>
                  <a:cubicBezTo>
                    <a:pt x="7754" y="0"/>
                    <a:pt x="7172" y="1787"/>
                    <a:pt x="5375" y="2090"/>
                  </a:cubicBezTo>
                  <a:cubicBezTo>
                    <a:pt x="3334" y="2430"/>
                    <a:pt x="0" y="1675"/>
                    <a:pt x="123" y="4607"/>
                  </a:cubicBezTo>
                  <a:cubicBezTo>
                    <a:pt x="226" y="6955"/>
                    <a:pt x="3127" y="10198"/>
                    <a:pt x="7766" y="10198"/>
                  </a:cubicBezTo>
                  <a:cubicBezTo>
                    <a:pt x="8919" y="10198"/>
                    <a:pt x="10180" y="9998"/>
                    <a:pt x="11533" y="9533"/>
                  </a:cubicBezTo>
                  <a:cubicBezTo>
                    <a:pt x="18316" y="7192"/>
                    <a:pt x="15309" y="443"/>
                    <a:pt x="11152" y="35"/>
                  </a:cubicBezTo>
                  <a:cubicBezTo>
                    <a:pt x="10909" y="11"/>
                    <a:pt x="10681" y="0"/>
                    <a:pt x="10467"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421;p23">
              <a:extLst>
                <a:ext uri="{FF2B5EF4-FFF2-40B4-BE49-F238E27FC236}">
                  <a16:creationId xmlns:a16="http://schemas.microsoft.com/office/drawing/2014/main" id="{A7BADF73-B0E7-D08A-EF84-FA0DB26C61E7}"/>
                </a:ext>
              </a:extLst>
            </p:cNvPr>
            <p:cNvSpPr/>
            <p:nvPr/>
          </p:nvSpPr>
          <p:spPr>
            <a:xfrm>
              <a:off x="5917730" y="4334256"/>
              <a:ext cx="23286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422;p23">
              <a:extLst>
                <a:ext uri="{FF2B5EF4-FFF2-40B4-BE49-F238E27FC236}">
                  <a16:creationId xmlns:a16="http://schemas.microsoft.com/office/drawing/2014/main" id="{2BFCA8AE-BEEC-209F-1F36-CEF30BFB5B79}"/>
                </a:ext>
              </a:extLst>
            </p:cNvPr>
            <p:cNvGrpSpPr/>
            <p:nvPr/>
          </p:nvGrpSpPr>
          <p:grpSpPr>
            <a:xfrm>
              <a:off x="7108851" y="1194112"/>
              <a:ext cx="1080037" cy="3189090"/>
              <a:chOff x="7293420" y="1194112"/>
              <a:chExt cx="1080037" cy="3189090"/>
            </a:xfrm>
          </p:grpSpPr>
          <p:sp>
            <p:nvSpPr>
              <p:cNvPr id="31" name="Google Shape;423;p23">
                <a:extLst>
                  <a:ext uri="{FF2B5EF4-FFF2-40B4-BE49-F238E27FC236}">
                    <a16:creationId xmlns:a16="http://schemas.microsoft.com/office/drawing/2014/main" id="{30F1167D-72EB-3CB8-03E8-7DE405716510}"/>
                  </a:ext>
                </a:extLst>
              </p:cNvPr>
              <p:cNvSpPr/>
              <p:nvPr/>
            </p:nvSpPr>
            <p:spPr>
              <a:xfrm>
                <a:off x="7519014" y="3415430"/>
                <a:ext cx="237842" cy="884693"/>
              </a:xfrm>
              <a:custGeom>
                <a:avLst/>
                <a:gdLst/>
                <a:ahLst/>
                <a:cxnLst/>
                <a:rect l="l" t="t" r="r" b="b"/>
                <a:pathLst>
                  <a:path w="2233" h="8306" extrusionOk="0">
                    <a:moveTo>
                      <a:pt x="2093" y="1"/>
                    </a:moveTo>
                    <a:cubicBezTo>
                      <a:pt x="1295" y="1"/>
                      <a:pt x="947" y="411"/>
                      <a:pt x="155" y="411"/>
                    </a:cubicBezTo>
                    <a:cubicBezTo>
                      <a:pt x="105" y="411"/>
                      <a:pt x="54" y="410"/>
                      <a:pt x="1" y="406"/>
                    </a:cubicBezTo>
                    <a:lnTo>
                      <a:pt x="1" y="406"/>
                    </a:lnTo>
                    <a:cubicBezTo>
                      <a:pt x="1" y="406"/>
                      <a:pt x="606" y="7890"/>
                      <a:pt x="545" y="8190"/>
                    </a:cubicBezTo>
                    <a:lnTo>
                      <a:pt x="1450" y="8305"/>
                    </a:lnTo>
                    <a:cubicBezTo>
                      <a:pt x="1497" y="7734"/>
                      <a:pt x="2232" y="5"/>
                      <a:pt x="2232" y="5"/>
                    </a:cubicBezTo>
                    <a:cubicBezTo>
                      <a:pt x="2184" y="2"/>
                      <a:pt x="2138" y="1"/>
                      <a:pt x="2093"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424;p23">
                <a:extLst>
                  <a:ext uri="{FF2B5EF4-FFF2-40B4-BE49-F238E27FC236}">
                    <a16:creationId xmlns:a16="http://schemas.microsoft.com/office/drawing/2014/main" id="{ADD97EDF-9C1B-036F-D0DD-C486406DC380}"/>
                  </a:ext>
                </a:extLst>
              </p:cNvPr>
              <p:cNvSpPr/>
              <p:nvPr/>
            </p:nvSpPr>
            <p:spPr>
              <a:xfrm>
                <a:off x="7937821" y="3255767"/>
                <a:ext cx="235712" cy="1024011"/>
              </a:xfrm>
              <a:custGeom>
                <a:avLst/>
                <a:gdLst/>
                <a:ahLst/>
                <a:cxnLst/>
                <a:rect l="l" t="t" r="r" b="b"/>
                <a:pathLst>
                  <a:path w="2213" h="9614" extrusionOk="0">
                    <a:moveTo>
                      <a:pt x="2090" y="0"/>
                    </a:moveTo>
                    <a:lnTo>
                      <a:pt x="2090" y="0"/>
                    </a:lnTo>
                    <a:cubicBezTo>
                      <a:pt x="1389" y="171"/>
                      <a:pt x="300" y="279"/>
                      <a:pt x="1" y="354"/>
                    </a:cubicBezTo>
                    <a:lnTo>
                      <a:pt x="695" y="9519"/>
                    </a:lnTo>
                    <a:lnTo>
                      <a:pt x="1736" y="9614"/>
                    </a:lnTo>
                    <a:cubicBezTo>
                      <a:pt x="1736" y="9614"/>
                      <a:pt x="2212" y="694"/>
                      <a:pt x="2090"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425;p23">
                <a:extLst>
                  <a:ext uri="{FF2B5EF4-FFF2-40B4-BE49-F238E27FC236}">
                    <a16:creationId xmlns:a16="http://schemas.microsoft.com/office/drawing/2014/main" id="{65F89E31-BCC5-F8F0-ED28-259E89FA204E}"/>
                  </a:ext>
                </a:extLst>
              </p:cNvPr>
              <p:cNvSpPr/>
              <p:nvPr/>
            </p:nvSpPr>
            <p:spPr>
              <a:xfrm>
                <a:off x="7458834" y="2637569"/>
                <a:ext cx="767529" cy="1484997"/>
              </a:xfrm>
              <a:custGeom>
                <a:avLst/>
                <a:gdLst/>
                <a:ahLst/>
                <a:cxnLst/>
                <a:rect l="l" t="t" r="r" b="b"/>
                <a:pathLst>
                  <a:path w="7206" h="13942" extrusionOk="0">
                    <a:moveTo>
                      <a:pt x="763" y="1"/>
                    </a:moveTo>
                    <a:cubicBezTo>
                      <a:pt x="763" y="1"/>
                      <a:pt x="532" y="743"/>
                      <a:pt x="443" y="2022"/>
                    </a:cubicBezTo>
                    <a:cubicBezTo>
                      <a:pt x="355" y="3144"/>
                      <a:pt x="151" y="8601"/>
                      <a:pt x="89" y="10268"/>
                    </a:cubicBezTo>
                    <a:cubicBezTo>
                      <a:pt x="1" y="12397"/>
                      <a:pt x="89" y="13669"/>
                      <a:pt x="89" y="13669"/>
                    </a:cubicBezTo>
                    <a:cubicBezTo>
                      <a:pt x="753" y="13855"/>
                      <a:pt x="1257" y="13941"/>
                      <a:pt x="1786" y="13941"/>
                    </a:cubicBezTo>
                    <a:cubicBezTo>
                      <a:pt x="2266" y="13941"/>
                      <a:pt x="2766" y="13870"/>
                      <a:pt x="3423" y="13737"/>
                    </a:cubicBezTo>
                    <a:cubicBezTo>
                      <a:pt x="3321" y="12043"/>
                      <a:pt x="3505" y="5696"/>
                      <a:pt x="3505" y="5696"/>
                    </a:cubicBezTo>
                    <a:lnTo>
                      <a:pt x="3933" y="13744"/>
                    </a:lnTo>
                    <a:cubicBezTo>
                      <a:pt x="4381" y="13823"/>
                      <a:pt x="4824" y="13866"/>
                      <a:pt x="5261" y="13866"/>
                    </a:cubicBezTo>
                    <a:cubicBezTo>
                      <a:pt x="5922" y="13866"/>
                      <a:pt x="6571" y="13768"/>
                      <a:pt x="7206" y="13547"/>
                    </a:cubicBezTo>
                    <a:cubicBezTo>
                      <a:pt x="7206" y="13547"/>
                      <a:pt x="7029" y="4015"/>
                      <a:pt x="6906" y="2614"/>
                    </a:cubicBezTo>
                    <a:cubicBezTo>
                      <a:pt x="6784" y="1192"/>
                      <a:pt x="6668" y="151"/>
                      <a:pt x="6668" y="151"/>
                    </a:cubicBezTo>
                    <a:lnTo>
                      <a:pt x="76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426;p23">
                <a:extLst>
                  <a:ext uri="{FF2B5EF4-FFF2-40B4-BE49-F238E27FC236}">
                    <a16:creationId xmlns:a16="http://schemas.microsoft.com/office/drawing/2014/main" id="{55ADCE0A-0D24-6064-89ED-079D97384C14}"/>
                  </a:ext>
                </a:extLst>
              </p:cNvPr>
              <p:cNvSpPr/>
              <p:nvPr/>
            </p:nvSpPr>
            <p:spPr>
              <a:xfrm>
                <a:off x="7424111" y="4230250"/>
                <a:ext cx="276932" cy="152952"/>
              </a:xfrm>
              <a:custGeom>
                <a:avLst/>
                <a:gdLst/>
                <a:ahLst/>
                <a:cxnLst/>
                <a:rect l="l" t="t" r="r" b="b"/>
                <a:pathLst>
                  <a:path w="2600" h="1436" extrusionOk="0">
                    <a:moveTo>
                      <a:pt x="1886" y="0"/>
                    </a:moveTo>
                    <a:cubicBezTo>
                      <a:pt x="1677" y="0"/>
                      <a:pt x="1463" y="33"/>
                      <a:pt x="1381" y="104"/>
                    </a:cubicBezTo>
                    <a:cubicBezTo>
                      <a:pt x="1245" y="227"/>
                      <a:pt x="1102" y="336"/>
                      <a:pt x="953" y="431"/>
                    </a:cubicBezTo>
                    <a:cubicBezTo>
                      <a:pt x="823" y="512"/>
                      <a:pt x="374" y="669"/>
                      <a:pt x="191" y="839"/>
                    </a:cubicBezTo>
                    <a:cubicBezTo>
                      <a:pt x="7" y="1016"/>
                      <a:pt x="0" y="1268"/>
                      <a:pt x="123" y="1376"/>
                    </a:cubicBezTo>
                    <a:cubicBezTo>
                      <a:pt x="178" y="1423"/>
                      <a:pt x="300" y="1436"/>
                      <a:pt x="470" y="1436"/>
                    </a:cubicBezTo>
                    <a:cubicBezTo>
                      <a:pt x="674" y="1436"/>
                      <a:pt x="947" y="1417"/>
                      <a:pt x="1259" y="1417"/>
                    </a:cubicBezTo>
                    <a:cubicBezTo>
                      <a:pt x="1654" y="1411"/>
                      <a:pt x="2055" y="1376"/>
                      <a:pt x="2450" y="1329"/>
                    </a:cubicBezTo>
                    <a:cubicBezTo>
                      <a:pt x="2599" y="1288"/>
                      <a:pt x="2586" y="1077"/>
                      <a:pt x="2572" y="961"/>
                    </a:cubicBezTo>
                    <a:cubicBezTo>
                      <a:pt x="2572" y="757"/>
                      <a:pt x="2552" y="560"/>
                      <a:pt x="2511" y="363"/>
                    </a:cubicBezTo>
                    <a:cubicBezTo>
                      <a:pt x="2484" y="254"/>
                      <a:pt x="2429" y="165"/>
                      <a:pt x="2354" y="91"/>
                    </a:cubicBezTo>
                    <a:cubicBezTo>
                      <a:pt x="2296" y="33"/>
                      <a:pt x="2094" y="0"/>
                      <a:pt x="188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427;p23">
                <a:extLst>
                  <a:ext uri="{FF2B5EF4-FFF2-40B4-BE49-F238E27FC236}">
                    <a16:creationId xmlns:a16="http://schemas.microsoft.com/office/drawing/2014/main" id="{59AC2E83-94CB-93CC-41D7-73667FADEDFA}"/>
                  </a:ext>
                </a:extLst>
              </p:cNvPr>
              <p:cNvSpPr/>
              <p:nvPr/>
            </p:nvSpPr>
            <p:spPr>
              <a:xfrm>
                <a:off x="7993633" y="4230250"/>
                <a:ext cx="276932" cy="152952"/>
              </a:xfrm>
              <a:custGeom>
                <a:avLst/>
                <a:gdLst/>
                <a:ahLst/>
                <a:cxnLst/>
                <a:rect l="l" t="t" r="r" b="b"/>
                <a:pathLst>
                  <a:path w="2600" h="1436" extrusionOk="0">
                    <a:moveTo>
                      <a:pt x="710" y="0"/>
                    </a:moveTo>
                    <a:cubicBezTo>
                      <a:pt x="501" y="0"/>
                      <a:pt x="297" y="33"/>
                      <a:pt x="239" y="91"/>
                    </a:cubicBezTo>
                    <a:cubicBezTo>
                      <a:pt x="164" y="165"/>
                      <a:pt x="110" y="261"/>
                      <a:pt x="83" y="363"/>
                    </a:cubicBezTo>
                    <a:cubicBezTo>
                      <a:pt x="48" y="560"/>
                      <a:pt x="28" y="757"/>
                      <a:pt x="28" y="961"/>
                    </a:cubicBezTo>
                    <a:cubicBezTo>
                      <a:pt x="14" y="1077"/>
                      <a:pt x="1" y="1288"/>
                      <a:pt x="151" y="1329"/>
                    </a:cubicBezTo>
                    <a:cubicBezTo>
                      <a:pt x="545" y="1376"/>
                      <a:pt x="940" y="1411"/>
                      <a:pt x="1341" y="1417"/>
                    </a:cubicBezTo>
                    <a:cubicBezTo>
                      <a:pt x="1649" y="1417"/>
                      <a:pt x="1923" y="1436"/>
                      <a:pt x="2128" y="1436"/>
                    </a:cubicBezTo>
                    <a:cubicBezTo>
                      <a:pt x="2299" y="1436"/>
                      <a:pt x="2422" y="1423"/>
                      <a:pt x="2477" y="1376"/>
                    </a:cubicBezTo>
                    <a:cubicBezTo>
                      <a:pt x="2600" y="1268"/>
                      <a:pt x="2593" y="1016"/>
                      <a:pt x="2403" y="839"/>
                    </a:cubicBezTo>
                    <a:cubicBezTo>
                      <a:pt x="2219" y="669"/>
                      <a:pt x="1770" y="512"/>
                      <a:pt x="1647" y="431"/>
                    </a:cubicBezTo>
                    <a:cubicBezTo>
                      <a:pt x="1491" y="336"/>
                      <a:pt x="1348" y="227"/>
                      <a:pt x="1212" y="104"/>
                    </a:cubicBezTo>
                    <a:cubicBezTo>
                      <a:pt x="1134" y="33"/>
                      <a:pt x="919" y="0"/>
                      <a:pt x="71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428;p23">
                <a:extLst>
                  <a:ext uri="{FF2B5EF4-FFF2-40B4-BE49-F238E27FC236}">
                    <a16:creationId xmlns:a16="http://schemas.microsoft.com/office/drawing/2014/main" id="{F8EA5D0A-0053-76B0-1254-EB94914D0919}"/>
                  </a:ext>
                </a:extLst>
              </p:cNvPr>
              <p:cNvSpPr/>
              <p:nvPr/>
            </p:nvSpPr>
            <p:spPr>
              <a:xfrm>
                <a:off x="8081293" y="2860713"/>
                <a:ext cx="109601" cy="137188"/>
              </a:xfrm>
              <a:custGeom>
                <a:avLst/>
                <a:gdLst/>
                <a:ahLst/>
                <a:cxnLst/>
                <a:rect l="l" t="t" r="r" b="b"/>
                <a:pathLst>
                  <a:path w="1029" h="1288" extrusionOk="0">
                    <a:moveTo>
                      <a:pt x="45" y="1"/>
                    </a:moveTo>
                    <a:cubicBezTo>
                      <a:pt x="23" y="1"/>
                      <a:pt x="0" y="19"/>
                      <a:pt x="8" y="49"/>
                    </a:cubicBezTo>
                    <a:cubicBezTo>
                      <a:pt x="15" y="76"/>
                      <a:pt x="137" y="695"/>
                      <a:pt x="960" y="1281"/>
                    </a:cubicBezTo>
                    <a:cubicBezTo>
                      <a:pt x="967" y="1281"/>
                      <a:pt x="974" y="1287"/>
                      <a:pt x="988" y="1287"/>
                    </a:cubicBezTo>
                    <a:cubicBezTo>
                      <a:pt x="994" y="1287"/>
                      <a:pt x="1008" y="1281"/>
                      <a:pt x="1015" y="1267"/>
                    </a:cubicBezTo>
                    <a:cubicBezTo>
                      <a:pt x="1028" y="1247"/>
                      <a:pt x="1022" y="1226"/>
                      <a:pt x="1008" y="1213"/>
                    </a:cubicBezTo>
                    <a:cubicBezTo>
                      <a:pt x="212" y="655"/>
                      <a:pt x="83" y="42"/>
                      <a:pt x="83" y="35"/>
                    </a:cubicBezTo>
                    <a:cubicBezTo>
                      <a:pt x="80" y="12"/>
                      <a:pt x="62" y="1"/>
                      <a:pt x="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429;p23">
                <a:extLst>
                  <a:ext uri="{FF2B5EF4-FFF2-40B4-BE49-F238E27FC236}">
                    <a16:creationId xmlns:a16="http://schemas.microsoft.com/office/drawing/2014/main" id="{F8119DBD-A11A-4541-0A39-FA25C90AD5D3}"/>
                  </a:ext>
                </a:extLst>
              </p:cNvPr>
              <p:cNvSpPr/>
              <p:nvPr/>
            </p:nvSpPr>
            <p:spPr>
              <a:xfrm>
                <a:off x="7498031" y="2837812"/>
                <a:ext cx="111306" cy="176704"/>
              </a:xfrm>
              <a:custGeom>
                <a:avLst/>
                <a:gdLst/>
                <a:ahLst/>
                <a:cxnLst/>
                <a:rect l="l" t="t" r="r" b="b"/>
                <a:pathLst>
                  <a:path w="1045" h="1659" extrusionOk="0">
                    <a:moveTo>
                      <a:pt x="1003" y="1"/>
                    </a:moveTo>
                    <a:cubicBezTo>
                      <a:pt x="986" y="1"/>
                      <a:pt x="969" y="11"/>
                      <a:pt x="966" y="33"/>
                    </a:cubicBezTo>
                    <a:cubicBezTo>
                      <a:pt x="823" y="638"/>
                      <a:pt x="490" y="1183"/>
                      <a:pt x="14" y="1591"/>
                    </a:cubicBezTo>
                    <a:cubicBezTo>
                      <a:pt x="0" y="1604"/>
                      <a:pt x="0" y="1625"/>
                      <a:pt x="14" y="1645"/>
                    </a:cubicBezTo>
                    <a:cubicBezTo>
                      <a:pt x="21" y="1652"/>
                      <a:pt x="34" y="1659"/>
                      <a:pt x="41" y="1659"/>
                    </a:cubicBezTo>
                    <a:cubicBezTo>
                      <a:pt x="55" y="1659"/>
                      <a:pt x="61" y="1652"/>
                      <a:pt x="75" y="1645"/>
                    </a:cubicBezTo>
                    <a:cubicBezTo>
                      <a:pt x="558" y="1230"/>
                      <a:pt x="898" y="672"/>
                      <a:pt x="1041" y="46"/>
                    </a:cubicBezTo>
                    <a:cubicBezTo>
                      <a:pt x="1045" y="16"/>
                      <a:pt x="1024" y="1"/>
                      <a:pt x="10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430;p23">
                <a:extLst>
                  <a:ext uri="{FF2B5EF4-FFF2-40B4-BE49-F238E27FC236}">
                    <a16:creationId xmlns:a16="http://schemas.microsoft.com/office/drawing/2014/main" id="{C8BC7279-B873-8286-6652-AA0FC53270EE}"/>
                  </a:ext>
                </a:extLst>
              </p:cNvPr>
              <p:cNvSpPr/>
              <p:nvPr/>
            </p:nvSpPr>
            <p:spPr>
              <a:xfrm>
                <a:off x="7503037" y="1194112"/>
                <a:ext cx="585712" cy="608825"/>
              </a:xfrm>
              <a:custGeom>
                <a:avLst/>
                <a:gdLst/>
                <a:ahLst/>
                <a:cxnLst/>
                <a:rect l="l" t="t" r="r" b="b"/>
                <a:pathLst>
                  <a:path w="5499" h="5716" extrusionOk="0">
                    <a:moveTo>
                      <a:pt x="2913" y="0"/>
                    </a:moveTo>
                    <a:cubicBezTo>
                      <a:pt x="2137" y="0"/>
                      <a:pt x="1579" y="225"/>
                      <a:pt x="1239" y="497"/>
                    </a:cubicBezTo>
                    <a:cubicBezTo>
                      <a:pt x="913" y="762"/>
                      <a:pt x="654" y="1096"/>
                      <a:pt x="491" y="1483"/>
                    </a:cubicBezTo>
                    <a:cubicBezTo>
                      <a:pt x="327" y="1878"/>
                      <a:pt x="239" y="2300"/>
                      <a:pt x="239" y="2729"/>
                    </a:cubicBezTo>
                    <a:cubicBezTo>
                      <a:pt x="239" y="3116"/>
                      <a:pt x="293" y="3334"/>
                      <a:pt x="246" y="3627"/>
                    </a:cubicBezTo>
                    <a:cubicBezTo>
                      <a:pt x="219" y="3797"/>
                      <a:pt x="151" y="3960"/>
                      <a:pt x="117" y="4130"/>
                    </a:cubicBezTo>
                    <a:cubicBezTo>
                      <a:pt x="1" y="4620"/>
                      <a:pt x="151" y="5123"/>
                      <a:pt x="293" y="5606"/>
                    </a:cubicBezTo>
                    <a:cubicBezTo>
                      <a:pt x="634" y="5670"/>
                      <a:pt x="1061" y="5715"/>
                      <a:pt x="1467" y="5715"/>
                    </a:cubicBezTo>
                    <a:cubicBezTo>
                      <a:pt x="1711" y="5715"/>
                      <a:pt x="1947" y="5699"/>
                      <a:pt x="2151" y="5661"/>
                    </a:cubicBezTo>
                    <a:lnTo>
                      <a:pt x="5294" y="5661"/>
                    </a:lnTo>
                    <a:cubicBezTo>
                      <a:pt x="5471" y="5491"/>
                      <a:pt x="5498" y="5198"/>
                      <a:pt x="5451" y="4960"/>
                    </a:cubicBezTo>
                    <a:cubicBezTo>
                      <a:pt x="5410" y="4722"/>
                      <a:pt x="5308" y="4497"/>
                      <a:pt x="5274" y="4253"/>
                    </a:cubicBezTo>
                    <a:cubicBezTo>
                      <a:pt x="5192" y="3695"/>
                      <a:pt x="5485" y="3130"/>
                      <a:pt x="5416" y="2572"/>
                    </a:cubicBezTo>
                    <a:cubicBezTo>
                      <a:pt x="5348" y="1994"/>
                      <a:pt x="5117" y="1232"/>
                      <a:pt x="4716" y="824"/>
                    </a:cubicBezTo>
                    <a:cubicBezTo>
                      <a:pt x="4335" y="443"/>
                      <a:pt x="3695" y="0"/>
                      <a:pt x="2913" y="0"/>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431;p23">
                <a:extLst>
                  <a:ext uri="{FF2B5EF4-FFF2-40B4-BE49-F238E27FC236}">
                    <a16:creationId xmlns:a16="http://schemas.microsoft.com/office/drawing/2014/main" id="{F4AB4B3A-503D-241D-8AF9-AE15D1007758}"/>
                  </a:ext>
                </a:extLst>
              </p:cNvPr>
              <p:cNvSpPr/>
              <p:nvPr/>
            </p:nvSpPr>
            <p:spPr>
              <a:xfrm>
                <a:off x="7718299" y="1761504"/>
                <a:ext cx="167544" cy="72535"/>
              </a:xfrm>
              <a:custGeom>
                <a:avLst/>
                <a:gdLst/>
                <a:ahLst/>
                <a:cxnLst/>
                <a:rect l="l" t="t" r="r" b="b"/>
                <a:pathLst>
                  <a:path w="1573" h="681" extrusionOk="0">
                    <a:moveTo>
                      <a:pt x="1" y="1"/>
                    </a:moveTo>
                    <a:lnTo>
                      <a:pt x="1" y="674"/>
                    </a:lnTo>
                    <a:lnTo>
                      <a:pt x="1572" y="681"/>
                    </a:lnTo>
                    <a:lnTo>
                      <a:pt x="1572"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32;p23">
                <a:extLst>
                  <a:ext uri="{FF2B5EF4-FFF2-40B4-BE49-F238E27FC236}">
                    <a16:creationId xmlns:a16="http://schemas.microsoft.com/office/drawing/2014/main" id="{383D9BEE-AFA7-6098-6183-93218BAC3B48}"/>
                  </a:ext>
                </a:extLst>
              </p:cNvPr>
              <p:cNvSpPr/>
              <p:nvPr/>
            </p:nvSpPr>
            <p:spPr>
              <a:xfrm>
                <a:off x="7592933" y="1265794"/>
                <a:ext cx="415292" cy="524041"/>
              </a:xfrm>
              <a:custGeom>
                <a:avLst/>
                <a:gdLst/>
                <a:ahLst/>
                <a:cxnLst/>
                <a:rect l="l" t="t" r="r" b="b"/>
                <a:pathLst>
                  <a:path w="3899" h="4920" extrusionOk="0">
                    <a:moveTo>
                      <a:pt x="1960" y="1"/>
                    </a:moveTo>
                    <a:cubicBezTo>
                      <a:pt x="1205" y="1"/>
                      <a:pt x="443" y="395"/>
                      <a:pt x="130" y="1123"/>
                    </a:cubicBezTo>
                    <a:cubicBezTo>
                      <a:pt x="0" y="1409"/>
                      <a:pt x="35" y="1695"/>
                      <a:pt x="35" y="2144"/>
                    </a:cubicBezTo>
                    <a:cubicBezTo>
                      <a:pt x="35" y="3505"/>
                      <a:pt x="851" y="4920"/>
                      <a:pt x="1960" y="4920"/>
                    </a:cubicBezTo>
                    <a:cubicBezTo>
                      <a:pt x="3076" y="4920"/>
                      <a:pt x="3885" y="3505"/>
                      <a:pt x="3885" y="2144"/>
                    </a:cubicBezTo>
                    <a:cubicBezTo>
                      <a:pt x="3885" y="1634"/>
                      <a:pt x="3899" y="1205"/>
                      <a:pt x="3695" y="865"/>
                    </a:cubicBezTo>
                    <a:cubicBezTo>
                      <a:pt x="3348" y="307"/>
                      <a:pt x="2627" y="1"/>
                      <a:pt x="196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33;p23">
                <a:extLst>
                  <a:ext uri="{FF2B5EF4-FFF2-40B4-BE49-F238E27FC236}">
                    <a16:creationId xmlns:a16="http://schemas.microsoft.com/office/drawing/2014/main" id="{691DBB33-A0BD-DAF9-2AAE-8C40AF1E3091}"/>
                  </a:ext>
                </a:extLst>
              </p:cNvPr>
              <p:cNvSpPr/>
              <p:nvPr/>
            </p:nvSpPr>
            <p:spPr>
              <a:xfrm>
                <a:off x="7767933" y="1652009"/>
                <a:ext cx="74878" cy="15018"/>
              </a:xfrm>
              <a:custGeom>
                <a:avLst/>
                <a:gdLst/>
                <a:ahLst/>
                <a:cxnLst/>
                <a:rect l="l" t="t" r="r" b="b"/>
                <a:pathLst>
                  <a:path w="703" h="141" extrusionOk="0">
                    <a:moveTo>
                      <a:pt x="655" y="0"/>
                    </a:moveTo>
                    <a:cubicBezTo>
                      <a:pt x="652" y="0"/>
                      <a:pt x="648" y="1"/>
                      <a:pt x="643" y="1"/>
                    </a:cubicBezTo>
                    <a:cubicBezTo>
                      <a:pt x="562" y="15"/>
                      <a:pt x="473" y="22"/>
                      <a:pt x="392" y="22"/>
                    </a:cubicBezTo>
                    <a:cubicBezTo>
                      <a:pt x="364" y="23"/>
                      <a:pt x="338" y="24"/>
                      <a:pt x="311" y="24"/>
                    </a:cubicBezTo>
                    <a:cubicBezTo>
                      <a:pt x="238" y="24"/>
                      <a:pt x="167" y="18"/>
                      <a:pt x="92" y="8"/>
                    </a:cubicBezTo>
                    <a:cubicBezTo>
                      <a:pt x="75" y="8"/>
                      <a:pt x="57" y="6"/>
                      <a:pt x="42" y="6"/>
                    </a:cubicBezTo>
                    <a:cubicBezTo>
                      <a:pt x="16" y="6"/>
                      <a:pt x="0" y="12"/>
                      <a:pt x="18" y="42"/>
                    </a:cubicBezTo>
                    <a:cubicBezTo>
                      <a:pt x="72" y="90"/>
                      <a:pt x="147" y="124"/>
                      <a:pt x="222" y="130"/>
                    </a:cubicBezTo>
                    <a:cubicBezTo>
                      <a:pt x="262" y="137"/>
                      <a:pt x="305" y="141"/>
                      <a:pt x="348" y="141"/>
                    </a:cubicBezTo>
                    <a:cubicBezTo>
                      <a:pt x="390" y="141"/>
                      <a:pt x="433" y="137"/>
                      <a:pt x="473" y="130"/>
                    </a:cubicBezTo>
                    <a:cubicBezTo>
                      <a:pt x="548" y="124"/>
                      <a:pt x="616" y="90"/>
                      <a:pt x="678" y="49"/>
                    </a:cubicBezTo>
                    <a:cubicBezTo>
                      <a:pt x="702" y="30"/>
                      <a:pt x="693" y="0"/>
                      <a:pt x="6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34;p23">
                <a:extLst>
                  <a:ext uri="{FF2B5EF4-FFF2-40B4-BE49-F238E27FC236}">
                    <a16:creationId xmlns:a16="http://schemas.microsoft.com/office/drawing/2014/main" id="{4B2060F7-E406-F759-E891-C98FBA40D81A}"/>
                  </a:ext>
                </a:extLst>
              </p:cNvPr>
              <p:cNvSpPr/>
              <p:nvPr/>
            </p:nvSpPr>
            <p:spPr>
              <a:xfrm>
                <a:off x="7736086" y="1772900"/>
                <a:ext cx="120040" cy="20557"/>
              </a:xfrm>
              <a:custGeom>
                <a:avLst/>
                <a:gdLst/>
                <a:ahLst/>
                <a:cxnLst/>
                <a:rect l="l" t="t" r="r" b="b"/>
                <a:pathLst>
                  <a:path w="1127" h="193" extrusionOk="0">
                    <a:moveTo>
                      <a:pt x="47" y="0"/>
                    </a:moveTo>
                    <a:cubicBezTo>
                      <a:pt x="19" y="0"/>
                      <a:pt x="1" y="45"/>
                      <a:pt x="31" y="57"/>
                    </a:cubicBezTo>
                    <a:cubicBezTo>
                      <a:pt x="215" y="145"/>
                      <a:pt x="419" y="193"/>
                      <a:pt x="616" y="193"/>
                    </a:cubicBezTo>
                    <a:cubicBezTo>
                      <a:pt x="786" y="193"/>
                      <a:pt x="949" y="159"/>
                      <a:pt x="1099" y="104"/>
                    </a:cubicBezTo>
                    <a:cubicBezTo>
                      <a:pt x="1119" y="98"/>
                      <a:pt x="1126" y="77"/>
                      <a:pt x="1119" y="64"/>
                    </a:cubicBezTo>
                    <a:cubicBezTo>
                      <a:pt x="1113" y="50"/>
                      <a:pt x="1092" y="43"/>
                      <a:pt x="1079" y="43"/>
                    </a:cubicBezTo>
                    <a:cubicBezTo>
                      <a:pt x="928" y="102"/>
                      <a:pt x="770" y="131"/>
                      <a:pt x="613" y="131"/>
                    </a:cubicBezTo>
                    <a:cubicBezTo>
                      <a:pt x="423" y="131"/>
                      <a:pt x="233" y="88"/>
                      <a:pt x="58" y="2"/>
                    </a:cubicBezTo>
                    <a:cubicBezTo>
                      <a:pt x="54" y="1"/>
                      <a:pt x="51" y="0"/>
                      <a:pt x="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5;p23">
                <a:extLst>
                  <a:ext uri="{FF2B5EF4-FFF2-40B4-BE49-F238E27FC236}">
                    <a16:creationId xmlns:a16="http://schemas.microsoft.com/office/drawing/2014/main" id="{99332A31-5BBF-D3D8-A2A9-A409002C13AE}"/>
                  </a:ext>
                </a:extLst>
              </p:cNvPr>
              <p:cNvSpPr/>
              <p:nvPr/>
            </p:nvSpPr>
            <p:spPr>
              <a:xfrm>
                <a:off x="7661527" y="1456558"/>
                <a:ext cx="95329" cy="30676"/>
              </a:xfrm>
              <a:custGeom>
                <a:avLst/>
                <a:gdLst/>
                <a:ahLst/>
                <a:cxnLst/>
                <a:rect l="l" t="t" r="r" b="b"/>
                <a:pathLst>
                  <a:path w="895" h="288" extrusionOk="0">
                    <a:moveTo>
                      <a:pt x="663" y="0"/>
                    </a:moveTo>
                    <a:cubicBezTo>
                      <a:pt x="633" y="0"/>
                      <a:pt x="601" y="2"/>
                      <a:pt x="568" y="6"/>
                    </a:cubicBezTo>
                    <a:cubicBezTo>
                      <a:pt x="397" y="13"/>
                      <a:pt x="241" y="60"/>
                      <a:pt x="105" y="156"/>
                    </a:cubicBezTo>
                    <a:cubicBezTo>
                      <a:pt x="0" y="233"/>
                      <a:pt x="7" y="288"/>
                      <a:pt x="75" y="288"/>
                    </a:cubicBezTo>
                    <a:cubicBezTo>
                      <a:pt x="91" y="288"/>
                      <a:pt x="110" y="285"/>
                      <a:pt x="132" y="278"/>
                    </a:cubicBezTo>
                    <a:cubicBezTo>
                      <a:pt x="268" y="251"/>
                      <a:pt x="404" y="224"/>
                      <a:pt x="547" y="217"/>
                    </a:cubicBezTo>
                    <a:cubicBezTo>
                      <a:pt x="704" y="203"/>
                      <a:pt x="833" y="237"/>
                      <a:pt x="867" y="128"/>
                    </a:cubicBezTo>
                    <a:cubicBezTo>
                      <a:pt x="895" y="39"/>
                      <a:pt x="799" y="0"/>
                      <a:pt x="663" y="0"/>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36;p23">
                <a:extLst>
                  <a:ext uri="{FF2B5EF4-FFF2-40B4-BE49-F238E27FC236}">
                    <a16:creationId xmlns:a16="http://schemas.microsoft.com/office/drawing/2014/main" id="{B559F72D-17E4-90CB-EF2C-FB577A63F1B8}"/>
                  </a:ext>
                </a:extLst>
              </p:cNvPr>
              <p:cNvSpPr/>
              <p:nvPr/>
            </p:nvSpPr>
            <p:spPr>
              <a:xfrm>
                <a:off x="7855593" y="1457836"/>
                <a:ext cx="97885" cy="27374"/>
              </a:xfrm>
              <a:custGeom>
                <a:avLst/>
                <a:gdLst/>
                <a:ahLst/>
                <a:cxnLst/>
                <a:rect l="l" t="t" r="r" b="b"/>
                <a:pathLst>
                  <a:path w="919" h="257" extrusionOk="0">
                    <a:moveTo>
                      <a:pt x="366" y="0"/>
                    </a:moveTo>
                    <a:cubicBezTo>
                      <a:pt x="354" y="0"/>
                      <a:pt x="342" y="0"/>
                      <a:pt x="331" y="1"/>
                    </a:cubicBezTo>
                    <a:cubicBezTo>
                      <a:pt x="317" y="0"/>
                      <a:pt x="304" y="0"/>
                      <a:pt x="291" y="0"/>
                    </a:cubicBezTo>
                    <a:cubicBezTo>
                      <a:pt x="121" y="0"/>
                      <a:pt x="0" y="42"/>
                      <a:pt x="38" y="144"/>
                    </a:cubicBezTo>
                    <a:cubicBezTo>
                      <a:pt x="61" y="200"/>
                      <a:pt x="109" y="213"/>
                      <a:pt x="174" y="213"/>
                    </a:cubicBezTo>
                    <a:cubicBezTo>
                      <a:pt x="226" y="213"/>
                      <a:pt x="288" y="205"/>
                      <a:pt x="358" y="205"/>
                    </a:cubicBezTo>
                    <a:cubicBezTo>
                      <a:pt x="501" y="212"/>
                      <a:pt x="637" y="225"/>
                      <a:pt x="780" y="253"/>
                    </a:cubicBezTo>
                    <a:cubicBezTo>
                      <a:pt x="795" y="255"/>
                      <a:pt x="809" y="256"/>
                      <a:pt x="821" y="256"/>
                    </a:cubicBezTo>
                    <a:cubicBezTo>
                      <a:pt x="903" y="256"/>
                      <a:pt x="918" y="200"/>
                      <a:pt x="800" y="123"/>
                    </a:cubicBezTo>
                    <a:cubicBezTo>
                      <a:pt x="668" y="41"/>
                      <a:pt x="517" y="0"/>
                      <a:pt x="366" y="0"/>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37;p23">
                <a:extLst>
                  <a:ext uri="{FF2B5EF4-FFF2-40B4-BE49-F238E27FC236}">
                    <a16:creationId xmlns:a16="http://schemas.microsoft.com/office/drawing/2014/main" id="{F8D7D2B0-7FCB-3165-F6FD-C907EA83B905}"/>
                  </a:ext>
                </a:extLst>
              </p:cNvPr>
              <p:cNvSpPr/>
              <p:nvPr/>
            </p:nvSpPr>
            <p:spPr>
              <a:xfrm>
                <a:off x="7792431" y="1547733"/>
                <a:ext cx="51659" cy="74026"/>
              </a:xfrm>
              <a:custGeom>
                <a:avLst/>
                <a:gdLst/>
                <a:ahLst/>
                <a:cxnLst/>
                <a:rect l="l" t="t" r="r" b="b"/>
                <a:pathLst>
                  <a:path w="485" h="695" extrusionOk="0">
                    <a:moveTo>
                      <a:pt x="107" y="0"/>
                    </a:moveTo>
                    <a:cubicBezTo>
                      <a:pt x="87" y="0"/>
                      <a:pt x="73" y="7"/>
                      <a:pt x="73" y="28"/>
                    </a:cubicBezTo>
                    <a:cubicBezTo>
                      <a:pt x="73" y="41"/>
                      <a:pt x="87" y="62"/>
                      <a:pt x="101" y="62"/>
                    </a:cubicBezTo>
                    <a:cubicBezTo>
                      <a:pt x="485" y="75"/>
                      <a:pt x="451" y="637"/>
                      <a:pt x="95" y="637"/>
                    </a:cubicBezTo>
                    <a:cubicBezTo>
                      <a:pt x="80" y="637"/>
                      <a:pt x="63" y="636"/>
                      <a:pt x="46" y="633"/>
                    </a:cubicBezTo>
                    <a:cubicBezTo>
                      <a:pt x="44" y="633"/>
                      <a:pt x="42" y="633"/>
                      <a:pt x="40" y="633"/>
                    </a:cubicBezTo>
                    <a:cubicBezTo>
                      <a:pt x="5" y="633"/>
                      <a:pt x="1" y="688"/>
                      <a:pt x="39" y="688"/>
                    </a:cubicBezTo>
                    <a:lnTo>
                      <a:pt x="73" y="688"/>
                    </a:lnTo>
                    <a:lnTo>
                      <a:pt x="80" y="694"/>
                    </a:lnTo>
                    <a:cubicBezTo>
                      <a:pt x="257" y="688"/>
                      <a:pt x="400" y="552"/>
                      <a:pt x="420" y="381"/>
                    </a:cubicBezTo>
                    <a:cubicBezTo>
                      <a:pt x="434" y="191"/>
                      <a:pt x="298" y="21"/>
                      <a:pt x="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38;p23">
                <a:extLst>
                  <a:ext uri="{FF2B5EF4-FFF2-40B4-BE49-F238E27FC236}">
                    <a16:creationId xmlns:a16="http://schemas.microsoft.com/office/drawing/2014/main" id="{4C60DF3D-0C67-3F33-9585-1BEEEE1B1230}"/>
                  </a:ext>
                </a:extLst>
              </p:cNvPr>
              <p:cNvSpPr/>
              <p:nvPr/>
            </p:nvSpPr>
            <p:spPr>
              <a:xfrm>
                <a:off x="7872635" y="1499909"/>
                <a:ext cx="26948" cy="50061"/>
              </a:xfrm>
              <a:custGeom>
                <a:avLst/>
                <a:gdLst/>
                <a:ahLst/>
                <a:cxnLst/>
                <a:rect l="l" t="t" r="r" b="b"/>
                <a:pathLst>
                  <a:path w="253" h="470" extrusionOk="0">
                    <a:moveTo>
                      <a:pt x="130" y="0"/>
                    </a:moveTo>
                    <a:cubicBezTo>
                      <a:pt x="55" y="0"/>
                      <a:pt x="1" y="102"/>
                      <a:pt x="1" y="232"/>
                    </a:cubicBezTo>
                    <a:cubicBezTo>
                      <a:pt x="1" y="361"/>
                      <a:pt x="55" y="470"/>
                      <a:pt x="130" y="470"/>
                    </a:cubicBezTo>
                    <a:cubicBezTo>
                      <a:pt x="198" y="470"/>
                      <a:pt x="252" y="361"/>
                      <a:pt x="252" y="232"/>
                    </a:cubicBezTo>
                    <a:cubicBezTo>
                      <a:pt x="252" y="102"/>
                      <a:pt x="198" y="0"/>
                      <a:pt x="1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39;p23">
                <a:extLst>
                  <a:ext uri="{FF2B5EF4-FFF2-40B4-BE49-F238E27FC236}">
                    <a16:creationId xmlns:a16="http://schemas.microsoft.com/office/drawing/2014/main" id="{1E5C0DBB-228B-ED7D-7262-505D3D686186}"/>
                  </a:ext>
                </a:extLst>
              </p:cNvPr>
              <p:cNvSpPr/>
              <p:nvPr/>
            </p:nvSpPr>
            <p:spPr>
              <a:xfrm>
                <a:off x="7716168" y="1499909"/>
                <a:ext cx="26841" cy="50061"/>
              </a:xfrm>
              <a:custGeom>
                <a:avLst/>
                <a:gdLst/>
                <a:ahLst/>
                <a:cxnLst/>
                <a:rect l="l" t="t" r="r" b="b"/>
                <a:pathLst>
                  <a:path w="252" h="470" extrusionOk="0">
                    <a:moveTo>
                      <a:pt x="129" y="0"/>
                    </a:moveTo>
                    <a:cubicBezTo>
                      <a:pt x="55" y="0"/>
                      <a:pt x="0" y="102"/>
                      <a:pt x="0" y="232"/>
                    </a:cubicBezTo>
                    <a:cubicBezTo>
                      <a:pt x="0" y="361"/>
                      <a:pt x="61" y="470"/>
                      <a:pt x="129" y="470"/>
                    </a:cubicBezTo>
                    <a:cubicBezTo>
                      <a:pt x="197" y="470"/>
                      <a:pt x="252" y="361"/>
                      <a:pt x="252" y="232"/>
                    </a:cubicBezTo>
                    <a:cubicBezTo>
                      <a:pt x="252" y="102"/>
                      <a:pt x="197" y="0"/>
                      <a:pt x="1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40;p23">
                <a:extLst>
                  <a:ext uri="{FF2B5EF4-FFF2-40B4-BE49-F238E27FC236}">
                    <a16:creationId xmlns:a16="http://schemas.microsoft.com/office/drawing/2014/main" id="{CA337207-B93D-1D8E-F7AA-9FFA3B80D971}"/>
                  </a:ext>
                </a:extLst>
              </p:cNvPr>
              <p:cNvSpPr/>
              <p:nvPr/>
            </p:nvSpPr>
            <p:spPr>
              <a:xfrm>
                <a:off x="7550861" y="1259297"/>
                <a:ext cx="471105" cy="400167"/>
              </a:xfrm>
              <a:custGeom>
                <a:avLst/>
                <a:gdLst/>
                <a:ahLst/>
                <a:cxnLst/>
                <a:rect l="l" t="t" r="r" b="b"/>
                <a:pathLst>
                  <a:path w="4423" h="3757" extrusionOk="0">
                    <a:moveTo>
                      <a:pt x="4287" y="2266"/>
                    </a:moveTo>
                    <a:cubicBezTo>
                      <a:pt x="4287" y="2266"/>
                      <a:pt x="4287" y="2266"/>
                      <a:pt x="4287" y="2266"/>
                    </a:cubicBezTo>
                    <a:cubicBezTo>
                      <a:pt x="4287" y="2266"/>
                      <a:pt x="4287" y="2266"/>
                      <a:pt x="4287" y="2266"/>
                    </a:cubicBezTo>
                    <a:close/>
                    <a:moveTo>
                      <a:pt x="2362" y="1"/>
                    </a:moveTo>
                    <a:cubicBezTo>
                      <a:pt x="1756" y="1"/>
                      <a:pt x="892" y="266"/>
                      <a:pt x="525" y="722"/>
                    </a:cubicBezTo>
                    <a:cubicBezTo>
                      <a:pt x="389" y="892"/>
                      <a:pt x="368" y="1164"/>
                      <a:pt x="355" y="1382"/>
                    </a:cubicBezTo>
                    <a:cubicBezTo>
                      <a:pt x="348" y="1552"/>
                      <a:pt x="239" y="1729"/>
                      <a:pt x="185" y="1892"/>
                    </a:cubicBezTo>
                    <a:cubicBezTo>
                      <a:pt x="123" y="2062"/>
                      <a:pt x="83" y="2246"/>
                      <a:pt x="42" y="2423"/>
                    </a:cubicBezTo>
                    <a:cubicBezTo>
                      <a:pt x="21" y="2518"/>
                      <a:pt x="8" y="2613"/>
                      <a:pt x="1" y="2715"/>
                    </a:cubicBezTo>
                    <a:cubicBezTo>
                      <a:pt x="8" y="2824"/>
                      <a:pt x="21" y="2940"/>
                      <a:pt x="49" y="3055"/>
                    </a:cubicBezTo>
                    <a:cubicBezTo>
                      <a:pt x="69" y="3137"/>
                      <a:pt x="96" y="3205"/>
                      <a:pt x="123" y="3280"/>
                    </a:cubicBezTo>
                    <a:cubicBezTo>
                      <a:pt x="151" y="3368"/>
                      <a:pt x="130" y="3470"/>
                      <a:pt x="151" y="3566"/>
                    </a:cubicBezTo>
                    <a:cubicBezTo>
                      <a:pt x="171" y="3668"/>
                      <a:pt x="253" y="3749"/>
                      <a:pt x="361" y="3756"/>
                    </a:cubicBezTo>
                    <a:cubicBezTo>
                      <a:pt x="436" y="3743"/>
                      <a:pt x="498" y="3702"/>
                      <a:pt x="538" y="3634"/>
                    </a:cubicBezTo>
                    <a:cubicBezTo>
                      <a:pt x="688" y="3436"/>
                      <a:pt x="756" y="3185"/>
                      <a:pt x="722" y="2933"/>
                    </a:cubicBezTo>
                    <a:cubicBezTo>
                      <a:pt x="702" y="2804"/>
                      <a:pt x="654" y="2681"/>
                      <a:pt x="620" y="2559"/>
                    </a:cubicBezTo>
                    <a:cubicBezTo>
                      <a:pt x="579" y="2348"/>
                      <a:pt x="566" y="2137"/>
                      <a:pt x="579" y="1926"/>
                    </a:cubicBezTo>
                    <a:cubicBezTo>
                      <a:pt x="593" y="1804"/>
                      <a:pt x="620" y="1681"/>
                      <a:pt x="654" y="1559"/>
                    </a:cubicBezTo>
                    <a:cubicBezTo>
                      <a:pt x="654" y="1559"/>
                      <a:pt x="824" y="1525"/>
                      <a:pt x="1021" y="1484"/>
                    </a:cubicBezTo>
                    <a:cubicBezTo>
                      <a:pt x="1246" y="1436"/>
                      <a:pt x="1709" y="1389"/>
                      <a:pt x="1770" y="1348"/>
                    </a:cubicBezTo>
                    <a:cubicBezTo>
                      <a:pt x="1831" y="1307"/>
                      <a:pt x="1831" y="824"/>
                      <a:pt x="1831" y="824"/>
                    </a:cubicBezTo>
                    <a:cubicBezTo>
                      <a:pt x="1831" y="824"/>
                      <a:pt x="1906" y="1273"/>
                      <a:pt x="1954" y="1314"/>
                    </a:cubicBezTo>
                    <a:cubicBezTo>
                      <a:pt x="1984" y="1345"/>
                      <a:pt x="2112" y="1353"/>
                      <a:pt x="2261" y="1353"/>
                    </a:cubicBezTo>
                    <a:cubicBezTo>
                      <a:pt x="2342" y="1353"/>
                      <a:pt x="2430" y="1350"/>
                      <a:pt x="2511" y="1348"/>
                    </a:cubicBezTo>
                    <a:cubicBezTo>
                      <a:pt x="2550" y="1347"/>
                      <a:pt x="2590" y="1346"/>
                      <a:pt x="2630" y="1346"/>
                    </a:cubicBezTo>
                    <a:cubicBezTo>
                      <a:pt x="2733" y="1346"/>
                      <a:pt x="2840" y="1349"/>
                      <a:pt x="2927" y="1349"/>
                    </a:cubicBezTo>
                    <a:cubicBezTo>
                      <a:pt x="3019" y="1349"/>
                      <a:pt x="3089" y="1346"/>
                      <a:pt x="3110" y="1334"/>
                    </a:cubicBezTo>
                    <a:cubicBezTo>
                      <a:pt x="3158" y="1300"/>
                      <a:pt x="3185" y="1062"/>
                      <a:pt x="3185" y="1062"/>
                    </a:cubicBezTo>
                    <a:cubicBezTo>
                      <a:pt x="3185" y="1062"/>
                      <a:pt x="3226" y="1300"/>
                      <a:pt x="3267" y="1341"/>
                    </a:cubicBezTo>
                    <a:cubicBezTo>
                      <a:pt x="3294" y="1368"/>
                      <a:pt x="3425" y="1380"/>
                      <a:pt x="3541" y="1380"/>
                    </a:cubicBezTo>
                    <a:cubicBezTo>
                      <a:pt x="3629" y="1380"/>
                      <a:pt x="3709" y="1373"/>
                      <a:pt x="3729" y="1361"/>
                    </a:cubicBezTo>
                    <a:cubicBezTo>
                      <a:pt x="3770" y="1334"/>
                      <a:pt x="3811" y="1001"/>
                      <a:pt x="3811" y="1001"/>
                    </a:cubicBezTo>
                    <a:cubicBezTo>
                      <a:pt x="3811" y="1001"/>
                      <a:pt x="3947" y="1484"/>
                      <a:pt x="3981" y="1627"/>
                    </a:cubicBezTo>
                    <a:cubicBezTo>
                      <a:pt x="4015" y="1776"/>
                      <a:pt x="4110" y="2103"/>
                      <a:pt x="4287" y="2266"/>
                    </a:cubicBezTo>
                    <a:lnTo>
                      <a:pt x="4287" y="2266"/>
                    </a:lnTo>
                    <a:cubicBezTo>
                      <a:pt x="4282" y="2255"/>
                      <a:pt x="4422" y="959"/>
                      <a:pt x="4253" y="722"/>
                    </a:cubicBezTo>
                    <a:cubicBezTo>
                      <a:pt x="3886" y="218"/>
                      <a:pt x="2994" y="1"/>
                      <a:pt x="2362" y="1"/>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41;p23">
                <a:extLst>
                  <a:ext uri="{FF2B5EF4-FFF2-40B4-BE49-F238E27FC236}">
                    <a16:creationId xmlns:a16="http://schemas.microsoft.com/office/drawing/2014/main" id="{FCE2C71B-5429-D917-BF98-8BA42AFD54D7}"/>
                  </a:ext>
                </a:extLst>
              </p:cNvPr>
              <p:cNvSpPr/>
              <p:nvPr/>
            </p:nvSpPr>
            <p:spPr>
              <a:xfrm>
                <a:off x="7946555" y="1500974"/>
                <a:ext cx="108110" cy="115033"/>
              </a:xfrm>
              <a:custGeom>
                <a:avLst/>
                <a:gdLst/>
                <a:ahLst/>
                <a:cxnLst/>
                <a:rect l="l" t="t" r="r" b="b"/>
                <a:pathLst>
                  <a:path w="1015" h="1080" extrusionOk="0">
                    <a:moveTo>
                      <a:pt x="558" y="0"/>
                    </a:moveTo>
                    <a:cubicBezTo>
                      <a:pt x="360" y="0"/>
                      <a:pt x="164" y="164"/>
                      <a:pt x="89" y="405"/>
                    </a:cubicBezTo>
                    <a:cubicBezTo>
                      <a:pt x="1" y="698"/>
                      <a:pt x="109" y="991"/>
                      <a:pt x="341" y="1065"/>
                    </a:cubicBezTo>
                    <a:cubicBezTo>
                      <a:pt x="375" y="1075"/>
                      <a:pt x="410" y="1080"/>
                      <a:pt x="445" y="1080"/>
                    </a:cubicBezTo>
                    <a:cubicBezTo>
                      <a:pt x="649" y="1080"/>
                      <a:pt x="844" y="915"/>
                      <a:pt x="926" y="671"/>
                    </a:cubicBezTo>
                    <a:cubicBezTo>
                      <a:pt x="1014" y="378"/>
                      <a:pt x="906" y="86"/>
                      <a:pt x="667" y="18"/>
                    </a:cubicBezTo>
                    <a:cubicBezTo>
                      <a:pt x="631" y="6"/>
                      <a:pt x="595" y="0"/>
                      <a:pt x="558"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442;p23">
                <a:extLst>
                  <a:ext uri="{FF2B5EF4-FFF2-40B4-BE49-F238E27FC236}">
                    <a16:creationId xmlns:a16="http://schemas.microsoft.com/office/drawing/2014/main" id="{FA1DB826-F930-1D9C-E878-DB7F0C472B7D}"/>
                  </a:ext>
                </a:extLst>
              </p:cNvPr>
              <p:cNvSpPr/>
              <p:nvPr/>
            </p:nvSpPr>
            <p:spPr>
              <a:xfrm>
                <a:off x="7579193" y="1626446"/>
                <a:ext cx="42072" cy="60499"/>
              </a:xfrm>
              <a:custGeom>
                <a:avLst/>
                <a:gdLst/>
                <a:ahLst/>
                <a:cxnLst/>
                <a:rect l="l" t="t" r="r" b="b"/>
                <a:pathLst>
                  <a:path w="395" h="568" extrusionOk="0">
                    <a:moveTo>
                      <a:pt x="356" y="0"/>
                    </a:moveTo>
                    <a:cubicBezTo>
                      <a:pt x="345" y="0"/>
                      <a:pt x="332" y="8"/>
                      <a:pt x="327" y="23"/>
                    </a:cubicBezTo>
                    <a:cubicBezTo>
                      <a:pt x="245" y="200"/>
                      <a:pt x="143" y="364"/>
                      <a:pt x="14" y="513"/>
                    </a:cubicBezTo>
                    <a:cubicBezTo>
                      <a:pt x="0" y="527"/>
                      <a:pt x="0" y="547"/>
                      <a:pt x="14" y="561"/>
                    </a:cubicBezTo>
                    <a:cubicBezTo>
                      <a:pt x="21" y="568"/>
                      <a:pt x="27" y="568"/>
                      <a:pt x="34" y="568"/>
                    </a:cubicBezTo>
                    <a:cubicBezTo>
                      <a:pt x="48" y="568"/>
                      <a:pt x="61" y="568"/>
                      <a:pt x="68" y="554"/>
                    </a:cubicBezTo>
                    <a:cubicBezTo>
                      <a:pt x="198" y="404"/>
                      <a:pt x="306" y="228"/>
                      <a:pt x="388" y="44"/>
                    </a:cubicBezTo>
                    <a:cubicBezTo>
                      <a:pt x="395" y="30"/>
                      <a:pt x="381" y="10"/>
                      <a:pt x="368" y="3"/>
                    </a:cubicBezTo>
                    <a:cubicBezTo>
                      <a:pt x="364" y="1"/>
                      <a:pt x="360" y="0"/>
                      <a:pt x="3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443;p23">
                <a:extLst>
                  <a:ext uri="{FF2B5EF4-FFF2-40B4-BE49-F238E27FC236}">
                    <a16:creationId xmlns:a16="http://schemas.microsoft.com/office/drawing/2014/main" id="{D2241C61-5DEE-F759-3D15-102C43BC0516}"/>
                  </a:ext>
                </a:extLst>
              </p:cNvPr>
              <p:cNvSpPr/>
              <p:nvPr/>
            </p:nvSpPr>
            <p:spPr>
              <a:xfrm>
                <a:off x="8014723" y="1675974"/>
                <a:ext cx="17468" cy="82015"/>
              </a:xfrm>
              <a:custGeom>
                <a:avLst/>
                <a:gdLst/>
                <a:ahLst/>
                <a:cxnLst/>
                <a:rect l="l" t="t" r="r" b="b"/>
                <a:pathLst>
                  <a:path w="164" h="770" extrusionOk="0">
                    <a:moveTo>
                      <a:pt x="27" y="1"/>
                    </a:moveTo>
                    <a:cubicBezTo>
                      <a:pt x="14" y="7"/>
                      <a:pt x="0" y="28"/>
                      <a:pt x="0" y="42"/>
                    </a:cubicBezTo>
                    <a:cubicBezTo>
                      <a:pt x="55" y="280"/>
                      <a:pt x="95" y="491"/>
                      <a:pt x="34" y="729"/>
                    </a:cubicBezTo>
                    <a:cubicBezTo>
                      <a:pt x="34" y="749"/>
                      <a:pt x="41" y="763"/>
                      <a:pt x="61" y="769"/>
                    </a:cubicBezTo>
                    <a:lnTo>
                      <a:pt x="68" y="769"/>
                    </a:lnTo>
                    <a:cubicBezTo>
                      <a:pt x="82" y="769"/>
                      <a:pt x="95" y="763"/>
                      <a:pt x="102" y="749"/>
                    </a:cubicBezTo>
                    <a:cubicBezTo>
                      <a:pt x="163" y="491"/>
                      <a:pt x="116" y="266"/>
                      <a:pt x="68" y="28"/>
                    </a:cubicBezTo>
                    <a:cubicBezTo>
                      <a:pt x="61" y="14"/>
                      <a:pt x="48" y="1"/>
                      <a:pt x="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444;p23">
                <a:extLst>
                  <a:ext uri="{FF2B5EF4-FFF2-40B4-BE49-F238E27FC236}">
                    <a16:creationId xmlns:a16="http://schemas.microsoft.com/office/drawing/2014/main" id="{BB327527-DBEA-7D19-D508-A53F4A4A3B9A}"/>
                  </a:ext>
                </a:extLst>
              </p:cNvPr>
              <p:cNvSpPr/>
              <p:nvPr/>
            </p:nvSpPr>
            <p:spPr>
              <a:xfrm>
                <a:off x="7884245" y="1291144"/>
                <a:ext cx="10225" cy="70405"/>
              </a:xfrm>
              <a:custGeom>
                <a:avLst/>
                <a:gdLst/>
                <a:ahLst/>
                <a:cxnLst/>
                <a:rect l="l" t="t" r="r" b="b"/>
                <a:pathLst>
                  <a:path w="96" h="661" extrusionOk="0">
                    <a:moveTo>
                      <a:pt x="32" y="1"/>
                    </a:moveTo>
                    <a:cubicBezTo>
                      <a:pt x="16" y="1"/>
                      <a:pt x="1" y="13"/>
                      <a:pt x="1" y="35"/>
                    </a:cubicBezTo>
                    <a:cubicBezTo>
                      <a:pt x="21" y="232"/>
                      <a:pt x="28" y="430"/>
                      <a:pt x="28" y="627"/>
                    </a:cubicBezTo>
                    <a:cubicBezTo>
                      <a:pt x="28" y="647"/>
                      <a:pt x="41" y="661"/>
                      <a:pt x="62" y="661"/>
                    </a:cubicBezTo>
                    <a:cubicBezTo>
                      <a:pt x="82" y="661"/>
                      <a:pt x="96" y="647"/>
                      <a:pt x="96" y="627"/>
                    </a:cubicBezTo>
                    <a:cubicBezTo>
                      <a:pt x="96" y="430"/>
                      <a:pt x="82" y="226"/>
                      <a:pt x="62" y="28"/>
                    </a:cubicBezTo>
                    <a:cubicBezTo>
                      <a:pt x="59" y="9"/>
                      <a:pt x="45" y="1"/>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445;p23">
                <a:extLst>
                  <a:ext uri="{FF2B5EF4-FFF2-40B4-BE49-F238E27FC236}">
                    <a16:creationId xmlns:a16="http://schemas.microsoft.com/office/drawing/2014/main" id="{99DDCF5F-300B-5E2C-169B-6DD009375297}"/>
                  </a:ext>
                </a:extLst>
              </p:cNvPr>
              <p:cNvSpPr/>
              <p:nvPr/>
            </p:nvSpPr>
            <p:spPr>
              <a:xfrm>
                <a:off x="7627017" y="1263877"/>
                <a:ext cx="64760" cy="78180"/>
              </a:xfrm>
              <a:custGeom>
                <a:avLst/>
                <a:gdLst/>
                <a:ahLst/>
                <a:cxnLst/>
                <a:rect l="l" t="t" r="r" b="b"/>
                <a:pathLst>
                  <a:path w="608" h="734" extrusionOk="0">
                    <a:moveTo>
                      <a:pt x="562" y="1"/>
                    </a:moveTo>
                    <a:cubicBezTo>
                      <a:pt x="557" y="1"/>
                      <a:pt x="551" y="2"/>
                      <a:pt x="545" y="5"/>
                    </a:cubicBezTo>
                    <a:cubicBezTo>
                      <a:pt x="286" y="155"/>
                      <a:pt x="89" y="400"/>
                      <a:pt x="7" y="692"/>
                    </a:cubicBezTo>
                    <a:cubicBezTo>
                      <a:pt x="0" y="706"/>
                      <a:pt x="14" y="726"/>
                      <a:pt x="27" y="733"/>
                    </a:cubicBezTo>
                    <a:lnTo>
                      <a:pt x="41" y="733"/>
                    </a:lnTo>
                    <a:cubicBezTo>
                      <a:pt x="48" y="733"/>
                      <a:pt x="61" y="720"/>
                      <a:pt x="68" y="713"/>
                    </a:cubicBezTo>
                    <a:cubicBezTo>
                      <a:pt x="150" y="441"/>
                      <a:pt x="334" y="209"/>
                      <a:pt x="579" y="60"/>
                    </a:cubicBezTo>
                    <a:cubicBezTo>
                      <a:pt x="607" y="42"/>
                      <a:pt x="592"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446;p23">
                <a:extLst>
                  <a:ext uri="{FF2B5EF4-FFF2-40B4-BE49-F238E27FC236}">
                    <a16:creationId xmlns:a16="http://schemas.microsoft.com/office/drawing/2014/main" id="{CE56DC1E-D39C-121A-98F5-9662325D043F}"/>
                  </a:ext>
                </a:extLst>
              </p:cNvPr>
              <p:cNvSpPr/>
              <p:nvPr/>
            </p:nvSpPr>
            <p:spPr>
              <a:xfrm>
                <a:off x="7769744" y="1210195"/>
                <a:ext cx="28545" cy="53576"/>
              </a:xfrm>
              <a:custGeom>
                <a:avLst/>
                <a:gdLst/>
                <a:ahLst/>
                <a:cxnLst/>
                <a:rect l="l" t="t" r="r" b="b"/>
                <a:pathLst>
                  <a:path w="268" h="503" extrusionOk="0">
                    <a:moveTo>
                      <a:pt x="223" y="0"/>
                    </a:moveTo>
                    <a:cubicBezTo>
                      <a:pt x="217" y="0"/>
                      <a:pt x="211" y="2"/>
                      <a:pt x="205" y="6"/>
                    </a:cubicBezTo>
                    <a:cubicBezTo>
                      <a:pt x="198" y="13"/>
                      <a:pt x="62" y="121"/>
                      <a:pt x="1" y="462"/>
                    </a:cubicBezTo>
                    <a:cubicBezTo>
                      <a:pt x="1" y="482"/>
                      <a:pt x="14" y="496"/>
                      <a:pt x="28" y="502"/>
                    </a:cubicBezTo>
                    <a:lnTo>
                      <a:pt x="35" y="502"/>
                    </a:lnTo>
                    <a:cubicBezTo>
                      <a:pt x="48" y="502"/>
                      <a:pt x="62" y="489"/>
                      <a:pt x="69" y="475"/>
                    </a:cubicBezTo>
                    <a:cubicBezTo>
                      <a:pt x="123" y="162"/>
                      <a:pt x="245" y="53"/>
                      <a:pt x="245" y="53"/>
                    </a:cubicBezTo>
                    <a:cubicBezTo>
                      <a:pt x="268" y="31"/>
                      <a:pt x="249" y="0"/>
                      <a:pt x="2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447;p23">
                <a:extLst>
                  <a:ext uri="{FF2B5EF4-FFF2-40B4-BE49-F238E27FC236}">
                    <a16:creationId xmlns:a16="http://schemas.microsoft.com/office/drawing/2014/main" id="{3D77BF48-2B1E-4D85-4C2E-FCB65C0D2F1C}"/>
                  </a:ext>
                </a:extLst>
              </p:cNvPr>
              <p:cNvSpPr/>
              <p:nvPr/>
            </p:nvSpPr>
            <p:spPr>
              <a:xfrm>
                <a:off x="7784230" y="1252054"/>
                <a:ext cx="12462" cy="39942"/>
              </a:xfrm>
              <a:custGeom>
                <a:avLst/>
                <a:gdLst/>
                <a:ahLst/>
                <a:cxnLst/>
                <a:rect l="l" t="t" r="r" b="b"/>
                <a:pathLst>
                  <a:path w="117" h="375" extrusionOk="0">
                    <a:moveTo>
                      <a:pt x="89" y="1"/>
                    </a:moveTo>
                    <a:cubicBezTo>
                      <a:pt x="69" y="1"/>
                      <a:pt x="48" y="7"/>
                      <a:pt x="48" y="28"/>
                    </a:cubicBezTo>
                    <a:cubicBezTo>
                      <a:pt x="21" y="130"/>
                      <a:pt x="7" y="232"/>
                      <a:pt x="1" y="341"/>
                    </a:cubicBezTo>
                    <a:cubicBezTo>
                      <a:pt x="1" y="361"/>
                      <a:pt x="14" y="375"/>
                      <a:pt x="28" y="375"/>
                    </a:cubicBezTo>
                    <a:cubicBezTo>
                      <a:pt x="48" y="375"/>
                      <a:pt x="62" y="361"/>
                      <a:pt x="62" y="341"/>
                    </a:cubicBezTo>
                    <a:cubicBezTo>
                      <a:pt x="69" y="239"/>
                      <a:pt x="89" y="137"/>
                      <a:pt x="109" y="41"/>
                    </a:cubicBezTo>
                    <a:cubicBezTo>
                      <a:pt x="116" y="21"/>
                      <a:pt x="103" y="7"/>
                      <a:pt x="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448;p23">
                <a:extLst>
                  <a:ext uri="{FF2B5EF4-FFF2-40B4-BE49-F238E27FC236}">
                    <a16:creationId xmlns:a16="http://schemas.microsoft.com/office/drawing/2014/main" id="{CC60914B-FD43-2084-0201-946ACB31D58F}"/>
                  </a:ext>
                </a:extLst>
              </p:cNvPr>
              <p:cNvSpPr/>
              <p:nvPr/>
            </p:nvSpPr>
            <p:spPr>
              <a:xfrm>
                <a:off x="7997255" y="1383917"/>
                <a:ext cx="53043" cy="93624"/>
              </a:xfrm>
              <a:custGeom>
                <a:avLst/>
                <a:gdLst/>
                <a:ahLst/>
                <a:cxnLst/>
                <a:rect l="l" t="t" r="r" b="b"/>
                <a:pathLst>
                  <a:path w="498" h="879" extrusionOk="0">
                    <a:moveTo>
                      <a:pt x="28" y="1"/>
                    </a:moveTo>
                    <a:cubicBezTo>
                      <a:pt x="14" y="8"/>
                      <a:pt x="1" y="21"/>
                      <a:pt x="1" y="42"/>
                    </a:cubicBezTo>
                    <a:cubicBezTo>
                      <a:pt x="69" y="348"/>
                      <a:pt x="219" y="634"/>
                      <a:pt x="436" y="865"/>
                    </a:cubicBezTo>
                    <a:cubicBezTo>
                      <a:pt x="443" y="872"/>
                      <a:pt x="457" y="879"/>
                      <a:pt x="464" y="879"/>
                    </a:cubicBezTo>
                    <a:cubicBezTo>
                      <a:pt x="470" y="879"/>
                      <a:pt x="477" y="872"/>
                      <a:pt x="484" y="865"/>
                    </a:cubicBezTo>
                    <a:cubicBezTo>
                      <a:pt x="498" y="851"/>
                      <a:pt x="498" y="831"/>
                      <a:pt x="484" y="817"/>
                    </a:cubicBezTo>
                    <a:cubicBezTo>
                      <a:pt x="280" y="600"/>
                      <a:pt x="130" y="327"/>
                      <a:pt x="69" y="28"/>
                    </a:cubicBezTo>
                    <a:cubicBezTo>
                      <a:pt x="62" y="14"/>
                      <a:pt x="49" y="1"/>
                      <a:pt x="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449;p23">
                <a:extLst>
                  <a:ext uri="{FF2B5EF4-FFF2-40B4-BE49-F238E27FC236}">
                    <a16:creationId xmlns:a16="http://schemas.microsoft.com/office/drawing/2014/main" id="{072DE683-F907-8883-38D2-C9343DE896E9}"/>
                  </a:ext>
                </a:extLst>
              </p:cNvPr>
              <p:cNvSpPr/>
              <p:nvPr/>
            </p:nvSpPr>
            <p:spPr>
              <a:xfrm>
                <a:off x="7690073" y="1833293"/>
                <a:ext cx="259464" cy="184160"/>
              </a:xfrm>
              <a:custGeom>
                <a:avLst/>
                <a:gdLst/>
                <a:ahLst/>
                <a:cxnLst/>
                <a:rect l="l" t="t" r="r" b="b"/>
                <a:pathLst>
                  <a:path w="2436" h="1729" extrusionOk="0">
                    <a:moveTo>
                      <a:pt x="266" y="0"/>
                    </a:moveTo>
                    <a:lnTo>
                      <a:pt x="0" y="75"/>
                    </a:lnTo>
                    <a:lnTo>
                      <a:pt x="334" y="1728"/>
                    </a:lnTo>
                    <a:lnTo>
                      <a:pt x="1402" y="1708"/>
                    </a:lnTo>
                    <a:lnTo>
                      <a:pt x="2436" y="490"/>
                    </a:lnTo>
                    <a:lnTo>
                      <a:pt x="2109" y="61"/>
                    </a:lnTo>
                    <a:lnTo>
                      <a:pt x="1837" y="7"/>
                    </a:lnTo>
                    <a:lnTo>
                      <a:pt x="266"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450;p23">
                <a:extLst>
                  <a:ext uri="{FF2B5EF4-FFF2-40B4-BE49-F238E27FC236}">
                    <a16:creationId xmlns:a16="http://schemas.microsoft.com/office/drawing/2014/main" id="{5B579C26-1CB8-4D23-9AD7-697EE388AE10}"/>
                  </a:ext>
                </a:extLst>
              </p:cNvPr>
              <p:cNvSpPr/>
              <p:nvPr/>
            </p:nvSpPr>
            <p:spPr>
              <a:xfrm>
                <a:off x="7293420" y="2002009"/>
                <a:ext cx="297809" cy="488999"/>
              </a:xfrm>
              <a:custGeom>
                <a:avLst/>
                <a:gdLst/>
                <a:ahLst/>
                <a:cxnLst/>
                <a:rect l="l" t="t" r="r" b="b"/>
                <a:pathLst>
                  <a:path w="2796" h="4591" extrusionOk="0">
                    <a:moveTo>
                      <a:pt x="2176" y="1"/>
                    </a:moveTo>
                    <a:cubicBezTo>
                      <a:pt x="2018" y="1"/>
                      <a:pt x="1840" y="91"/>
                      <a:pt x="1669" y="301"/>
                    </a:cubicBezTo>
                    <a:cubicBezTo>
                      <a:pt x="1118" y="981"/>
                      <a:pt x="561" y="2648"/>
                      <a:pt x="234" y="3478"/>
                    </a:cubicBezTo>
                    <a:cubicBezTo>
                      <a:pt x="1" y="4059"/>
                      <a:pt x="394" y="4590"/>
                      <a:pt x="878" y="4590"/>
                    </a:cubicBezTo>
                    <a:cubicBezTo>
                      <a:pt x="1085" y="4590"/>
                      <a:pt x="1308" y="4493"/>
                      <a:pt x="1506" y="4260"/>
                    </a:cubicBezTo>
                    <a:cubicBezTo>
                      <a:pt x="2166" y="3485"/>
                      <a:pt x="2445" y="1859"/>
                      <a:pt x="2649" y="1035"/>
                    </a:cubicBezTo>
                    <a:cubicBezTo>
                      <a:pt x="2796" y="464"/>
                      <a:pt x="2535" y="1"/>
                      <a:pt x="2176"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451;p23">
                <a:extLst>
                  <a:ext uri="{FF2B5EF4-FFF2-40B4-BE49-F238E27FC236}">
                    <a16:creationId xmlns:a16="http://schemas.microsoft.com/office/drawing/2014/main" id="{26067CBC-F1BF-BFBA-7A41-444946A729DD}"/>
                  </a:ext>
                </a:extLst>
              </p:cNvPr>
              <p:cNvSpPr/>
              <p:nvPr/>
            </p:nvSpPr>
            <p:spPr>
              <a:xfrm>
                <a:off x="7319729" y="1841175"/>
                <a:ext cx="370450" cy="535651"/>
              </a:xfrm>
              <a:custGeom>
                <a:avLst/>
                <a:gdLst/>
                <a:ahLst/>
                <a:cxnLst/>
                <a:rect l="l" t="t" r="r" b="b"/>
                <a:pathLst>
                  <a:path w="3478" h="5029" extrusionOk="0">
                    <a:moveTo>
                      <a:pt x="3477" y="1"/>
                    </a:moveTo>
                    <a:lnTo>
                      <a:pt x="3477" y="1"/>
                    </a:lnTo>
                    <a:cubicBezTo>
                      <a:pt x="3477" y="1"/>
                      <a:pt x="2157" y="171"/>
                      <a:pt x="1654" y="538"/>
                    </a:cubicBezTo>
                    <a:cubicBezTo>
                      <a:pt x="1239" y="838"/>
                      <a:pt x="1" y="3811"/>
                      <a:pt x="1" y="3811"/>
                    </a:cubicBezTo>
                    <a:cubicBezTo>
                      <a:pt x="1" y="3811"/>
                      <a:pt x="1041" y="4879"/>
                      <a:pt x="2062" y="5029"/>
                    </a:cubicBezTo>
                    <a:lnTo>
                      <a:pt x="3287" y="3205"/>
                    </a:lnTo>
                    <a:lnTo>
                      <a:pt x="34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452;p23">
                <a:extLst>
                  <a:ext uri="{FF2B5EF4-FFF2-40B4-BE49-F238E27FC236}">
                    <a16:creationId xmlns:a16="http://schemas.microsoft.com/office/drawing/2014/main" id="{6305ED74-5100-3EF0-9E04-B737F7DC4C63}"/>
                  </a:ext>
                </a:extLst>
              </p:cNvPr>
              <p:cNvSpPr/>
              <p:nvPr/>
            </p:nvSpPr>
            <p:spPr>
              <a:xfrm>
                <a:off x="7472681" y="1839790"/>
                <a:ext cx="742073" cy="1007395"/>
              </a:xfrm>
              <a:custGeom>
                <a:avLst/>
                <a:gdLst/>
                <a:ahLst/>
                <a:cxnLst/>
                <a:rect l="l" t="t" r="r" b="b"/>
                <a:pathLst>
                  <a:path w="6967" h="9458" extrusionOk="0">
                    <a:moveTo>
                      <a:pt x="4150" y="0"/>
                    </a:moveTo>
                    <a:cubicBezTo>
                      <a:pt x="4150" y="0"/>
                      <a:pt x="3952" y="865"/>
                      <a:pt x="3134" y="865"/>
                    </a:cubicBezTo>
                    <a:cubicBezTo>
                      <a:pt x="3121" y="865"/>
                      <a:pt x="3109" y="865"/>
                      <a:pt x="3096" y="864"/>
                    </a:cubicBezTo>
                    <a:cubicBezTo>
                      <a:pt x="2245" y="837"/>
                      <a:pt x="2041" y="14"/>
                      <a:pt x="2041" y="14"/>
                    </a:cubicBezTo>
                    <a:cubicBezTo>
                      <a:pt x="2041" y="14"/>
                      <a:pt x="1504" y="150"/>
                      <a:pt x="1089" y="1082"/>
                    </a:cubicBezTo>
                    <a:cubicBezTo>
                      <a:pt x="674" y="2007"/>
                      <a:pt x="667" y="3116"/>
                      <a:pt x="592" y="3960"/>
                    </a:cubicBezTo>
                    <a:cubicBezTo>
                      <a:pt x="517" y="4804"/>
                      <a:pt x="0" y="9205"/>
                      <a:pt x="0" y="9205"/>
                    </a:cubicBezTo>
                    <a:cubicBezTo>
                      <a:pt x="1218" y="9362"/>
                      <a:pt x="2449" y="9450"/>
                      <a:pt x="3681" y="9457"/>
                    </a:cubicBezTo>
                    <a:cubicBezTo>
                      <a:pt x="4783" y="9457"/>
                      <a:pt x="5885" y="9348"/>
                      <a:pt x="6967" y="9124"/>
                    </a:cubicBezTo>
                    <a:lnTo>
                      <a:pt x="5776" y="1300"/>
                    </a:lnTo>
                    <a:lnTo>
                      <a:pt x="415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453;p23">
                <a:extLst>
                  <a:ext uri="{FF2B5EF4-FFF2-40B4-BE49-F238E27FC236}">
                    <a16:creationId xmlns:a16="http://schemas.microsoft.com/office/drawing/2014/main" id="{3D1326FC-FE4F-CB43-D789-64FF7A0E7C54}"/>
                  </a:ext>
                </a:extLst>
              </p:cNvPr>
              <p:cNvSpPr/>
              <p:nvPr/>
            </p:nvSpPr>
            <p:spPr>
              <a:xfrm>
                <a:off x="8013977" y="1973783"/>
                <a:ext cx="359480" cy="460347"/>
              </a:xfrm>
              <a:custGeom>
                <a:avLst/>
                <a:gdLst/>
                <a:ahLst/>
                <a:cxnLst/>
                <a:rect l="l" t="t" r="r" b="b"/>
                <a:pathLst>
                  <a:path w="3375" h="4322" extrusionOk="0">
                    <a:moveTo>
                      <a:pt x="1300" y="1"/>
                    </a:moveTo>
                    <a:lnTo>
                      <a:pt x="0" y="987"/>
                    </a:lnTo>
                    <a:cubicBezTo>
                      <a:pt x="0" y="987"/>
                      <a:pt x="1722" y="4001"/>
                      <a:pt x="2212" y="4260"/>
                    </a:cubicBezTo>
                    <a:cubicBezTo>
                      <a:pt x="2291" y="4302"/>
                      <a:pt x="2377" y="4322"/>
                      <a:pt x="2463" y="4322"/>
                    </a:cubicBezTo>
                    <a:cubicBezTo>
                      <a:pt x="2909" y="4322"/>
                      <a:pt x="3375" y="3803"/>
                      <a:pt x="3130" y="3165"/>
                    </a:cubicBezTo>
                    <a:cubicBezTo>
                      <a:pt x="2831" y="2403"/>
                      <a:pt x="1300" y="1"/>
                      <a:pt x="130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454;p23">
                <a:extLst>
                  <a:ext uri="{FF2B5EF4-FFF2-40B4-BE49-F238E27FC236}">
                    <a16:creationId xmlns:a16="http://schemas.microsoft.com/office/drawing/2014/main" id="{996CD37B-ED6A-5CDF-4218-1A862AC08441}"/>
                  </a:ext>
                </a:extLst>
              </p:cNvPr>
              <p:cNvSpPr/>
              <p:nvPr/>
            </p:nvSpPr>
            <p:spPr>
              <a:xfrm>
                <a:off x="7914708" y="1839790"/>
                <a:ext cx="415292" cy="530539"/>
              </a:xfrm>
              <a:custGeom>
                <a:avLst/>
                <a:gdLst/>
                <a:ahLst/>
                <a:cxnLst/>
                <a:rect l="l" t="t" r="r" b="b"/>
                <a:pathLst>
                  <a:path w="3899" h="4981" extrusionOk="0">
                    <a:moveTo>
                      <a:pt x="0" y="0"/>
                    </a:moveTo>
                    <a:lnTo>
                      <a:pt x="225" y="2511"/>
                    </a:lnTo>
                    <a:lnTo>
                      <a:pt x="2171" y="4980"/>
                    </a:lnTo>
                    <a:cubicBezTo>
                      <a:pt x="2899" y="4627"/>
                      <a:pt x="3511" y="4225"/>
                      <a:pt x="3899" y="3327"/>
                    </a:cubicBezTo>
                    <a:cubicBezTo>
                      <a:pt x="3892" y="3327"/>
                      <a:pt x="2729" y="932"/>
                      <a:pt x="2198" y="551"/>
                    </a:cubicBezTo>
                    <a:cubicBezTo>
                      <a:pt x="1660" y="164"/>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455;p23">
                <a:extLst>
                  <a:ext uri="{FF2B5EF4-FFF2-40B4-BE49-F238E27FC236}">
                    <a16:creationId xmlns:a16="http://schemas.microsoft.com/office/drawing/2014/main" id="{D794B520-11C4-879B-0D5D-54B5065E76F3}"/>
                  </a:ext>
                </a:extLst>
              </p:cNvPr>
              <p:cNvSpPr/>
              <p:nvPr/>
            </p:nvSpPr>
            <p:spPr>
              <a:xfrm>
                <a:off x="7339327" y="2050685"/>
                <a:ext cx="500822" cy="437766"/>
              </a:xfrm>
              <a:custGeom>
                <a:avLst/>
                <a:gdLst/>
                <a:ahLst/>
                <a:cxnLst/>
                <a:rect l="l" t="t" r="r" b="b"/>
                <a:pathLst>
                  <a:path w="4702" h="4110" extrusionOk="0">
                    <a:moveTo>
                      <a:pt x="4457" y="0"/>
                    </a:moveTo>
                    <a:cubicBezTo>
                      <a:pt x="2021" y="1334"/>
                      <a:pt x="0" y="2681"/>
                      <a:pt x="0" y="2681"/>
                    </a:cubicBezTo>
                    <a:lnTo>
                      <a:pt x="633" y="4109"/>
                    </a:lnTo>
                    <a:cubicBezTo>
                      <a:pt x="2368" y="3531"/>
                      <a:pt x="4702" y="633"/>
                      <a:pt x="4702" y="633"/>
                    </a:cubicBezTo>
                    <a:lnTo>
                      <a:pt x="4457"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456;p23">
                <a:extLst>
                  <a:ext uri="{FF2B5EF4-FFF2-40B4-BE49-F238E27FC236}">
                    <a16:creationId xmlns:a16="http://schemas.microsoft.com/office/drawing/2014/main" id="{2D9521F5-AB78-44C2-5B61-49FADBC1C9DD}"/>
                  </a:ext>
                </a:extLst>
              </p:cNvPr>
              <p:cNvSpPr/>
              <p:nvPr/>
            </p:nvSpPr>
            <p:spPr>
              <a:xfrm>
                <a:off x="7808195" y="2086899"/>
                <a:ext cx="529793" cy="345740"/>
              </a:xfrm>
              <a:custGeom>
                <a:avLst/>
                <a:gdLst/>
                <a:ahLst/>
                <a:cxnLst/>
                <a:rect l="l" t="t" r="r" b="b"/>
                <a:pathLst>
                  <a:path w="4974" h="3246" extrusionOk="0">
                    <a:moveTo>
                      <a:pt x="354" y="0"/>
                    </a:moveTo>
                    <a:lnTo>
                      <a:pt x="0" y="626"/>
                    </a:lnTo>
                    <a:cubicBezTo>
                      <a:pt x="0" y="626"/>
                      <a:pt x="1987" y="2388"/>
                      <a:pt x="4273" y="3246"/>
                    </a:cubicBezTo>
                    <a:lnTo>
                      <a:pt x="4974" y="1953"/>
                    </a:lnTo>
                    <a:cubicBezTo>
                      <a:pt x="3504" y="1143"/>
                      <a:pt x="1953" y="490"/>
                      <a:pt x="354"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457;p23">
                <a:extLst>
                  <a:ext uri="{FF2B5EF4-FFF2-40B4-BE49-F238E27FC236}">
                    <a16:creationId xmlns:a16="http://schemas.microsoft.com/office/drawing/2014/main" id="{9AF82083-3654-0451-78D1-177A1A9FF5CC}"/>
                  </a:ext>
                </a:extLst>
              </p:cNvPr>
              <p:cNvSpPr/>
              <p:nvPr/>
            </p:nvSpPr>
            <p:spPr>
              <a:xfrm>
                <a:off x="7813947" y="1885697"/>
                <a:ext cx="229854" cy="231771"/>
              </a:xfrm>
              <a:custGeom>
                <a:avLst/>
                <a:gdLst/>
                <a:ahLst/>
                <a:cxnLst/>
                <a:rect l="l" t="t" r="r" b="b"/>
                <a:pathLst>
                  <a:path w="2158" h="2176" extrusionOk="0">
                    <a:moveTo>
                      <a:pt x="2060" y="1"/>
                    </a:moveTo>
                    <a:cubicBezTo>
                      <a:pt x="1984" y="1"/>
                      <a:pt x="1838" y="114"/>
                      <a:pt x="1586" y="304"/>
                    </a:cubicBezTo>
                    <a:cubicBezTo>
                      <a:pt x="1293" y="535"/>
                      <a:pt x="946" y="712"/>
                      <a:pt x="865" y="767"/>
                    </a:cubicBezTo>
                    <a:cubicBezTo>
                      <a:pt x="790" y="821"/>
                      <a:pt x="586" y="1052"/>
                      <a:pt x="429" y="1216"/>
                    </a:cubicBezTo>
                    <a:cubicBezTo>
                      <a:pt x="300" y="1338"/>
                      <a:pt x="150" y="1454"/>
                      <a:pt x="1" y="1549"/>
                    </a:cubicBezTo>
                    <a:lnTo>
                      <a:pt x="246" y="2175"/>
                    </a:lnTo>
                    <a:cubicBezTo>
                      <a:pt x="388" y="2100"/>
                      <a:pt x="579" y="2087"/>
                      <a:pt x="769" y="1985"/>
                    </a:cubicBezTo>
                    <a:cubicBezTo>
                      <a:pt x="960" y="1889"/>
                      <a:pt x="1008" y="1828"/>
                      <a:pt x="1212" y="1604"/>
                    </a:cubicBezTo>
                    <a:cubicBezTo>
                      <a:pt x="1423" y="1372"/>
                      <a:pt x="1484" y="1182"/>
                      <a:pt x="1586" y="1046"/>
                    </a:cubicBezTo>
                    <a:cubicBezTo>
                      <a:pt x="1695" y="910"/>
                      <a:pt x="1797" y="774"/>
                      <a:pt x="1892" y="631"/>
                    </a:cubicBezTo>
                    <a:cubicBezTo>
                      <a:pt x="1912" y="576"/>
                      <a:pt x="1926" y="515"/>
                      <a:pt x="1926" y="461"/>
                    </a:cubicBezTo>
                    <a:cubicBezTo>
                      <a:pt x="2157" y="236"/>
                      <a:pt x="2144" y="32"/>
                      <a:pt x="2082" y="5"/>
                    </a:cubicBezTo>
                    <a:cubicBezTo>
                      <a:pt x="2076" y="2"/>
                      <a:pt x="2069" y="1"/>
                      <a:pt x="206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458;p23">
                <a:extLst>
                  <a:ext uri="{FF2B5EF4-FFF2-40B4-BE49-F238E27FC236}">
                    <a16:creationId xmlns:a16="http://schemas.microsoft.com/office/drawing/2014/main" id="{2C4D9245-FFA4-E267-2DC7-004847AD4A6B}"/>
                  </a:ext>
                </a:extLst>
              </p:cNvPr>
              <p:cNvSpPr/>
              <p:nvPr/>
            </p:nvSpPr>
            <p:spPr>
              <a:xfrm>
                <a:off x="7958910" y="1926704"/>
                <a:ext cx="64653" cy="51552"/>
              </a:xfrm>
              <a:custGeom>
                <a:avLst/>
                <a:gdLst/>
                <a:ahLst/>
                <a:cxnLst/>
                <a:rect l="l" t="t" r="r" b="b"/>
                <a:pathLst>
                  <a:path w="607" h="484" extrusionOk="0">
                    <a:moveTo>
                      <a:pt x="490" y="1"/>
                    </a:moveTo>
                    <a:cubicBezTo>
                      <a:pt x="443" y="1"/>
                      <a:pt x="402" y="35"/>
                      <a:pt x="347" y="96"/>
                    </a:cubicBezTo>
                    <a:cubicBezTo>
                      <a:pt x="279" y="157"/>
                      <a:pt x="28" y="423"/>
                      <a:pt x="14" y="436"/>
                    </a:cubicBezTo>
                    <a:cubicBezTo>
                      <a:pt x="0" y="443"/>
                      <a:pt x="0" y="463"/>
                      <a:pt x="14" y="477"/>
                    </a:cubicBezTo>
                    <a:cubicBezTo>
                      <a:pt x="21" y="484"/>
                      <a:pt x="28" y="484"/>
                      <a:pt x="34" y="484"/>
                    </a:cubicBezTo>
                    <a:cubicBezTo>
                      <a:pt x="41" y="484"/>
                      <a:pt x="55" y="484"/>
                      <a:pt x="62" y="477"/>
                    </a:cubicBezTo>
                    <a:cubicBezTo>
                      <a:pt x="62" y="477"/>
                      <a:pt x="320" y="205"/>
                      <a:pt x="388" y="137"/>
                    </a:cubicBezTo>
                    <a:cubicBezTo>
                      <a:pt x="429" y="96"/>
                      <a:pt x="463" y="62"/>
                      <a:pt x="490" y="62"/>
                    </a:cubicBezTo>
                    <a:cubicBezTo>
                      <a:pt x="504" y="62"/>
                      <a:pt x="517" y="76"/>
                      <a:pt x="545" y="96"/>
                    </a:cubicBezTo>
                    <a:cubicBezTo>
                      <a:pt x="551" y="102"/>
                      <a:pt x="558" y="105"/>
                      <a:pt x="565" y="105"/>
                    </a:cubicBezTo>
                    <a:cubicBezTo>
                      <a:pt x="587" y="105"/>
                      <a:pt x="606" y="76"/>
                      <a:pt x="585" y="55"/>
                    </a:cubicBezTo>
                    <a:cubicBezTo>
                      <a:pt x="558" y="28"/>
                      <a:pt x="524" y="8"/>
                      <a:pt x="4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459;p23">
                <a:extLst>
                  <a:ext uri="{FF2B5EF4-FFF2-40B4-BE49-F238E27FC236}">
                    <a16:creationId xmlns:a16="http://schemas.microsoft.com/office/drawing/2014/main" id="{38963A76-9D1B-029E-A656-43F5B84C2273}"/>
                  </a:ext>
                </a:extLst>
              </p:cNvPr>
              <p:cNvSpPr/>
              <p:nvPr/>
            </p:nvSpPr>
            <p:spPr>
              <a:xfrm>
                <a:off x="7941549" y="1883034"/>
                <a:ext cx="93624" cy="82228"/>
              </a:xfrm>
              <a:custGeom>
                <a:avLst/>
                <a:gdLst/>
                <a:ahLst/>
                <a:cxnLst/>
                <a:rect l="l" t="t" r="r" b="b"/>
                <a:pathLst>
                  <a:path w="879" h="772" extrusionOk="0">
                    <a:moveTo>
                      <a:pt x="828" y="0"/>
                    </a:moveTo>
                    <a:cubicBezTo>
                      <a:pt x="821" y="0"/>
                      <a:pt x="814" y="3"/>
                      <a:pt x="810" y="9"/>
                    </a:cubicBezTo>
                    <a:cubicBezTo>
                      <a:pt x="728" y="118"/>
                      <a:pt x="633" y="213"/>
                      <a:pt x="537" y="309"/>
                    </a:cubicBezTo>
                    <a:cubicBezTo>
                      <a:pt x="408" y="431"/>
                      <a:pt x="20" y="717"/>
                      <a:pt x="20" y="717"/>
                    </a:cubicBezTo>
                    <a:cubicBezTo>
                      <a:pt x="0" y="737"/>
                      <a:pt x="7" y="771"/>
                      <a:pt x="41" y="771"/>
                    </a:cubicBezTo>
                    <a:cubicBezTo>
                      <a:pt x="48" y="771"/>
                      <a:pt x="48" y="771"/>
                      <a:pt x="54" y="764"/>
                    </a:cubicBezTo>
                    <a:cubicBezTo>
                      <a:pt x="75" y="758"/>
                      <a:pt x="449" y="472"/>
                      <a:pt x="578" y="356"/>
                    </a:cubicBezTo>
                    <a:cubicBezTo>
                      <a:pt x="674" y="261"/>
                      <a:pt x="769" y="152"/>
                      <a:pt x="857" y="50"/>
                    </a:cubicBezTo>
                    <a:cubicBezTo>
                      <a:pt x="878" y="29"/>
                      <a:pt x="851" y="0"/>
                      <a:pt x="8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460;p23">
                <a:extLst>
                  <a:ext uri="{FF2B5EF4-FFF2-40B4-BE49-F238E27FC236}">
                    <a16:creationId xmlns:a16="http://schemas.microsoft.com/office/drawing/2014/main" id="{D1A5855A-0A8E-84F9-AD7D-0FB59683475C}"/>
                  </a:ext>
                </a:extLst>
              </p:cNvPr>
              <p:cNvSpPr/>
              <p:nvPr/>
            </p:nvSpPr>
            <p:spPr>
              <a:xfrm>
                <a:off x="7626272" y="1903378"/>
                <a:ext cx="219629" cy="250304"/>
              </a:xfrm>
              <a:custGeom>
                <a:avLst/>
                <a:gdLst/>
                <a:ahLst/>
                <a:cxnLst/>
                <a:rect l="l" t="t" r="r" b="b"/>
                <a:pathLst>
                  <a:path w="2062" h="2350" extrusionOk="0">
                    <a:moveTo>
                      <a:pt x="114" y="1"/>
                    </a:moveTo>
                    <a:cubicBezTo>
                      <a:pt x="110" y="1"/>
                      <a:pt x="106" y="1"/>
                      <a:pt x="103" y="2"/>
                    </a:cubicBezTo>
                    <a:cubicBezTo>
                      <a:pt x="34" y="22"/>
                      <a:pt x="0" y="227"/>
                      <a:pt x="218" y="471"/>
                    </a:cubicBezTo>
                    <a:cubicBezTo>
                      <a:pt x="205" y="526"/>
                      <a:pt x="211" y="587"/>
                      <a:pt x="232" y="642"/>
                    </a:cubicBezTo>
                    <a:cubicBezTo>
                      <a:pt x="307" y="798"/>
                      <a:pt x="395" y="948"/>
                      <a:pt x="490" y="1091"/>
                    </a:cubicBezTo>
                    <a:cubicBezTo>
                      <a:pt x="579" y="1233"/>
                      <a:pt x="674" y="1478"/>
                      <a:pt x="858" y="1723"/>
                    </a:cubicBezTo>
                    <a:cubicBezTo>
                      <a:pt x="1041" y="1968"/>
                      <a:pt x="1035" y="1995"/>
                      <a:pt x="1211" y="2111"/>
                    </a:cubicBezTo>
                    <a:cubicBezTo>
                      <a:pt x="1382" y="2227"/>
                      <a:pt x="1579" y="2261"/>
                      <a:pt x="1708" y="2349"/>
                    </a:cubicBezTo>
                    <a:lnTo>
                      <a:pt x="2062" y="1723"/>
                    </a:lnTo>
                    <a:cubicBezTo>
                      <a:pt x="1899" y="1628"/>
                      <a:pt x="1749" y="1512"/>
                      <a:pt x="1627" y="1370"/>
                    </a:cubicBezTo>
                    <a:cubicBezTo>
                      <a:pt x="1490" y="1199"/>
                      <a:pt x="1307" y="948"/>
                      <a:pt x="1239" y="886"/>
                    </a:cubicBezTo>
                    <a:cubicBezTo>
                      <a:pt x="1001" y="716"/>
                      <a:pt x="776" y="539"/>
                      <a:pt x="565" y="349"/>
                    </a:cubicBezTo>
                    <a:cubicBezTo>
                      <a:pt x="320" y="123"/>
                      <a:pt x="191" y="1"/>
                      <a:pt x="114"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461;p23">
                <a:extLst>
                  <a:ext uri="{FF2B5EF4-FFF2-40B4-BE49-F238E27FC236}">
                    <a16:creationId xmlns:a16="http://schemas.microsoft.com/office/drawing/2014/main" id="{958F2A52-F46E-5CBF-D45D-0E365D2296D0}"/>
                  </a:ext>
                </a:extLst>
              </p:cNvPr>
              <p:cNvSpPr/>
              <p:nvPr/>
            </p:nvSpPr>
            <p:spPr>
              <a:xfrm>
                <a:off x="7645125" y="1946303"/>
                <a:ext cx="58795" cy="56665"/>
              </a:xfrm>
              <a:custGeom>
                <a:avLst/>
                <a:gdLst/>
                <a:ahLst/>
                <a:cxnLst/>
                <a:rect l="l" t="t" r="r" b="b"/>
                <a:pathLst>
                  <a:path w="552" h="532" extrusionOk="0">
                    <a:moveTo>
                      <a:pt x="116" y="0"/>
                    </a:moveTo>
                    <a:cubicBezTo>
                      <a:pt x="75" y="0"/>
                      <a:pt x="41" y="14"/>
                      <a:pt x="14" y="41"/>
                    </a:cubicBezTo>
                    <a:cubicBezTo>
                      <a:pt x="0" y="55"/>
                      <a:pt x="0" y="75"/>
                      <a:pt x="14" y="89"/>
                    </a:cubicBezTo>
                    <a:cubicBezTo>
                      <a:pt x="21" y="92"/>
                      <a:pt x="29" y="94"/>
                      <a:pt x="37" y="94"/>
                    </a:cubicBezTo>
                    <a:cubicBezTo>
                      <a:pt x="45" y="94"/>
                      <a:pt x="51" y="92"/>
                      <a:pt x="55" y="89"/>
                    </a:cubicBezTo>
                    <a:cubicBezTo>
                      <a:pt x="75" y="68"/>
                      <a:pt x="96" y="62"/>
                      <a:pt x="116" y="62"/>
                    </a:cubicBezTo>
                    <a:cubicBezTo>
                      <a:pt x="136" y="62"/>
                      <a:pt x="170" y="96"/>
                      <a:pt x="204" y="143"/>
                    </a:cubicBezTo>
                    <a:cubicBezTo>
                      <a:pt x="266" y="218"/>
                      <a:pt x="504" y="517"/>
                      <a:pt x="504" y="517"/>
                    </a:cubicBezTo>
                    <a:cubicBezTo>
                      <a:pt x="504" y="524"/>
                      <a:pt x="517" y="531"/>
                      <a:pt x="524" y="531"/>
                    </a:cubicBezTo>
                    <a:cubicBezTo>
                      <a:pt x="531" y="531"/>
                      <a:pt x="531" y="524"/>
                      <a:pt x="538" y="524"/>
                    </a:cubicBezTo>
                    <a:cubicBezTo>
                      <a:pt x="551" y="517"/>
                      <a:pt x="551" y="497"/>
                      <a:pt x="545" y="483"/>
                    </a:cubicBezTo>
                    <a:cubicBezTo>
                      <a:pt x="531" y="470"/>
                      <a:pt x="313" y="184"/>
                      <a:pt x="245" y="109"/>
                    </a:cubicBezTo>
                    <a:cubicBezTo>
                      <a:pt x="198" y="48"/>
                      <a:pt x="164" y="7"/>
                      <a:pt x="1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462;p23">
                <a:extLst>
                  <a:ext uri="{FF2B5EF4-FFF2-40B4-BE49-F238E27FC236}">
                    <a16:creationId xmlns:a16="http://schemas.microsoft.com/office/drawing/2014/main" id="{1E4BFE1D-D5E2-4D75-45B6-78F763E92669}"/>
                  </a:ext>
                </a:extLst>
              </p:cNvPr>
              <p:cNvSpPr/>
              <p:nvPr/>
            </p:nvSpPr>
            <p:spPr>
              <a:xfrm>
                <a:off x="7637988" y="1901355"/>
                <a:ext cx="84784" cy="90749"/>
              </a:xfrm>
              <a:custGeom>
                <a:avLst/>
                <a:gdLst/>
                <a:ahLst/>
                <a:cxnLst/>
                <a:rect l="l" t="t" r="r" b="b"/>
                <a:pathLst>
                  <a:path w="796" h="852" extrusionOk="0">
                    <a:moveTo>
                      <a:pt x="44" y="0"/>
                    </a:moveTo>
                    <a:cubicBezTo>
                      <a:pt x="22" y="0"/>
                      <a:pt x="0" y="24"/>
                      <a:pt x="20" y="48"/>
                    </a:cubicBezTo>
                    <a:cubicBezTo>
                      <a:pt x="95" y="164"/>
                      <a:pt x="176" y="273"/>
                      <a:pt x="265" y="382"/>
                    </a:cubicBezTo>
                    <a:cubicBezTo>
                      <a:pt x="380" y="511"/>
                      <a:pt x="727" y="831"/>
                      <a:pt x="741" y="844"/>
                    </a:cubicBezTo>
                    <a:cubicBezTo>
                      <a:pt x="748" y="851"/>
                      <a:pt x="755" y="851"/>
                      <a:pt x="761" y="851"/>
                    </a:cubicBezTo>
                    <a:cubicBezTo>
                      <a:pt x="775" y="851"/>
                      <a:pt x="782" y="844"/>
                      <a:pt x="782" y="844"/>
                    </a:cubicBezTo>
                    <a:cubicBezTo>
                      <a:pt x="795" y="831"/>
                      <a:pt x="795" y="810"/>
                      <a:pt x="782" y="797"/>
                    </a:cubicBezTo>
                    <a:cubicBezTo>
                      <a:pt x="782" y="797"/>
                      <a:pt x="428" y="470"/>
                      <a:pt x="312" y="341"/>
                    </a:cubicBezTo>
                    <a:cubicBezTo>
                      <a:pt x="224" y="239"/>
                      <a:pt x="142" y="130"/>
                      <a:pt x="67" y="14"/>
                    </a:cubicBezTo>
                    <a:cubicBezTo>
                      <a:pt x="61" y="4"/>
                      <a:pt x="52" y="0"/>
                      <a:pt x="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463;p23">
                <a:extLst>
                  <a:ext uri="{FF2B5EF4-FFF2-40B4-BE49-F238E27FC236}">
                    <a16:creationId xmlns:a16="http://schemas.microsoft.com/office/drawing/2014/main" id="{9AC787EF-30D3-D21F-A374-6EF98815E60B}"/>
                  </a:ext>
                </a:extLst>
              </p:cNvPr>
              <p:cNvSpPr/>
              <p:nvPr/>
            </p:nvSpPr>
            <p:spPr>
              <a:xfrm>
                <a:off x="7725648" y="2098509"/>
                <a:ext cx="81908" cy="55919"/>
              </a:xfrm>
              <a:custGeom>
                <a:avLst/>
                <a:gdLst/>
                <a:ahLst/>
                <a:cxnLst/>
                <a:rect l="l" t="t" r="r" b="b"/>
                <a:pathLst>
                  <a:path w="769" h="525" extrusionOk="0">
                    <a:moveTo>
                      <a:pt x="43" y="1"/>
                    </a:moveTo>
                    <a:cubicBezTo>
                      <a:pt x="20" y="1"/>
                      <a:pt x="0" y="28"/>
                      <a:pt x="20" y="48"/>
                    </a:cubicBezTo>
                    <a:cubicBezTo>
                      <a:pt x="115" y="163"/>
                      <a:pt x="238" y="252"/>
                      <a:pt x="374" y="306"/>
                    </a:cubicBezTo>
                    <a:cubicBezTo>
                      <a:pt x="503" y="354"/>
                      <a:pt x="619" y="422"/>
                      <a:pt x="714" y="517"/>
                    </a:cubicBezTo>
                    <a:cubicBezTo>
                      <a:pt x="721" y="517"/>
                      <a:pt x="728" y="524"/>
                      <a:pt x="734" y="524"/>
                    </a:cubicBezTo>
                    <a:cubicBezTo>
                      <a:pt x="748" y="524"/>
                      <a:pt x="755" y="524"/>
                      <a:pt x="762" y="517"/>
                    </a:cubicBezTo>
                    <a:cubicBezTo>
                      <a:pt x="768" y="504"/>
                      <a:pt x="768" y="483"/>
                      <a:pt x="762" y="476"/>
                    </a:cubicBezTo>
                    <a:cubicBezTo>
                      <a:pt x="653" y="374"/>
                      <a:pt x="530" y="300"/>
                      <a:pt x="394" y="252"/>
                    </a:cubicBezTo>
                    <a:cubicBezTo>
                      <a:pt x="265" y="197"/>
                      <a:pt x="149" y="116"/>
                      <a:pt x="68" y="14"/>
                    </a:cubicBezTo>
                    <a:cubicBezTo>
                      <a:pt x="60" y="5"/>
                      <a:pt x="51" y="1"/>
                      <a:pt x="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464;p23">
                <a:extLst>
                  <a:ext uri="{FF2B5EF4-FFF2-40B4-BE49-F238E27FC236}">
                    <a16:creationId xmlns:a16="http://schemas.microsoft.com/office/drawing/2014/main" id="{88DA7879-4363-4B33-9F6F-147F44C659B9}"/>
                  </a:ext>
                </a:extLst>
              </p:cNvPr>
              <p:cNvSpPr/>
              <p:nvPr/>
            </p:nvSpPr>
            <p:spPr>
              <a:xfrm>
                <a:off x="7861025" y="2712447"/>
                <a:ext cx="282045" cy="87553"/>
              </a:xfrm>
              <a:custGeom>
                <a:avLst/>
                <a:gdLst/>
                <a:ahLst/>
                <a:cxnLst/>
                <a:rect l="l" t="t" r="r" b="b"/>
                <a:pathLst>
                  <a:path w="2648" h="822" extrusionOk="0">
                    <a:moveTo>
                      <a:pt x="38" y="0"/>
                    </a:moveTo>
                    <a:cubicBezTo>
                      <a:pt x="24" y="0"/>
                      <a:pt x="13" y="11"/>
                      <a:pt x="8" y="26"/>
                    </a:cubicBezTo>
                    <a:cubicBezTo>
                      <a:pt x="1" y="46"/>
                      <a:pt x="8" y="67"/>
                      <a:pt x="28" y="74"/>
                    </a:cubicBezTo>
                    <a:cubicBezTo>
                      <a:pt x="42" y="80"/>
                      <a:pt x="1559" y="666"/>
                      <a:pt x="2600" y="822"/>
                    </a:cubicBezTo>
                    <a:lnTo>
                      <a:pt x="2607" y="822"/>
                    </a:lnTo>
                    <a:cubicBezTo>
                      <a:pt x="2627" y="822"/>
                      <a:pt x="2641" y="808"/>
                      <a:pt x="2647" y="788"/>
                    </a:cubicBezTo>
                    <a:cubicBezTo>
                      <a:pt x="2647" y="768"/>
                      <a:pt x="2634" y="747"/>
                      <a:pt x="2613" y="747"/>
                    </a:cubicBezTo>
                    <a:cubicBezTo>
                      <a:pt x="1579" y="591"/>
                      <a:pt x="69" y="6"/>
                      <a:pt x="55" y="6"/>
                    </a:cubicBezTo>
                    <a:cubicBezTo>
                      <a:pt x="50" y="2"/>
                      <a:pt x="44" y="0"/>
                      <a:pt x="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465;p23">
                <a:extLst>
                  <a:ext uri="{FF2B5EF4-FFF2-40B4-BE49-F238E27FC236}">
                    <a16:creationId xmlns:a16="http://schemas.microsoft.com/office/drawing/2014/main" id="{B7744F40-D20E-B94A-91DF-9D5A1B2982DD}"/>
                  </a:ext>
                </a:extLst>
              </p:cNvPr>
              <p:cNvSpPr/>
              <p:nvPr/>
            </p:nvSpPr>
            <p:spPr>
              <a:xfrm>
                <a:off x="7820444" y="2604763"/>
                <a:ext cx="127708" cy="97459"/>
              </a:xfrm>
              <a:custGeom>
                <a:avLst/>
                <a:gdLst/>
                <a:ahLst/>
                <a:cxnLst/>
                <a:rect l="l" t="t" r="r" b="b"/>
                <a:pathLst>
                  <a:path w="1199" h="915" extrusionOk="0">
                    <a:moveTo>
                      <a:pt x="45" y="0"/>
                    </a:moveTo>
                    <a:cubicBezTo>
                      <a:pt x="34" y="0"/>
                      <a:pt x="22" y="5"/>
                      <a:pt x="14" y="16"/>
                    </a:cubicBezTo>
                    <a:cubicBezTo>
                      <a:pt x="1" y="30"/>
                      <a:pt x="8" y="57"/>
                      <a:pt x="21" y="71"/>
                    </a:cubicBezTo>
                    <a:cubicBezTo>
                      <a:pt x="28" y="78"/>
                      <a:pt x="797" y="683"/>
                      <a:pt x="1130" y="908"/>
                    </a:cubicBezTo>
                    <a:cubicBezTo>
                      <a:pt x="1137" y="908"/>
                      <a:pt x="1144" y="915"/>
                      <a:pt x="1157" y="915"/>
                    </a:cubicBezTo>
                    <a:cubicBezTo>
                      <a:pt x="1171" y="915"/>
                      <a:pt x="1178" y="908"/>
                      <a:pt x="1191" y="894"/>
                    </a:cubicBezTo>
                    <a:cubicBezTo>
                      <a:pt x="1198" y="874"/>
                      <a:pt x="1198" y="853"/>
                      <a:pt x="1178" y="840"/>
                    </a:cubicBezTo>
                    <a:cubicBezTo>
                      <a:pt x="844" y="615"/>
                      <a:pt x="82" y="16"/>
                      <a:pt x="69" y="10"/>
                    </a:cubicBezTo>
                    <a:cubicBezTo>
                      <a:pt x="63" y="4"/>
                      <a:pt x="54"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466;p23">
                <a:extLst>
                  <a:ext uri="{FF2B5EF4-FFF2-40B4-BE49-F238E27FC236}">
                    <a16:creationId xmlns:a16="http://schemas.microsoft.com/office/drawing/2014/main" id="{BF469F28-0E11-B38C-A54D-CC1CB4171757}"/>
                  </a:ext>
                </a:extLst>
              </p:cNvPr>
              <p:cNvSpPr/>
              <p:nvPr/>
            </p:nvSpPr>
            <p:spPr>
              <a:xfrm>
                <a:off x="7527748" y="2135256"/>
                <a:ext cx="21835" cy="79245"/>
              </a:xfrm>
              <a:custGeom>
                <a:avLst/>
                <a:gdLst/>
                <a:ahLst/>
                <a:cxnLst/>
                <a:rect l="l" t="t" r="r" b="b"/>
                <a:pathLst>
                  <a:path w="205" h="744" extrusionOk="0">
                    <a:moveTo>
                      <a:pt x="160" y="0"/>
                    </a:moveTo>
                    <a:cubicBezTo>
                      <a:pt x="143" y="0"/>
                      <a:pt x="128" y="14"/>
                      <a:pt x="123" y="36"/>
                    </a:cubicBezTo>
                    <a:lnTo>
                      <a:pt x="7" y="696"/>
                    </a:lnTo>
                    <a:cubicBezTo>
                      <a:pt x="0" y="717"/>
                      <a:pt x="14" y="737"/>
                      <a:pt x="34" y="744"/>
                    </a:cubicBezTo>
                    <a:lnTo>
                      <a:pt x="41" y="744"/>
                    </a:lnTo>
                    <a:cubicBezTo>
                      <a:pt x="61" y="744"/>
                      <a:pt x="75" y="730"/>
                      <a:pt x="82" y="710"/>
                    </a:cubicBezTo>
                    <a:lnTo>
                      <a:pt x="204" y="50"/>
                    </a:lnTo>
                    <a:cubicBezTo>
                      <a:pt x="204" y="23"/>
                      <a:pt x="191" y="9"/>
                      <a:pt x="170" y="2"/>
                    </a:cubicBezTo>
                    <a:cubicBezTo>
                      <a:pt x="167" y="1"/>
                      <a:pt x="163" y="0"/>
                      <a:pt x="1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467;p23">
                <a:extLst>
                  <a:ext uri="{FF2B5EF4-FFF2-40B4-BE49-F238E27FC236}">
                    <a16:creationId xmlns:a16="http://schemas.microsoft.com/office/drawing/2014/main" id="{6151FBB4-CD39-7546-EEDB-701B2A05DDED}"/>
                  </a:ext>
                </a:extLst>
              </p:cNvPr>
              <p:cNvSpPr/>
              <p:nvPr/>
            </p:nvSpPr>
            <p:spPr>
              <a:xfrm>
                <a:off x="8106004" y="2114912"/>
                <a:ext cx="33445" cy="81482"/>
              </a:xfrm>
              <a:custGeom>
                <a:avLst/>
                <a:gdLst/>
                <a:ahLst/>
                <a:cxnLst/>
                <a:rect l="l" t="t" r="r" b="b"/>
                <a:pathLst>
                  <a:path w="314" h="765" extrusionOk="0">
                    <a:moveTo>
                      <a:pt x="44" y="0"/>
                    </a:moveTo>
                    <a:cubicBezTo>
                      <a:pt x="38" y="0"/>
                      <a:pt x="33" y="1"/>
                      <a:pt x="28" y="3"/>
                    </a:cubicBezTo>
                    <a:cubicBezTo>
                      <a:pt x="7" y="9"/>
                      <a:pt x="0" y="30"/>
                      <a:pt x="7" y="50"/>
                    </a:cubicBezTo>
                    <a:lnTo>
                      <a:pt x="232" y="737"/>
                    </a:lnTo>
                    <a:cubicBezTo>
                      <a:pt x="239" y="751"/>
                      <a:pt x="252" y="765"/>
                      <a:pt x="273" y="765"/>
                    </a:cubicBezTo>
                    <a:lnTo>
                      <a:pt x="286" y="765"/>
                    </a:lnTo>
                    <a:cubicBezTo>
                      <a:pt x="307" y="751"/>
                      <a:pt x="313" y="731"/>
                      <a:pt x="307" y="710"/>
                    </a:cubicBezTo>
                    <a:lnTo>
                      <a:pt x="82" y="23"/>
                    </a:lnTo>
                    <a:cubicBezTo>
                      <a:pt x="77" y="8"/>
                      <a:pt x="60" y="0"/>
                      <a:pt x="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468;p23">
              <a:extLst>
                <a:ext uri="{FF2B5EF4-FFF2-40B4-BE49-F238E27FC236}">
                  <a16:creationId xmlns:a16="http://schemas.microsoft.com/office/drawing/2014/main" id="{FF0B8A0A-E250-3DD3-0266-DC37B2A6D637}"/>
                </a:ext>
              </a:extLst>
            </p:cNvPr>
            <p:cNvGrpSpPr/>
            <p:nvPr/>
          </p:nvGrpSpPr>
          <p:grpSpPr>
            <a:xfrm>
              <a:off x="5917721" y="760073"/>
              <a:ext cx="1267499" cy="3623343"/>
              <a:chOff x="6102291" y="760073"/>
              <a:chExt cx="1267499" cy="3623343"/>
            </a:xfrm>
          </p:grpSpPr>
          <p:sp>
            <p:nvSpPr>
              <p:cNvPr id="22" name="Google Shape;469;p23">
                <a:extLst>
                  <a:ext uri="{FF2B5EF4-FFF2-40B4-BE49-F238E27FC236}">
                    <a16:creationId xmlns:a16="http://schemas.microsoft.com/office/drawing/2014/main" id="{420EFF09-EE74-D87D-BC16-E7BA2AF7C2F9}"/>
                  </a:ext>
                </a:extLst>
              </p:cNvPr>
              <p:cNvSpPr/>
              <p:nvPr/>
            </p:nvSpPr>
            <p:spPr>
              <a:xfrm>
                <a:off x="6554437" y="4327496"/>
                <a:ext cx="386427" cy="55919"/>
              </a:xfrm>
              <a:custGeom>
                <a:avLst/>
                <a:gdLst/>
                <a:ahLst/>
                <a:cxnLst/>
                <a:rect l="l" t="t" r="r" b="b"/>
                <a:pathLst>
                  <a:path w="3628" h="525" extrusionOk="0">
                    <a:moveTo>
                      <a:pt x="1" y="1"/>
                    </a:moveTo>
                    <a:lnTo>
                      <a:pt x="1" y="525"/>
                    </a:lnTo>
                    <a:lnTo>
                      <a:pt x="3627" y="525"/>
                    </a:lnTo>
                    <a:lnTo>
                      <a:pt x="362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470;p23">
                <a:extLst>
                  <a:ext uri="{FF2B5EF4-FFF2-40B4-BE49-F238E27FC236}">
                    <a16:creationId xmlns:a16="http://schemas.microsoft.com/office/drawing/2014/main" id="{49E2446A-273B-A3F7-D250-428D59347B29}"/>
                  </a:ext>
                </a:extLst>
              </p:cNvPr>
              <p:cNvSpPr/>
              <p:nvPr/>
            </p:nvSpPr>
            <p:spPr>
              <a:xfrm>
                <a:off x="6713140" y="1075244"/>
                <a:ext cx="69020" cy="3308172"/>
              </a:xfrm>
              <a:custGeom>
                <a:avLst/>
                <a:gdLst/>
                <a:ahLst/>
                <a:cxnLst/>
                <a:rect l="l" t="t" r="r" b="b"/>
                <a:pathLst>
                  <a:path w="648" h="31059" extrusionOk="0">
                    <a:moveTo>
                      <a:pt x="1" y="1"/>
                    </a:moveTo>
                    <a:lnTo>
                      <a:pt x="1" y="31059"/>
                    </a:lnTo>
                    <a:lnTo>
                      <a:pt x="647" y="31059"/>
                    </a:lnTo>
                    <a:lnTo>
                      <a:pt x="64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471;p23">
                <a:extLst>
                  <a:ext uri="{FF2B5EF4-FFF2-40B4-BE49-F238E27FC236}">
                    <a16:creationId xmlns:a16="http://schemas.microsoft.com/office/drawing/2014/main" id="{E057C70C-788F-616B-1FC4-B7053D46494A}"/>
                  </a:ext>
                </a:extLst>
              </p:cNvPr>
              <p:cNvSpPr/>
              <p:nvPr/>
            </p:nvSpPr>
            <p:spPr>
              <a:xfrm>
                <a:off x="6713140" y="1748509"/>
                <a:ext cx="69020" cy="224741"/>
              </a:xfrm>
              <a:custGeom>
                <a:avLst/>
                <a:gdLst/>
                <a:ahLst/>
                <a:cxnLst/>
                <a:rect l="l" t="t" r="r" b="b"/>
                <a:pathLst>
                  <a:path w="648" h="2110" extrusionOk="0">
                    <a:moveTo>
                      <a:pt x="1" y="0"/>
                    </a:moveTo>
                    <a:lnTo>
                      <a:pt x="1" y="2109"/>
                    </a:lnTo>
                    <a:lnTo>
                      <a:pt x="647" y="2109"/>
                    </a:lnTo>
                    <a:lnTo>
                      <a:pt x="6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472;p23">
                <a:extLst>
                  <a:ext uri="{FF2B5EF4-FFF2-40B4-BE49-F238E27FC236}">
                    <a16:creationId xmlns:a16="http://schemas.microsoft.com/office/drawing/2014/main" id="{27FF9C5F-64AD-D840-B314-DA7EC376A42E}"/>
                  </a:ext>
                </a:extLst>
              </p:cNvPr>
              <p:cNvSpPr/>
              <p:nvPr/>
            </p:nvSpPr>
            <p:spPr>
              <a:xfrm>
                <a:off x="6102291" y="760073"/>
                <a:ext cx="1267499" cy="1097931"/>
              </a:xfrm>
              <a:custGeom>
                <a:avLst/>
                <a:gdLst/>
                <a:ahLst/>
                <a:cxnLst/>
                <a:rect l="l" t="t" r="r" b="b"/>
                <a:pathLst>
                  <a:path w="11900" h="10308" extrusionOk="0">
                    <a:moveTo>
                      <a:pt x="2974" y="0"/>
                    </a:moveTo>
                    <a:lnTo>
                      <a:pt x="1" y="5150"/>
                    </a:lnTo>
                    <a:lnTo>
                      <a:pt x="2974" y="10307"/>
                    </a:lnTo>
                    <a:lnTo>
                      <a:pt x="8927" y="10307"/>
                    </a:lnTo>
                    <a:lnTo>
                      <a:pt x="11900" y="5150"/>
                    </a:lnTo>
                    <a:lnTo>
                      <a:pt x="892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473;p23">
                <a:extLst>
                  <a:ext uri="{FF2B5EF4-FFF2-40B4-BE49-F238E27FC236}">
                    <a16:creationId xmlns:a16="http://schemas.microsoft.com/office/drawing/2014/main" id="{4485C923-84AB-6590-0D86-B8F3E9192D36}"/>
                  </a:ext>
                </a:extLst>
              </p:cNvPr>
              <p:cNvSpPr/>
              <p:nvPr/>
            </p:nvSpPr>
            <p:spPr>
              <a:xfrm>
                <a:off x="6137760" y="790429"/>
                <a:ext cx="1196561" cy="1036367"/>
              </a:xfrm>
              <a:custGeom>
                <a:avLst/>
                <a:gdLst/>
                <a:ahLst/>
                <a:cxnLst/>
                <a:rect l="l" t="t" r="r" b="b"/>
                <a:pathLst>
                  <a:path w="11234" h="9730" extrusionOk="0">
                    <a:moveTo>
                      <a:pt x="8294" y="232"/>
                    </a:moveTo>
                    <a:lnTo>
                      <a:pt x="10975" y="4865"/>
                    </a:lnTo>
                    <a:lnTo>
                      <a:pt x="8294" y="9499"/>
                    </a:lnTo>
                    <a:lnTo>
                      <a:pt x="2940" y="9499"/>
                    </a:lnTo>
                    <a:lnTo>
                      <a:pt x="266" y="4865"/>
                    </a:lnTo>
                    <a:lnTo>
                      <a:pt x="2940" y="232"/>
                    </a:lnTo>
                    <a:close/>
                    <a:moveTo>
                      <a:pt x="2811" y="1"/>
                    </a:moveTo>
                    <a:lnTo>
                      <a:pt x="1" y="4865"/>
                    </a:lnTo>
                    <a:lnTo>
                      <a:pt x="2811" y="9730"/>
                    </a:lnTo>
                    <a:lnTo>
                      <a:pt x="8424" y="9730"/>
                    </a:lnTo>
                    <a:lnTo>
                      <a:pt x="11234" y="4865"/>
                    </a:lnTo>
                    <a:lnTo>
                      <a:pt x="842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474;p23">
                <a:extLst>
                  <a:ext uri="{FF2B5EF4-FFF2-40B4-BE49-F238E27FC236}">
                    <a16:creationId xmlns:a16="http://schemas.microsoft.com/office/drawing/2014/main" id="{6603227A-122E-088E-8F35-CA3C5FF5148B}"/>
                  </a:ext>
                </a:extLst>
              </p:cNvPr>
              <p:cNvSpPr/>
              <p:nvPr/>
            </p:nvSpPr>
            <p:spPr>
              <a:xfrm>
                <a:off x="6305197" y="1162690"/>
                <a:ext cx="165307" cy="264151"/>
              </a:xfrm>
              <a:custGeom>
                <a:avLst/>
                <a:gdLst/>
                <a:ahLst/>
                <a:cxnLst/>
                <a:rect l="l" t="t" r="r" b="b"/>
                <a:pathLst>
                  <a:path w="1552" h="2480" extrusionOk="0">
                    <a:moveTo>
                      <a:pt x="754" y="1"/>
                    </a:moveTo>
                    <a:cubicBezTo>
                      <a:pt x="569" y="1"/>
                      <a:pt x="387" y="62"/>
                      <a:pt x="239" y="173"/>
                    </a:cubicBezTo>
                    <a:cubicBezTo>
                      <a:pt x="89" y="289"/>
                      <a:pt x="14" y="465"/>
                      <a:pt x="21" y="642"/>
                    </a:cubicBezTo>
                    <a:cubicBezTo>
                      <a:pt x="14" y="792"/>
                      <a:pt x="62" y="942"/>
                      <a:pt x="157" y="1057"/>
                    </a:cubicBezTo>
                    <a:cubicBezTo>
                      <a:pt x="286" y="1200"/>
                      <a:pt x="443" y="1302"/>
                      <a:pt x="620" y="1363"/>
                    </a:cubicBezTo>
                    <a:cubicBezTo>
                      <a:pt x="776" y="1418"/>
                      <a:pt x="919" y="1493"/>
                      <a:pt x="1048" y="1588"/>
                    </a:cubicBezTo>
                    <a:cubicBezTo>
                      <a:pt x="1116" y="1642"/>
                      <a:pt x="1150" y="1731"/>
                      <a:pt x="1150" y="1819"/>
                    </a:cubicBezTo>
                    <a:cubicBezTo>
                      <a:pt x="1157" y="1908"/>
                      <a:pt x="1116" y="2003"/>
                      <a:pt x="1041" y="2057"/>
                    </a:cubicBezTo>
                    <a:cubicBezTo>
                      <a:pt x="950" y="2119"/>
                      <a:pt x="841" y="2147"/>
                      <a:pt x="731" y="2147"/>
                    </a:cubicBezTo>
                    <a:cubicBezTo>
                      <a:pt x="719" y="2147"/>
                      <a:pt x="707" y="2147"/>
                      <a:pt x="695" y="2146"/>
                    </a:cubicBezTo>
                    <a:cubicBezTo>
                      <a:pt x="579" y="2146"/>
                      <a:pt x="463" y="2125"/>
                      <a:pt x="348" y="2098"/>
                    </a:cubicBezTo>
                    <a:cubicBezTo>
                      <a:pt x="225" y="2071"/>
                      <a:pt x="109" y="2030"/>
                      <a:pt x="1" y="1976"/>
                    </a:cubicBezTo>
                    <a:lnTo>
                      <a:pt x="1" y="2350"/>
                    </a:lnTo>
                    <a:cubicBezTo>
                      <a:pt x="196" y="2438"/>
                      <a:pt x="404" y="2480"/>
                      <a:pt x="618" y="2480"/>
                    </a:cubicBezTo>
                    <a:cubicBezTo>
                      <a:pt x="634" y="2480"/>
                      <a:pt x="651" y="2480"/>
                      <a:pt x="667" y="2479"/>
                    </a:cubicBezTo>
                    <a:cubicBezTo>
                      <a:pt x="939" y="2479"/>
                      <a:pt x="1157" y="2418"/>
                      <a:pt x="1314" y="2296"/>
                    </a:cubicBezTo>
                    <a:cubicBezTo>
                      <a:pt x="1463" y="2173"/>
                      <a:pt x="1552" y="1983"/>
                      <a:pt x="1545" y="1792"/>
                    </a:cubicBezTo>
                    <a:cubicBezTo>
                      <a:pt x="1545" y="1690"/>
                      <a:pt x="1525" y="1595"/>
                      <a:pt x="1491" y="1506"/>
                    </a:cubicBezTo>
                    <a:cubicBezTo>
                      <a:pt x="1443" y="1425"/>
                      <a:pt x="1382" y="1350"/>
                      <a:pt x="1307" y="1289"/>
                    </a:cubicBezTo>
                    <a:cubicBezTo>
                      <a:pt x="1184" y="1207"/>
                      <a:pt x="1055" y="1139"/>
                      <a:pt x="919" y="1085"/>
                    </a:cubicBezTo>
                    <a:cubicBezTo>
                      <a:pt x="803" y="1044"/>
                      <a:pt x="695" y="989"/>
                      <a:pt x="592" y="928"/>
                    </a:cubicBezTo>
                    <a:cubicBezTo>
                      <a:pt x="538" y="894"/>
                      <a:pt x="497" y="853"/>
                      <a:pt x="463" y="799"/>
                    </a:cubicBezTo>
                    <a:cubicBezTo>
                      <a:pt x="436" y="751"/>
                      <a:pt x="422" y="697"/>
                      <a:pt x="422" y="642"/>
                    </a:cubicBezTo>
                    <a:cubicBezTo>
                      <a:pt x="416" y="554"/>
                      <a:pt x="456" y="472"/>
                      <a:pt x="518" y="418"/>
                    </a:cubicBezTo>
                    <a:cubicBezTo>
                      <a:pt x="597" y="363"/>
                      <a:pt x="688" y="335"/>
                      <a:pt x="780" y="335"/>
                    </a:cubicBezTo>
                    <a:cubicBezTo>
                      <a:pt x="790" y="335"/>
                      <a:pt x="800" y="335"/>
                      <a:pt x="810" y="336"/>
                    </a:cubicBezTo>
                    <a:cubicBezTo>
                      <a:pt x="1007" y="343"/>
                      <a:pt x="1205" y="391"/>
                      <a:pt x="1382" y="472"/>
                    </a:cubicBezTo>
                    <a:lnTo>
                      <a:pt x="1504" y="152"/>
                    </a:lnTo>
                    <a:cubicBezTo>
                      <a:pt x="1286" y="57"/>
                      <a:pt x="1048" y="3"/>
                      <a:pt x="810" y="3"/>
                    </a:cubicBezTo>
                    <a:cubicBezTo>
                      <a:pt x="791" y="2"/>
                      <a:pt x="773" y="1"/>
                      <a:pt x="75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475;p23">
                <a:extLst>
                  <a:ext uri="{FF2B5EF4-FFF2-40B4-BE49-F238E27FC236}">
                    <a16:creationId xmlns:a16="http://schemas.microsoft.com/office/drawing/2014/main" id="{CD308697-8637-0BED-CB3F-FD81F2AC2381}"/>
                  </a:ext>
                </a:extLst>
              </p:cNvPr>
              <p:cNvSpPr/>
              <p:nvPr/>
            </p:nvSpPr>
            <p:spPr>
              <a:xfrm>
                <a:off x="6490742" y="1165779"/>
                <a:ext cx="192788" cy="257441"/>
              </a:xfrm>
              <a:custGeom>
                <a:avLst/>
                <a:gdLst/>
                <a:ahLst/>
                <a:cxnLst/>
                <a:rect l="l" t="t" r="r" b="b"/>
                <a:pathLst>
                  <a:path w="1810" h="2417" extrusionOk="0">
                    <a:moveTo>
                      <a:pt x="0" y="1"/>
                    </a:moveTo>
                    <a:lnTo>
                      <a:pt x="0" y="341"/>
                    </a:lnTo>
                    <a:lnTo>
                      <a:pt x="708" y="341"/>
                    </a:lnTo>
                    <a:lnTo>
                      <a:pt x="708" y="2416"/>
                    </a:lnTo>
                    <a:lnTo>
                      <a:pt x="1102" y="2416"/>
                    </a:lnTo>
                    <a:lnTo>
                      <a:pt x="1102" y="341"/>
                    </a:lnTo>
                    <a:lnTo>
                      <a:pt x="1810" y="341"/>
                    </a:lnTo>
                    <a:lnTo>
                      <a:pt x="181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476;p23">
                <a:extLst>
                  <a:ext uri="{FF2B5EF4-FFF2-40B4-BE49-F238E27FC236}">
                    <a16:creationId xmlns:a16="http://schemas.microsoft.com/office/drawing/2014/main" id="{0A27568E-4677-0CDE-8F58-6372D86E21F1}"/>
                  </a:ext>
                </a:extLst>
              </p:cNvPr>
              <p:cNvSpPr/>
              <p:nvPr/>
            </p:nvSpPr>
            <p:spPr>
              <a:xfrm>
                <a:off x="6710264" y="1162158"/>
                <a:ext cx="241464" cy="264684"/>
              </a:xfrm>
              <a:custGeom>
                <a:avLst/>
                <a:gdLst/>
                <a:ahLst/>
                <a:cxnLst/>
                <a:rect l="l" t="t" r="r" b="b"/>
                <a:pathLst>
                  <a:path w="2267" h="2485" extrusionOk="0">
                    <a:moveTo>
                      <a:pt x="1093" y="333"/>
                    </a:moveTo>
                    <a:cubicBezTo>
                      <a:pt x="1108" y="333"/>
                      <a:pt x="1122" y="333"/>
                      <a:pt x="1137" y="334"/>
                    </a:cubicBezTo>
                    <a:cubicBezTo>
                      <a:pt x="1151" y="333"/>
                      <a:pt x="1164" y="333"/>
                      <a:pt x="1178" y="333"/>
                    </a:cubicBezTo>
                    <a:cubicBezTo>
                      <a:pt x="1367" y="333"/>
                      <a:pt x="1547" y="420"/>
                      <a:pt x="1668" y="566"/>
                    </a:cubicBezTo>
                    <a:cubicBezTo>
                      <a:pt x="1783" y="709"/>
                      <a:pt x="1845" y="933"/>
                      <a:pt x="1845" y="1239"/>
                    </a:cubicBezTo>
                    <a:cubicBezTo>
                      <a:pt x="1845" y="1539"/>
                      <a:pt x="1783" y="1770"/>
                      <a:pt x="1668" y="1920"/>
                    </a:cubicBezTo>
                    <a:cubicBezTo>
                      <a:pt x="1521" y="2073"/>
                      <a:pt x="1327" y="2149"/>
                      <a:pt x="1134" y="2149"/>
                    </a:cubicBezTo>
                    <a:cubicBezTo>
                      <a:pt x="940" y="2149"/>
                      <a:pt x="746" y="2073"/>
                      <a:pt x="599" y="1920"/>
                    </a:cubicBezTo>
                    <a:cubicBezTo>
                      <a:pt x="477" y="1763"/>
                      <a:pt x="423" y="1539"/>
                      <a:pt x="423" y="1246"/>
                    </a:cubicBezTo>
                    <a:cubicBezTo>
                      <a:pt x="423" y="947"/>
                      <a:pt x="484" y="722"/>
                      <a:pt x="599" y="566"/>
                    </a:cubicBezTo>
                    <a:cubicBezTo>
                      <a:pt x="726" y="414"/>
                      <a:pt x="905" y="333"/>
                      <a:pt x="1093" y="333"/>
                    </a:cubicBezTo>
                    <a:close/>
                    <a:moveTo>
                      <a:pt x="1137" y="1"/>
                    </a:moveTo>
                    <a:cubicBezTo>
                      <a:pt x="776" y="1"/>
                      <a:pt x="491" y="110"/>
                      <a:pt x="293" y="321"/>
                    </a:cubicBezTo>
                    <a:cubicBezTo>
                      <a:pt x="96" y="538"/>
                      <a:pt x="1" y="845"/>
                      <a:pt x="1" y="1239"/>
                    </a:cubicBezTo>
                    <a:cubicBezTo>
                      <a:pt x="1" y="1641"/>
                      <a:pt x="96" y="1947"/>
                      <a:pt x="293" y="2164"/>
                    </a:cubicBezTo>
                    <a:cubicBezTo>
                      <a:pt x="491" y="2375"/>
                      <a:pt x="770" y="2484"/>
                      <a:pt x="1137" y="2484"/>
                    </a:cubicBezTo>
                    <a:cubicBezTo>
                      <a:pt x="1491" y="2484"/>
                      <a:pt x="1770" y="2375"/>
                      <a:pt x="1967" y="2158"/>
                    </a:cubicBezTo>
                    <a:cubicBezTo>
                      <a:pt x="2164" y="1940"/>
                      <a:pt x="2260" y="1634"/>
                      <a:pt x="2260" y="1246"/>
                    </a:cubicBezTo>
                    <a:cubicBezTo>
                      <a:pt x="2266" y="845"/>
                      <a:pt x="2164" y="545"/>
                      <a:pt x="1967" y="328"/>
                    </a:cubicBezTo>
                    <a:cubicBezTo>
                      <a:pt x="1770" y="110"/>
                      <a:pt x="1498" y="1"/>
                      <a:pt x="11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477;p23">
                <a:extLst>
                  <a:ext uri="{FF2B5EF4-FFF2-40B4-BE49-F238E27FC236}">
                    <a16:creationId xmlns:a16="http://schemas.microsoft.com/office/drawing/2014/main" id="{539A82D0-5631-2C9D-11CA-5EFFE467DDC7}"/>
                  </a:ext>
                </a:extLst>
              </p:cNvPr>
              <p:cNvSpPr/>
              <p:nvPr/>
            </p:nvSpPr>
            <p:spPr>
              <a:xfrm>
                <a:off x="7005943" y="1165779"/>
                <a:ext cx="171911" cy="257441"/>
              </a:xfrm>
              <a:custGeom>
                <a:avLst/>
                <a:gdLst/>
                <a:ahLst/>
                <a:cxnLst/>
                <a:rect l="l" t="t" r="r" b="b"/>
                <a:pathLst>
                  <a:path w="1614" h="2417" extrusionOk="0">
                    <a:moveTo>
                      <a:pt x="733" y="331"/>
                    </a:moveTo>
                    <a:cubicBezTo>
                      <a:pt x="850" y="331"/>
                      <a:pt x="970" y="366"/>
                      <a:pt x="1069" y="436"/>
                    </a:cubicBezTo>
                    <a:cubicBezTo>
                      <a:pt x="1157" y="511"/>
                      <a:pt x="1205" y="627"/>
                      <a:pt x="1198" y="743"/>
                    </a:cubicBezTo>
                    <a:cubicBezTo>
                      <a:pt x="1205" y="872"/>
                      <a:pt x="1157" y="994"/>
                      <a:pt x="1055" y="1076"/>
                    </a:cubicBezTo>
                    <a:cubicBezTo>
                      <a:pt x="960" y="1144"/>
                      <a:pt x="810" y="1178"/>
                      <a:pt x="613" y="1178"/>
                    </a:cubicBezTo>
                    <a:lnTo>
                      <a:pt x="402" y="1178"/>
                    </a:lnTo>
                    <a:lnTo>
                      <a:pt x="402" y="334"/>
                    </a:lnTo>
                    <a:lnTo>
                      <a:pt x="674" y="334"/>
                    </a:lnTo>
                    <a:cubicBezTo>
                      <a:pt x="694" y="332"/>
                      <a:pt x="713" y="331"/>
                      <a:pt x="733" y="331"/>
                    </a:cubicBezTo>
                    <a:close/>
                    <a:moveTo>
                      <a:pt x="1" y="1"/>
                    </a:moveTo>
                    <a:lnTo>
                      <a:pt x="1" y="2416"/>
                    </a:lnTo>
                    <a:lnTo>
                      <a:pt x="395" y="2416"/>
                    </a:lnTo>
                    <a:lnTo>
                      <a:pt x="395" y="1511"/>
                    </a:lnTo>
                    <a:lnTo>
                      <a:pt x="647" y="1511"/>
                    </a:lnTo>
                    <a:cubicBezTo>
                      <a:pt x="953" y="1511"/>
                      <a:pt x="1191" y="1443"/>
                      <a:pt x="1355" y="1314"/>
                    </a:cubicBezTo>
                    <a:cubicBezTo>
                      <a:pt x="1525" y="1171"/>
                      <a:pt x="1613" y="953"/>
                      <a:pt x="1599" y="736"/>
                    </a:cubicBezTo>
                    <a:cubicBezTo>
                      <a:pt x="1613" y="525"/>
                      <a:pt x="1531" y="321"/>
                      <a:pt x="1375" y="185"/>
                    </a:cubicBezTo>
                    <a:cubicBezTo>
                      <a:pt x="1225" y="62"/>
                      <a:pt x="994" y="1"/>
                      <a:pt x="69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407;p23">
            <a:extLst>
              <a:ext uri="{FF2B5EF4-FFF2-40B4-BE49-F238E27FC236}">
                <a16:creationId xmlns:a16="http://schemas.microsoft.com/office/drawing/2014/main" id="{14E8DF8E-FE70-5D97-A609-9FCE22A09758}"/>
              </a:ext>
            </a:extLst>
          </p:cNvPr>
          <p:cNvSpPr txBox="1">
            <a:spLocks/>
          </p:cNvSpPr>
          <p:nvPr/>
        </p:nvSpPr>
        <p:spPr>
          <a:xfrm>
            <a:off x="1954335" y="212079"/>
            <a:ext cx="4560991" cy="705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400"/>
              <a:buFont typeface="Nunito"/>
              <a:buNone/>
              <a:defRPr sz="3400" b="1" i="0" u="none" strike="noStrike" cap="none">
                <a:solidFill>
                  <a:schemeClr val="dk1"/>
                </a:solidFill>
                <a:latin typeface="Nunito"/>
                <a:ea typeface="Nunito"/>
                <a:cs typeface="Nunito"/>
                <a:sym typeface="Nunito"/>
              </a:defRPr>
            </a:lvl9pPr>
          </a:lstStyle>
          <a:p>
            <a:pPr>
              <a:buSzPts val="3600"/>
            </a:pPr>
            <a:r>
              <a:rPr lang="en-US" dirty="0">
                <a:solidFill>
                  <a:srgbClr val="6D1E1E"/>
                </a:solidFill>
              </a:rPr>
              <a:t>Introduction</a:t>
            </a:r>
          </a:p>
        </p:txBody>
      </p:sp>
      <p:cxnSp>
        <p:nvCxnSpPr>
          <p:cNvPr id="79" name="Google Shape;333;p22">
            <a:extLst>
              <a:ext uri="{FF2B5EF4-FFF2-40B4-BE49-F238E27FC236}">
                <a16:creationId xmlns:a16="http://schemas.microsoft.com/office/drawing/2014/main" id="{0A5A4964-F1DF-41FA-E9B4-61188879C80C}"/>
              </a:ext>
            </a:extLst>
          </p:cNvPr>
          <p:cNvCxnSpPr/>
          <p:nvPr/>
        </p:nvCxnSpPr>
        <p:spPr>
          <a:xfrm>
            <a:off x="3418440" y="892300"/>
            <a:ext cx="1828800" cy="0"/>
          </a:xfrm>
          <a:prstGeom prst="straightConnector1">
            <a:avLst/>
          </a:prstGeom>
          <a:noFill/>
          <a:ln w="38100" cap="rnd" cmpd="sng">
            <a:solidFill>
              <a:schemeClr val="lt1"/>
            </a:solidFill>
            <a:prstDash val="dash"/>
            <a:round/>
            <a:headEnd type="none" w="sm" len="sm"/>
            <a:tailEnd type="none" w="sm" len="sm"/>
          </a:ln>
        </p:spPr>
      </p:cxnSp>
    </p:spTree>
    <p:extLst>
      <p:ext uri="{BB962C8B-B14F-4D97-AF65-F5344CB8AC3E}">
        <p14:creationId xmlns:p14="http://schemas.microsoft.com/office/powerpoint/2010/main" val="121179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7"/>
          <p:cNvSpPr txBox="1">
            <a:spLocks noGrp="1"/>
          </p:cNvSpPr>
          <p:nvPr>
            <p:ph type="title"/>
          </p:nvPr>
        </p:nvSpPr>
        <p:spPr>
          <a:xfrm>
            <a:off x="2613032" y="168980"/>
            <a:ext cx="3675900" cy="64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400"/>
              <a:buNone/>
            </a:pPr>
            <a:r>
              <a:rPr lang="en-US" dirty="0">
                <a:solidFill>
                  <a:srgbClr val="6D1E1E"/>
                </a:solidFill>
              </a:rPr>
              <a:t>Appendix</a:t>
            </a:r>
            <a:endParaRPr dirty="0">
              <a:solidFill>
                <a:srgbClr val="6D1E1E"/>
              </a:solidFill>
            </a:endParaRPr>
          </a:p>
        </p:txBody>
      </p:sp>
      <p:graphicFrame>
        <p:nvGraphicFramePr>
          <p:cNvPr id="1642" name="Google Shape;1642;p47"/>
          <p:cNvGraphicFramePr/>
          <p:nvPr>
            <p:extLst>
              <p:ext uri="{D42A27DB-BD31-4B8C-83A1-F6EECF244321}">
                <p14:modId xmlns:p14="http://schemas.microsoft.com/office/powerpoint/2010/main" val="2045981567"/>
              </p:ext>
            </p:extLst>
          </p:nvPr>
        </p:nvGraphicFramePr>
        <p:xfrm>
          <a:off x="433004" y="762761"/>
          <a:ext cx="8413284" cy="4107009"/>
        </p:xfrm>
        <a:graphic>
          <a:graphicData uri="http://schemas.openxmlformats.org/drawingml/2006/table">
            <a:tbl>
              <a:tblPr firstRow="1" bandRow="1">
                <a:noFill/>
                <a:tableStyleId>{53195A1B-8B83-4BFF-9BE5-88EEB613FF58}</a:tableStyleId>
              </a:tblPr>
              <a:tblGrid>
                <a:gridCol w="682169">
                  <a:extLst>
                    <a:ext uri="{9D8B030D-6E8A-4147-A177-3AD203B41FA5}">
                      <a16:colId xmlns:a16="http://schemas.microsoft.com/office/drawing/2014/main" val="20000"/>
                    </a:ext>
                  </a:extLst>
                </a:gridCol>
                <a:gridCol w="2536220">
                  <a:extLst>
                    <a:ext uri="{9D8B030D-6E8A-4147-A177-3AD203B41FA5}">
                      <a16:colId xmlns:a16="http://schemas.microsoft.com/office/drawing/2014/main" val="20001"/>
                    </a:ext>
                  </a:extLst>
                </a:gridCol>
                <a:gridCol w="2816090">
                  <a:extLst>
                    <a:ext uri="{9D8B030D-6E8A-4147-A177-3AD203B41FA5}">
                      <a16:colId xmlns:a16="http://schemas.microsoft.com/office/drawing/2014/main" val="20002"/>
                    </a:ext>
                  </a:extLst>
                </a:gridCol>
                <a:gridCol w="2378805">
                  <a:extLst>
                    <a:ext uri="{9D8B030D-6E8A-4147-A177-3AD203B41FA5}">
                      <a16:colId xmlns:a16="http://schemas.microsoft.com/office/drawing/2014/main" val="20003"/>
                    </a:ext>
                  </a:extLst>
                </a:gridCol>
              </a:tblGrid>
              <a:tr h="1815571">
                <a:tc>
                  <a:txBody>
                    <a:bodyPr/>
                    <a:lstStyle/>
                    <a:p>
                      <a:pPr marL="0" marR="0" lvl="0" indent="0" algn="l" rtl="0">
                        <a:lnSpc>
                          <a:spcPct val="100000"/>
                        </a:lnSpc>
                        <a:spcBef>
                          <a:spcPts val="0"/>
                        </a:spcBef>
                        <a:spcAft>
                          <a:spcPts val="0"/>
                        </a:spcAft>
                        <a:buNone/>
                      </a:pPr>
                      <a:endParaRPr sz="12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endParaRPr lang="en-US" sz="11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endParaRPr sz="1200" b="0" i="0" u="none" strike="noStrike" cap="none">
                        <a:solidFill>
                          <a:srgbClr val="000000"/>
                        </a:solidFill>
                        <a:latin typeface="Lato"/>
                        <a:ea typeface="Lato"/>
                        <a:cs typeface="Lato"/>
                        <a:sym typeface="Lato"/>
                      </a:endParaRPr>
                    </a:p>
                  </a:txBody>
                  <a:tcPr marL="91450" marR="91450" marT="45725" marB="45725"/>
                </a:tc>
                <a:tc>
                  <a:txBody>
                    <a:bodyPr/>
                    <a:lstStyle/>
                    <a:p>
                      <a:pPr algn="just"/>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solve different coding and software-related problems. </a:t>
                      </a:r>
                      <a:r>
                        <a:rPr lang="en-US" sz="1100" b="1" i="0" u="none" strike="noStrike" cap="none" dirty="0">
                          <a:solidFill>
                            <a:srgbClr val="000000"/>
                          </a:solidFill>
                          <a:effectLst/>
                          <a:latin typeface="Lato" panose="020F0502020204030203" pitchFamily="34" charset="0"/>
                          <a:ea typeface="Arial"/>
                          <a:cs typeface="Lato" panose="020F0502020204030203" pitchFamily="34" charset="0"/>
                          <a:sym typeface="Arial"/>
                        </a:rPr>
                        <a:t>EA3</a:t>
                      </a:r>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 is addressed.</a:t>
                      </a:r>
                    </a:p>
                    <a:p>
                      <a:pPr algn="just"/>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As Govt. of Bangladesh introduce new traffic sign every year, the data base of this project should be updated properly. </a:t>
                      </a:r>
                      <a:r>
                        <a:rPr lang="en-US" sz="1100" b="1" i="0" u="none" strike="noStrike" cap="none" dirty="0">
                          <a:solidFill>
                            <a:srgbClr val="000000"/>
                          </a:solidFill>
                          <a:effectLst/>
                          <a:latin typeface="Lato" panose="020F0502020204030203" pitchFamily="34" charset="0"/>
                          <a:ea typeface="Arial"/>
                          <a:cs typeface="Lato" panose="020F0502020204030203" pitchFamily="34" charset="0"/>
                          <a:sym typeface="Arial"/>
                        </a:rPr>
                        <a:t>EA4</a:t>
                      </a:r>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 is addressed.</a:t>
                      </a:r>
                    </a:p>
                    <a:p>
                      <a:pPr algn="just"/>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Collection of traffic sign was difficult because of traffic police. </a:t>
                      </a:r>
                      <a:r>
                        <a:rPr lang="en-US" sz="1100" b="1" i="0" u="none" strike="noStrike" cap="none" dirty="0">
                          <a:solidFill>
                            <a:srgbClr val="000000"/>
                          </a:solidFill>
                          <a:effectLst/>
                          <a:latin typeface="Lato" panose="020F0502020204030203" pitchFamily="34" charset="0"/>
                          <a:ea typeface="Arial"/>
                          <a:cs typeface="Lato" panose="020F0502020204030203" pitchFamily="34" charset="0"/>
                          <a:sym typeface="Arial"/>
                        </a:rPr>
                        <a:t>EA5</a:t>
                      </a:r>
                      <a:r>
                        <a:rPr lang="en-US" sz="1100" b="0" i="0" u="none" strike="noStrike" cap="none" dirty="0">
                          <a:solidFill>
                            <a:srgbClr val="000000"/>
                          </a:solidFill>
                          <a:effectLst/>
                          <a:latin typeface="Lato" panose="020F0502020204030203" pitchFamily="34" charset="0"/>
                          <a:ea typeface="Arial"/>
                          <a:cs typeface="Lato" panose="020F0502020204030203" pitchFamily="34" charset="0"/>
                          <a:sym typeface="Arial"/>
                        </a:rPr>
                        <a:t> is addressed.</a:t>
                      </a:r>
                      <a:endParaRPr sz="1050" u="none" strike="noStrike" cap="none"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50" marR="91450" marT="45725" marB="45725"/>
                </a:tc>
                <a:extLst>
                  <a:ext uri="{0D108BD9-81ED-4DB2-BD59-A6C34878D82A}">
                    <a16:rowId xmlns:a16="http://schemas.microsoft.com/office/drawing/2014/main" val="10000"/>
                  </a:ext>
                </a:extLst>
              </a:tr>
              <a:tr h="2171519">
                <a:tc>
                  <a:txBody>
                    <a:bodyPr/>
                    <a:lstStyle/>
                    <a:p>
                      <a:pPr marL="0" marR="0" lvl="0" indent="0" algn="l" rtl="0">
                        <a:lnSpc>
                          <a:spcPct val="100000"/>
                        </a:lnSpc>
                        <a:spcBef>
                          <a:spcPts val="0"/>
                        </a:spcBef>
                        <a:spcAft>
                          <a:spcPts val="0"/>
                        </a:spcAft>
                        <a:buNone/>
                      </a:pPr>
                      <a:r>
                        <a:rPr lang="en-US" sz="1200" u="none" strike="noStrike" cap="none" dirty="0">
                          <a:solidFill>
                            <a:schemeClr val="dk1"/>
                          </a:solidFill>
                          <a:latin typeface="Lato"/>
                          <a:ea typeface="Lato"/>
                          <a:cs typeface="Lato"/>
                          <a:sym typeface="Lato"/>
                        </a:rPr>
                        <a:t>C011</a:t>
                      </a:r>
                      <a:endParaRPr sz="12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r>
                        <a:rPr lang="en-US" sz="1100" b="0" i="0" u="none" strike="noStrike" cap="none" dirty="0">
                          <a:solidFill>
                            <a:srgbClr val="000000"/>
                          </a:solidFill>
                          <a:latin typeface="Lato"/>
                          <a:ea typeface="Lato"/>
                          <a:cs typeface="Lato"/>
                          <a:sym typeface="Lato"/>
                        </a:rPr>
                        <a:t>Our project was of considerable size and required a significant amount of time to complete. However, we organized our project work effectively and prioritized timely submission as a crucial aspect of the project. Through good teamwork, we were able to adhere to the project schedule and ensure that the project was completed and submitted within the allotted time frame.</a:t>
                      </a:r>
                      <a:endParaRPr sz="10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endParaRPr sz="1200" b="0" i="0" u="none" strike="noStrike" cap="none" dirty="0">
                        <a:solidFill>
                          <a:srgbClr val="000000"/>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endParaRPr sz="1200" u="none" strike="noStrike" cap="none" dirty="0">
                        <a:solidFill>
                          <a:schemeClr val="dk1"/>
                        </a:solidFill>
                        <a:latin typeface="Lato"/>
                        <a:ea typeface="Lato"/>
                        <a:cs typeface="Lato"/>
                        <a:sym typeface="Lato"/>
                      </a:endParaRPr>
                    </a:p>
                  </a:txBody>
                  <a:tcPr marL="91450" marR="91450" marT="45725" marB="45725"/>
                </a:tc>
                <a:extLst>
                  <a:ext uri="{0D108BD9-81ED-4DB2-BD59-A6C34878D82A}">
                    <a16:rowId xmlns:a16="http://schemas.microsoft.com/office/drawing/2014/main" val="10001"/>
                  </a:ext>
                </a:extLst>
              </a:tr>
            </a:tbl>
          </a:graphicData>
        </a:graphic>
      </p:graphicFrame>
      <p:sp>
        <p:nvSpPr>
          <p:cNvPr id="1643" name="Google Shape;164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48"/>
          <p:cNvSpPr txBox="1">
            <a:spLocks noGrp="1"/>
          </p:cNvSpPr>
          <p:nvPr>
            <p:ph type="title"/>
          </p:nvPr>
        </p:nvSpPr>
        <p:spPr>
          <a:xfrm>
            <a:off x="2598855" y="318892"/>
            <a:ext cx="3675900" cy="64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400"/>
              <a:buNone/>
            </a:pPr>
            <a:r>
              <a:rPr lang="en-US">
                <a:solidFill>
                  <a:srgbClr val="6D1E1E"/>
                </a:solidFill>
              </a:rPr>
              <a:t>Appendix</a:t>
            </a:r>
            <a:endParaRPr>
              <a:solidFill>
                <a:srgbClr val="6D1E1E"/>
              </a:solidFill>
            </a:endParaRPr>
          </a:p>
        </p:txBody>
      </p:sp>
      <p:graphicFrame>
        <p:nvGraphicFramePr>
          <p:cNvPr id="1649" name="Google Shape;1649;p48"/>
          <p:cNvGraphicFramePr/>
          <p:nvPr>
            <p:extLst>
              <p:ext uri="{D42A27DB-BD31-4B8C-83A1-F6EECF244321}">
                <p14:modId xmlns:p14="http://schemas.microsoft.com/office/powerpoint/2010/main" val="3433713166"/>
              </p:ext>
            </p:extLst>
          </p:nvPr>
        </p:nvGraphicFramePr>
        <p:xfrm>
          <a:off x="645952" y="961810"/>
          <a:ext cx="8070200" cy="3294825"/>
        </p:xfrm>
        <a:graphic>
          <a:graphicData uri="http://schemas.openxmlformats.org/drawingml/2006/table">
            <a:tbl>
              <a:tblPr firstRow="1" bandRow="1">
                <a:noFill/>
                <a:tableStyleId>{53195A1B-8B83-4BFF-9BE5-88EEB613FF58}</a:tableStyleId>
              </a:tblPr>
              <a:tblGrid>
                <a:gridCol w="654350">
                  <a:extLst>
                    <a:ext uri="{9D8B030D-6E8A-4147-A177-3AD203B41FA5}">
                      <a16:colId xmlns:a16="http://schemas.microsoft.com/office/drawing/2014/main" val="20000"/>
                    </a:ext>
                  </a:extLst>
                </a:gridCol>
                <a:gridCol w="2432800">
                  <a:extLst>
                    <a:ext uri="{9D8B030D-6E8A-4147-A177-3AD203B41FA5}">
                      <a16:colId xmlns:a16="http://schemas.microsoft.com/office/drawing/2014/main" val="20001"/>
                    </a:ext>
                  </a:extLst>
                </a:gridCol>
                <a:gridCol w="2701250">
                  <a:extLst>
                    <a:ext uri="{9D8B030D-6E8A-4147-A177-3AD203B41FA5}">
                      <a16:colId xmlns:a16="http://schemas.microsoft.com/office/drawing/2014/main" val="20002"/>
                    </a:ext>
                  </a:extLst>
                </a:gridCol>
                <a:gridCol w="2281800">
                  <a:extLst>
                    <a:ext uri="{9D8B030D-6E8A-4147-A177-3AD203B41FA5}">
                      <a16:colId xmlns:a16="http://schemas.microsoft.com/office/drawing/2014/main" val="20003"/>
                    </a:ext>
                  </a:extLst>
                </a:gridCol>
              </a:tblGrid>
              <a:tr h="3294825">
                <a:tc>
                  <a:txBody>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Lato"/>
                          <a:ea typeface="Lato"/>
                          <a:cs typeface="Lato"/>
                          <a:sym typeface="Lato"/>
                        </a:rPr>
                        <a:t>C012</a:t>
                      </a:r>
                      <a:endParaRPr sz="120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r>
                        <a:rPr lang="en-US" sz="1100" b="0" i="0" u="none" strike="noStrike" cap="none" dirty="0">
                          <a:solidFill>
                            <a:srgbClr val="000000"/>
                          </a:solidFill>
                          <a:latin typeface="Lato"/>
                          <a:ea typeface="Lato"/>
                          <a:cs typeface="Lato"/>
                          <a:sym typeface="Lato"/>
                        </a:rPr>
                        <a:t>Our experiment involved the use of new concepts that we had to apply to complete the project successfully. In addition to these new concepts, we also incorporated existing knowledge to develop the final software application. This practical application of knowledge has enabled us to create a solution that helps users detect traffic signs efficiently. </a:t>
                      </a:r>
                      <a:endParaRPr sz="1050" u="none" strike="noStrike" cap="none" dirty="0">
                        <a:solidFill>
                          <a:schemeClr val="dk1"/>
                        </a:solidFill>
                        <a:latin typeface="Lato"/>
                        <a:ea typeface="Lato"/>
                        <a:cs typeface="Lato"/>
                        <a:sym typeface="Lato"/>
                      </a:endParaRPr>
                    </a:p>
                  </a:txBody>
                  <a:tcPr marL="91450" marR="91450" marT="45725" marB="45725"/>
                </a:tc>
                <a:tc>
                  <a:txBody>
                    <a:bodyPr/>
                    <a:lstStyle/>
                    <a:p>
                      <a:pPr marL="0" marR="0" lvl="0" indent="0" algn="l" rtl="0">
                        <a:lnSpc>
                          <a:spcPct val="100000"/>
                        </a:lnSpc>
                        <a:spcBef>
                          <a:spcPts val="0"/>
                        </a:spcBef>
                        <a:spcAft>
                          <a:spcPts val="0"/>
                        </a:spcAft>
                        <a:buNone/>
                      </a:pPr>
                      <a:endParaRPr sz="1200" b="0" i="0" u="none" strike="noStrike" cap="none">
                        <a:solidFill>
                          <a:srgbClr val="000000"/>
                        </a:solidFill>
                        <a:latin typeface="Lato"/>
                        <a:ea typeface="Lato"/>
                        <a:cs typeface="Lato"/>
                        <a:sym typeface="Lato"/>
                      </a:endParaRPr>
                    </a:p>
                  </a:txBody>
                  <a:tcPr marL="91450" marR="91450" marT="45725" marB="45725"/>
                </a:tc>
                <a:tc>
                  <a:txBody>
                    <a:bodyPr/>
                    <a:lstStyle/>
                    <a:p>
                      <a:pPr marL="0" marR="0" lvl="0" indent="0" algn="just" rtl="0">
                        <a:lnSpc>
                          <a:spcPct val="100000"/>
                        </a:lnSpc>
                        <a:spcBef>
                          <a:spcPts val="0"/>
                        </a:spcBef>
                        <a:spcAft>
                          <a:spcPts val="0"/>
                        </a:spcAft>
                        <a:buNone/>
                      </a:pPr>
                      <a:endParaRPr sz="1200" u="none" strike="noStrike" cap="none" dirty="0">
                        <a:solidFill>
                          <a:schemeClr val="dk1"/>
                        </a:solidFill>
                        <a:latin typeface="Lato"/>
                        <a:ea typeface="Lato"/>
                        <a:cs typeface="Lato"/>
                        <a:sym typeface="Lato"/>
                      </a:endParaRPr>
                    </a:p>
                  </a:txBody>
                  <a:tcPr marL="91450" marR="91450" marT="45725" marB="45725"/>
                </a:tc>
                <a:extLst>
                  <a:ext uri="{0D108BD9-81ED-4DB2-BD59-A6C34878D82A}">
                    <a16:rowId xmlns:a16="http://schemas.microsoft.com/office/drawing/2014/main" val="10000"/>
                  </a:ext>
                </a:extLst>
              </a:tr>
            </a:tbl>
          </a:graphicData>
        </a:graphic>
      </p:graphicFrame>
      <p:sp>
        <p:nvSpPr>
          <p:cNvPr id="1650" name="Google Shape;1650;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49"/>
          <p:cNvSpPr txBox="1">
            <a:spLocks noGrp="1"/>
          </p:cNvSpPr>
          <p:nvPr>
            <p:ph type="title"/>
          </p:nvPr>
        </p:nvSpPr>
        <p:spPr>
          <a:xfrm>
            <a:off x="703548" y="1154430"/>
            <a:ext cx="7717500" cy="1371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800"/>
              <a:buNone/>
            </a:pPr>
            <a:r>
              <a:rPr lang="en-US">
                <a:solidFill>
                  <a:srgbClr val="6D1E1E"/>
                </a:solidFill>
              </a:rPr>
              <a:t>Thank You</a:t>
            </a:r>
            <a:endParaRPr>
              <a:solidFill>
                <a:srgbClr val="6D1E1E"/>
              </a:solidFill>
            </a:endParaRPr>
          </a:p>
        </p:txBody>
      </p:sp>
      <p:sp>
        <p:nvSpPr>
          <p:cNvPr id="1656" name="Google Shape;1656;p49"/>
          <p:cNvSpPr/>
          <p:nvPr/>
        </p:nvSpPr>
        <p:spPr>
          <a:xfrm>
            <a:off x="7669882" y="2926625"/>
            <a:ext cx="183000" cy="183000"/>
          </a:xfrm>
          <a:prstGeom prst="donut">
            <a:avLst>
              <a:gd name="adj" fmla="val 17111"/>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49"/>
          <p:cNvSpPr/>
          <p:nvPr/>
        </p:nvSpPr>
        <p:spPr>
          <a:xfrm>
            <a:off x="1765800" y="2581763"/>
            <a:ext cx="183000" cy="183000"/>
          </a:xfrm>
          <a:prstGeom prst="bentArrow">
            <a:avLst>
              <a:gd name="adj1" fmla="val 17391"/>
              <a:gd name="adj2" fmla="val 25000"/>
              <a:gd name="adj3" fmla="val 25000"/>
              <a:gd name="adj4" fmla="val 43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8" name="Google Shape;1658;p49"/>
          <p:cNvGrpSpPr/>
          <p:nvPr/>
        </p:nvGrpSpPr>
        <p:grpSpPr>
          <a:xfrm>
            <a:off x="956075" y="2968174"/>
            <a:ext cx="183091" cy="182675"/>
            <a:chOff x="769774" y="772251"/>
            <a:chExt cx="148673" cy="148928"/>
          </a:xfrm>
        </p:grpSpPr>
        <p:sp>
          <p:nvSpPr>
            <p:cNvPr id="1659" name="Google Shape;1659;p49"/>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49"/>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1" name="Google Shape;1661;p49"/>
          <p:cNvSpPr/>
          <p:nvPr/>
        </p:nvSpPr>
        <p:spPr>
          <a:xfrm>
            <a:off x="8020764" y="3396913"/>
            <a:ext cx="183000" cy="183000"/>
          </a:xfrm>
          <a:prstGeom prst="uturnArrow">
            <a:avLst>
              <a:gd name="adj1" fmla="val 17391"/>
              <a:gd name="adj2" fmla="val 25000"/>
              <a:gd name="adj3" fmla="val 25000"/>
              <a:gd name="adj4" fmla="val 43750"/>
              <a:gd name="adj5" fmla="val 75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49"/>
          <p:cNvSpPr/>
          <p:nvPr/>
        </p:nvSpPr>
        <p:spPr>
          <a:xfrm>
            <a:off x="1428621" y="3517175"/>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49"/>
          <p:cNvSpPr/>
          <p:nvPr/>
        </p:nvSpPr>
        <p:spPr>
          <a:xfrm>
            <a:off x="7298503" y="3690875"/>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4" name="Google Shape;1664;p49"/>
          <p:cNvGrpSpPr/>
          <p:nvPr/>
        </p:nvGrpSpPr>
        <p:grpSpPr>
          <a:xfrm>
            <a:off x="2374624" y="2673263"/>
            <a:ext cx="4059484" cy="1768862"/>
            <a:chOff x="1876104" y="2075688"/>
            <a:chExt cx="5392393" cy="2527815"/>
          </a:xfrm>
        </p:grpSpPr>
        <p:sp>
          <p:nvSpPr>
            <p:cNvPr id="1665" name="Google Shape;1665;p49"/>
            <p:cNvSpPr/>
            <p:nvPr/>
          </p:nvSpPr>
          <p:spPr>
            <a:xfrm>
              <a:off x="2748160" y="2145497"/>
              <a:ext cx="4005114" cy="1545378"/>
            </a:xfrm>
            <a:custGeom>
              <a:avLst/>
              <a:gdLst/>
              <a:ahLst/>
              <a:cxnLst/>
              <a:rect l="l" t="t" r="r" b="b"/>
              <a:pathLst>
                <a:path w="18316" h="10199" extrusionOk="0">
                  <a:moveTo>
                    <a:pt x="10467" y="0"/>
                  </a:moveTo>
                  <a:cubicBezTo>
                    <a:pt x="7754" y="0"/>
                    <a:pt x="7172" y="1787"/>
                    <a:pt x="5375" y="2090"/>
                  </a:cubicBezTo>
                  <a:cubicBezTo>
                    <a:pt x="3334" y="2430"/>
                    <a:pt x="0" y="1675"/>
                    <a:pt x="123" y="4607"/>
                  </a:cubicBezTo>
                  <a:cubicBezTo>
                    <a:pt x="226" y="6955"/>
                    <a:pt x="3127" y="10198"/>
                    <a:pt x="7766" y="10198"/>
                  </a:cubicBezTo>
                  <a:cubicBezTo>
                    <a:pt x="8919" y="10198"/>
                    <a:pt x="10180" y="9998"/>
                    <a:pt x="11533" y="9533"/>
                  </a:cubicBezTo>
                  <a:cubicBezTo>
                    <a:pt x="18316" y="7192"/>
                    <a:pt x="15309" y="443"/>
                    <a:pt x="11152" y="35"/>
                  </a:cubicBezTo>
                  <a:cubicBezTo>
                    <a:pt x="10909" y="11"/>
                    <a:pt x="10681" y="0"/>
                    <a:pt x="10467"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6" name="Google Shape;1666;p49"/>
            <p:cNvGrpSpPr/>
            <p:nvPr/>
          </p:nvGrpSpPr>
          <p:grpSpPr>
            <a:xfrm>
              <a:off x="1876104" y="3813928"/>
              <a:ext cx="5392393" cy="789575"/>
              <a:chOff x="1523015" y="3857728"/>
              <a:chExt cx="6097922" cy="892882"/>
            </a:xfrm>
          </p:grpSpPr>
          <p:sp>
            <p:nvSpPr>
              <p:cNvPr id="1667" name="Google Shape;1667;p49"/>
              <p:cNvSpPr/>
              <p:nvPr/>
            </p:nvSpPr>
            <p:spPr>
              <a:xfrm>
                <a:off x="1523015" y="3857728"/>
                <a:ext cx="1790049" cy="892882"/>
              </a:xfrm>
              <a:custGeom>
                <a:avLst/>
                <a:gdLst/>
                <a:ahLst/>
                <a:cxnLst/>
                <a:rect l="l" t="t" r="r" b="b"/>
                <a:pathLst>
                  <a:path w="22139" h="11043" extrusionOk="0">
                    <a:moveTo>
                      <a:pt x="16859" y="1"/>
                    </a:moveTo>
                    <a:lnTo>
                      <a:pt x="0" y="11043"/>
                    </a:lnTo>
                    <a:lnTo>
                      <a:pt x="9552" y="11043"/>
                    </a:lnTo>
                    <a:lnTo>
                      <a:pt x="2213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49"/>
              <p:cNvSpPr/>
              <p:nvPr/>
            </p:nvSpPr>
            <p:spPr>
              <a:xfrm>
                <a:off x="2854777" y="3857728"/>
                <a:ext cx="1194875" cy="892882"/>
              </a:xfrm>
              <a:custGeom>
                <a:avLst/>
                <a:gdLst/>
                <a:ahLst/>
                <a:cxnLst/>
                <a:rect l="l" t="t" r="r" b="b"/>
                <a:pathLst>
                  <a:path w="14778" h="11043" extrusionOk="0">
                    <a:moveTo>
                      <a:pt x="9498" y="1"/>
                    </a:moveTo>
                    <a:lnTo>
                      <a:pt x="1" y="11043"/>
                    </a:lnTo>
                    <a:lnTo>
                      <a:pt x="9546" y="11043"/>
                    </a:lnTo>
                    <a:lnTo>
                      <a:pt x="147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49"/>
              <p:cNvSpPr/>
              <p:nvPr/>
            </p:nvSpPr>
            <p:spPr>
              <a:xfrm>
                <a:off x="4186055" y="3857728"/>
                <a:ext cx="772408" cy="892882"/>
              </a:xfrm>
              <a:custGeom>
                <a:avLst/>
                <a:gdLst/>
                <a:ahLst/>
                <a:cxnLst/>
                <a:rect l="l" t="t" r="r" b="b"/>
                <a:pathLst>
                  <a:path w="9553" h="11043" extrusionOk="0">
                    <a:moveTo>
                      <a:pt x="2136" y="1"/>
                    </a:moveTo>
                    <a:lnTo>
                      <a:pt x="0" y="11043"/>
                    </a:lnTo>
                    <a:lnTo>
                      <a:pt x="9552" y="11043"/>
                    </a:lnTo>
                    <a:lnTo>
                      <a:pt x="741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49"/>
              <p:cNvSpPr/>
              <p:nvPr/>
            </p:nvSpPr>
            <p:spPr>
              <a:xfrm>
                <a:off x="5094784" y="3857728"/>
                <a:ext cx="1194875" cy="892882"/>
              </a:xfrm>
              <a:custGeom>
                <a:avLst/>
                <a:gdLst/>
                <a:ahLst/>
                <a:cxnLst/>
                <a:rect l="l" t="t" r="r" b="b"/>
                <a:pathLst>
                  <a:path w="14778" h="11043" extrusionOk="0">
                    <a:moveTo>
                      <a:pt x="1" y="1"/>
                    </a:moveTo>
                    <a:lnTo>
                      <a:pt x="5226" y="11043"/>
                    </a:lnTo>
                    <a:lnTo>
                      <a:pt x="14778" y="11043"/>
                    </a:lnTo>
                    <a:lnTo>
                      <a:pt x="52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49"/>
              <p:cNvSpPr/>
              <p:nvPr/>
            </p:nvSpPr>
            <p:spPr>
              <a:xfrm>
                <a:off x="5830807" y="3857728"/>
                <a:ext cx="1790130" cy="892882"/>
              </a:xfrm>
              <a:custGeom>
                <a:avLst/>
                <a:gdLst/>
                <a:ahLst/>
                <a:cxnLst/>
                <a:rect l="l" t="t" r="r" b="b"/>
                <a:pathLst>
                  <a:path w="22140" h="11043" extrusionOk="0">
                    <a:moveTo>
                      <a:pt x="1" y="1"/>
                    </a:moveTo>
                    <a:lnTo>
                      <a:pt x="12587" y="11043"/>
                    </a:lnTo>
                    <a:lnTo>
                      <a:pt x="22140" y="11043"/>
                    </a:lnTo>
                    <a:lnTo>
                      <a:pt x="52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2" name="Google Shape;1672;p49"/>
            <p:cNvGrpSpPr/>
            <p:nvPr/>
          </p:nvGrpSpPr>
          <p:grpSpPr>
            <a:xfrm>
              <a:off x="2040942" y="2075688"/>
              <a:ext cx="5061199" cy="2438101"/>
              <a:chOff x="2187481" y="2176012"/>
              <a:chExt cx="5061199" cy="2438101"/>
            </a:xfrm>
          </p:grpSpPr>
          <p:grpSp>
            <p:nvGrpSpPr>
              <p:cNvPr id="1673" name="Google Shape;1673;p49"/>
              <p:cNvGrpSpPr/>
              <p:nvPr/>
            </p:nvGrpSpPr>
            <p:grpSpPr>
              <a:xfrm>
                <a:off x="2187481" y="2373298"/>
                <a:ext cx="1197786" cy="2223674"/>
                <a:chOff x="2187481" y="2373298"/>
                <a:chExt cx="1197786" cy="2223674"/>
              </a:xfrm>
            </p:grpSpPr>
            <p:sp>
              <p:nvSpPr>
                <p:cNvPr id="1674" name="Google Shape;1674;p49"/>
                <p:cNvSpPr/>
                <p:nvPr/>
              </p:nvSpPr>
              <p:spPr>
                <a:xfrm>
                  <a:off x="2713928" y="2373298"/>
                  <a:ext cx="413250" cy="415999"/>
                </a:xfrm>
                <a:custGeom>
                  <a:avLst/>
                  <a:gdLst/>
                  <a:ahLst/>
                  <a:cxnLst/>
                  <a:rect l="l" t="t" r="r" b="b"/>
                  <a:pathLst>
                    <a:path w="5111" h="5145" extrusionOk="0">
                      <a:moveTo>
                        <a:pt x="2534" y="1"/>
                      </a:moveTo>
                      <a:cubicBezTo>
                        <a:pt x="2453" y="1"/>
                        <a:pt x="2371" y="5"/>
                        <a:pt x="2287" y="15"/>
                      </a:cubicBezTo>
                      <a:cubicBezTo>
                        <a:pt x="1579" y="97"/>
                        <a:pt x="1103" y="328"/>
                        <a:pt x="817" y="580"/>
                      </a:cubicBezTo>
                      <a:cubicBezTo>
                        <a:pt x="552" y="811"/>
                        <a:pt x="348" y="1104"/>
                        <a:pt x="225" y="1430"/>
                      </a:cubicBezTo>
                      <a:cubicBezTo>
                        <a:pt x="116" y="1757"/>
                        <a:pt x="76" y="2104"/>
                        <a:pt x="110" y="2451"/>
                      </a:cubicBezTo>
                      <a:cubicBezTo>
                        <a:pt x="144" y="2716"/>
                        <a:pt x="164" y="2988"/>
                        <a:pt x="164" y="3260"/>
                      </a:cubicBezTo>
                      <a:cubicBezTo>
                        <a:pt x="144" y="3526"/>
                        <a:pt x="1" y="3811"/>
                        <a:pt x="8" y="4322"/>
                      </a:cubicBezTo>
                      <a:cubicBezTo>
                        <a:pt x="14" y="4866"/>
                        <a:pt x="164" y="5145"/>
                        <a:pt x="164" y="5145"/>
                      </a:cubicBezTo>
                      <a:cubicBezTo>
                        <a:pt x="164" y="5145"/>
                        <a:pt x="382" y="5125"/>
                        <a:pt x="531" y="5118"/>
                      </a:cubicBezTo>
                      <a:lnTo>
                        <a:pt x="559" y="4832"/>
                      </a:lnTo>
                      <a:lnTo>
                        <a:pt x="620" y="5104"/>
                      </a:lnTo>
                      <a:cubicBezTo>
                        <a:pt x="1076" y="5070"/>
                        <a:pt x="1851" y="5016"/>
                        <a:pt x="2124" y="4948"/>
                      </a:cubicBezTo>
                      <a:lnTo>
                        <a:pt x="4967" y="4628"/>
                      </a:lnTo>
                      <a:cubicBezTo>
                        <a:pt x="5110" y="4478"/>
                        <a:pt x="5083" y="3886"/>
                        <a:pt x="5022" y="3703"/>
                      </a:cubicBezTo>
                      <a:cubicBezTo>
                        <a:pt x="4961" y="3512"/>
                        <a:pt x="4845" y="3342"/>
                        <a:pt x="4791" y="3158"/>
                      </a:cubicBezTo>
                      <a:cubicBezTo>
                        <a:pt x="4675" y="2716"/>
                        <a:pt x="4886" y="2247"/>
                        <a:pt x="4777" y="1804"/>
                      </a:cubicBezTo>
                      <a:cubicBezTo>
                        <a:pt x="4668" y="1362"/>
                        <a:pt x="4389" y="770"/>
                        <a:pt x="3988" y="491"/>
                      </a:cubicBezTo>
                      <a:cubicBezTo>
                        <a:pt x="3652" y="251"/>
                        <a:pt x="3136" y="1"/>
                        <a:pt x="2534" y="1"/>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49"/>
                <p:cNvSpPr/>
                <p:nvPr/>
              </p:nvSpPr>
              <p:spPr>
                <a:xfrm>
                  <a:off x="2816290" y="2736984"/>
                  <a:ext cx="216772" cy="250408"/>
                </a:xfrm>
                <a:custGeom>
                  <a:avLst/>
                  <a:gdLst/>
                  <a:ahLst/>
                  <a:cxnLst/>
                  <a:rect l="l" t="t" r="r" b="b"/>
                  <a:pathLst>
                    <a:path w="2681" h="3097" extrusionOk="0">
                      <a:moveTo>
                        <a:pt x="429" y="1"/>
                      </a:moveTo>
                      <a:lnTo>
                        <a:pt x="565" y="973"/>
                      </a:lnTo>
                      <a:lnTo>
                        <a:pt x="0" y="1103"/>
                      </a:lnTo>
                      <a:lnTo>
                        <a:pt x="490" y="2525"/>
                      </a:lnTo>
                      <a:lnTo>
                        <a:pt x="2211" y="3096"/>
                      </a:lnTo>
                      <a:lnTo>
                        <a:pt x="2681" y="967"/>
                      </a:lnTo>
                      <a:lnTo>
                        <a:pt x="2082" y="878"/>
                      </a:lnTo>
                      <a:lnTo>
                        <a:pt x="1919" y="35"/>
                      </a:lnTo>
                      <a:lnTo>
                        <a:pt x="429"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49"/>
                <p:cNvSpPr/>
                <p:nvPr/>
              </p:nvSpPr>
              <p:spPr>
                <a:xfrm>
                  <a:off x="2787102" y="2417040"/>
                  <a:ext cx="289461" cy="378482"/>
                </a:xfrm>
                <a:custGeom>
                  <a:avLst/>
                  <a:gdLst/>
                  <a:ahLst/>
                  <a:cxnLst/>
                  <a:rect l="l" t="t" r="r" b="b"/>
                  <a:pathLst>
                    <a:path w="3580" h="4681" extrusionOk="0">
                      <a:moveTo>
                        <a:pt x="1793" y="0"/>
                      </a:moveTo>
                      <a:cubicBezTo>
                        <a:pt x="1710" y="0"/>
                        <a:pt x="1621" y="4"/>
                        <a:pt x="1525" y="12"/>
                      </a:cubicBezTo>
                      <a:cubicBezTo>
                        <a:pt x="899" y="66"/>
                        <a:pt x="484" y="406"/>
                        <a:pt x="239" y="923"/>
                      </a:cubicBezTo>
                      <a:cubicBezTo>
                        <a:pt x="1" y="1440"/>
                        <a:pt x="198" y="2155"/>
                        <a:pt x="307" y="2665"/>
                      </a:cubicBezTo>
                      <a:cubicBezTo>
                        <a:pt x="416" y="3162"/>
                        <a:pt x="572" y="3753"/>
                        <a:pt x="899" y="4073"/>
                      </a:cubicBezTo>
                      <a:cubicBezTo>
                        <a:pt x="1230" y="4405"/>
                        <a:pt x="1612" y="4681"/>
                        <a:pt x="2209" y="4681"/>
                      </a:cubicBezTo>
                      <a:cubicBezTo>
                        <a:pt x="2237" y="4681"/>
                        <a:pt x="2265" y="4680"/>
                        <a:pt x="2293" y="4679"/>
                      </a:cubicBezTo>
                      <a:cubicBezTo>
                        <a:pt x="2940" y="4645"/>
                        <a:pt x="3266" y="4162"/>
                        <a:pt x="3416" y="3719"/>
                      </a:cubicBezTo>
                      <a:cubicBezTo>
                        <a:pt x="3566" y="3264"/>
                        <a:pt x="3579" y="2434"/>
                        <a:pt x="3579" y="1998"/>
                      </a:cubicBezTo>
                      <a:cubicBezTo>
                        <a:pt x="3573" y="1570"/>
                        <a:pt x="3579" y="814"/>
                        <a:pt x="2960" y="393"/>
                      </a:cubicBezTo>
                      <a:cubicBezTo>
                        <a:pt x="2557" y="116"/>
                        <a:pt x="2256" y="0"/>
                        <a:pt x="1793"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49"/>
                <p:cNvSpPr/>
                <p:nvPr/>
              </p:nvSpPr>
              <p:spPr>
                <a:xfrm>
                  <a:off x="3046727" y="2584572"/>
                  <a:ext cx="18273" cy="34768"/>
                </a:xfrm>
                <a:custGeom>
                  <a:avLst/>
                  <a:gdLst/>
                  <a:ahLst/>
                  <a:cxnLst/>
                  <a:rect l="l" t="t" r="r" b="b"/>
                  <a:pathLst>
                    <a:path w="226" h="430" extrusionOk="0">
                      <a:moveTo>
                        <a:pt x="116" y="1"/>
                      </a:moveTo>
                      <a:cubicBezTo>
                        <a:pt x="114" y="1"/>
                        <a:pt x="112" y="1"/>
                        <a:pt x="110" y="1"/>
                      </a:cubicBezTo>
                      <a:cubicBezTo>
                        <a:pt x="49" y="1"/>
                        <a:pt x="1" y="96"/>
                        <a:pt x="8" y="219"/>
                      </a:cubicBezTo>
                      <a:cubicBezTo>
                        <a:pt x="8" y="334"/>
                        <a:pt x="62" y="430"/>
                        <a:pt x="123" y="430"/>
                      </a:cubicBezTo>
                      <a:cubicBezTo>
                        <a:pt x="185" y="423"/>
                        <a:pt x="225" y="328"/>
                        <a:pt x="225" y="212"/>
                      </a:cubicBezTo>
                      <a:cubicBezTo>
                        <a:pt x="225" y="100"/>
                        <a:pt x="174" y="1"/>
                        <a:pt x="1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49"/>
                <p:cNvSpPr/>
                <p:nvPr/>
              </p:nvSpPr>
              <p:spPr>
                <a:xfrm>
                  <a:off x="2945577" y="2587402"/>
                  <a:ext cx="17626" cy="34687"/>
                </a:xfrm>
                <a:custGeom>
                  <a:avLst/>
                  <a:gdLst/>
                  <a:ahLst/>
                  <a:cxnLst/>
                  <a:rect l="l" t="t" r="r" b="b"/>
                  <a:pathLst>
                    <a:path w="218" h="429" extrusionOk="0">
                      <a:moveTo>
                        <a:pt x="102" y="0"/>
                      </a:moveTo>
                      <a:cubicBezTo>
                        <a:pt x="41" y="7"/>
                        <a:pt x="0" y="102"/>
                        <a:pt x="0" y="218"/>
                      </a:cubicBezTo>
                      <a:cubicBezTo>
                        <a:pt x="7" y="340"/>
                        <a:pt x="55" y="429"/>
                        <a:pt x="116" y="429"/>
                      </a:cubicBezTo>
                      <a:cubicBezTo>
                        <a:pt x="177" y="429"/>
                        <a:pt x="218" y="333"/>
                        <a:pt x="218" y="211"/>
                      </a:cubicBezTo>
                      <a:cubicBezTo>
                        <a:pt x="218" y="95"/>
                        <a:pt x="163" y="0"/>
                        <a:pt x="1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49"/>
                <p:cNvSpPr/>
                <p:nvPr/>
              </p:nvSpPr>
              <p:spPr>
                <a:xfrm>
                  <a:off x="2903775" y="2779675"/>
                  <a:ext cx="59428" cy="17869"/>
                </a:xfrm>
                <a:custGeom>
                  <a:avLst/>
                  <a:gdLst/>
                  <a:ahLst/>
                  <a:cxnLst/>
                  <a:rect l="l" t="t" r="r" b="b"/>
                  <a:pathLst>
                    <a:path w="735" h="221" extrusionOk="0">
                      <a:moveTo>
                        <a:pt x="36" y="1"/>
                      </a:moveTo>
                      <a:cubicBezTo>
                        <a:pt x="24" y="1"/>
                        <a:pt x="12" y="7"/>
                        <a:pt x="7" y="17"/>
                      </a:cubicBezTo>
                      <a:cubicBezTo>
                        <a:pt x="0" y="30"/>
                        <a:pt x="7" y="51"/>
                        <a:pt x="20" y="58"/>
                      </a:cubicBezTo>
                      <a:cubicBezTo>
                        <a:pt x="238" y="153"/>
                        <a:pt x="469" y="207"/>
                        <a:pt x="701" y="221"/>
                      </a:cubicBezTo>
                      <a:cubicBezTo>
                        <a:pt x="721" y="221"/>
                        <a:pt x="735" y="207"/>
                        <a:pt x="735" y="194"/>
                      </a:cubicBezTo>
                      <a:cubicBezTo>
                        <a:pt x="735" y="173"/>
                        <a:pt x="721" y="160"/>
                        <a:pt x="708" y="160"/>
                      </a:cubicBezTo>
                      <a:cubicBezTo>
                        <a:pt x="476" y="153"/>
                        <a:pt x="252" y="99"/>
                        <a:pt x="48" y="3"/>
                      </a:cubicBezTo>
                      <a:cubicBezTo>
                        <a:pt x="44" y="1"/>
                        <a:pt x="40" y="1"/>
                        <a:pt x="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49"/>
                <p:cNvSpPr/>
                <p:nvPr/>
              </p:nvSpPr>
              <p:spPr>
                <a:xfrm>
                  <a:off x="2902158" y="2546408"/>
                  <a:ext cx="69454" cy="21265"/>
                </a:xfrm>
                <a:custGeom>
                  <a:avLst/>
                  <a:gdLst/>
                  <a:ahLst/>
                  <a:cxnLst/>
                  <a:rect l="l" t="t" r="r" b="b"/>
                  <a:pathLst>
                    <a:path w="859" h="263" extrusionOk="0">
                      <a:moveTo>
                        <a:pt x="615" y="1"/>
                      </a:moveTo>
                      <a:cubicBezTo>
                        <a:pt x="592" y="1"/>
                        <a:pt x="568" y="2"/>
                        <a:pt x="544" y="4"/>
                      </a:cubicBezTo>
                      <a:cubicBezTo>
                        <a:pt x="387" y="4"/>
                        <a:pt x="231" y="51"/>
                        <a:pt x="102" y="140"/>
                      </a:cubicBezTo>
                      <a:cubicBezTo>
                        <a:pt x="1" y="213"/>
                        <a:pt x="6" y="262"/>
                        <a:pt x="76" y="262"/>
                      </a:cubicBezTo>
                      <a:cubicBezTo>
                        <a:pt x="91" y="262"/>
                        <a:pt x="109" y="260"/>
                        <a:pt x="129" y="255"/>
                      </a:cubicBezTo>
                      <a:cubicBezTo>
                        <a:pt x="258" y="228"/>
                        <a:pt x="394" y="208"/>
                        <a:pt x="523" y="201"/>
                      </a:cubicBezTo>
                      <a:cubicBezTo>
                        <a:pt x="540" y="200"/>
                        <a:pt x="556" y="200"/>
                        <a:pt x="571" y="200"/>
                      </a:cubicBezTo>
                      <a:cubicBezTo>
                        <a:pt x="606" y="200"/>
                        <a:pt x="639" y="201"/>
                        <a:pt x="669" y="201"/>
                      </a:cubicBezTo>
                      <a:cubicBezTo>
                        <a:pt x="748" y="201"/>
                        <a:pt x="808" y="192"/>
                        <a:pt x="830" y="126"/>
                      </a:cubicBezTo>
                      <a:cubicBezTo>
                        <a:pt x="859" y="38"/>
                        <a:pt x="757" y="1"/>
                        <a:pt x="615" y="1"/>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49"/>
                <p:cNvSpPr/>
                <p:nvPr/>
              </p:nvSpPr>
              <p:spPr>
                <a:xfrm>
                  <a:off x="3030799" y="2543255"/>
                  <a:ext cx="70829" cy="19163"/>
                </a:xfrm>
                <a:custGeom>
                  <a:avLst/>
                  <a:gdLst/>
                  <a:ahLst/>
                  <a:cxnLst/>
                  <a:rect l="l" t="t" r="r" b="b"/>
                  <a:pathLst>
                    <a:path w="876" h="237" extrusionOk="0">
                      <a:moveTo>
                        <a:pt x="347" y="1"/>
                      </a:moveTo>
                      <a:cubicBezTo>
                        <a:pt x="336" y="1"/>
                        <a:pt x="325" y="1"/>
                        <a:pt x="314" y="2"/>
                      </a:cubicBezTo>
                      <a:cubicBezTo>
                        <a:pt x="137" y="2"/>
                        <a:pt x="1" y="43"/>
                        <a:pt x="41" y="138"/>
                      </a:cubicBezTo>
                      <a:cubicBezTo>
                        <a:pt x="64" y="194"/>
                        <a:pt x="110" y="207"/>
                        <a:pt x="172" y="207"/>
                      </a:cubicBezTo>
                      <a:cubicBezTo>
                        <a:pt x="221" y="207"/>
                        <a:pt x="281" y="199"/>
                        <a:pt x="348" y="199"/>
                      </a:cubicBezTo>
                      <a:cubicBezTo>
                        <a:pt x="484" y="199"/>
                        <a:pt x="613" y="213"/>
                        <a:pt x="742" y="233"/>
                      </a:cubicBezTo>
                      <a:cubicBezTo>
                        <a:pt x="757" y="236"/>
                        <a:pt x="771" y="237"/>
                        <a:pt x="783" y="237"/>
                      </a:cubicBezTo>
                      <a:cubicBezTo>
                        <a:pt x="864" y="237"/>
                        <a:pt x="876" y="181"/>
                        <a:pt x="769" y="111"/>
                      </a:cubicBezTo>
                      <a:cubicBezTo>
                        <a:pt x="637" y="41"/>
                        <a:pt x="493" y="1"/>
                        <a:pt x="347" y="1"/>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49"/>
                <p:cNvSpPr/>
                <p:nvPr/>
              </p:nvSpPr>
              <p:spPr>
                <a:xfrm>
                  <a:off x="3004925" y="2619825"/>
                  <a:ext cx="31453" cy="53445"/>
                </a:xfrm>
                <a:custGeom>
                  <a:avLst/>
                  <a:gdLst/>
                  <a:ahLst/>
                  <a:cxnLst/>
                  <a:rect l="l" t="t" r="r" b="b"/>
                  <a:pathLst>
                    <a:path w="389" h="661" extrusionOk="0">
                      <a:moveTo>
                        <a:pt x="69" y="0"/>
                      </a:moveTo>
                      <a:cubicBezTo>
                        <a:pt x="49" y="0"/>
                        <a:pt x="35" y="7"/>
                        <a:pt x="35" y="28"/>
                      </a:cubicBezTo>
                      <a:cubicBezTo>
                        <a:pt x="35" y="41"/>
                        <a:pt x="49" y="55"/>
                        <a:pt x="62" y="55"/>
                      </a:cubicBezTo>
                      <a:cubicBezTo>
                        <a:pt x="212" y="68"/>
                        <a:pt x="327" y="198"/>
                        <a:pt x="321" y="347"/>
                      </a:cubicBezTo>
                      <a:cubicBezTo>
                        <a:pt x="308" y="489"/>
                        <a:pt x="191" y="600"/>
                        <a:pt x="52" y="600"/>
                      </a:cubicBezTo>
                      <a:cubicBezTo>
                        <a:pt x="44" y="600"/>
                        <a:pt x="36" y="600"/>
                        <a:pt x="28" y="599"/>
                      </a:cubicBezTo>
                      <a:cubicBezTo>
                        <a:pt x="14" y="599"/>
                        <a:pt x="1" y="613"/>
                        <a:pt x="1" y="626"/>
                      </a:cubicBezTo>
                      <a:cubicBezTo>
                        <a:pt x="1" y="640"/>
                        <a:pt x="8" y="654"/>
                        <a:pt x="28" y="660"/>
                      </a:cubicBezTo>
                      <a:lnTo>
                        <a:pt x="49" y="660"/>
                      </a:lnTo>
                      <a:lnTo>
                        <a:pt x="49" y="654"/>
                      </a:lnTo>
                      <a:cubicBezTo>
                        <a:pt x="219" y="654"/>
                        <a:pt x="361" y="524"/>
                        <a:pt x="375" y="347"/>
                      </a:cubicBezTo>
                      <a:cubicBezTo>
                        <a:pt x="389" y="171"/>
                        <a:pt x="246" y="7"/>
                        <a:pt x="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49"/>
                <p:cNvSpPr/>
                <p:nvPr/>
              </p:nvSpPr>
              <p:spPr>
                <a:xfrm>
                  <a:off x="2781038" y="2589666"/>
                  <a:ext cx="79885" cy="82391"/>
                </a:xfrm>
                <a:custGeom>
                  <a:avLst/>
                  <a:gdLst/>
                  <a:ahLst/>
                  <a:cxnLst/>
                  <a:rect l="l" t="t" r="r" b="b"/>
                  <a:pathLst>
                    <a:path w="988" h="1019" extrusionOk="0">
                      <a:moveTo>
                        <a:pt x="424" y="0"/>
                      </a:moveTo>
                      <a:cubicBezTo>
                        <a:pt x="380" y="0"/>
                        <a:pt x="336" y="9"/>
                        <a:pt x="293" y="26"/>
                      </a:cubicBezTo>
                      <a:cubicBezTo>
                        <a:pt x="82" y="122"/>
                        <a:pt x="1" y="407"/>
                        <a:pt x="116" y="673"/>
                      </a:cubicBezTo>
                      <a:cubicBezTo>
                        <a:pt x="204" y="885"/>
                        <a:pt x="386" y="1019"/>
                        <a:pt x="567" y="1019"/>
                      </a:cubicBezTo>
                      <a:cubicBezTo>
                        <a:pt x="613" y="1019"/>
                        <a:pt x="658" y="1010"/>
                        <a:pt x="702" y="993"/>
                      </a:cubicBezTo>
                      <a:cubicBezTo>
                        <a:pt x="913" y="904"/>
                        <a:pt x="987" y="612"/>
                        <a:pt x="878" y="353"/>
                      </a:cubicBezTo>
                      <a:cubicBezTo>
                        <a:pt x="786" y="135"/>
                        <a:pt x="602" y="0"/>
                        <a:pt x="424"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49"/>
                <p:cNvSpPr/>
                <p:nvPr/>
              </p:nvSpPr>
              <p:spPr>
                <a:xfrm>
                  <a:off x="2799230" y="2614569"/>
                  <a:ext cx="33717" cy="36142"/>
                </a:xfrm>
                <a:custGeom>
                  <a:avLst/>
                  <a:gdLst/>
                  <a:ahLst/>
                  <a:cxnLst/>
                  <a:rect l="l" t="t" r="r" b="b"/>
                  <a:pathLst>
                    <a:path w="417" h="447" extrusionOk="0">
                      <a:moveTo>
                        <a:pt x="192" y="0"/>
                      </a:moveTo>
                      <a:cubicBezTo>
                        <a:pt x="187" y="0"/>
                        <a:pt x="182" y="2"/>
                        <a:pt x="177" y="4"/>
                      </a:cubicBezTo>
                      <a:cubicBezTo>
                        <a:pt x="116" y="25"/>
                        <a:pt x="75" y="79"/>
                        <a:pt x="55" y="133"/>
                      </a:cubicBezTo>
                      <a:cubicBezTo>
                        <a:pt x="0" y="290"/>
                        <a:pt x="116" y="446"/>
                        <a:pt x="279" y="446"/>
                      </a:cubicBezTo>
                      <a:cubicBezTo>
                        <a:pt x="313" y="446"/>
                        <a:pt x="347" y="440"/>
                        <a:pt x="381" y="426"/>
                      </a:cubicBezTo>
                      <a:cubicBezTo>
                        <a:pt x="416" y="414"/>
                        <a:pt x="396" y="367"/>
                        <a:pt x="368" y="367"/>
                      </a:cubicBezTo>
                      <a:cubicBezTo>
                        <a:pt x="364" y="367"/>
                        <a:pt x="359" y="369"/>
                        <a:pt x="354" y="372"/>
                      </a:cubicBezTo>
                      <a:cubicBezTo>
                        <a:pt x="329" y="385"/>
                        <a:pt x="301" y="392"/>
                        <a:pt x="275" y="392"/>
                      </a:cubicBezTo>
                      <a:cubicBezTo>
                        <a:pt x="209" y="392"/>
                        <a:pt x="145" y="353"/>
                        <a:pt x="116" y="290"/>
                      </a:cubicBezTo>
                      <a:cubicBezTo>
                        <a:pt x="96" y="249"/>
                        <a:pt x="96" y="195"/>
                        <a:pt x="109" y="154"/>
                      </a:cubicBezTo>
                      <a:cubicBezTo>
                        <a:pt x="123" y="106"/>
                        <a:pt x="157" y="72"/>
                        <a:pt x="198" y="52"/>
                      </a:cubicBezTo>
                      <a:cubicBezTo>
                        <a:pt x="211" y="45"/>
                        <a:pt x="218" y="31"/>
                        <a:pt x="211" y="18"/>
                      </a:cubicBezTo>
                      <a:cubicBezTo>
                        <a:pt x="207" y="5"/>
                        <a:pt x="200" y="0"/>
                        <a:pt x="1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49"/>
                <p:cNvSpPr/>
                <p:nvPr/>
              </p:nvSpPr>
              <p:spPr>
                <a:xfrm>
                  <a:off x="2964255" y="2688066"/>
                  <a:ext cx="60560" cy="29755"/>
                </a:xfrm>
                <a:custGeom>
                  <a:avLst/>
                  <a:gdLst/>
                  <a:ahLst/>
                  <a:cxnLst/>
                  <a:rect l="l" t="t" r="r" b="b"/>
                  <a:pathLst>
                    <a:path w="749" h="368" extrusionOk="0">
                      <a:moveTo>
                        <a:pt x="0" y="0"/>
                      </a:moveTo>
                      <a:lnTo>
                        <a:pt x="0" y="0"/>
                      </a:lnTo>
                      <a:cubicBezTo>
                        <a:pt x="21" y="197"/>
                        <a:pt x="177" y="347"/>
                        <a:pt x="375" y="367"/>
                      </a:cubicBezTo>
                      <a:cubicBezTo>
                        <a:pt x="381" y="368"/>
                        <a:pt x="387" y="368"/>
                        <a:pt x="392" y="368"/>
                      </a:cubicBezTo>
                      <a:cubicBezTo>
                        <a:pt x="645" y="368"/>
                        <a:pt x="749" y="89"/>
                        <a:pt x="749" y="89"/>
                      </a:cubicBezTo>
                      <a:lnTo>
                        <a:pt x="749" y="89"/>
                      </a:lnTo>
                      <a:cubicBezTo>
                        <a:pt x="724" y="90"/>
                        <a:pt x="697" y="91"/>
                        <a:pt x="670" y="91"/>
                      </a:cubicBezTo>
                      <a:cubicBezTo>
                        <a:pt x="381" y="91"/>
                        <a:pt x="0" y="0"/>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49"/>
                <p:cNvSpPr/>
                <p:nvPr/>
              </p:nvSpPr>
              <p:spPr>
                <a:xfrm>
                  <a:off x="2964255" y="2688066"/>
                  <a:ext cx="60560" cy="13341"/>
                </a:xfrm>
                <a:custGeom>
                  <a:avLst/>
                  <a:gdLst/>
                  <a:ahLst/>
                  <a:cxnLst/>
                  <a:rect l="l" t="t" r="r" b="b"/>
                  <a:pathLst>
                    <a:path w="749" h="165" extrusionOk="0">
                      <a:moveTo>
                        <a:pt x="0" y="0"/>
                      </a:moveTo>
                      <a:lnTo>
                        <a:pt x="0" y="0"/>
                      </a:lnTo>
                      <a:cubicBezTo>
                        <a:pt x="130" y="89"/>
                        <a:pt x="279" y="150"/>
                        <a:pt x="436" y="163"/>
                      </a:cubicBezTo>
                      <a:cubicBezTo>
                        <a:pt x="451" y="164"/>
                        <a:pt x="466" y="165"/>
                        <a:pt x="480" y="165"/>
                      </a:cubicBezTo>
                      <a:cubicBezTo>
                        <a:pt x="689" y="165"/>
                        <a:pt x="749" y="75"/>
                        <a:pt x="749" y="75"/>
                      </a:cubicBezTo>
                      <a:lnTo>
                        <a:pt x="749" y="75"/>
                      </a:lnTo>
                      <a:cubicBezTo>
                        <a:pt x="723" y="76"/>
                        <a:pt x="698" y="76"/>
                        <a:pt x="673" y="76"/>
                      </a:cubicBezTo>
                      <a:cubicBezTo>
                        <a:pt x="446" y="76"/>
                        <a:pt x="221" y="49"/>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49"/>
                <p:cNvSpPr/>
                <p:nvPr/>
              </p:nvSpPr>
              <p:spPr>
                <a:xfrm>
                  <a:off x="2781038" y="2409683"/>
                  <a:ext cx="315335" cy="295444"/>
                </a:xfrm>
                <a:custGeom>
                  <a:avLst/>
                  <a:gdLst/>
                  <a:ahLst/>
                  <a:cxnLst/>
                  <a:rect l="l" t="t" r="r" b="b"/>
                  <a:pathLst>
                    <a:path w="3900" h="3654" extrusionOk="0">
                      <a:moveTo>
                        <a:pt x="3899" y="2314"/>
                      </a:moveTo>
                      <a:cubicBezTo>
                        <a:pt x="3899" y="2314"/>
                        <a:pt x="3899" y="2314"/>
                        <a:pt x="3899" y="2314"/>
                      </a:cubicBezTo>
                      <a:cubicBezTo>
                        <a:pt x="3899" y="2314"/>
                        <a:pt x="3899" y="2314"/>
                        <a:pt x="3899" y="2314"/>
                      </a:cubicBezTo>
                      <a:cubicBezTo>
                        <a:pt x="3899" y="2314"/>
                        <a:pt x="3899" y="2314"/>
                        <a:pt x="3899" y="2314"/>
                      </a:cubicBezTo>
                      <a:close/>
                      <a:moveTo>
                        <a:pt x="2062" y="0"/>
                      </a:moveTo>
                      <a:cubicBezTo>
                        <a:pt x="1511" y="0"/>
                        <a:pt x="572" y="109"/>
                        <a:pt x="232" y="524"/>
                      </a:cubicBezTo>
                      <a:cubicBezTo>
                        <a:pt x="110" y="681"/>
                        <a:pt x="151" y="1239"/>
                        <a:pt x="137" y="1436"/>
                      </a:cubicBezTo>
                      <a:cubicBezTo>
                        <a:pt x="123" y="1586"/>
                        <a:pt x="212" y="1817"/>
                        <a:pt x="164" y="1967"/>
                      </a:cubicBezTo>
                      <a:cubicBezTo>
                        <a:pt x="110" y="2123"/>
                        <a:pt x="69" y="2286"/>
                        <a:pt x="35" y="2450"/>
                      </a:cubicBezTo>
                      <a:cubicBezTo>
                        <a:pt x="14" y="2531"/>
                        <a:pt x="1" y="2620"/>
                        <a:pt x="1" y="2708"/>
                      </a:cubicBezTo>
                      <a:cubicBezTo>
                        <a:pt x="1" y="2810"/>
                        <a:pt x="14" y="2912"/>
                        <a:pt x="42" y="3014"/>
                      </a:cubicBezTo>
                      <a:cubicBezTo>
                        <a:pt x="55" y="3089"/>
                        <a:pt x="89" y="3151"/>
                        <a:pt x="110" y="3219"/>
                      </a:cubicBezTo>
                      <a:cubicBezTo>
                        <a:pt x="130" y="3307"/>
                        <a:pt x="110" y="3395"/>
                        <a:pt x="137" y="3484"/>
                      </a:cubicBezTo>
                      <a:cubicBezTo>
                        <a:pt x="151" y="3579"/>
                        <a:pt x="232" y="3647"/>
                        <a:pt x="327" y="3654"/>
                      </a:cubicBezTo>
                      <a:cubicBezTo>
                        <a:pt x="389" y="3640"/>
                        <a:pt x="450" y="3600"/>
                        <a:pt x="484" y="3545"/>
                      </a:cubicBezTo>
                      <a:cubicBezTo>
                        <a:pt x="654" y="3314"/>
                        <a:pt x="736" y="3035"/>
                        <a:pt x="729" y="2749"/>
                      </a:cubicBezTo>
                      <a:cubicBezTo>
                        <a:pt x="729" y="2525"/>
                        <a:pt x="708" y="2300"/>
                        <a:pt x="688" y="2069"/>
                      </a:cubicBezTo>
                      <a:cubicBezTo>
                        <a:pt x="674" y="2014"/>
                        <a:pt x="695" y="1960"/>
                        <a:pt x="736" y="1919"/>
                      </a:cubicBezTo>
                      <a:cubicBezTo>
                        <a:pt x="858" y="1790"/>
                        <a:pt x="1008" y="1688"/>
                        <a:pt x="1171" y="1606"/>
                      </a:cubicBezTo>
                      <a:cubicBezTo>
                        <a:pt x="1246" y="1572"/>
                        <a:pt x="1334" y="1538"/>
                        <a:pt x="1416" y="1518"/>
                      </a:cubicBezTo>
                      <a:cubicBezTo>
                        <a:pt x="1484" y="1511"/>
                        <a:pt x="1552" y="1490"/>
                        <a:pt x="1613" y="1470"/>
                      </a:cubicBezTo>
                      <a:cubicBezTo>
                        <a:pt x="1668" y="1429"/>
                        <a:pt x="1668" y="994"/>
                        <a:pt x="1668" y="994"/>
                      </a:cubicBezTo>
                      <a:cubicBezTo>
                        <a:pt x="1668" y="994"/>
                        <a:pt x="1743" y="1395"/>
                        <a:pt x="1783" y="1436"/>
                      </a:cubicBezTo>
                      <a:cubicBezTo>
                        <a:pt x="1814" y="1467"/>
                        <a:pt x="1963" y="1470"/>
                        <a:pt x="2128" y="1470"/>
                      </a:cubicBezTo>
                      <a:cubicBezTo>
                        <a:pt x="2183" y="1470"/>
                        <a:pt x="2239" y="1470"/>
                        <a:pt x="2294" y="1470"/>
                      </a:cubicBezTo>
                      <a:cubicBezTo>
                        <a:pt x="2327" y="1469"/>
                        <a:pt x="2363" y="1469"/>
                        <a:pt x="2400" y="1469"/>
                      </a:cubicBezTo>
                      <a:cubicBezTo>
                        <a:pt x="2492" y="1469"/>
                        <a:pt x="2588" y="1471"/>
                        <a:pt x="2666" y="1471"/>
                      </a:cubicBezTo>
                      <a:cubicBezTo>
                        <a:pt x="2750" y="1471"/>
                        <a:pt x="2813" y="1468"/>
                        <a:pt x="2831" y="1456"/>
                      </a:cubicBezTo>
                      <a:cubicBezTo>
                        <a:pt x="2879" y="1429"/>
                        <a:pt x="2906" y="1211"/>
                        <a:pt x="2906" y="1211"/>
                      </a:cubicBezTo>
                      <a:cubicBezTo>
                        <a:pt x="2920" y="1300"/>
                        <a:pt x="2940" y="1382"/>
                        <a:pt x="2981" y="1463"/>
                      </a:cubicBezTo>
                      <a:cubicBezTo>
                        <a:pt x="3001" y="1488"/>
                        <a:pt x="3132" y="1500"/>
                        <a:pt x="3242" y="1500"/>
                      </a:cubicBezTo>
                      <a:cubicBezTo>
                        <a:pt x="3315" y="1500"/>
                        <a:pt x="3379" y="1495"/>
                        <a:pt x="3396" y="1484"/>
                      </a:cubicBezTo>
                      <a:cubicBezTo>
                        <a:pt x="3430" y="1463"/>
                        <a:pt x="3471" y="1157"/>
                        <a:pt x="3471" y="1157"/>
                      </a:cubicBezTo>
                      <a:cubicBezTo>
                        <a:pt x="3471" y="1157"/>
                        <a:pt x="3593" y="1592"/>
                        <a:pt x="3620" y="1729"/>
                      </a:cubicBezTo>
                      <a:cubicBezTo>
                        <a:pt x="3648" y="1858"/>
                        <a:pt x="3736" y="2157"/>
                        <a:pt x="3899" y="2314"/>
                      </a:cubicBezTo>
                      <a:lnTo>
                        <a:pt x="3899" y="2314"/>
                      </a:lnTo>
                      <a:cubicBezTo>
                        <a:pt x="3898" y="2306"/>
                        <a:pt x="3817" y="1081"/>
                        <a:pt x="3654" y="865"/>
                      </a:cubicBezTo>
                      <a:cubicBezTo>
                        <a:pt x="3328" y="409"/>
                        <a:pt x="2641" y="0"/>
                        <a:pt x="2062" y="0"/>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49"/>
                <p:cNvSpPr/>
                <p:nvPr/>
              </p:nvSpPr>
              <p:spPr>
                <a:xfrm>
                  <a:off x="2874021" y="2400627"/>
                  <a:ext cx="44632" cy="92336"/>
                </a:xfrm>
                <a:custGeom>
                  <a:avLst/>
                  <a:gdLst/>
                  <a:ahLst/>
                  <a:cxnLst/>
                  <a:rect l="l" t="t" r="r" b="b"/>
                  <a:pathLst>
                    <a:path w="552" h="1142" extrusionOk="0">
                      <a:moveTo>
                        <a:pt x="33" y="1"/>
                      </a:moveTo>
                      <a:cubicBezTo>
                        <a:pt x="21" y="1"/>
                        <a:pt x="12" y="7"/>
                        <a:pt x="7" y="17"/>
                      </a:cubicBezTo>
                      <a:cubicBezTo>
                        <a:pt x="1" y="31"/>
                        <a:pt x="7" y="51"/>
                        <a:pt x="21" y="58"/>
                      </a:cubicBezTo>
                      <a:cubicBezTo>
                        <a:pt x="130" y="112"/>
                        <a:pt x="212" y="208"/>
                        <a:pt x="259" y="323"/>
                      </a:cubicBezTo>
                      <a:cubicBezTo>
                        <a:pt x="266" y="351"/>
                        <a:pt x="273" y="385"/>
                        <a:pt x="286" y="412"/>
                      </a:cubicBezTo>
                      <a:cubicBezTo>
                        <a:pt x="293" y="466"/>
                        <a:pt x="307" y="514"/>
                        <a:pt x="334" y="555"/>
                      </a:cubicBezTo>
                      <a:cubicBezTo>
                        <a:pt x="341" y="582"/>
                        <a:pt x="361" y="609"/>
                        <a:pt x="375" y="636"/>
                      </a:cubicBezTo>
                      <a:cubicBezTo>
                        <a:pt x="395" y="657"/>
                        <a:pt x="409" y="684"/>
                        <a:pt x="422" y="711"/>
                      </a:cubicBezTo>
                      <a:cubicBezTo>
                        <a:pt x="470" y="840"/>
                        <a:pt x="490" y="977"/>
                        <a:pt x="490" y="1113"/>
                      </a:cubicBezTo>
                      <a:cubicBezTo>
                        <a:pt x="490" y="1126"/>
                        <a:pt x="504" y="1140"/>
                        <a:pt x="525" y="1140"/>
                      </a:cubicBezTo>
                      <a:cubicBezTo>
                        <a:pt x="526" y="1141"/>
                        <a:pt x="528" y="1141"/>
                        <a:pt x="530" y="1141"/>
                      </a:cubicBezTo>
                      <a:cubicBezTo>
                        <a:pt x="542" y="1141"/>
                        <a:pt x="552" y="1124"/>
                        <a:pt x="552" y="1113"/>
                      </a:cubicBezTo>
                      <a:cubicBezTo>
                        <a:pt x="552" y="970"/>
                        <a:pt x="525" y="827"/>
                        <a:pt x="477" y="684"/>
                      </a:cubicBezTo>
                      <a:cubicBezTo>
                        <a:pt x="463" y="657"/>
                        <a:pt x="443" y="630"/>
                        <a:pt x="429" y="602"/>
                      </a:cubicBezTo>
                      <a:cubicBezTo>
                        <a:pt x="409" y="582"/>
                        <a:pt x="395" y="555"/>
                        <a:pt x="382" y="527"/>
                      </a:cubicBezTo>
                      <a:cubicBezTo>
                        <a:pt x="368" y="487"/>
                        <a:pt x="354" y="446"/>
                        <a:pt x="341" y="398"/>
                      </a:cubicBezTo>
                      <a:cubicBezTo>
                        <a:pt x="334" y="364"/>
                        <a:pt x="327" y="337"/>
                        <a:pt x="314" y="303"/>
                      </a:cubicBezTo>
                      <a:cubicBezTo>
                        <a:pt x="266" y="167"/>
                        <a:pt x="171" y="65"/>
                        <a:pt x="48" y="4"/>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49"/>
                <p:cNvSpPr/>
                <p:nvPr/>
              </p:nvSpPr>
              <p:spPr>
                <a:xfrm>
                  <a:off x="2783787" y="2535089"/>
                  <a:ext cx="29835" cy="170038"/>
                </a:xfrm>
                <a:custGeom>
                  <a:avLst/>
                  <a:gdLst/>
                  <a:ahLst/>
                  <a:cxnLst/>
                  <a:rect l="l" t="t" r="r" b="b"/>
                  <a:pathLst>
                    <a:path w="369" h="2103" extrusionOk="0">
                      <a:moveTo>
                        <a:pt x="259" y="1"/>
                      </a:moveTo>
                      <a:cubicBezTo>
                        <a:pt x="246" y="1"/>
                        <a:pt x="232" y="7"/>
                        <a:pt x="225" y="28"/>
                      </a:cubicBezTo>
                      <a:cubicBezTo>
                        <a:pt x="219" y="184"/>
                        <a:pt x="232" y="341"/>
                        <a:pt x="266" y="497"/>
                      </a:cubicBezTo>
                      <a:cubicBezTo>
                        <a:pt x="293" y="620"/>
                        <a:pt x="307" y="756"/>
                        <a:pt x="307" y="885"/>
                      </a:cubicBezTo>
                      <a:cubicBezTo>
                        <a:pt x="300" y="1089"/>
                        <a:pt x="205" y="1259"/>
                        <a:pt x="117" y="1423"/>
                      </a:cubicBezTo>
                      <a:cubicBezTo>
                        <a:pt x="1" y="1634"/>
                        <a:pt x="8" y="1865"/>
                        <a:pt x="28" y="2076"/>
                      </a:cubicBezTo>
                      <a:cubicBezTo>
                        <a:pt x="28" y="2089"/>
                        <a:pt x="42" y="2103"/>
                        <a:pt x="55" y="2103"/>
                      </a:cubicBezTo>
                      <a:cubicBezTo>
                        <a:pt x="69" y="2103"/>
                        <a:pt x="82" y="2089"/>
                        <a:pt x="82" y="2069"/>
                      </a:cubicBezTo>
                      <a:cubicBezTo>
                        <a:pt x="62" y="1865"/>
                        <a:pt x="55" y="1647"/>
                        <a:pt x="164" y="1450"/>
                      </a:cubicBezTo>
                      <a:cubicBezTo>
                        <a:pt x="280" y="1280"/>
                        <a:pt x="348" y="1089"/>
                        <a:pt x="361" y="885"/>
                      </a:cubicBezTo>
                      <a:cubicBezTo>
                        <a:pt x="368" y="749"/>
                        <a:pt x="348" y="620"/>
                        <a:pt x="321" y="484"/>
                      </a:cubicBezTo>
                      <a:cubicBezTo>
                        <a:pt x="293" y="334"/>
                        <a:pt x="280" y="184"/>
                        <a:pt x="287" y="35"/>
                      </a:cubicBezTo>
                      <a:cubicBezTo>
                        <a:pt x="287" y="14"/>
                        <a:pt x="280" y="1"/>
                        <a:pt x="2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49"/>
                <p:cNvSpPr/>
                <p:nvPr/>
              </p:nvSpPr>
              <p:spPr>
                <a:xfrm>
                  <a:off x="2754113" y="2728575"/>
                  <a:ext cx="7196" cy="33231"/>
                </a:xfrm>
                <a:custGeom>
                  <a:avLst/>
                  <a:gdLst/>
                  <a:ahLst/>
                  <a:cxnLst/>
                  <a:rect l="l" t="t" r="r" b="b"/>
                  <a:pathLst>
                    <a:path w="89" h="411" extrusionOk="0">
                      <a:moveTo>
                        <a:pt x="38" y="1"/>
                      </a:moveTo>
                      <a:cubicBezTo>
                        <a:pt x="35" y="1"/>
                        <a:pt x="31" y="1"/>
                        <a:pt x="28" y="3"/>
                      </a:cubicBezTo>
                      <a:cubicBezTo>
                        <a:pt x="14" y="3"/>
                        <a:pt x="0" y="16"/>
                        <a:pt x="0" y="30"/>
                      </a:cubicBezTo>
                      <a:cubicBezTo>
                        <a:pt x="0" y="37"/>
                        <a:pt x="14" y="234"/>
                        <a:pt x="28" y="384"/>
                      </a:cubicBezTo>
                      <a:cubicBezTo>
                        <a:pt x="28" y="397"/>
                        <a:pt x="41" y="404"/>
                        <a:pt x="55" y="404"/>
                      </a:cubicBezTo>
                      <a:lnTo>
                        <a:pt x="62" y="411"/>
                      </a:lnTo>
                      <a:cubicBezTo>
                        <a:pt x="75" y="404"/>
                        <a:pt x="89" y="390"/>
                        <a:pt x="89" y="377"/>
                      </a:cubicBezTo>
                      <a:cubicBezTo>
                        <a:pt x="68" y="227"/>
                        <a:pt x="62" y="30"/>
                        <a:pt x="62" y="30"/>
                      </a:cubicBezTo>
                      <a:cubicBezTo>
                        <a:pt x="62" y="13"/>
                        <a:pt x="52" y="1"/>
                        <a:pt x="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49"/>
                <p:cNvSpPr/>
                <p:nvPr/>
              </p:nvSpPr>
              <p:spPr>
                <a:xfrm>
                  <a:off x="3008806" y="2475498"/>
                  <a:ext cx="9945" cy="29997"/>
                </a:xfrm>
                <a:custGeom>
                  <a:avLst/>
                  <a:gdLst/>
                  <a:ahLst/>
                  <a:cxnLst/>
                  <a:rect l="l" t="t" r="r" b="b"/>
                  <a:pathLst>
                    <a:path w="123" h="371" extrusionOk="0">
                      <a:moveTo>
                        <a:pt x="39" y="0"/>
                      </a:moveTo>
                      <a:cubicBezTo>
                        <a:pt x="35" y="0"/>
                        <a:pt x="31" y="1"/>
                        <a:pt x="28" y="3"/>
                      </a:cubicBezTo>
                      <a:cubicBezTo>
                        <a:pt x="14" y="3"/>
                        <a:pt x="1" y="23"/>
                        <a:pt x="7" y="37"/>
                      </a:cubicBezTo>
                      <a:cubicBezTo>
                        <a:pt x="41" y="139"/>
                        <a:pt x="55" y="241"/>
                        <a:pt x="62" y="343"/>
                      </a:cubicBezTo>
                      <a:cubicBezTo>
                        <a:pt x="62" y="357"/>
                        <a:pt x="75" y="370"/>
                        <a:pt x="89" y="370"/>
                      </a:cubicBezTo>
                      <a:cubicBezTo>
                        <a:pt x="109" y="370"/>
                        <a:pt x="123" y="357"/>
                        <a:pt x="123" y="343"/>
                      </a:cubicBezTo>
                      <a:cubicBezTo>
                        <a:pt x="116" y="234"/>
                        <a:pt x="96" y="125"/>
                        <a:pt x="69" y="23"/>
                      </a:cubicBezTo>
                      <a:cubicBezTo>
                        <a:pt x="63" y="8"/>
                        <a:pt x="51" y="0"/>
                        <a:pt x="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49"/>
                <p:cNvSpPr/>
                <p:nvPr/>
              </p:nvSpPr>
              <p:spPr>
                <a:xfrm>
                  <a:off x="3090227" y="2679253"/>
                  <a:ext cx="12694" cy="66625"/>
                </a:xfrm>
                <a:custGeom>
                  <a:avLst/>
                  <a:gdLst/>
                  <a:ahLst/>
                  <a:cxnLst/>
                  <a:rect l="l" t="t" r="r" b="b"/>
                  <a:pathLst>
                    <a:path w="157" h="824" extrusionOk="0">
                      <a:moveTo>
                        <a:pt x="41" y="0"/>
                      </a:moveTo>
                      <a:cubicBezTo>
                        <a:pt x="28" y="14"/>
                        <a:pt x="21" y="27"/>
                        <a:pt x="28" y="41"/>
                      </a:cubicBezTo>
                      <a:cubicBezTo>
                        <a:pt x="68" y="123"/>
                        <a:pt x="89" y="204"/>
                        <a:pt x="96" y="286"/>
                      </a:cubicBezTo>
                      <a:cubicBezTo>
                        <a:pt x="89" y="347"/>
                        <a:pt x="75" y="408"/>
                        <a:pt x="55" y="470"/>
                      </a:cubicBezTo>
                      <a:cubicBezTo>
                        <a:pt x="41" y="504"/>
                        <a:pt x="28" y="538"/>
                        <a:pt x="21" y="579"/>
                      </a:cubicBezTo>
                      <a:cubicBezTo>
                        <a:pt x="0" y="647"/>
                        <a:pt x="0" y="728"/>
                        <a:pt x="14" y="803"/>
                      </a:cubicBezTo>
                      <a:cubicBezTo>
                        <a:pt x="14" y="817"/>
                        <a:pt x="28" y="823"/>
                        <a:pt x="41" y="823"/>
                      </a:cubicBezTo>
                      <a:lnTo>
                        <a:pt x="48" y="823"/>
                      </a:lnTo>
                      <a:cubicBezTo>
                        <a:pt x="62" y="823"/>
                        <a:pt x="75" y="810"/>
                        <a:pt x="68" y="789"/>
                      </a:cubicBezTo>
                      <a:cubicBezTo>
                        <a:pt x="62" y="721"/>
                        <a:pt x="62" y="653"/>
                        <a:pt x="82" y="592"/>
                      </a:cubicBezTo>
                      <a:cubicBezTo>
                        <a:pt x="89" y="558"/>
                        <a:pt x="96" y="524"/>
                        <a:pt x="109" y="490"/>
                      </a:cubicBezTo>
                      <a:cubicBezTo>
                        <a:pt x="137" y="422"/>
                        <a:pt x="150" y="354"/>
                        <a:pt x="157" y="293"/>
                      </a:cubicBezTo>
                      <a:cubicBezTo>
                        <a:pt x="150" y="198"/>
                        <a:pt x="123" y="102"/>
                        <a:pt x="82" y="21"/>
                      </a:cubicBezTo>
                      <a:cubicBezTo>
                        <a:pt x="75" y="7"/>
                        <a:pt x="55" y="0"/>
                        <a:pt x="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49"/>
                <p:cNvSpPr/>
                <p:nvPr/>
              </p:nvSpPr>
              <p:spPr>
                <a:xfrm>
                  <a:off x="3022551" y="4455476"/>
                  <a:ext cx="79319" cy="85949"/>
                </a:xfrm>
                <a:custGeom>
                  <a:avLst/>
                  <a:gdLst/>
                  <a:ahLst/>
                  <a:cxnLst/>
                  <a:rect l="l" t="t" r="r" b="b"/>
                  <a:pathLst>
                    <a:path w="981" h="1063" extrusionOk="0">
                      <a:moveTo>
                        <a:pt x="980" y="1"/>
                      </a:moveTo>
                      <a:lnTo>
                        <a:pt x="1" y="191"/>
                      </a:lnTo>
                      <a:cubicBezTo>
                        <a:pt x="1" y="191"/>
                        <a:pt x="75" y="960"/>
                        <a:pt x="82" y="1062"/>
                      </a:cubicBezTo>
                      <a:lnTo>
                        <a:pt x="933" y="1062"/>
                      </a:lnTo>
                      <a:cubicBezTo>
                        <a:pt x="919" y="1001"/>
                        <a:pt x="980" y="1"/>
                        <a:pt x="980"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49"/>
                <p:cNvSpPr/>
                <p:nvPr/>
              </p:nvSpPr>
              <p:spPr>
                <a:xfrm>
                  <a:off x="2677058" y="4438981"/>
                  <a:ext cx="83766" cy="106243"/>
                </a:xfrm>
                <a:custGeom>
                  <a:avLst/>
                  <a:gdLst/>
                  <a:ahLst/>
                  <a:cxnLst/>
                  <a:rect l="l" t="t" r="r" b="b"/>
                  <a:pathLst>
                    <a:path w="1036" h="1314" extrusionOk="0">
                      <a:moveTo>
                        <a:pt x="1035" y="1"/>
                      </a:moveTo>
                      <a:lnTo>
                        <a:pt x="55" y="178"/>
                      </a:lnTo>
                      <a:cubicBezTo>
                        <a:pt x="55" y="178"/>
                        <a:pt x="1" y="1205"/>
                        <a:pt x="8" y="1300"/>
                      </a:cubicBezTo>
                      <a:lnTo>
                        <a:pt x="858" y="1314"/>
                      </a:lnTo>
                      <a:cubicBezTo>
                        <a:pt x="845" y="1253"/>
                        <a:pt x="1035" y="1"/>
                        <a:pt x="1035"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49"/>
                <p:cNvSpPr/>
                <p:nvPr/>
              </p:nvSpPr>
              <p:spPr>
                <a:xfrm>
                  <a:off x="2651750" y="3427243"/>
                  <a:ext cx="497986" cy="1078929"/>
                </a:xfrm>
                <a:custGeom>
                  <a:avLst/>
                  <a:gdLst/>
                  <a:ahLst/>
                  <a:cxnLst/>
                  <a:rect l="l" t="t" r="r" b="b"/>
                  <a:pathLst>
                    <a:path w="6159" h="13344" extrusionOk="0">
                      <a:moveTo>
                        <a:pt x="2678" y="0"/>
                      </a:moveTo>
                      <a:cubicBezTo>
                        <a:pt x="1407" y="0"/>
                        <a:pt x="253" y="81"/>
                        <a:pt x="226" y="315"/>
                      </a:cubicBezTo>
                      <a:cubicBezTo>
                        <a:pt x="62" y="1628"/>
                        <a:pt x="1" y="12963"/>
                        <a:pt x="157" y="13174"/>
                      </a:cubicBezTo>
                      <a:cubicBezTo>
                        <a:pt x="248" y="13287"/>
                        <a:pt x="585" y="13344"/>
                        <a:pt x="887" y="13344"/>
                      </a:cubicBezTo>
                      <a:cubicBezTo>
                        <a:pt x="1128" y="13344"/>
                        <a:pt x="1348" y="13307"/>
                        <a:pt x="1403" y="13235"/>
                      </a:cubicBezTo>
                      <a:cubicBezTo>
                        <a:pt x="1566" y="13031"/>
                        <a:pt x="1573" y="12582"/>
                        <a:pt x="1613" y="12337"/>
                      </a:cubicBezTo>
                      <a:cubicBezTo>
                        <a:pt x="1702" y="11861"/>
                        <a:pt x="1811" y="11391"/>
                        <a:pt x="1920" y="10929"/>
                      </a:cubicBezTo>
                      <a:lnTo>
                        <a:pt x="2709" y="7547"/>
                      </a:lnTo>
                      <a:cubicBezTo>
                        <a:pt x="2899" y="6751"/>
                        <a:pt x="3199" y="5424"/>
                        <a:pt x="3376" y="4622"/>
                      </a:cubicBezTo>
                      <a:cubicBezTo>
                        <a:pt x="3396" y="4785"/>
                        <a:pt x="3416" y="4948"/>
                        <a:pt x="3437" y="5118"/>
                      </a:cubicBezTo>
                      <a:cubicBezTo>
                        <a:pt x="3566" y="6159"/>
                        <a:pt x="3682" y="7744"/>
                        <a:pt x="3804" y="8785"/>
                      </a:cubicBezTo>
                      <a:lnTo>
                        <a:pt x="3981" y="10391"/>
                      </a:lnTo>
                      <a:cubicBezTo>
                        <a:pt x="4001" y="10588"/>
                        <a:pt x="4029" y="10792"/>
                        <a:pt x="4042" y="10990"/>
                      </a:cubicBezTo>
                      <a:cubicBezTo>
                        <a:pt x="4063" y="11207"/>
                        <a:pt x="4083" y="11432"/>
                        <a:pt x="4110" y="11650"/>
                      </a:cubicBezTo>
                      <a:cubicBezTo>
                        <a:pt x="4158" y="11963"/>
                        <a:pt x="4219" y="12269"/>
                        <a:pt x="4301" y="12575"/>
                      </a:cubicBezTo>
                      <a:cubicBezTo>
                        <a:pt x="4328" y="12684"/>
                        <a:pt x="4355" y="13126"/>
                        <a:pt x="4457" y="13187"/>
                      </a:cubicBezTo>
                      <a:cubicBezTo>
                        <a:pt x="4542" y="13242"/>
                        <a:pt x="4818" y="13277"/>
                        <a:pt x="5093" y="13277"/>
                      </a:cubicBezTo>
                      <a:cubicBezTo>
                        <a:pt x="5369" y="13277"/>
                        <a:pt x="5645" y="13242"/>
                        <a:pt x="5730" y="13153"/>
                      </a:cubicBezTo>
                      <a:cubicBezTo>
                        <a:pt x="5845" y="13031"/>
                        <a:pt x="5791" y="12629"/>
                        <a:pt x="5804" y="12473"/>
                      </a:cubicBezTo>
                      <a:cubicBezTo>
                        <a:pt x="5825" y="12065"/>
                        <a:pt x="5872" y="11663"/>
                        <a:pt x="5893" y="11255"/>
                      </a:cubicBezTo>
                      <a:cubicBezTo>
                        <a:pt x="5941" y="10452"/>
                        <a:pt x="5961" y="9649"/>
                        <a:pt x="5954" y="8847"/>
                      </a:cubicBezTo>
                      <a:cubicBezTo>
                        <a:pt x="5947" y="8228"/>
                        <a:pt x="6056" y="7608"/>
                        <a:pt x="6056" y="6989"/>
                      </a:cubicBezTo>
                      <a:cubicBezTo>
                        <a:pt x="6049" y="6323"/>
                        <a:pt x="6077" y="5656"/>
                        <a:pt x="6104" y="4982"/>
                      </a:cubicBezTo>
                      <a:lnTo>
                        <a:pt x="6124" y="4520"/>
                      </a:lnTo>
                      <a:cubicBezTo>
                        <a:pt x="6158" y="3703"/>
                        <a:pt x="6138" y="1179"/>
                        <a:pt x="6022" y="233"/>
                      </a:cubicBezTo>
                      <a:cubicBezTo>
                        <a:pt x="6007" y="124"/>
                        <a:pt x="4252" y="0"/>
                        <a:pt x="267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49"/>
                <p:cNvSpPr/>
                <p:nvPr/>
              </p:nvSpPr>
              <p:spPr>
                <a:xfrm>
                  <a:off x="2674147" y="3501063"/>
                  <a:ext cx="461278" cy="23205"/>
                </a:xfrm>
                <a:custGeom>
                  <a:avLst/>
                  <a:gdLst/>
                  <a:ahLst/>
                  <a:cxnLst/>
                  <a:rect l="l" t="t" r="r" b="b"/>
                  <a:pathLst>
                    <a:path w="5705" h="287" extrusionOk="0">
                      <a:moveTo>
                        <a:pt x="5657" y="1"/>
                      </a:moveTo>
                      <a:cubicBezTo>
                        <a:pt x="5650" y="1"/>
                        <a:pt x="4847" y="130"/>
                        <a:pt x="3378" y="191"/>
                      </a:cubicBezTo>
                      <a:cubicBezTo>
                        <a:pt x="3118" y="203"/>
                        <a:pt x="2847" y="209"/>
                        <a:pt x="2554" y="209"/>
                      </a:cubicBezTo>
                      <a:cubicBezTo>
                        <a:pt x="2179" y="209"/>
                        <a:pt x="1769" y="200"/>
                        <a:pt x="1302" y="184"/>
                      </a:cubicBezTo>
                      <a:cubicBezTo>
                        <a:pt x="887" y="171"/>
                        <a:pt x="472" y="137"/>
                        <a:pt x="64" y="69"/>
                      </a:cubicBezTo>
                      <a:cubicBezTo>
                        <a:pt x="60" y="68"/>
                        <a:pt x="56" y="67"/>
                        <a:pt x="52" y="67"/>
                      </a:cubicBezTo>
                      <a:cubicBezTo>
                        <a:pt x="8" y="67"/>
                        <a:pt x="0" y="137"/>
                        <a:pt x="51" y="144"/>
                      </a:cubicBezTo>
                      <a:cubicBezTo>
                        <a:pt x="466" y="212"/>
                        <a:pt x="881" y="252"/>
                        <a:pt x="1302" y="259"/>
                      </a:cubicBezTo>
                      <a:cubicBezTo>
                        <a:pt x="1751" y="280"/>
                        <a:pt x="2160" y="286"/>
                        <a:pt x="2527" y="286"/>
                      </a:cubicBezTo>
                      <a:cubicBezTo>
                        <a:pt x="2833" y="286"/>
                        <a:pt x="3112" y="280"/>
                        <a:pt x="3378" y="273"/>
                      </a:cubicBezTo>
                      <a:cubicBezTo>
                        <a:pt x="4861" y="205"/>
                        <a:pt x="5657" y="82"/>
                        <a:pt x="5670" y="82"/>
                      </a:cubicBezTo>
                      <a:cubicBezTo>
                        <a:pt x="5691" y="76"/>
                        <a:pt x="5704" y="55"/>
                        <a:pt x="5698" y="35"/>
                      </a:cubicBezTo>
                      <a:cubicBezTo>
                        <a:pt x="5698" y="14"/>
                        <a:pt x="5677" y="1"/>
                        <a:pt x="56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49"/>
                <p:cNvSpPr/>
                <p:nvPr/>
              </p:nvSpPr>
              <p:spPr>
                <a:xfrm>
                  <a:off x="2675441" y="3513192"/>
                  <a:ext cx="45764" cy="978669"/>
                </a:xfrm>
                <a:custGeom>
                  <a:avLst/>
                  <a:gdLst/>
                  <a:ahLst/>
                  <a:cxnLst/>
                  <a:rect l="l" t="t" r="r" b="b"/>
                  <a:pathLst>
                    <a:path w="566" h="12104" extrusionOk="0">
                      <a:moveTo>
                        <a:pt x="531" y="0"/>
                      </a:moveTo>
                      <a:cubicBezTo>
                        <a:pt x="504" y="0"/>
                        <a:pt x="490" y="21"/>
                        <a:pt x="490" y="41"/>
                      </a:cubicBezTo>
                      <a:cubicBezTo>
                        <a:pt x="490" y="62"/>
                        <a:pt x="463" y="2334"/>
                        <a:pt x="402" y="2994"/>
                      </a:cubicBezTo>
                      <a:cubicBezTo>
                        <a:pt x="341" y="3633"/>
                        <a:pt x="334" y="4783"/>
                        <a:pt x="334" y="5722"/>
                      </a:cubicBezTo>
                      <a:cubicBezTo>
                        <a:pt x="327" y="6362"/>
                        <a:pt x="327" y="6913"/>
                        <a:pt x="307" y="7130"/>
                      </a:cubicBezTo>
                      <a:cubicBezTo>
                        <a:pt x="259" y="7668"/>
                        <a:pt x="7" y="12015"/>
                        <a:pt x="7" y="12063"/>
                      </a:cubicBezTo>
                      <a:cubicBezTo>
                        <a:pt x="1" y="12083"/>
                        <a:pt x="21" y="12104"/>
                        <a:pt x="41" y="12104"/>
                      </a:cubicBezTo>
                      <a:cubicBezTo>
                        <a:pt x="62" y="12104"/>
                        <a:pt x="82" y="12090"/>
                        <a:pt x="82" y="12070"/>
                      </a:cubicBezTo>
                      <a:cubicBezTo>
                        <a:pt x="89" y="12029"/>
                        <a:pt x="341" y="7675"/>
                        <a:pt x="388" y="7137"/>
                      </a:cubicBezTo>
                      <a:cubicBezTo>
                        <a:pt x="409" y="6913"/>
                        <a:pt x="416" y="6362"/>
                        <a:pt x="416" y="5722"/>
                      </a:cubicBezTo>
                      <a:cubicBezTo>
                        <a:pt x="416" y="4790"/>
                        <a:pt x="422" y="3633"/>
                        <a:pt x="484" y="3001"/>
                      </a:cubicBezTo>
                      <a:cubicBezTo>
                        <a:pt x="552" y="2341"/>
                        <a:pt x="565" y="68"/>
                        <a:pt x="565" y="41"/>
                      </a:cubicBezTo>
                      <a:cubicBezTo>
                        <a:pt x="565" y="21"/>
                        <a:pt x="552" y="0"/>
                        <a:pt x="5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49"/>
                <p:cNvSpPr/>
                <p:nvPr/>
              </p:nvSpPr>
              <p:spPr>
                <a:xfrm>
                  <a:off x="3011555" y="4516036"/>
                  <a:ext cx="176102" cy="80612"/>
                </a:xfrm>
                <a:custGeom>
                  <a:avLst/>
                  <a:gdLst/>
                  <a:ahLst/>
                  <a:cxnLst/>
                  <a:rect l="l" t="t" r="r" b="b"/>
                  <a:pathLst>
                    <a:path w="2178" h="997" extrusionOk="0">
                      <a:moveTo>
                        <a:pt x="1103" y="0"/>
                      </a:moveTo>
                      <a:cubicBezTo>
                        <a:pt x="939" y="0"/>
                        <a:pt x="688" y="211"/>
                        <a:pt x="456" y="211"/>
                      </a:cubicBezTo>
                      <a:cubicBezTo>
                        <a:pt x="360" y="211"/>
                        <a:pt x="263" y="46"/>
                        <a:pt x="166" y="46"/>
                      </a:cubicBezTo>
                      <a:cubicBezTo>
                        <a:pt x="161" y="46"/>
                        <a:pt x="156" y="47"/>
                        <a:pt x="150" y="48"/>
                      </a:cubicBezTo>
                      <a:cubicBezTo>
                        <a:pt x="109" y="55"/>
                        <a:pt x="48" y="198"/>
                        <a:pt x="21" y="402"/>
                      </a:cubicBezTo>
                      <a:cubicBezTo>
                        <a:pt x="1" y="626"/>
                        <a:pt x="14" y="912"/>
                        <a:pt x="41" y="953"/>
                      </a:cubicBezTo>
                      <a:cubicBezTo>
                        <a:pt x="62" y="985"/>
                        <a:pt x="441" y="997"/>
                        <a:pt x="869" y="997"/>
                      </a:cubicBezTo>
                      <a:cubicBezTo>
                        <a:pt x="1436" y="997"/>
                        <a:pt x="2089" y="976"/>
                        <a:pt x="2116" y="953"/>
                      </a:cubicBezTo>
                      <a:cubicBezTo>
                        <a:pt x="2171" y="912"/>
                        <a:pt x="2178" y="762"/>
                        <a:pt x="2103" y="660"/>
                      </a:cubicBezTo>
                      <a:cubicBezTo>
                        <a:pt x="2028" y="565"/>
                        <a:pt x="1259" y="0"/>
                        <a:pt x="110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49"/>
                <p:cNvSpPr/>
                <p:nvPr/>
              </p:nvSpPr>
              <p:spPr>
                <a:xfrm>
                  <a:off x="3013172" y="4572149"/>
                  <a:ext cx="171170" cy="8328"/>
                </a:xfrm>
                <a:custGeom>
                  <a:avLst/>
                  <a:gdLst/>
                  <a:ahLst/>
                  <a:cxnLst/>
                  <a:rect l="l" t="t" r="r" b="b"/>
                  <a:pathLst>
                    <a:path w="2117" h="103" extrusionOk="0">
                      <a:moveTo>
                        <a:pt x="42" y="0"/>
                      </a:moveTo>
                      <a:cubicBezTo>
                        <a:pt x="21" y="0"/>
                        <a:pt x="1" y="14"/>
                        <a:pt x="1" y="41"/>
                      </a:cubicBezTo>
                      <a:cubicBezTo>
                        <a:pt x="1" y="61"/>
                        <a:pt x="15" y="82"/>
                        <a:pt x="42" y="82"/>
                      </a:cubicBezTo>
                      <a:cubicBezTo>
                        <a:pt x="362" y="102"/>
                        <a:pt x="688" y="102"/>
                        <a:pt x="974" y="102"/>
                      </a:cubicBezTo>
                      <a:cubicBezTo>
                        <a:pt x="1524" y="102"/>
                        <a:pt x="1967" y="81"/>
                        <a:pt x="2059" y="81"/>
                      </a:cubicBezTo>
                      <a:cubicBezTo>
                        <a:pt x="2070" y="81"/>
                        <a:pt x="2076" y="81"/>
                        <a:pt x="2076" y="82"/>
                      </a:cubicBezTo>
                      <a:cubicBezTo>
                        <a:pt x="2096" y="82"/>
                        <a:pt x="2117" y="61"/>
                        <a:pt x="2117" y="41"/>
                      </a:cubicBezTo>
                      <a:cubicBezTo>
                        <a:pt x="2110" y="21"/>
                        <a:pt x="2096" y="0"/>
                        <a:pt x="2069" y="0"/>
                      </a:cubicBezTo>
                      <a:cubicBezTo>
                        <a:pt x="2065" y="0"/>
                        <a:pt x="1607" y="18"/>
                        <a:pt x="1007" y="18"/>
                      </a:cubicBezTo>
                      <a:cubicBezTo>
                        <a:pt x="708" y="18"/>
                        <a:pt x="373" y="14"/>
                        <a:pt x="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49"/>
                <p:cNvSpPr/>
                <p:nvPr/>
              </p:nvSpPr>
              <p:spPr>
                <a:xfrm>
                  <a:off x="3104538" y="4518785"/>
                  <a:ext cx="41317" cy="30321"/>
                </a:xfrm>
                <a:custGeom>
                  <a:avLst/>
                  <a:gdLst/>
                  <a:ahLst/>
                  <a:cxnLst/>
                  <a:rect l="l" t="t" r="r" b="b"/>
                  <a:pathLst>
                    <a:path w="511" h="375" extrusionOk="0">
                      <a:moveTo>
                        <a:pt x="48" y="0"/>
                      </a:moveTo>
                      <a:cubicBezTo>
                        <a:pt x="28" y="0"/>
                        <a:pt x="7" y="21"/>
                        <a:pt x="7" y="41"/>
                      </a:cubicBezTo>
                      <a:cubicBezTo>
                        <a:pt x="0" y="143"/>
                        <a:pt x="41" y="245"/>
                        <a:pt x="116" y="320"/>
                      </a:cubicBezTo>
                      <a:cubicBezTo>
                        <a:pt x="170" y="354"/>
                        <a:pt x="232" y="374"/>
                        <a:pt x="293" y="374"/>
                      </a:cubicBezTo>
                      <a:cubicBezTo>
                        <a:pt x="354" y="374"/>
                        <a:pt x="415" y="361"/>
                        <a:pt x="477" y="340"/>
                      </a:cubicBezTo>
                      <a:cubicBezTo>
                        <a:pt x="497" y="334"/>
                        <a:pt x="511" y="313"/>
                        <a:pt x="504" y="286"/>
                      </a:cubicBezTo>
                      <a:cubicBezTo>
                        <a:pt x="499" y="271"/>
                        <a:pt x="486" y="263"/>
                        <a:pt x="471" y="263"/>
                      </a:cubicBezTo>
                      <a:cubicBezTo>
                        <a:pt x="466" y="263"/>
                        <a:pt x="461" y="264"/>
                        <a:pt x="456" y="266"/>
                      </a:cubicBezTo>
                      <a:cubicBezTo>
                        <a:pt x="399" y="284"/>
                        <a:pt x="348" y="292"/>
                        <a:pt x="305" y="292"/>
                      </a:cubicBezTo>
                      <a:cubicBezTo>
                        <a:pt x="249" y="292"/>
                        <a:pt x="205" y="279"/>
                        <a:pt x="170" y="252"/>
                      </a:cubicBezTo>
                      <a:cubicBezTo>
                        <a:pt x="116" y="198"/>
                        <a:pt x="82" y="123"/>
                        <a:pt x="89" y="41"/>
                      </a:cubicBezTo>
                      <a:cubicBezTo>
                        <a:pt x="89" y="21"/>
                        <a:pt x="68" y="7"/>
                        <a:pt x="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49"/>
                <p:cNvSpPr/>
                <p:nvPr/>
              </p:nvSpPr>
              <p:spPr>
                <a:xfrm>
                  <a:off x="2656197" y="4519351"/>
                  <a:ext cx="111742" cy="77621"/>
                </a:xfrm>
                <a:custGeom>
                  <a:avLst/>
                  <a:gdLst/>
                  <a:ahLst/>
                  <a:cxnLst/>
                  <a:rect l="l" t="t" r="r" b="b"/>
                  <a:pathLst>
                    <a:path w="1382" h="960" extrusionOk="0">
                      <a:moveTo>
                        <a:pt x="694" y="0"/>
                      </a:moveTo>
                      <a:cubicBezTo>
                        <a:pt x="572" y="0"/>
                        <a:pt x="368" y="27"/>
                        <a:pt x="259" y="116"/>
                      </a:cubicBezTo>
                      <a:cubicBezTo>
                        <a:pt x="136" y="218"/>
                        <a:pt x="102" y="483"/>
                        <a:pt x="48" y="626"/>
                      </a:cubicBezTo>
                      <a:cubicBezTo>
                        <a:pt x="0" y="742"/>
                        <a:pt x="0" y="871"/>
                        <a:pt x="55" y="912"/>
                      </a:cubicBezTo>
                      <a:cubicBezTo>
                        <a:pt x="82" y="932"/>
                        <a:pt x="395" y="953"/>
                        <a:pt x="694" y="959"/>
                      </a:cubicBezTo>
                      <a:cubicBezTo>
                        <a:pt x="987" y="959"/>
                        <a:pt x="1300" y="932"/>
                        <a:pt x="1327" y="912"/>
                      </a:cubicBezTo>
                      <a:cubicBezTo>
                        <a:pt x="1382" y="871"/>
                        <a:pt x="1382" y="742"/>
                        <a:pt x="1334" y="626"/>
                      </a:cubicBezTo>
                      <a:cubicBezTo>
                        <a:pt x="1279" y="483"/>
                        <a:pt x="1239" y="218"/>
                        <a:pt x="1116" y="116"/>
                      </a:cubicBezTo>
                      <a:cubicBezTo>
                        <a:pt x="1007" y="27"/>
                        <a:pt x="810" y="0"/>
                        <a:pt x="69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49"/>
                <p:cNvSpPr/>
                <p:nvPr/>
              </p:nvSpPr>
              <p:spPr>
                <a:xfrm>
                  <a:off x="2658380" y="4572149"/>
                  <a:ext cx="105192" cy="6630"/>
                </a:xfrm>
                <a:custGeom>
                  <a:avLst/>
                  <a:gdLst/>
                  <a:ahLst/>
                  <a:cxnLst/>
                  <a:rect l="l" t="t" r="r" b="b"/>
                  <a:pathLst>
                    <a:path w="1301" h="82" extrusionOk="0">
                      <a:moveTo>
                        <a:pt x="41" y="0"/>
                      </a:moveTo>
                      <a:cubicBezTo>
                        <a:pt x="21" y="0"/>
                        <a:pt x="1" y="21"/>
                        <a:pt x="1" y="41"/>
                      </a:cubicBezTo>
                      <a:cubicBezTo>
                        <a:pt x="1" y="61"/>
                        <a:pt x="21" y="82"/>
                        <a:pt x="41" y="82"/>
                      </a:cubicBezTo>
                      <a:lnTo>
                        <a:pt x="1259" y="82"/>
                      </a:lnTo>
                      <a:cubicBezTo>
                        <a:pt x="1287" y="82"/>
                        <a:pt x="1300" y="61"/>
                        <a:pt x="1300" y="41"/>
                      </a:cubicBezTo>
                      <a:cubicBezTo>
                        <a:pt x="1300" y="21"/>
                        <a:pt x="1287" y="0"/>
                        <a:pt x="12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49"/>
                <p:cNvSpPr/>
                <p:nvPr/>
              </p:nvSpPr>
              <p:spPr>
                <a:xfrm>
                  <a:off x="2680939" y="4523717"/>
                  <a:ext cx="62258" cy="43096"/>
                </a:xfrm>
                <a:custGeom>
                  <a:avLst/>
                  <a:gdLst/>
                  <a:ahLst/>
                  <a:cxnLst/>
                  <a:rect l="l" t="t" r="r" b="b"/>
                  <a:pathLst>
                    <a:path w="770" h="533" extrusionOk="0">
                      <a:moveTo>
                        <a:pt x="62" y="0"/>
                      </a:moveTo>
                      <a:cubicBezTo>
                        <a:pt x="41" y="0"/>
                        <a:pt x="21" y="14"/>
                        <a:pt x="21" y="35"/>
                      </a:cubicBezTo>
                      <a:cubicBezTo>
                        <a:pt x="21" y="48"/>
                        <a:pt x="1" y="307"/>
                        <a:pt x="137" y="450"/>
                      </a:cubicBezTo>
                      <a:cubicBezTo>
                        <a:pt x="180" y="499"/>
                        <a:pt x="247" y="532"/>
                        <a:pt x="320" y="532"/>
                      </a:cubicBezTo>
                      <a:cubicBezTo>
                        <a:pt x="327" y="532"/>
                        <a:pt x="334" y="532"/>
                        <a:pt x="341" y="531"/>
                      </a:cubicBezTo>
                      <a:cubicBezTo>
                        <a:pt x="674" y="531"/>
                        <a:pt x="769" y="225"/>
                        <a:pt x="769" y="62"/>
                      </a:cubicBezTo>
                      <a:cubicBezTo>
                        <a:pt x="769" y="41"/>
                        <a:pt x="756" y="21"/>
                        <a:pt x="729" y="21"/>
                      </a:cubicBezTo>
                      <a:cubicBezTo>
                        <a:pt x="708" y="21"/>
                        <a:pt x="688" y="35"/>
                        <a:pt x="688" y="62"/>
                      </a:cubicBezTo>
                      <a:cubicBezTo>
                        <a:pt x="688" y="75"/>
                        <a:pt x="681" y="456"/>
                        <a:pt x="341" y="456"/>
                      </a:cubicBezTo>
                      <a:cubicBezTo>
                        <a:pt x="286" y="456"/>
                        <a:pt x="232" y="436"/>
                        <a:pt x="191" y="395"/>
                      </a:cubicBezTo>
                      <a:cubicBezTo>
                        <a:pt x="89" y="279"/>
                        <a:pt x="103" y="41"/>
                        <a:pt x="103" y="41"/>
                      </a:cubicBezTo>
                      <a:cubicBezTo>
                        <a:pt x="103" y="21"/>
                        <a:pt x="82" y="0"/>
                        <a:pt x="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49"/>
                <p:cNvSpPr/>
                <p:nvPr/>
              </p:nvSpPr>
              <p:spPr>
                <a:xfrm>
                  <a:off x="2682071" y="4537463"/>
                  <a:ext cx="59994" cy="6711"/>
                </a:xfrm>
                <a:custGeom>
                  <a:avLst/>
                  <a:gdLst/>
                  <a:ahLst/>
                  <a:cxnLst/>
                  <a:rect l="l" t="t" r="r" b="b"/>
                  <a:pathLst>
                    <a:path w="742" h="83" extrusionOk="0">
                      <a:moveTo>
                        <a:pt x="55" y="1"/>
                      </a:moveTo>
                      <a:cubicBezTo>
                        <a:pt x="0" y="1"/>
                        <a:pt x="0" y="75"/>
                        <a:pt x="55" y="82"/>
                      </a:cubicBezTo>
                      <a:lnTo>
                        <a:pt x="687" y="82"/>
                      </a:lnTo>
                      <a:cubicBezTo>
                        <a:pt x="742" y="75"/>
                        <a:pt x="742" y="1"/>
                        <a:pt x="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49"/>
                <p:cNvSpPr/>
                <p:nvPr/>
              </p:nvSpPr>
              <p:spPr>
                <a:xfrm>
                  <a:off x="2920755" y="3735866"/>
                  <a:ext cx="21022" cy="68403"/>
                </a:xfrm>
                <a:custGeom>
                  <a:avLst/>
                  <a:gdLst/>
                  <a:ahLst/>
                  <a:cxnLst/>
                  <a:rect l="l" t="t" r="r" b="b"/>
                  <a:pathLst>
                    <a:path w="260" h="846" extrusionOk="0">
                      <a:moveTo>
                        <a:pt x="215" y="0"/>
                      </a:moveTo>
                      <a:cubicBezTo>
                        <a:pt x="198" y="0"/>
                        <a:pt x="183" y="12"/>
                        <a:pt x="178" y="29"/>
                      </a:cubicBezTo>
                      <a:lnTo>
                        <a:pt x="8" y="798"/>
                      </a:lnTo>
                      <a:cubicBezTo>
                        <a:pt x="1" y="818"/>
                        <a:pt x="21" y="839"/>
                        <a:pt x="42" y="845"/>
                      </a:cubicBezTo>
                      <a:lnTo>
                        <a:pt x="49" y="845"/>
                      </a:lnTo>
                      <a:cubicBezTo>
                        <a:pt x="69" y="845"/>
                        <a:pt x="83" y="832"/>
                        <a:pt x="89" y="818"/>
                      </a:cubicBezTo>
                      <a:lnTo>
                        <a:pt x="259" y="49"/>
                      </a:lnTo>
                      <a:cubicBezTo>
                        <a:pt x="259" y="29"/>
                        <a:pt x="246" y="9"/>
                        <a:pt x="225" y="2"/>
                      </a:cubicBezTo>
                      <a:cubicBezTo>
                        <a:pt x="222" y="1"/>
                        <a:pt x="218" y="0"/>
                        <a:pt x="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49"/>
                <p:cNvSpPr/>
                <p:nvPr/>
              </p:nvSpPr>
              <p:spPr>
                <a:xfrm>
                  <a:off x="2187481" y="3376223"/>
                  <a:ext cx="216287" cy="191950"/>
                </a:xfrm>
                <a:custGeom>
                  <a:avLst/>
                  <a:gdLst/>
                  <a:ahLst/>
                  <a:cxnLst/>
                  <a:rect l="l" t="t" r="r" b="b"/>
                  <a:pathLst>
                    <a:path w="2675" h="2374" extrusionOk="0">
                      <a:moveTo>
                        <a:pt x="1994" y="0"/>
                      </a:moveTo>
                      <a:cubicBezTo>
                        <a:pt x="1872" y="225"/>
                        <a:pt x="1736" y="436"/>
                        <a:pt x="1593" y="647"/>
                      </a:cubicBezTo>
                      <a:cubicBezTo>
                        <a:pt x="1518" y="721"/>
                        <a:pt x="1430" y="776"/>
                        <a:pt x="1321" y="810"/>
                      </a:cubicBezTo>
                      <a:cubicBezTo>
                        <a:pt x="1253" y="830"/>
                        <a:pt x="736" y="1096"/>
                        <a:pt x="661" y="1136"/>
                      </a:cubicBezTo>
                      <a:cubicBezTo>
                        <a:pt x="579" y="1177"/>
                        <a:pt x="212" y="1402"/>
                        <a:pt x="150" y="1422"/>
                      </a:cubicBezTo>
                      <a:cubicBezTo>
                        <a:pt x="89" y="1443"/>
                        <a:pt x="110" y="1504"/>
                        <a:pt x="184" y="1531"/>
                      </a:cubicBezTo>
                      <a:cubicBezTo>
                        <a:pt x="195" y="1535"/>
                        <a:pt x="208" y="1537"/>
                        <a:pt x="223" y="1537"/>
                      </a:cubicBezTo>
                      <a:cubicBezTo>
                        <a:pt x="313" y="1537"/>
                        <a:pt x="479" y="1477"/>
                        <a:pt x="565" y="1443"/>
                      </a:cubicBezTo>
                      <a:cubicBezTo>
                        <a:pt x="620" y="1422"/>
                        <a:pt x="674" y="1409"/>
                        <a:pt x="736" y="1402"/>
                      </a:cubicBezTo>
                      <a:lnTo>
                        <a:pt x="736" y="1402"/>
                      </a:lnTo>
                      <a:cubicBezTo>
                        <a:pt x="736" y="1402"/>
                        <a:pt x="429" y="1606"/>
                        <a:pt x="327" y="1674"/>
                      </a:cubicBezTo>
                      <a:cubicBezTo>
                        <a:pt x="198" y="1749"/>
                        <a:pt x="1" y="1830"/>
                        <a:pt x="14" y="1905"/>
                      </a:cubicBezTo>
                      <a:cubicBezTo>
                        <a:pt x="22" y="1945"/>
                        <a:pt x="62" y="1958"/>
                        <a:pt x="110" y="1958"/>
                      </a:cubicBezTo>
                      <a:cubicBezTo>
                        <a:pt x="151" y="1958"/>
                        <a:pt x="197" y="1949"/>
                        <a:pt x="232" y="1939"/>
                      </a:cubicBezTo>
                      <a:cubicBezTo>
                        <a:pt x="307" y="1919"/>
                        <a:pt x="661" y="1769"/>
                        <a:pt x="661" y="1769"/>
                      </a:cubicBezTo>
                      <a:lnTo>
                        <a:pt x="661" y="1769"/>
                      </a:lnTo>
                      <a:cubicBezTo>
                        <a:pt x="661" y="1769"/>
                        <a:pt x="382" y="1994"/>
                        <a:pt x="314" y="2048"/>
                      </a:cubicBezTo>
                      <a:cubicBezTo>
                        <a:pt x="259" y="2089"/>
                        <a:pt x="184" y="2143"/>
                        <a:pt x="273" y="2184"/>
                      </a:cubicBezTo>
                      <a:cubicBezTo>
                        <a:pt x="286" y="2190"/>
                        <a:pt x="301" y="2193"/>
                        <a:pt x="319" y="2193"/>
                      </a:cubicBezTo>
                      <a:cubicBezTo>
                        <a:pt x="424" y="2193"/>
                        <a:pt x="604" y="2099"/>
                        <a:pt x="715" y="2035"/>
                      </a:cubicBezTo>
                      <a:cubicBezTo>
                        <a:pt x="824" y="1960"/>
                        <a:pt x="926" y="1871"/>
                        <a:pt x="1021" y="1783"/>
                      </a:cubicBezTo>
                      <a:cubicBezTo>
                        <a:pt x="1035" y="1773"/>
                        <a:pt x="1048" y="1769"/>
                        <a:pt x="1058" y="1769"/>
                      </a:cubicBezTo>
                      <a:cubicBezTo>
                        <a:pt x="1077" y="1769"/>
                        <a:pt x="1087" y="1786"/>
                        <a:pt x="1083" y="1817"/>
                      </a:cubicBezTo>
                      <a:cubicBezTo>
                        <a:pt x="1076" y="1858"/>
                        <a:pt x="749" y="2164"/>
                        <a:pt x="695" y="2218"/>
                      </a:cubicBezTo>
                      <a:cubicBezTo>
                        <a:pt x="640" y="2266"/>
                        <a:pt x="634" y="2334"/>
                        <a:pt x="708" y="2368"/>
                      </a:cubicBezTo>
                      <a:cubicBezTo>
                        <a:pt x="717" y="2372"/>
                        <a:pt x="727" y="2374"/>
                        <a:pt x="737" y="2374"/>
                      </a:cubicBezTo>
                      <a:cubicBezTo>
                        <a:pt x="813" y="2374"/>
                        <a:pt x="923" y="2271"/>
                        <a:pt x="1001" y="2211"/>
                      </a:cubicBezTo>
                      <a:cubicBezTo>
                        <a:pt x="1083" y="2137"/>
                        <a:pt x="1341" y="1878"/>
                        <a:pt x="1470" y="1796"/>
                      </a:cubicBezTo>
                      <a:cubicBezTo>
                        <a:pt x="1518" y="1762"/>
                        <a:pt x="1577" y="1750"/>
                        <a:pt x="1633" y="1750"/>
                      </a:cubicBezTo>
                      <a:cubicBezTo>
                        <a:pt x="1722" y="1750"/>
                        <a:pt x="1806" y="1780"/>
                        <a:pt x="1831" y="1796"/>
                      </a:cubicBezTo>
                      <a:cubicBezTo>
                        <a:pt x="1879" y="1824"/>
                        <a:pt x="1777" y="2082"/>
                        <a:pt x="1763" y="2171"/>
                      </a:cubicBezTo>
                      <a:cubicBezTo>
                        <a:pt x="1742" y="2279"/>
                        <a:pt x="1777" y="2354"/>
                        <a:pt x="1872" y="2361"/>
                      </a:cubicBezTo>
                      <a:cubicBezTo>
                        <a:pt x="1874" y="2361"/>
                        <a:pt x="1877" y="2362"/>
                        <a:pt x="1879" y="2362"/>
                      </a:cubicBezTo>
                      <a:cubicBezTo>
                        <a:pt x="1970" y="2362"/>
                        <a:pt x="2023" y="2119"/>
                        <a:pt x="2076" y="1987"/>
                      </a:cubicBezTo>
                      <a:cubicBezTo>
                        <a:pt x="2123" y="1851"/>
                        <a:pt x="2171" y="1756"/>
                        <a:pt x="2212" y="1633"/>
                      </a:cubicBezTo>
                      <a:cubicBezTo>
                        <a:pt x="2253" y="1511"/>
                        <a:pt x="2253" y="1313"/>
                        <a:pt x="2280" y="1082"/>
                      </a:cubicBezTo>
                      <a:cubicBezTo>
                        <a:pt x="2307" y="858"/>
                        <a:pt x="2675" y="449"/>
                        <a:pt x="2675" y="449"/>
                      </a:cubicBezTo>
                      <a:lnTo>
                        <a:pt x="1994"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49"/>
                <p:cNvSpPr/>
                <p:nvPr/>
              </p:nvSpPr>
              <p:spPr>
                <a:xfrm>
                  <a:off x="2237045" y="3507613"/>
                  <a:ext cx="22073" cy="15039"/>
                </a:xfrm>
                <a:custGeom>
                  <a:avLst/>
                  <a:gdLst/>
                  <a:ahLst/>
                  <a:cxnLst/>
                  <a:rect l="l" t="t" r="r" b="b"/>
                  <a:pathLst>
                    <a:path w="273" h="186" extrusionOk="0">
                      <a:moveTo>
                        <a:pt x="242" y="1"/>
                      </a:moveTo>
                      <a:cubicBezTo>
                        <a:pt x="236" y="1"/>
                        <a:pt x="230" y="3"/>
                        <a:pt x="225" y="8"/>
                      </a:cubicBezTo>
                      <a:lnTo>
                        <a:pt x="27" y="131"/>
                      </a:lnTo>
                      <a:cubicBezTo>
                        <a:pt x="0" y="144"/>
                        <a:pt x="14" y="185"/>
                        <a:pt x="48" y="185"/>
                      </a:cubicBezTo>
                      <a:cubicBezTo>
                        <a:pt x="55" y="185"/>
                        <a:pt x="61" y="178"/>
                        <a:pt x="68" y="171"/>
                      </a:cubicBezTo>
                      <a:lnTo>
                        <a:pt x="259" y="56"/>
                      </a:lnTo>
                      <a:cubicBezTo>
                        <a:pt x="272" y="42"/>
                        <a:pt x="272" y="29"/>
                        <a:pt x="265" y="15"/>
                      </a:cubicBezTo>
                      <a:cubicBezTo>
                        <a:pt x="261" y="7"/>
                        <a:pt x="252" y="1"/>
                        <a:pt x="2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49"/>
                <p:cNvSpPr/>
                <p:nvPr/>
              </p:nvSpPr>
              <p:spPr>
                <a:xfrm>
                  <a:off x="3032982" y="2815089"/>
                  <a:ext cx="277899" cy="406054"/>
                </a:xfrm>
                <a:custGeom>
                  <a:avLst/>
                  <a:gdLst/>
                  <a:ahLst/>
                  <a:cxnLst/>
                  <a:rect l="l" t="t" r="r" b="b"/>
                  <a:pathLst>
                    <a:path w="3437" h="5022" extrusionOk="0">
                      <a:moveTo>
                        <a:pt x="1" y="1"/>
                      </a:moveTo>
                      <a:lnTo>
                        <a:pt x="511" y="2947"/>
                      </a:lnTo>
                      <a:lnTo>
                        <a:pt x="3076" y="5022"/>
                      </a:lnTo>
                      <a:lnTo>
                        <a:pt x="3437" y="3083"/>
                      </a:lnTo>
                      <a:cubicBezTo>
                        <a:pt x="3382" y="3035"/>
                        <a:pt x="2178" y="851"/>
                        <a:pt x="1396" y="341"/>
                      </a:cubicBezTo>
                      <a:cubicBezTo>
                        <a:pt x="1015" y="82"/>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49"/>
                <p:cNvSpPr/>
                <p:nvPr/>
              </p:nvSpPr>
              <p:spPr>
                <a:xfrm>
                  <a:off x="2612697" y="2807974"/>
                  <a:ext cx="555150" cy="695030"/>
                </a:xfrm>
                <a:custGeom>
                  <a:avLst/>
                  <a:gdLst/>
                  <a:ahLst/>
                  <a:cxnLst/>
                  <a:rect l="l" t="t" r="r" b="b"/>
                  <a:pathLst>
                    <a:path w="6866" h="8596" extrusionOk="0">
                      <a:moveTo>
                        <a:pt x="4600" y="0"/>
                      </a:moveTo>
                      <a:lnTo>
                        <a:pt x="4348" y="1184"/>
                      </a:lnTo>
                      <a:lnTo>
                        <a:pt x="3090" y="95"/>
                      </a:lnTo>
                      <a:lnTo>
                        <a:pt x="2518" y="225"/>
                      </a:lnTo>
                      <a:lnTo>
                        <a:pt x="777" y="1892"/>
                      </a:lnTo>
                      <a:cubicBezTo>
                        <a:pt x="777" y="1892"/>
                        <a:pt x="688" y="3790"/>
                        <a:pt x="566" y="5416"/>
                      </a:cubicBezTo>
                      <a:cubicBezTo>
                        <a:pt x="464" y="6654"/>
                        <a:pt x="1" y="7852"/>
                        <a:pt x="436" y="8294"/>
                      </a:cubicBezTo>
                      <a:cubicBezTo>
                        <a:pt x="597" y="8454"/>
                        <a:pt x="858" y="8595"/>
                        <a:pt x="1412" y="8595"/>
                      </a:cubicBezTo>
                      <a:cubicBezTo>
                        <a:pt x="1516" y="8595"/>
                        <a:pt x="1630" y="8590"/>
                        <a:pt x="1756" y="8580"/>
                      </a:cubicBezTo>
                      <a:cubicBezTo>
                        <a:pt x="2552" y="8518"/>
                        <a:pt x="4403" y="8362"/>
                        <a:pt x="4818" y="8362"/>
                      </a:cubicBezTo>
                      <a:cubicBezTo>
                        <a:pt x="5126" y="8362"/>
                        <a:pt x="5815" y="8428"/>
                        <a:pt x="6231" y="8428"/>
                      </a:cubicBezTo>
                      <a:cubicBezTo>
                        <a:pt x="6365" y="8428"/>
                        <a:pt x="6471" y="8421"/>
                        <a:pt x="6526" y="8403"/>
                      </a:cubicBezTo>
                      <a:cubicBezTo>
                        <a:pt x="6839" y="8301"/>
                        <a:pt x="6866" y="7654"/>
                        <a:pt x="6825" y="6906"/>
                      </a:cubicBezTo>
                      <a:cubicBezTo>
                        <a:pt x="6825" y="6906"/>
                        <a:pt x="6655" y="6157"/>
                        <a:pt x="6634" y="5872"/>
                      </a:cubicBezTo>
                      <a:cubicBezTo>
                        <a:pt x="6553" y="4912"/>
                        <a:pt x="6702" y="3905"/>
                        <a:pt x="6675" y="3545"/>
                      </a:cubicBezTo>
                      <a:cubicBezTo>
                        <a:pt x="6607" y="2756"/>
                        <a:pt x="6294" y="2055"/>
                        <a:pt x="5906" y="1191"/>
                      </a:cubicBezTo>
                      <a:cubicBezTo>
                        <a:pt x="5723" y="789"/>
                        <a:pt x="5485" y="422"/>
                        <a:pt x="5199" y="82"/>
                      </a:cubicBezTo>
                      <a:lnTo>
                        <a:pt x="46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49"/>
                <p:cNvSpPr/>
                <p:nvPr/>
              </p:nvSpPr>
              <p:spPr>
                <a:xfrm>
                  <a:off x="2311270" y="2826086"/>
                  <a:ext cx="505101" cy="669641"/>
                </a:xfrm>
                <a:custGeom>
                  <a:avLst/>
                  <a:gdLst/>
                  <a:ahLst/>
                  <a:cxnLst/>
                  <a:rect l="l" t="t" r="r" b="b"/>
                  <a:pathLst>
                    <a:path w="6247" h="8282" extrusionOk="0">
                      <a:moveTo>
                        <a:pt x="6246" y="1"/>
                      </a:moveTo>
                      <a:lnTo>
                        <a:pt x="6246" y="1"/>
                      </a:lnTo>
                      <a:cubicBezTo>
                        <a:pt x="5818" y="82"/>
                        <a:pt x="5403" y="191"/>
                        <a:pt x="4994" y="334"/>
                      </a:cubicBezTo>
                      <a:cubicBezTo>
                        <a:pt x="3661" y="838"/>
                        <a:pt x="1" y="7178"/>
                        <a:pt x="28" y="7321"/>
                      </a:cubicBezTo>
                      <a:cubicBezTo>
                        <a:pt x="54" y="7468"/>
                        <a:pt x="1186" y="8282"/>
                        <a:pt x="1391" y="8282"/>
                      </a:cubicBezTo>
                      <a:cubicBezTo>
                        <a:pt x="1395" y="8282"/>
                        <a:pt x="1399" y="8281"/>
                        <a:pt x="1402" y="8281"/>
                      </a:cubicBezTo>
                      <a:cubicBezTo>
                        <a:pt x="1572" y="8247"/>
                        <a:pt x="4865" y="3763"/>
                        <a:pt x="4865" y="3763"/>
                      </a:cubicBezTo>
                      <a:lnTo>
                        <a:pt x="62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49"/>
                <p:cNvSpPr/>
                <p:nvPr/>
              </p:nvSpPr>
              <p:spPr>
                <a:xfrm>
                  <a:off x="2840466" y="2818971"/>
                  <a:ext cx="120555" cy="113359"/>
                </a:xfrm>
                <a:custGeom>
                  <a:avLst/>
                  <a:gdLst/>
                  <a:ahLst/>
                  <a:cxnLst/>
                  <a:rect l="l" t="t" r="r" b="b"/>
                  <a:pathLst>
                    <a:path w="1491" h="1402" extrusionOk="0">
                      <a:moveTo>
                        <a:pt x="234" y="0"/>
                      </a:moveTo>
                      <a:cubicBezTo>
                        <a:pt x="218" y="0"/>
                        <a:pt x="203" y="9"/>
                        <a:pt x="198" y="28"/>
                      </a:cubicBezTo>
                      <a:cubicBezTo>
                        <a:pt x="191" y="62"/>
                        <a:pt x="1" y="783"/>
                        <a:pt x="388" y="1381"/>
                      </a:cubicBezTo>
                      <a:cubicBezTo>
                        <a:pt x="395" y="1395"/>
                        <a:pt x="409" y="1402"/>
                        <a:pt x="422" y="1402"/>
                      </a:cubicBezTo>
                      <a:lnTo>
                        <a:pt x="429" y="1402"/>
                      </a:lnTo>
                      <a:cubicBezTo>
                        <a:pt x="436" y="1402"/>
                        <a:pt x="443" y="1402"/>
                        <a:pt x="450" y="1395"/>
                      </a:cubicBezTo>
                      <a:cubicBezTo>
                        <a:pt x="456" y="1389"/>
                        <a:pt x="818" y="1102"/>
                        <a:pt x="1272" y="1102"/>
                      </a:cubicBezTo>
                      <a:cubicBezTo>
                        <a:pt x="1328" y="1102"/>
                        <a:pt x="1385" y="1106"/>
                        <a:pt x="1443" y="1116"/>
                      </a:cubicBezTo>
                      <a:cubicBezTo>
                        <a:pt x="1447" y="1117"/>
                        <a:pt x="1450" y="1118"/>
                        <a:pt x="1454" y="1118"/>
                      </a:cubicBezTo>
                      <a:cubicBezTo>
                        <a:pt x="1470" y="1118"/>
                        <a:pt x="1485" y="1106"/>
                        <a:pt x="1491" y="1089"/>
                      </a:cubicBezTo>
                      <a:cubicBezTo>
                        <a:pt x="1491" y="1062"/>
                        <a:pt x="1477" y="1041"/>
                        <a:pt x="1457" y="1041"/>
                      </a:cubicBezTo>
                      <a:cubicBezTo>
                        <a:pt x="1388" y="1029"/>
                        <a:pt x="1321" y="1023"/>
                        <a:pt x="1257" y="1023"/>
                      </a:cubicBezTo>
                      <a:cubicBezTo>
                        <a:pt x="858" y="1023"/>
                        <a:pt x="541" y="1230"/>
                        <a:pt x="436" y="1307"/>
                      </a:cubicBezTo>
                      <a:cubicBezTo>
                        <a:pt x="96" y="742"/>
                        <a:pt x="273" y="55"/>
                        <a:pt x="273" y="48"/>
                      </a:cubicBezTo>
                      <a:cubicBezTo>
                        <a:pt x="281" y="19"/>
                        <a:pt x="257" y="0"/>
                        <a:pt x="2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49"/>
                <p:cNvSpPr/>
                <p:nvPr/>
              </p:nvSpPr>
              <p:spPr>
                <a:xfrm>
                  <a:off x="2967570" y="2808702"/>
                  <a:ext cx="81987" cy="97269"/>
                </a:xfrm>
                <a:custGeom>
                  <a:avLst/>
                  <a:gdLst/>
                  <a:ahLst/>
                  <a:cxnLst/>
                  <a:rect l="l" t="t" r="r" b="b"/>
                  <a:pathLst>
                    <a:path w="1014" h="1203" extrusionOk="0">
                      <a:moveTo>
                        <a:pt x="269" y="1"/>
                      </a:moveTo>
                      <a:cubicBezTo>
                        <a:pt x="255" y="1"/>
                        <a:pt x="243" y="6"/>
                        <a:pt x="238" y="18"/>
                      </a:cubicBezTo>
                      <a:cubicBezTo>
                        <a:pt x="225" y="39"/>
                        <a:pt x="232" y="59"/>
                        <a:pt x="245" y="73"/>
                      </a:cubicBezTo>
                      <a:cubicBezTo>
                        <a:pt x="259" y="73"/>
                        <a:pt x="803" y="447"/>
                        <a:pt x="926" y="1012"/>
                      </a:cubicBezTo>
                      <a:cubicBezTo>
                        <a:pt x="844" y="989"/>
                        <a:pt x="695" y="955"/>
                        <a:pt x="531" y="955"/>
                      </a:cubicBezTo>
                      <a:cubicBezTo>
                        <a:pt x="352" y="955"/>
                        <a:pt x="156" y="996"/>
                        <a:pt x="14" y="1134"/>
                      </a:cubicBezTo>
                      <a:cubicBezTo>
                        <a:pt x="0" y="1148"/>
                        <a:pt x="0" y="1175"/>
                        <a:pt x="14" y="1189"/>
                      </a:cubicBezTo>
                      <a:cubicBezTo>
                        <a:pt x="21" y="1195"/>
                        <a:pt x="34" y="1202"/>
                        <a:pt x="48" y="1202"/>
                      </a:cubicBezTo>
                      <a:cubicBezTo>
                        <a:pt x="55" y="1202"/>
                        <a:pt x="61" y="1202"/>
                        <a:pt x="68" y="1195"/>
                      </a:cubicBezTo>
                      <a:cubicBezTo>
                        <a:pt x="190" y="1073"/>
                        <a:pt x="365" y="1038"/>
                        <a:pt x="527" y="1038"/>
                      </a:cubicBezTo>
                      <a:cubicBezTo>
                        <a:pt x="753" y="1038"/>
                        <a:pt x="956" y="1107"/>
                        <a:pt x="960" y="1107"/>
                      </a:cubicBezTo>
                      <a:cubicBezTo>
                        <a:pt x="965" y="1110"/>
                        <a:pt x="972" y="1111"/>
                        <a:pt x="978" y="1111"/>
                      </a:cubicBezTo>
                      <a:cubicBezTo>
                        <a:pt x="988" y="1111"/>
                        <a:pt x="996" y="1108"/>
                        <a:pt x="1000" y="1100"/>
                      </a:cubicBezTo>
                      <a:cubicBezTo>
                        <a:pt x="1014" y="1093"/>
                        <a:pt x="1014" y="1080"/>
                        <a:pt x="1014" y="1066"/>
                      </a:cubicBezTo>
                      <a:cubicBezTo>
                        <a:pt x="919" y="433"/>
                        <a:pt x="320" y="25"/>
                        <a:pt x="293" y="5"/>
                      </a:cubicBezTo>
                      <a:cubicBezTo>
                        <a:pt x="285" y="2"/>
                        <a:pt x="277" y="1"/>
                        <a:pt x="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49"/>
                <p:cNvSpPr/>
                <p:nvPr/>
              </p:nvSpPr>
              <p:spPr>
                <a:xfrm>
                  <a:off x="2962638" y="2902979"/>
                  <a:ext cx="44066" cy="578922"/>
                </a:xfrm>
                <a:custGeom>
                  <a:avLst/>
                  <a:gdLst/>
                  <a:ahLst/>
                  <a:cxnLst/>
                  <a:rect l="l" t="t" r="r" b="b"/>
                  <a:pathLst>
                    <a:path w="545" h="7160" extrusionOk="0">
                      <a:moveTo>
                        <a:pt x="45" y="0"/>
                      </a:moveTo>
                      <a:cubicBezTo>
                        <a:pt x="41" y="0"/>
                        <a:pt x="38" y="1"/>
                        <a:pt x="34" y="2"/>
                      </a:cubicBezTo>
                      <a:cubicBezTo>
                        <a:pt x="14" y="9"/>
                        <a:pt x="0" y="29"/>
                        <a:pt x="7" y="50"/>
                      </a:cubicBezTo>
                      <a:cubicBezTo>
                        <a:pt x="170" y="587"/>
                        <a:pt x="163" y="1172"/>
                        <a:pt x="163" y="1730"/>
                      </a:cubicBezTo>
                      <a:lnTo>
                        <a:pt x="163" y="1928"/>
                      </a:lnTo>
                      <a:cubicBezTo>
                        <a:pt x="163" y="2526"/>
                        <a:pt x="184" y="3139"/>
                        <a:pt x="225" y="3737"/>
                      </a:cubicBezTo>
                      <a:cubicBezTo>
                        <a:pt x="272" y="4261"/>
                        <a:pt x="293" y="4785"/>
                        <a:pt x="279" y="5309"/>
                      </a:cubicBezTo>
                      <a:cubicBezTo>
                        <a:pt x="272" y="5670"/>
                        <a:pt x="306" y="6030"/>
                        <a:pt x="381" y="6384"/>
                      </a:cubicBezTo>
                      <a:cubicBezTo>
                        <a:pt x="435" y="6622"/>
                        <a:pt x="463" y="6867"/>
                        <a:pt x="449" y="7119"/>
                      </a:cubicBezTo>
                      <a:cubicBezTo>
                        <a:pt x="449" y="7139"/>
                        <a:pt x="469" y="7160"/>
                        <a:pt x="490" y="7160"/>
                      </a:cubicBezTo>
                      <a:cubicBezTo>
                        <a:pt x="510" y="7160"/>
                        <a:pt x="531" y="7146"/>
                        <a:pt x="531" y="7126"/>
                      </a:cubicBezTo>
                      <a:cubicBezTo>
                        <a:pt x="544" y="6867"/>
                        <a:pt x="517" y="6615"/>
                        <a:pt x="463" y="6370"/>
                      </a:cubicBezTo>
                      <a:cubicBezTo>
                        <a:pt x="381" y="6023"/>
                        <a:pt x="354" y="5663"/>
                        <a:pt x="361" y="5309"/>
                      </a:cubicBezTo>
                      <a:cubicBezTo>
                        <a:pt x="374" y="4785"/>
                        <a:pt x="354" y="4254"/>
                        <a:pt x="306" y="3731"/>
                      </a:cubicBezTo>
                      <a:cubicBezTo>
                        <a:pt x="265" y="3132"/>
                        <a:pt x="245" y="2526"/>
                        <a:pt x="245" y="1928"/>
                      </a:cubicBezTo>
                      <a:lnTo>
                        <a:pt x="245" y="1730"/>
                      </a:lnTo>
                      <a:cubicBezTo>
                        <a:pt x="245" y="1166"/>
                        <a:pt x="252" y="581"/>
                        <a:pt x="88" y="29"/>
                      </a:cubicBezTo>
                      <a:cubicBezTo>
                        <a:pt x="83" y="13"/>
                        <a:pt x="63"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49"/>
                <p:cNvSpPr/>
                <p:nvPr/>
              </p:nvSpPr>
              <p:spPr>
                <a:xfrm>
                  <a:off x="3074945" y="2731971"/>
                  <a:ext cx="135836" cy="189362"/>
                </a:xfrm>
                <a:custGeom>
                  <a:avLst/>
                  <a:gdLst/>
                  <a:ahLst/>
                  <a:cxnLst/>
                  <a:rect l="l" t="t" r="r" b="b"/>
                  <a:pathLst>
                    <a:path w="1680" h="2342" extrusionOk="0">
                      <a:moveTo>
                        <a:pt x="82" y="1"/>
                      </a:moveTo>
                      <a:cubicBezTo>
                        <a:pt x="43" y="1"/>
                        <a:pt x="0" y="73"/>
                        <a:pt x="26" y="165"/>
                      </a:cubicBezTo>
                      <a:cubicBezTo>
                        <a:pt x="53" y="260"/>
                        <a:pt x="319" y="437"/>
                        <a:pt x="319" y="437"/>
                      </a:cubicBezTo>
                      <a:cubicBezTo>
                        <a:pt x="264" y="444"/>
                        <a:pt x="223" y="464"/>
                        <a:pt x="196" y="505"/>
                      </a:cubicBezTo>
                      <a:cubicBezTo>
                        <a:pt x="142" y="627"/>
                        <a:pt x="108" y="750"/>
                        <a:pt x="94" y="879"/>
                      </a:cubicBezTo>
                      <a:cubicBezTo>
                        <a:pt x="115" y="981"/>
                        <a:pt x="142" y="1076"/>
                        <a:pt x="176" y="1172"/>
                      </a:cubicBezTo>
                      <a:cubicBezTo>
                        <a:pt x="196" y="1219"/>
                        <a:pt x="394" y="1321"/>
                        <a:pt x="394" y="1321"/>
                      </a:cubicBezTo>
                      <a:cubicBezTo>
                        <a:pt x="353" y="1437"/>
                        <a:pt x="360" y="1559"/>
                        <a:pt x="400" y="1675"/>
                      </a:cubicBezTo>
                      <a:cubicBezTo>
                        <a:pt x="468" y="1845"/>
                        <a:pt x="523" y="1879"/>
                        <a:pt x="611" y="1900"/>
                      </a:cubicBezTo>
                      <a:cubicBezTo>
                        <a:pt x="700" y="1927"/>
                        <a:pt x="1047" y="2342"/>
                        <a:pt x="1047" y="2342"/>
                      </a:cubicBezTo>
                      <a:lnTo>
                        <a:pt x="1679" y="1988"/>
                      </a:lnTo>
                      <a:cubicBezTo>
                        <a:pt x="1679" y="1988"/>
                        <a:pt x="1210" y="1512"/>
                        <a:pt x="1162" y="1416"/>
                      </a:cubicBezTo>
                      <a:cubicBezTo>
                        <a:pt x="1115" y="1321"/>
                        <a:pt x="1040" y="743"/>
                        <a:pt x="972" y="668"/>
                      </a:cubicBezTo>
                      <a:cubicBezTo>
                        <a:pt x="931" y="620"/>
                        <a:pt x="877" y="586"/>
                        <a:pt x="815" y="573"/>
                      </a:cubicBezTo>
                      <a:cubicBezTo>
                        <a:pt x="815" y="573"/>
                        <a:pt x="577" y="321"/>
                        <a:pt x="502" y="246"/>
                      </a:cubicBezTo>
                      <a:cubicBezTo>
                        <a:pt x="373" y="151"/>
                        <a:pt x="237" y="69"/>
                        <a:pt x="87" y="1"/>
                      </a:cubicBezTo>
                      <a:cubicBezTo>
                        <a:pt x="86" y="1"/>
                        <a:pt x="84" y="1"/>
                        <a:pt x="8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49"/>
                <p:cNvSpPr/>
                <p:nvPr/>
              </p:nvSpPr>
              <p:spPr>
                <a:xfrm>
                  <a:off x="3097342" y="2765040"/>
                  <a:ext cx="39700" cy="17141"/>
                </a:xfrm>
                <a:custGeom>
                  <a:avLst/>
                  <a:gdLst/>
                  <a:ahLst/>
                  <a:cxnLst/>
                  <a:rect l="l" t="t" r="r" b="b"/>
                  <a:pathLst>
                    <a:path w="491" h="212" extrusionOk="0">
                      <a:moveTo>
                        <a:pt x="42" y="1"/>
                      </a:moveTo>
                      <a:cubicBezTo>
                        <a:pt x="8" y="1"/>
                        <a:pt x="1" y="55"/>
                        <a:pt x="35" y="62"/>
                      </a:cubicBezTo>
                      <a:cubicBezTo>
                        <a:pt x="178" y="82"/>
                        <a:pt x="321" y="137"/>
                        <a:pt x="443" y="211"/>
                      </a:cubicBezTo>
                      <a:lnTo>
                        <a:pt x="464" y="211"/>
                      </a:lnTo>
                      <a:cubicBezTo>
                        <a:pt x="470" y="211"/>
                        <a:pt x="477" y="211"/>
                        <a:pt x="484" y="205"/>
                      </a:cubicBezTo>
                      <a:cubicBezTo>
                        <a:pt x="491" y="191"/>
                        <a:pt x="491" y="171"/>
                        <a:pt x="477" y="164"/>
                      </a:cubicBezTo>
                      <a:cubicBezTo>
                        <a:pt x="341" y="82"/>
                        <a:pt x="198" y="28"/>
                        <a:pt x="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49"/>
                <p:cNvSpPr/>
                <p:nvPr/>
              </p:nvSpPr>
              <p:spPr>
                <a:xfrm>
                  <a:off x="3080282" y="2780969"/>
                  <a:ext cx="50211" cy="22073"/>
                </a:xfrm>
                <a:custGeom>
                  <a:avLst/>
                  <a:gdLst/>
                  <a:ahLst/>
                  <a:cxnLst/>
                  <a:rect l="l" t="t" r="r" b="b"/>
                  <a:pathLst>
                    <a:path w="621" h="273" extrusionOk="0">
                      <a:moveTo>
                        <a:pt x="586" y="1"/>
                      </a:moveTo>
                      <a:cubicBezTo>
                        <a:pt x="566" y="8"/>
                        <a:pt x="191" y="55"/>
                        <a:pt x="117" y="76"/>
                      </a:cubicBezTo>
                      <a:cubicBezTo>
                        <a:pt x="49" y="89"/>
                        <a:pt x="15" y="212"/>
                        <a:pt x="8" y="239"/>
                      </a:cubicBezTo>
                      <a:cubicBezTo>
                        <a:pt x="1" y="253"/>
                        <a:pt x="8" y="266"/>
                        <a:pt x="21" y="273"/>
                      </a:cubicBezTo>
                      <a:lnTo>
                        <a:pt x="35" y="273"/>
                      </a:lnTo>
                      <a:cubicBezTo>
                        <a:pt x="42" y="273"/>
                        <a:pt x="55" y="266"/>
                        <a:pt x="62" y="253"/>
                      </a:cubicBezTo>
                      <a:cubicBezTo>
                        <a:pt x="76" y="205"/>
                        <a:pt x="103" y="137"/>
                        <a:pt x="130" y="130"/>
                      </a:cubicBezTo>
                      <a:cubicBezTo>
                        <a:pt x="191" y="117"/>
                        <a:pt x="586" y="62"/>
                        <a:pt x="593" y="62"/>
                      </a:cubicBezTo>
                      <a:cubicBezTo>
                        <a:pt x="606" y="55"/>
                        <a:pt x="620" y="42"/>
                        <a:pt x="613" y="28"/>
                      </a:cubicBezTo>
                      <a:cubicBezTo>
                        <a:pt x="613" y="8"/>
                        <a:pt x="600" y="1"/>
                        <a:pt x="5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49"/>
                <p:cNvSpPr/>
                <p:nvPr/>
              </p:nvSpPr>
              <p:spPr>
                <a:xfrm>
                  <a:off x="3105589" y="2815575"/>
                  <a:ext cx="15362" cy="13503"/>
                </a:xfrm>
                <a:custGeom>
                  <a:avLst/>
                  <a:gdLst/>
                  <a:ahLst/>
                  <a:cxnLst/>
                  <a:rect l="l" t="t" r="r" b="b"/>
                  <a:pathLst>
                    <a:path w="190" h="167" extrusionOk="0">
                      <a:moveTo>
                        <a:pt x="143" y="1"/>
                      </a:moveTo>
                      <a:cubicBezTo>
                        <a:pt x="141" y="1"/>
                        <a:pt x="139" y="1"/>
                        <a:pt x="137" y="1"/>
                      </a:cubicBezTo>
                      <a:cubicBezTo>
                        <a:pt x="76" y="22"/>
                        <a:pt x="21" y="70"/>
                        <a:pt x="8" y="131"/>
                      </a:cubicBezTo>
                      <a:cubicBezTo>
                        <a:pt x="1" y="151"/>
                        <a:pt x="15" y="165"/>
                        <a:pt x="28" y="165"/>
                      </a:cubicBezTo>
                      <a:cubicBezTo>
                        <a:pt x="32" y="166"/>
                        <a:pt x="36" y="167"/>
                        <a:pt x="39" y="167"/>
                      </a:cubicBezTo>
                      <a:cubicBezTo>
                        <a:pt x="55" y="167"/>
                        <a:pt x="69" y="155"/>
                        <a:pt x="69" y="144"/>
                      </a:cubicBezTo>
                      <a:cubicBezTo>
                        <a:pt x="76" y="83"/>
                        <a:pt x="151" y="56"/>
                        <a:pt x="151" y="56"/>
                      </a:cubicBezTo>
                      <a:cubicBezTo>
                        <a:pt x="189" y="50"/>
                        <a:pt x="173" y="1"/>
                        <a:pt x="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49"/>
                <p:cNvSpPr/>
                <p:nvPr/>
              </p:nvSpPr>
              <p:spPr>
                <a:xfrm>
                  <a:off x="3098474" y="2802880"/>
                  <a:ext cx="13826" cy="38730"/>
                </a:xfrm>
                <a:custGeom>
                  <a:avLst/>
                  <a:gdLst/>
                  <a:ahLst/>
                  <a:cxnLst/>
                  <a:rect l="l" t="t" r="r" b="b"/>
                  <a:pathLst>
                    <a:path w="171" h="479" extrusionOk="0">
                      <a:moveTo>
                        <a:pt x="127" y="1"/>
                      </a:moveTo>
                      <a:cubicBezTo>
                        <a:pt x="121" y="1"/>
                        <a:pt x="115" y="3"/>
                        <a:pt x="109" y="9"/>
                      </a:cubicBezTo>
                      <a:cubicBezTo>
                        <a:pt x="103" y="9"/>
                        <a:pt x="0" y="90"/>
                        <a:pt x="35" y="186"/>
                      </a:cubicBezTo>
                      <a:lnTo>
                        <a:pt x="41" y="199"/>
                      </a:lnTo>
                      <a:cubicBezTo>
                        <a:pt x="96" y="267"/>
                        <a:pt x="109" y="356"/>
                        <a:pt x="75" y="437"/>
                      </a:cubicBezTo>
                      <a:cubicBezTo>
                        <a:pt x="69" y="451"/>
                        <a:pt x="69" y="471"/>
                        <a:pt x="89" y="478"/>
                      </a:cubicBezTo>
                      <a:lnTo>
                        <a:pt x="103" y="478"/>
                      </a:lnTo>
                      <a:cubicBezTo>
                        <a:pt x="109" y="478"/>
                        <a:pt x="116" y="471"/>
                        <a:pt x="123" y="465"/>
                      </a:cubicBezTo>
                      <a:cubicBezTo>
                        <a:pt x="171" y="369"/>
                        <a:pt x="157" y="247"/>
                        <a:pt x="89" y="165"/>
                      </a:cubicBezTo>
                      <a:cubicBezTo>
                        <a:pt x="69" y="104"/>
                        <a:pt x="143" y="50"/>
                        <a:pt x="143" y="50"/>
                      </a:cubicBezTo>
                      <a:cubicBezTo>
                        <a:pt x="165" y="34"/>
                        <a:pt x="148" y="1"/>
                        <a:pt x="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49"/>
                <p:cNvSpPr/>
                <p:nvPr/>
              </p:nvSpPr>
              <p:spPr>
                <a:xfrm>
                  <a:off x="3092410" y="2807166"/>
                  <a:ext cx="13260" cy="11886"/>
                </a:xfrm>
                <a:custGeom>
                  <a:avLst/>
                  <a:gdLst/>
                  <a:ahLst/>
                  <a:cxnLst/>
                  <a:rect l="l" t="t" r="r" b="b"/>
                  <a:pathLst>
                    <a:path w="164" h="147" extrusionOk="0">
                      <a:moveTo>
                        <a:pt x="31" y="1"/>
                      </a:moveTo>
                      <a:cubicBezTo>
                        <a:pt x="21" y="1"/>
                        <a:pt x="12" y="7"/>
                        <a:pt x="7" y="17"/>
                      </a:cubicBezTo>
                      <a:cubicBezTo>
                        <a:pt x="1" y="31"/>
                        <a:pt x="7" y="51"/>
                        <a:pt x="21" y="58"/>
                      </a:cubicBezTo>
                      <a:cubicBezTo>
                        <a:pt x="62" y="65"/>
                        <a:pt x="89" y="92"/>
                        <a:pt x="110" y="126"/>
                      </a:cubicBezTo>
                      <a:cubicBezTo>
                        <a:pt x="110" y="140"/>
                        <a:pt x="123" y="146"/>
                        <a:pt x="137" y="146"/>
                      </a:cubicBezTo>
                      <a:lnTo>
                        <a:pt x="144" y="146"/>
                      </a:lnTo>
                      <a:cubicBezTo>
                        <a:pt x="157" y="140"/>
                        <a:pt x="164" y="126"/>
                        <a:pt x="164" y="112"/>
                      </a:cubicBezTo>
                      <a:cubicBezTo>
                        <a:pt x="137" y="58"/>
                        <a:pt x="96" y="17"/>
                        <a:pt x="41" y="3"/>
                      </a:cubicBezTo>
                      <a:cubicBezTo>
                        <a:pt x="38" y="2"/>
                        <a:pt x="34" y="1"/>
                        <a:pt x="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49"/>
                <p:cNvSpPr/>
                <p:nvPr/>
              </p:nvSpPr>
              <p:spPr>
                <a:xfrm>
                  <a:off x="3105104" y="2857458"/>
                  <a:ext cx="280163" cy="378806"/>
                </a:xfrm>
                <a:custGeom>
                  <a:avLst/>
                  <a:gdLst/>
                  <a:ahLst/>
                  <a:cxnLst/>
                  <a:rect l="l" t="t" r="r" b="b"/>
                  <a:pathLst>
                    <a:path w="3465" h="4685" extrusionOk="0">
                      <a:moveTo>
                        <a:pt x="1048" y="0"/>
                      </a:moveTo>
                      <a:cubicBezTo>
                        <a:pt x="903" y="0"/>
                        <a:pt x="81" y="554"/>
                        <a:pt x="41" y="660"/>
                      </a:cubicBezTo>
                      <a:cubicBezTo>
                        <a:pt x="0" y="769"/>
                        <a:pt x="1456" y="3627"/>
                        <a:pt x="2062" y="4375"/>
                      </a:cubicBezTo>
                      <a:cubicBezTo>
                        <a:pt x="2218" y="4570"/>
                        <a:pt x="2504" y="4685"/>
                        <a:pt x="2775" y="4685"/>
                      </a:cubicBezTo>
                      <a:cubicBezTo>
                        <a:pt x="3132" y="4685"/>
                        <a:pt x="3465" y="4486"/>
                        <a:pt x="3450" y="4008"/>
                      </a:cubicBezTo>
                      <a:cubicBezTo>
                        <a:pt x="3416" y="3219"/>
                        <a:pt x="1170" y="14"/>
                        <a:pt x="1055" y="1"/>
                      </a:cubicBezTo>
                      <a:cubicBezTo>
                        <a:pt x="1053" y="0"/>
                        <a:pt x="1050" y="0"/>
                        <a:pt x="1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49"/>
                <p:cNvSpPr/>
                <p:nvPr/>
              </p:nvSpPr>
              <p:spPr>
                <a:xfrm>
                  <a:off x="3102840" y="2892629"/>
                  <a:ext cx="159123" cy="303772"/>
                </a:xfrm>
                <a:custGeom>
                  <a:avLst/>
                  <a:gdLst/>
                  <a:ahLst/>
                  <a:cxnLst/>
                  <a:rect l="l" t="t" r="r" b="b"/>
                  <a:pathLst>
                    <a:path w="1968" h="3757" extrusionOk="0">
                      <a:moveTo>
                        <a:pt x="282" y="1"/>
                      </a:moveTo>
                      <a:cubicBezTo>
                        <a:pt x="275" y="1"/>
                        <a:pt x="267" y="3"/>
                        <a:pt x="259" y="8"/>
                      </a:cubicBezTo>
                      <a:cubicBezTo>
                        <a:pt x="171" y="55"/>
                        <a:pt x="96" y="123"/>
                        <a:pt x="35" y="205"/>
                      </a:cubicBezTo>
                      <a:cubicBezTo>
                        <a:pt x="15" y="225"/>
                        <a:pt x="1" y="260"/>
                        <a:pt x="205" y="688"/>
                      </a:cubicBezTo>
                      <a:cubicBezTo>
                        <a:pt x="321" y="947"/>
                        <a:pt x="498" y="1294"/>
                        <a:pt x="688" y="1661"/>
                      </a:cubicBezTo>
                      <a:cubicBezTo>
                        <a:pt x="1055" y="2375"/>
                        <a:pt x="1457" y="3069"/>
                        <a:pt x="1892" y="3743"/>
                      </a:cubicBezTo>
                      <a:cubicBezTo>
                        <a:pt x="1899" y="3750"/>
                        <a:pt x="1913" y="3757"/>
                        <a:pt x="1926" y="3757"/>
                      </a:cubicBezTo>
                      <a:cubicBezTo>
                        <a:pt x="1933" y="3757"/>
                        <a:pt x="1940" y="3757"/>
                        <a:pt x="1947" y="3750"/>
                      </a:cubicBezTo>
                      <a:cubicBezTo>
                        <a:pt x="1967" y="3743"/>
                        <a:pt x="1967" y="3716"/>
                        <a:pt x="1960" y="3695"/>
                      </a:cubicBezTo>
                      <a:cubicBezTo>
                        <a:pt x="1294" y="2722"/>
                        <a:pt x="123" y="436"/>
                        <a:pt x="103" y="239"/>
                      </a:cubicBezTo>
                      <a:cubicBezTo>
                        <a:pt x="157" y="178"/>
                        <a:pt x="225" y="117"/>
                        <a:pt x="300" y="76"/>
                      </a:cubicBezTo>
                      <a:cubicBezTo>
                        <a:pt x="321" y="62"/>
                        <a:pt x="327" y="42"/>
                        <a:pt x="314" y="21"/>
                      </a:cubicBezTo>
                      <a:cubicBezTo>
                        <a:pt x="309" y="8"/>
                        <a:pt x="297" y="1"/>
                        <a:pt x="2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49"/>
                <p:cNvSpPr/>
                <p:nvPr/>
              </p:nvSpPr>
              <p:spPr>
                <a:xfrm>
                  <a:off x="2661696" y="3136326"/>
                  <a:ext cx="41317" cy="47947"/>
                </a:xfrm>
                <a:custGeom>
                  <a:avLst/>
                  <a:gdLst/>
                  <a:ahLst/>
                  <a:cxnLst/>
                  <a:rect l="l" t="t" r="r" b="b"/>
                  <a:pathLst>
                    <a:path w="511" h="593" extrusionOk="0">
                      <a:moveTo>
                        <a:pt x="470" y="0"/>
                      </a:moveTo>
                      <a:cubicBezTo>
                        <a:pt x="458" y="0"/>
                        <a:pt x="444" y="6"/>
                        <a:pt x="436" y="15"/>
                      </a:cubicBezTo>
                      <a:lnTo>
                        <a:pt x="21" y="525"/>
                      </a:lnTo>
                      <a:cubicBezTo>
                        <a:pt x="0" y="552"/>
                        <a:pt x="21" y="593"/>
                        <a:pt x="55" y="593"/>
                      </a:cubicBezTo>
                      <a:cubicBezTo>
                        <a:pt x="62" y="593"/>
                        <a:pt x="75" y="586"/>
                        <a:pt x="82" y="579"/>
                      </a:cubicBezTo>
                      <a:lnTo>
                        <a:pt x="497" y="69"/>
                      </a:lnTo>
                      <a:cubicBezTo>
                        <a:pt x="511" y="49"/>
                        <a:pt x="511" y="21"/>
                        <a:pt x="490" y="8"/>
                      </a:cubicBezTo>
                      <a:cubicBezTo>
                        <a:pt x="485" y="3"/>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49"/>
                <p:cNvSpPr/>
                <p:nvPr/>
              </p:nvSpPr>
              <p:spPr>
                <a:xfrm>
                  <a:off x="2680292" y="3452712"/>
                  <a:ext cx="37032" cy="48998"/>
                </a:xfrm>
                <a:custGeom>
                  <a:avLst/>
                  <a:gdLst/>
                  <a:ahLst/>
                  <a:cxnLst/>
                  <a:rect l="l" t="t" r="r" b="b"/>
                  <a:pathLst>
                    <a:path w="458" h="606" extrusionOk="0">
                      <a:moveTo>
                        <a:pt x="48" y="0"/>
                      </a:moveTo>
                      <a:cubicBezTo>
                        <a:pt x="24" y="0"/>
                        <a:pt x="0" y="19"/>
                        <a:pt x="9" y="48"/>
                      </a:cubicBezTo>
                      <a:cubicBezTo>
                        <a:pt x="70" y="272"/>
                        <a:pt x="206" y="463"/>
                        <a:pt x="390" y="599"/>
                      </a:cubicBezTo>
                      <a:cubicBezTo>
                        <a:pt x="396" y="606"/>
                        <a:pt x="403" y="606"/>
                        <a:pt x="410" y="606"/>
                      </a:cubicBezTo>
                      <a:cubicBezTo>
                        <a:pt x="424" y="606"/>
                        <a:pt x="437" y="599"/>
                        <a:pt x="444" y="592"/>
                      </a:cubicBezTo>
                      <a:cubicBezTo>
                        <a:pt x="458" y="571"/>
                        <a:pt x="458" y="551"/>
                        <a:pt x="437" y="537"/>
                      </a:cubicBezTo>
                      <a:cubicBezTo>
                        <a:pt x="267" y="408"/>
                        <a:pt x="145" y="231"/>
                        <a:pt x="83" y="27"/>
                      </a:cubicBezTo>
                      <a:cubicBezTo>
                        <a:pt x="78" y="8"/>
                        <a:pt x="63" y="0"/>
                        <a:pt x="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49"/>
                <p:cNvSpPr/>
                <p:nvPr/>
              </p:nvSpPr>
              <p:spPr>
                <a:xfrm>
                  <a:off x="2723307" y="3472845"/>
                  <a:ext cx="14392" cy="28299"/>
                </a:xfrm>
                <a:custGeom>
                  <a:avLst/>
                  <a:gdLst/>
                  <a:ahLst/>
                  <a:cxnLst/>
                  <a:rect l="l" t="t" r="r" b="b"/>
                  <a:pathLst>
                    <a:path w="178" h="350" extrusionOk="0">
                      <a:moveTo>
                        <a:pt x="39" y="1"/>
                      </a:moveTo>
                      <a:cubicBezTo>
                        <a:pt x="35" y="1"/>
                        <a:pt x="31" y="2"/>
                        <a:pt x="28" y="3"/>
                      </a:cubicBezTo>
                      <a:cubicBezTo>
                        <a:pt x="7" y="10"/>
                        <a:pt x="0" y="37"/>
                        <a:pt x="7" y="57"/>
                      </a:cubicBezTo>
                      <a:lnTo>
                        <a:pt x="89" y="322"/>
                      </a:lnTo>
                      <a:cubicBezTo>
                        <a:pt x="96" y="343"/>
                        <a:pt x="109" y="350"/>
                        <a:pt x="130" y="350"/>
                      </a:cubicBezTo>
                      <a:lnTo>
                        <a:pt x="143" y="350"/>
                      </a:lnTo>
                      <a:cubicBezTo>
                        <a:pt x="171" y="343"/>
                        <a:pt x="177" y="322"/>
                        <a:pt x="171" y="302"/>
                      </a:cubicBezTo>
                      <a:lnTo>
                        <a:pt x="82" y="30"/>
                      </a:lnTo>
                      <a:cubicBezTo>
                        <a:pt x="76" y="13"/>
                        <a:pt x="57"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5" name="Google Shape;1725;p49"/>
              <p:cNvGrpSpPr/>
              <p:nvPr/>
            </p:nvGrpSpPr>
            <p:grpSpPr>
              <a:xfrm>
                <a:off x="5681226" y="2340956"/>
                <a:ext cx="1567454" cy="2253590"/>
                <a:chOff x="5681226" y="2340956"/>
                <a:chExt cx="1567454" cy="2253590"/>
              </a:xfrm>
            </p:grpSpPr>
            <p:sp>
              <p:nvSpPr>
                <p:cNvPr id="1726" name="Google Shape;1726;p49"/>
                <p:cNvSpPr/>
                <p:nvPr/>
              </p:nvSpPr>
              <p:spPr>
                <a:xfrm>
                  <a:off x="6304456" y="3910594"/>
                  <a:ext cx="167855" cy="625333"/>
                </a:xfrm>
                <a:custGeom>
                  <a:avLst/>
                  <a:gdLst/>
                  <a:ahLst/>
                  <a:cxnLst/>
                  <a:rect l="l" t="t" r="r" b="b"/>
                  <a:pathLst>
                    <a:path w="2076" h="7734" extrusionOk="0">
                      <a:moveTo>
                        <a:pt x="1953" y="1"/>
                      </a:moveTo>
                      <a:cubicBezTo>
                        <a:pt x="1206" y="1"/>
                        <a:pt x="881" y="383"/>
                        <a:pt x="140" y="383"/>
                      </a:cubicBezTo>
                      <a:cubicBezTo>
                        <a:pt x="95" y="383"/>
                        <a:pt x="49" y="381"/>
                        <a:pt x="1" y="379"/>
                      </a:cubicBezTo>
                      <a:lnTo>
                        <a:pt x="1" y="379"/>
                      </a:lnTo>
                      <a:cubicBezTo>
                        <a:pt x="1" y="379"/>
                        <a:pt x="565" y="7345"/>
                        <a:pt x="511" y="7624"/>
                      </a:cubicBezTo>
                      <a:lnTo>
                        <a:pt x="1355" y="7733"/>
                      </a:lnTo>
                      <a:cubicBezTo>
                        <a:pt x="1395" y="7202"/>
                        <a:pt x="2076" y="4"/>
                        <a:pt x="2076" y="4"/>
                      </a:cubicBezTo>
                      <a:cubicBezTo>
                        <a:pt x="2034" y="2"/>
                        <a:pt x="1993" y="1"/>
                        <a:pt x="1953"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49"/>
                <p:cNvSpPr/>
                <p:nvPr/>
              </p:nvSpPr>
              <p:spPr>
                <a:xfrm>
                  <a:off x="6600466" y="3797559"/>
                  <a:ext cx="166723" cy="723491"/>
                </a:xfrm>
                <a:custGeom>
                  <a:avLst/>
                  <a:gdLst/>
                  <a:ahLst/>
                  <a:cxnLst/>
                  <a:rect l="l" t="t" r="r" b="b"/>
                  <a:pathLst>
                    <a:path w="2062" h="8948" extrusionOk="0">
                      <a:moveTo>
                        <a:pt x="1946" y="1"/>
                      </a:moveTo>
                      <a:lnTo>
                        <a:pt x="1946" y="1"/>
                      </a:lnTo>
                      <a:cubicBezTo>
                        <a:pt x="1293" y="150"/>
                        <a:pt x="279" y="259"/>
                        <a:pt x="0" y="327"/>
                      </a:cubicBezTo>
                      <a:lnTo>
                        <a:pt x="646" y="8859"/>
                      </a:lnTo>
                      <a:lnTo>
                        <a:pt x="1612" y="8947"/>
                      </a:lnTo>
                      <a:cubicBezTo>
                        <a:pt x="1612" y="8947"/>
                        <a:pt x="2062" y="654"/>
                        <a:pt x="1946"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49"/>
                <p:cNvSpPr/>
                <p:nvPr/>
              </p:nvSpPr>
              <p:spPr>
                <a:xfrm>
                  <a:off x="6262088" y="3360214"/>
                  <a:ext cx="542537" cy="1050145"/>
                </a:xfrm>
                <a:custGeom>
                  <a:avLst/>
                  <a:gdLst/>
                  <a:ahLst/>
                  <a:cxnLst/>
                  <a:rect l="l" t="t" r="r" b="b"/>
                  <a:pathLst>
                    <a:path w="6710" h="12988" extrusionOk="0">
                      <a:moveTo>
                        <a:pt x="715" y="1"/>
                      </a:moveTo>
                      <a:cubicBezTo>
                        <a:pt x="715" y="1"/>
                        <a:pt x="491" y="695"/>
                        <a:pt x="402" y="1886"/>
                      </a:cubicBezTo>
                      <a:cubicBezTo>
                        <a:pt x="327" y="2933"/>
                        <a:pt x="137" y="8009"/>
                        <a:pt x="76" y="9567"/>
                      </a:cubicBezTo>
                      <a:cubicBezTo>
                        <a:pt x="1" y="11553"/>
                        <a:pt x="76" y="12737"/>
                        <a:pt x="76" y="12737"/>
                      </a:cubicBezTo>
                      <a:cubicBezTo>
                        <a:pt x="695" y="12908"/>
                        <a:pt x="1166" y="12988"/>
                        <a:pt x="1658" y="12988"/>
                      </a:cubicBezTo>
                      <a:cubicBezTo>
                        <a:pt x="2106" y="12988"/>
                        <a:pt x="2572" y="12922"/>
                        <a:pt x="3185" y="12798"/>
                      </a:cubicBezTo>
                      <a:cubicBezTo>
                        <a:pt x="3083" y="11220"/>
                        <a:pt x="3260" y="5315"/>
                        <a:pt x="3260" y="5315"/>
                      </a:cubicBezTo>
                      <a:lnTo>
                        <a:pt x="3661" y="12805"/>
                      </a:lnTo>
                      <a:cubicBezTo>
                        <a:pt x="4081" y="12879"/>
                        <a:pt x="4498" y="12920"/>
                        <a:pt x="4911" y="12920"/>
                      </a:cubicBezTo>
                      <a:cubicBezTo>
                        <a:pt x="5521" y="12920"/>
                        <a:pt x="6121" y="12831"/>
                        <a:pt x="6709" y="12628"/>
                      </a:cubicBezTo>
                      <a:cubicBezTo>
                        <a:pt x="6709" y="12622"/>
                        <a:pt x="6539" y="3743"/>
                        <a:pt x="6430" y="2437"/>
                      </a:cubicBezTo>
                      <a:cubicBezTo>
                        <a:pt x="6315" y="1117"/>
                        <a:pt x="6212" y="144"/>
                        <a:pt x="6212" y="144"/>
                      </a:cubicBezTo>
                      <a:lnTo>
                        <a:pt x="71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49"/>
                <p:cNvSpPr/>
                <p:nvPr/>
              </p:nvSpPr>
              <p:spPr>
                <a:xfrm>
                  <a:off x="6237346" y="4486443"/>
                  <a:ext cx="195346" cy="108103"/>
                </a:xfrm>
                <a:custGeom>
                  <a:avLst/>
                  <a:gdLst/>
                  <a:ahLst/>
                  <a:cxnLst/>
                  <a:rect l="l" t="t" r="r" b="b"/>
                  <a:pathLst>
                    <a:path w="2416" h="1337" extrusionOk="0">
                      <a:moveTo>
                        <a:pt x="1757" y="1"/>
                      </a:moveTo>
                      <a:cubicBezTo>
                        <a:pt x="1562" y="1"/>
                        <a:pt x="1361" y="29"/>
                        <a:pt x="1287" y="94"/>
                      </a:cubicBezTo>
                      <a:cubicBezTo>
                        <a:pt x="1164" y="210"/>
                        <a:pt x="1028" y="312"/>
                        <a:pt x="885" y="400"/>
                      </a:cubicBezTo>
                      <a:cubicBezTo>
                        <a:pt x="769" y="475"/>
                        <a:pt x="354" y="618"/>
                        <a:pt x="178" y="781"/>
                      </a:cubicBezTo>
                      <a:cubicBezTo>
                        <a:pt x="1" y="945"/>
                        <a:pt x="1" y="1176"/>
                        <a:pt x="110" y="1278"/>
                      </a:cubicBezTo>
                      <a:cubicBezTo>
                        <a:pt x="162" y="1324"/>
                        <a:pt x="277" y="1337"/>
                        <a:pt x="436" y="1337"/>
                      </a:cubicBezTo>
                      <a:cubicBezTo>
                        <a:pt x="626" y="1337"/>
                        <a:pt x="881" y="1319"/>
                        <a:pt x="1171" y="1319"/>
                      </a:cubicBezTo>
                      <a:cubicBezTo>
                        <a:pt x="1538" y="1312"/>
                        <a:pt x="1906" y="1285"/>
                        <a:pt x="2273" y="1237"/>
                      </a:cubicBezTo>
                      <a:cubicBezTo>
                        <a:pt x="2416" y="1196"/>
                        <a:pt x="2402" y="1006"/>
                        <a:pt x="2389" y="897"/>
                      </a:cubicBezTo>
                      <a:cubicBezTo>
                        <a:pt x="2389" y="706"/>
                        <a:pt x="2375" y="516"/>
                        <a:pt x="2334" y="332"/>
                      </a:cubicBezTo>
                      <a:cubicBezTo>
                        <a:pt x="2307" y="237"/>
                        <a:pt x="2259" y="149"/>
                        <a:pt x="2191" y="80"/>
                      </a:cubicBezTo>
                      <a:cubicBezTo>
                        <a:pt x="2140" y="29"/>
                        <a:pt x="1952" y="1"/>
                        <a:pt x="175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49"/>
                <p:cNvSpPr/>
                <p:nvPr/>
              </p:nvSpPr>
              <p:spPr>
                <a:xfrm>
                  <a:off x="6640004" y="4486443"/>
                  <a:ext cx="195427" cy="108103"/>
                </a:xfrm>
                <a:custGeom>
                  <a:avLst/>
                  <a:gdLst/>
                  <a:ahLst/>
                  <a:cxnLst/>
                  <a:rect l="l" t="t" r="r" b="b"/>
                  <a:pathLst>
                    <a:path w="2417" h="1337" extrusionOk="0">
                      <a:moveTo>
                        <a:pt x="660" y="1"/>
                      </a:moveTo>
                      <a:cubicBezTo>
                        <a:pt x="465" y="1"/>
                        <a:pt x="276" y="29"/>
                        <a:pt x="225" y="80"/>
                      </a:cubicBezTo>
                      <a:cubicBezTo>
                        <a:pt x="157" y="149"/>
                        <a:pt x="103" y="237"/>
                        <a:pt x="76" y="332"/>
                      </a:cubicBezTo>
                      <a:cubicBezTo>
                        <a:pt x="42" y="516"/>
                        <a:pt x="21" y="706"/>
                        <a:pt x="21" y="897"/>
                      </a:cubicBezTo>
                      <a:cubicBezTo>
                        <a:pt x="14" y="1006"/>
                        <a:pt x="1" y="1196"/>
                        <a:pt x="137" y="1237"/>
                      </a:cubicBezTo>
                      <a:cubicBezTo>
                        <a:pt x="504" y="1285"/>
                        <a:pt x="879" y="1312"/>
                        <a:pt x="1246" y="1319"/>
                      </a:cubicBezTo>
                      <a:cubicBezTo>
                        <a:pt x="1535" y="1319"/>
                        <a:pt x="1790" y="1337"/>
                        <a:pt x="1980" y="1337"/>
                      </a:cubicBezTo>
                      <a:cubicBezTo>
                        <a:pt x="2138" y="1337"/>
                        <a:pt x="2251" y="1324"/>
                        <a:pt x="2300" y="1278"/>
                      </a:cubicBezTo>
                      <a:cubicBezTo>
                        <a:pt x="2416" y="1176"/>
                        <a:pt x="2409" y="945"/>
                        <a:pt x="2239" y="781"/>
                      </a:cubicBezTo>
                      <a:cubicBezTo>
                        <a:pt x="2062" y="618"/>
                        <a:pt x="1647" y="475"/>
                        <a:pt x="1532" y="400"/>
                      </a:cubicBezTo>
                      <a:cubicBezTo>
                        <a:pt x="1389" y="312"/>
                        <a:pt x="1253" y="210"/>
                        <a:pt x="1130" y="94"/>
                      </a:cubicBezTo>
                      <a:cubicBezTo>
                        <a:pt x="1055" y="29"/>
                        <a:pt x="855" y="1"/>
                        <a:pt x="66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49"/>
                <p:cNvSpPr/>
                <p:nvPr/>
              </p:nvSpPr>
              <p:spPr>
                <a:xfrm>
                  <a:off x="6702182" y="3518528"/>
                  <a:ext cx="77136" cy="96541"/>
                </a:xfrm>
                <a:custGeom>
                  <a:avLst/>
                  <a:gdLst/>
                  <a:ahLst/>
                  <a:cxnLst/>
                  <a:rect l="l" t="t" r="r" b="b"/>
                  <a:pathLst>
                    <a:path w="954" h="1194" extrusionOk="0">
                      <a:moveTo>
                        <a:pt x="39" y="1"/>
                      </a:moveTo>
                      <a:cubicBezTo>
                        <a:pt x="35" y="1"/>
                        <a:pt x="32" y="1"/>
                        <a:pt x="28" y="2"/>
                      </a:cubicBezTo>
                      <a:cubicBezTo>
                        <a:pt x="7" y="9"/>
                        <a:pt x="1" y="23"/>
                        <a:pt x="1" y="43"/>
                      </a:cubicBezTo>
                      <a:cubicBezTo>
                        <a:pt x="7" y="70"/>
                        <a:pt x="123" y="649"/>
                        <a:pt x="892" y="1186"/>
                      </a:cubicBezTo>
                      <a:cubicBezTo>
                        <a:pt x="899" y="1193"/>
                        <a:pt x="906" y="1193"/>
                        <a:pt x="912" y="1193"/>
                      </a:cubicBezTo>
                      <a:cubicBezTo>
                        <a:pt x="926" y="1193"/>
                        <a:pt x="933" y="1186"/>
                        <a:pt x="940" y="1179"/>
                      </a:cubicBezTo>
                      <a:cubicBezTo>
                        <a:pt x="953" y="1166"/>
                        <a:pt x="946" y="1139"/>
                        <a:pt x="933" y="1132"/>
                      </a:cubicBezTo>
                      <a:cubicBezTo>
                        <a:pt x="191" y="608"/>
                        <a:pt x="76" y="36"/>
                        <a:pt x="76" y="30"/>
                      </a:cubicBezTo>
                      <a:cubicBezTo>
                        <a:pt x="70" y="13"/>
                        <a:pt x="55"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49"/>
                <p:cNvSpPr/>
                <p:nvPr/>
              </p:nvSpPr>
              <p:spPr>
                <a:xfrm>
                  <a:off x="6288527" y="3502357"/>
                  <a:ext cx="80127" cy="124759"/>
                </a:xfrm>
                <a:custGeom>
                  <a:avLst/>
                  <a:gdLst/>
                  <a:ahLst/>
                  <a:cxnLst/>
                  <a:rect l="l" t="t" r="r" b="b"/>
                  <a:pathLst>
                    <a:path w="991" h="1543" extrusionOk="0">
                      <a:moveTo>
                        <a:pt x="952" y="0"/>
                      </a:moveTo>
                      <a:cubicBezTo>
                        <a:pt x="935" y="0"/>
                        <a:pt x="918" y="11"/>
                        <a:pt x="912" y="32"/>
                      </a:cubicBezTo>
                      <a:cubicBezTo>
                        <a:pt x="783" y="597"/>
                        <a:pt x="470" y="1100"/>
                        <a:pt x="28" y="1475"/>
                      </a:cubicBezTo>
                      <a:cubicBezTo>
                        <a:pt x="0" y="1495"/>
                        <a:pt x="21" y="1543"/>
                        <a:pt x="55" y="1543"/>
                      </a:cubicBezTo>
                      <a:cubicBezTo>
                        <a:pt x="62" y="1543"/>
                        <a:pt x="68" y="1536"/>
                        <a:pt x="75" y="1536"/>
                      </a:cubicBezTo>
                      <a:cubicBezTo>
                        <a:pt x="531" y="1148"/>
                        <a:pt x="851" y="624"/>
                        <a:pt x="987" y="46"/>
                      </a:cubicBezTo>
                      <a:cubicBezTo>
                        <a:pt x="991" y="16"/>
                        <a:pt x="972" y="0"/>
                        <a:pt x="9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49"/>
                <p:cNvSpPr/>
                <p:nvPr/>
              </p:nvSpPr>
              <p:spPr>
                <a:xfrm>
                  <a:off x="6292894" y="2340956"/>
                  <a:ext cx="413816" cy="429906"/>
                </a:xfrm>
                <a:custGeom>
                  <a:avLst/>
                  <a:gdLst/>
                  <a:ahLst/>
                  <a:cxnLst/>
                  <a:rect l="l" t="t" r="r" b="b"/>
                  <a:pathLst>
                    <a:path w="5118" h="5317" extrusionOk="0">
                      <a:moveTo>
                        <a:pt x="2709" y="0"/>
                      </a:moveTo>
                      <a:cubicBezTo>
                        <a:pt x="1981" y="0"/>
                        <a:pt x="1470" y="204"/>
                        <a:pt x="1151" y="456"/>
                      </a:cubicBezTo>
                      <a:cubicBezTo>
                        <a:pt x="851" y="701"/>
                        <a:pt x="613" y="1014"/>
                        <a:pt x="463" y="1374"/>
                      </a:cubicBezTo>
                      <a:cubicBezTo>
                        <a:pt x="307" y="1742"/>
                        <a:pt x="225" y="2136"/>
                        <a:pt x="219" y="2538"/>
                      </a:cubicBezTo>
                      <a:cubicBezTo>
                        <a:pt x="219" y="2898"/>
                        <a:pt x="273" y="3102"/>
                        <a:pt x="232" y="3368"/>
                      </a:cubicBezTo>
                      <a:cubicBezTo>
                        <a:pt x="205" y="3531"/>
                        <a:pt x="144" y="3681"/>
                        <a:pt x="110" y="3837"/>
                      </a:cubicBezTo>
                      <a:cubicBezTo>
                        <a:pt x="1" y="4293"/>
                        <a:pt x="144" y="4769"/>
                        <a:pt x="280" y="5218"/>
                      </a:cubicBezTo>
                      <a:cubicBezTo>
                        <a:pt x="600" y="5274"/>
                        <a:pt x="999" y="5316"/>
                        <a:pt x="1376" y="5316"/>
                      </a:cubicBezTo>
                      <a:cubicBezTo>
                        <a:pt x="1599" y="5316"/>
                        <a:pt x="1814" y="5301"/>
                        <a:pt x="2001" y="5266"/>
                      </a:cubicBezTo>
                      <a:lnTo>
                        <a:pt x="4933" y="5266"/>
                      </a:lnTo>
                      <a:cubicBezTo>
                        <a:pt x="5097" y="5109"/>
                        <a:pt x="5117" y="4837"/>
                        <a:pt x="5076" y="4613"/>
                      </a:cubicBezTo>
                      <a:cubicBezTo>
                        <a:pt x="5035" y="4388"/>
                        <a:pt x="4940" y="4177"/>
                        <a:pt x="4906" y="3953"/>
                      </a:cubicBezTo>
                      <a:cubicBezTo>
                        <a:pt x="4831" y="3436"/>
                        <a:pt x="5104" y="2912"/>
                        <a:pt x="5042" y="2388"/>
                      </a:cubicBezTo>
                      <a:cubicBezTo>
                        <a:pt x="4981" y="1851"/>
                        <a:pt x="4763" y="1143"/>
                        <a:pt x="4389" y="762"/>
                      </a:cubicBezTo>
                      <a:cubicBezTo>
                        <a:pt x="4035" y="401"/>
                        <a:pt x="3443" y="0"/>
                        <a:pt x="2709" y="0"/>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49"/>
                <p:cNvSpPr/>
                <p:nvPr/>
              </p:nvSpPr>
              <p:spPr>
                <a:xfrm>
                  <a:off x="6445305" y="2741431"/>
                  <a:ext cx="118372" cy="51181"/>
                </a:xfrm>
                <a:custGeom>
                  <a:avLst/>
                  <a:gdLst/>
                  <a:ahLst/>
                  <a:cxnLst/>
                  <a:rect l="l" t="t" r="r" b="b"/>
                  <a:pathLst>
                    <a:path w="1464" h="633" extrusionOk="0">
                      <a:moveTo>
                        <a:pt x="0" y="0"/>
                      </a:moveTo>
                      <a:lnTo>
                        <a:pt x="0" y="626"/>
                      </a:lnTo>
                      <a:lnTo>
                        <a:pt x="1463" y="633"/>
                      </a:lnTo>
                      <a:lnTo>
                        <a:pt x="1463"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49"/>
                <p:cNvSpPr/>
                <p:nvPr/>
              </p:nvSpPr>
              <p:spPr>
                <a:xfrm>
                  <a:off x="6356769" y="2391005"/>
                  <a:ext cx="293261" cy="370801"/>
                </a:xfrm>
                <a:custGeom>
                  <a:avLst/>
                  <a:gdLst/>
                  <a:ahLst/>
                  <a:cxnLst/>
                  <a:rect l="l" t="t" r="r" b="b"/>
                  <a:pathLst>
                    <a:path w="3627" h="4586" extrusionOk="0">
                      <a:moveTo>
                        <a:pt x="1823" y="0"/>
                      </a:moveTo>
                      <a:cubicBezTo>
                        <a:pt x="1116" y="0"/>
                        <a:pt x="408" y="374"/>
                        <a:pt x="116" y="1048"/>
                      </a:cubicBezTo>
                      <a:cubicBezTo>
                        <a:pt x="0" y="1320"/>
                        <a:pt x="34" y="1585"/>
                        <a:pt x="34" y="2000"/>
                      </a:cubicBezTo>
                      <a:cubicBezTo>
                        <a:pt x="34" y="3266"/>
                        <a:pt x="789" y="4586"/>
                        <a:pt x="1823" y="4586"/>
                      </a:cubicBezTo>
                      <a:cubicBezTo>
                        <a:pt x="2858" y="4586"/>
                        <a:pt x="3620" y="3266"/>
                        <a:pt x="3620" y="2000"/>
                      </a:cubicBezTo>
                      <a:cubicBezTo>
                        <a:pt x="3620" y="1524"/>
                        <a:pt x="3626" y="1123"/>
                        <a:pt x="3436" y="810"/>
                      </a:cubicBezTo>
                      <a:cubicBezTo>
                        <a:pt x="3116" y="286"/>
                        <a:pt x="2443" y="0"/>
                        <a:pt x="1823"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49"/>
                <p:cNvSpPr/>
                <p:nvPr/>
              </p:nvSpPr>
              <p:spPr>
                <a:xfrm>
                  <a:off x="6457757" y="2749435"/>
                  <a:ext cx="85221" cy="14554"/>
                </a:xfrm>
                <a:custGeom>
                  <a:avLst/>
                  <a:gdLst/>
                  <a:ahLst/>
                  <a:cxnLst/>
                  <a:rect l="l" t="t" r="r" b="b"/>
                  <a:pathLst>
                    <a:path w="1054" h="180" extrusionOk="0">
                      <a:moveTo>
                        <a:pt x="45" y="1"/>
                      </a:moveTo>
                      <a:cubicBezTo>
                        <a:pt x="18" y="1"/>
                        <a:pt x="0" y="40"/>
                        <a:pt x="30" y="57"/>
                      </a:cubicBezTo>
                      <a:cubicBezTo>
                        <a:pt x="200" y="139"/>
                        <a:pt x="391" y="180"/>
                        <a:pt x="574" y="180"/>
                      </a:cubicBezTo>
                      <a:cubicBezTo>
                        <a:pt x="731" y="180"/>
                        <a:pt x="881" y="153"/>
                        <a:pt x="1023" y="98"/>
                      </a:cubicBezTo>
                      <a:cubicBezTo>
                        <a:pt x="1054" y="86"/>
                        <a:pt x="1046" y="42"/>
                        <a:pt x="1015" y="42"/>
                      </a:cubicBezTo>
                      <a:cubicBezTo>
                        <a:pt x="1012" y="42"/>
                        <a:pt x="1007" y="42"/>
                        <a:pt x="1003" y="44"/>
                      </a:cubicBezTo>
                      <a:cubicBezTo>
                        <a:pt x="866" y="96"/>
                        <a:pt x="721" y="121"/>
                        <a:pt x="576" y="121"/>
                      </a:cubicBezTo>
                      <a:cubicBezTo>
                        <a:pt x="397" y="121"/>
                        <a:pt x="219" y="82"/>
                        <a:pt x="57" y="3"/>
                      </a:cubicBezTo>
                      <a:cubicBezTo>
                        <a:pt x="53" y="1"/>
                        <a:pt x="49" y="1"/>
                        <a:pt x="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49"/>
                <p:cNvSpPr/>
                <p:nvPr/>
              </p:nvSpPr>
              <p:spPr>
                <a:xfrm>
                  <a:off x="6404716" y="2521101"/>
                  <a:ext cx="67756" cy="21831"/>
                </a:xfrm>
                <a:custGeom>
                  <a:avLst/>
                  <a:gdLst/>
                  <a:ahLst/>
                  <a:cxnLst/>
                  <a:rect l="l" t="t" r="r" b="b"/>
                  <a:pathLst>
                    <a:path w="838" h="270" extrusionOk="0">
                      <a:moveTo>
                        <a:pt x="605" y="1"/>
                      </a:moveTo>
                      <a:cubicBezTo>
                        <a:pt x="583" y="1"/>
                        <a:pt x="560" y="2"/>
                        <a:pt x="536" y="4"/>
                      </a:cubicBezTo>
                      <a:cubicBezTo>
                        <a:pt x="380" y="10"/>
                        <a:pt x="230" y="58"/>
                        <a:pt x="101" y="146"/>
                      </a:cubicBezTo>
                      <a:cubicBezTo>
                        <a:pt x="0" y="219"/>
                        <a:pt x="10" y="269"/>
                        <a:pt x="78" y="269"/>
                      </a:cubicBezTo>
                      <a:cubicBezTo>
                        <a:pt x="92" y="269"/>
                        <a:pt x="109" y="267"/>
                        <a:pt x="128" y="262"/>
                      </a:cubicBezTo>
                      <a:cubicBezTo>
                        <a:pt x="257" y="235"/>
                        <a:pt x="380" y="214"/>
                        <a:pt x="516" y="201"/>
                      </a:cubicBezTo>
                      <a:cubicBezTo>
                        <a:pt x="532" y="200"/>
                        <a:pt x="547" y="200"/>
                        <a:pt x="562" y="200"/>
                      </a:cubicBezTo>
                      <a:cubicBezTo>
                        <a:pt x="595" y="200"/>
                        <a:pt x="627" y="201"/>
                        <a:pt x="656" y="201"/>
                      </a:cubicBezTo>
                      <a:cubicBezTo>
                        <a:pt x="733" y="201"/>
                        <a:pt x="791" y="192"/>
                        <a:pt x="809" y="126"/>
                      </a:cubicBezTo>
                      <a:cubicBezTo>
                        <a:pt x="838" y="38"/>
                        <a:pt x="741" y="1"/>
                        <a:pt x="6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49"/>
                <p:cNvSpPr/>
                <p:nvPr/>
              </p:nvSpPr>
              <p:spPr>
                <a:xfrm>
                  <a:off x="6542331" y="2521828"/>
                  <a:ext cx="68888" cy="19729"/>
                </a:xfrm>
                <a:custGeom>
                  <a:avLst/>
                  <a:gdLst/>
                  <a:ahLst/>
                  <a:cxnLst/>
                  <a:rect l="l" t="t" r="r" b="b"/>
                  <a:pathLst>
                    <a:path w="852" h="244" extrusionOk="0">
                      <a:moveTo>
                        <a:pt x="268" y="1"/>
                      </a:moveTo>
                      <a:cubicBezTo>
                        <a:pt x="116" y="1"/>
                        <a:pt x="1" y="43"/>
                        <a:pt x="39" y="137"/>
                      </a:cubicBezTo>
                      <a:cubicBezTo>
                        <a:pt x="58" y="194"/>
                        <a:pt x="102" y="207"/>
                        <a:pt x="163" y="207"/>
                      </a:cubicBezTo>
                      <a:cubicBezTo>
                        <a:pt x="212" y="207"/>
                        <a:pt x="271" y="199"/>
                        <a:pt x="338" y="199"/>
                      </a:cubicBezTo>
                      <a:cubicBezTo>
                        <a:pt x="467" y="199"/>
                        <a:pt x="597" y="212"/>
                        <a:pt x="726" y="240"/>
                      </a:cubicBezTo>
                      <a:cubicBezTo>
                        <a:pt x="741" y="242"/>
                        <a:pt x="755" y="244"/>
                        <a:pt x="767" y="244"/>
                      </a:cubicBezTo>
                      <a:cubicBezTo>
                        <a:pt x="841" y="244"/>
                        <a:pt x="851" y="193"/>
                        <a:pt x="746" y="117"/>
                      </a:cubicBezTo>
                      <a:cubicBezTo>
                        <a:pt x="610" y="42"/>
                        <a:pt x="460" y="1"/>
                        <a:pt x="304" y="1"/>
                      </a:cubicBezTo>
                      <a:cubicBezTo>
                        <a:pt x="292" y="1"/>
                        <a:pt x="280" y="1"/>
                        <a:pt x="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49"/>
                <p:cNvSpPr/>
                <p:nvPr/>
              </p:nvSpPr>
              <p:spPr>
                <a:xfrm>
                  <a:off x="6505300" y="2591121"/>
                  <a:ext cx="38406" cy="52475"/>
                </a:xfrm>
                <a:custGeom>
                  <a:avLst/>
                  <a:gdLst/>
                  <a:ahLst/>
                  <a:cxnLst/>
                  <a:rect l="l" t="t" r="r" b="b"/>
                  <a:pathLst>
                    <a:path w="475" h="649" extrusionOk="0">
                      <a:moveTo>
                        <a:pt x="53" y="1"/>
                      </a:moveTo>
                      <a:cubicBezTo>
                        <a:pt x="44" y="1"/>
                        <a:pt x="36" y="1"/>
                        <a:pt x="27" y="2"/>
                      </a:cubicBezTo>
                      <a:cubicBezTo>
                        <a:pt x="7" y="2"/>
                        <a:pt x="0" y="15"/>
                        <a:pt x="0" y="29"/>
                      </a:cubicBezTo>
                      <a:cubicBezTo>
                        <a:pt x="0" y="42"/>
                        <a:pt x="14" y="56"/>
                        <a:pt x="27" y="56"/>
                      </a:cubicBezTo>
                      <a:cubicBezTo>
                        <a:pt x="361" y="76"/>
                        <a:pt x="361" y="573"/>
                        <a:pt x="27" y="587"/>
                      </a:cubicBezTo>
                      <a:cubicBezTo>
                        <a:pt x="7" y="587"/>
                        <a:pt x="0" y="600"/>
                        <a:pt x="0" y="621"/>
                      </a:cubicBezTo>
                      <a:cubicBezTo>
                        <a:pt x="0" y="634"/>
                        <a:pt x="7" y="648"/>
                        <a:pt x="27" y="648"/>
                      </a:cubicBezTo>
                      <a:lnTo>
                        <a:pt x="34" y="648"/>
                      </a:lnTo>
                      <a:cubicBezTo>
                        <a:pt x="38" y="648"/>
                        <a:pt x="43" y="648"/>
                        <a:pt x="47" y="648"/>
                      </a:cubicBezTo>
                      <a:cubicBezTo>
                        <a:pt x="474" y="648"/>
                        <a:pt x="472" y="1"/>
                        <a:pt x="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49"/>
                <p:cNvSpPr/>
                <p:nvPr/>
              </p:nvSpPr>
              <p:spPr>
                <a:xfrm>
                  <a:off x="6482660" y="2666155"/>
                  <a:ext cx="52960" cy="14230"/>
                </a:xfrm>
                <a:custGeom>
                  <a:avLst/>
                  <a:gdLst/>
                  <a:ahLst/>
                  <a:cxnLst/>
                  <a:rect l="l" t="t" r="r" b="b"/>
                  <a:pathLst>
                    <a:path w="655" h="176" extrusionOk="0">
                      <a:moveTo>
                        <a:pt x="627" y="1"/>
                      </a:moveTo>
                      <a:cubicBezTo>
                        <a:pt x="620" y="1"/>
                        <a:pt x="613" y="2"/>
                        <a:pt x="607" y="6"/>
                      </a:cubicBezTo>
                      <a:cubicBezTo>
                        <a:pt x="516" y="89"/>
                        <a:pt x="422" y="117"/>
                        <a:pt x="339" y="117"/>
                      </a:cubicBezTo>
                      <a:cubicBezTo>
                        <a:pt x="186" y="117"/>
                        <a:pt x="67" y="24"/>
                        <a:pt x="62" y="19"/>
                      </a:cubicBezTo>
                      <a:cubicBezTo>
                        <a:pt x="54" y="13"/>
                        <a:pt x="46" y="10"/>
                        <a:pt x="39" y="10"/>
                      </a:cubicBezTo>
                      <a:cubicBezTo>
                        <a:pt x="16" y="10"/>
                        <a:pt x="1" y="39"/>
                        <a:pt x="21" y="60"/>
                      </a:cubicBezTo>
                      <a:cubicBezTo>
                        <a:pt x="117" y="128"/>
                        <a:pt x="226" y="169"/>
                        <a:pt x="341" y="176"/>
                      </a:cubicBezTo>
                      <a:cubicBezTo>
                        <a:pt x="457" y="169"/>
                        <a:pt x="566" y="128"/>
                        <a:pt x="647" y="47"/>
                      </a:cubicBezTo>
                      <a:cubicBezTo>
                        <a:pt x="654" y="40"/>
                        <a:pt x="654" y="19"/>
                        <a:pt x="647" y="6"/>
                      </a:cubicBezTo>
                      <a:cubicBezTo>
                        <a:pt x="641" y="2"/>
                        <a:pt x="634" y="1"/>
                        <a:pt x="6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49"/>
                <p:cNvSpPr/>
                <p:nvPr/>
              </p:nvSpPr>
              <p:spPr>
                <a:xfrm>
                  <a:off x="6554217" y="2556596"/>
                  <a:ext cx="19324" cy="35253"/>
                </a:xfrm>
                <a:custGeom>
                  <a:avLst/>
                  <a:gdLst/>
                  <a:ahLst/>
                  <a:cxnLst/>
                  <a:rect l="l" t="t" r="r" b="b"/>
                  <a:pathLst>
                    <a:path w="239" h="436" extrusionOk="0">
                      <a:moveTo>
                        <a:pt x="123" y="0"/>
                      </a:moveTo>
                      <a:cubicBezTo>
                        <a:pt x="55" y="0"/>
                        <a:pt x="1" y="95"/>
                        <a:pt x="1" y="218"/>
                      </a:cubicBezTo>
                      <a:cubicBezTo>
                        <a:pt x="1" y="340"/>
                        <a:pt x="55" y="435"/>
                        <a:pt x="123" y="435"/>
                      </a:cubicBezTo>
                      <a:cubicBezTo>
                        <a:pt x="184" y="435"/>
                        <a:pt x="239" y="340"/>
                        <a:pt x="239" y="218"/>
                      </a:cubicBezTo>
                      <a:cubicBezTo>
                        <a:pt x="239" y="95"/>
                        <a:pt x="184"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49"/>
                <p:cNvSpPr/>
                <p:nvPr/>
              </p:nvSpPr>
              <p:spPr>
                <a:xfrm>
                  <a:off x="6443688" y="2556596"/>
                  <a:ext cx="19324" cy="35253"/>
                </a:xfrm>
                <a:custGeom>
                  <a:avLst/>
                  <a:gdLst/>
                  <a:ahLst/>
                  <a:cxnLst/>
                  <a:rect l="l" t="t" r="r" b="b"/>
                  <a:pathLst>
                    <a:path w="239" h="436" extrusionOk="0">
                      <a:moveTo>
                        <a:pt x="122" y="0"/>
                      </a:moveTo>
                      <a:cubicBezTo>
                        <a:pt x="54" y="0"/>
                        <a:pt x="0" y="95"/>
                        <a:pt x="0" y="218"/>
                      </a:cubicBezTo>
                      <a:cubicBezTo>
                        <a:pt x="0" y="340"/>
                        <a:pt x="54" y="435"/>
                        <a:pt x="122" y="435"/>
                      </a:cubicBezTo>
                      <a:cubicBezTo>
                        <a:pt x="184" y="435"/>
                        <a:pt x="238" y="340"/>
                        <a:pt x="238" y="218"/>
                      </a:cubicBezTo>
                      <a:cubicBezTo>
                        <a:pt x="238" y="95"/>
                        <a:pt x="184" y="0"/>
                        <a:pt x="1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49"/>
                <p:cNvSpPr/>
                <p:nvPr/>
              </p:nvSpPr>
              <p:spPr>
                <a:xfrm>
                  <a:off x="6327014" y="2386558"/>
                  <a:ext cx="332880" cy="282265"/>
                </a:xfrm>
                <a:custGeom>
                  <a:avLst/>
                  <a:gdLst/>
                  <a:ahLst/>
                  <a:cxnLst/>
                  <a:rect l="l" t="t" r="r" b="b"/>
                  <a:pathLst>
                    <a:path w="4117" h="3491" extrusionOk="0">
                      <a:moveTo>
                        <a:pt x="2191" y="1"/>
                      </a:moveTo>
                      <a:cubicBezTo>
                        <a:pt x="1627" y="1"/>
                        <a:pt x="824" y="246"/>
                        <a:pt x="484" y="674"/>
                      </a:cubicBezTo>
                      <a:cubicBezTo>
                        <a:pt x="361" y="838"/>
                        <a:pt x="341" y="1089"/>
                        <a:pt x="327" y="1287"/>
                      </a:cubicBezTo>
                      <a:cubicBezTo>
                        <a:pt x="314" y="1443"/>
                        <a:pt x="212" y="1606"/>
                        <a:pt x="164" y="1756"/>
                      </a:cubicBezTo>
                      <a:cubicBezTo>
                        <a:pt x="110" y="1919"/>
                        <a:pt x="69" y="2089"/>
                        <a:pt x="35" y="2253"/>
                      </a:cubicBezTo>
                      <a:cubicBezTo>
                        <a:pt x="14" y="2341"/>
                        <a:pt x="1" y="2430"/>
                        <a:pt x="1" y="2518"/>
                      </a:cubicBezTo>
                      <a:cubicBezTo>
                        <a:pt x="1" y="2627"/>
                        <a:pt x="21" y="2736"/>
                        <a:pt x="41" y="2838"/>
                      </a:cubicBezTo>
                      <a:cubicBezTo>
                        <a:pt x="62" y="2913"/>
                        <a:pt x="89" y="2981"/>
                        <a:pt x="110" y="3049"/>
                      </a:cubicBezTo>
                      <a:cubicBezTo>
                        <a:pt x="137" y="3137"/>
                        <a:pt x="116" y="3232"/>
                        <a:pt x="137" y="3314"/>
                      </a:cubicBezTo>
                      <a:cubicBezTo>
                        <a:pt x="157" y="3416"/>
                        <a:pt x="239" y="3484"/>
                        <a:pt x="334" y="3491"/>
                      </a:cubicBezTo>
                      <a:cubicBezTo>
                        <a:pt x="402" y="3477"/>
                        <a:pt x="463" y="3437"/>
                        <a:pt x="497" y="3382"/>
                      </a:cubicBezTo>
                      <a:cubicBezTo>
                        <a:pt x="640" y="3198"/>
                        <a:pt x="701" y="2960"/>
                        <a:pt x="667" y="2729"/>
                      </a:cubicBezTo>
                      <a:cubicBezTo>
                        <a:pt x="654" y="2606"/>
                        <a:pt x="606" y="2491"/>
                        <a:pt x="579" y="2375"/>
                      </a:cubicBezTo>
                      <a:cubicBezTo>
                        <a:pt x="538" y="2185"/>
                        <a:pt x="525" y="1987"/>
                        <a:pt x="538" y="1790"/>
                      </a:cubicBezTo>
                      <a:cubicBezTo>
                        <a:pt x="552" y="1674"/>
                        <a:pt x="572" y="1559"/>
                        <a:pt x="613" y="1450"/>
                      </a:cubicBezTo>
                      <a:cubicBezTo>
                        <a:pt x="613" y="1450"/>
                        <a:pt x="769" y="1416"/>
                        <a:pt x="953" y="1375"/>
                      </a:cubicBezTo>
                      <a:cubicBezTo>
                        <a:pt x="1157" y="1334"/>
                        <a:pt x="1593" y="1293"/>
                        <a:pt x="1647" y="1253"/>
                      </a:cubicBezTo>
                      <a:cubicBezTo>
                        <a:pt x="1702" y="1212"/>
                        <a:pt x="1702" y="763"/>
                        <a:pt x="1702" y="763"/>
                      </a:cubicBezTo>
                      <a:cubicBezTo>
                        <a:pt x="1702" y="763"/>
                        <a:pt x="1776" y="1178"/>
                        <a:pt x="1817" y="1219"/>
                      </a:cubicBezTo>
                      <a:cubicBezTo>
                        <a:pt x="1843" y="1244"/>
                        <a:pt x="1955" y="1251"/>
                        <a:pt x="2088" y="1251"/>
                      </a:cubicBezTo>
                      <a:cubicBezTo>
                        <a:pt x="2170" y="1251"/>
                        <a:pt x="2259" y="1248"/>
                        <a:pt x="2341" y="1246"/>
                      </a:cubicBezTo>
                      <a:cubicBezTo>
                        <a:pt x="2450" y="1246"/>
                        <a:pt x="2577" y="1249"/>
                        <a:pt x="2683" y="1249"/>
                      </a:cubicBezTo>
                      <a:cubicBezTo>
                        <a:pt x="2788" y="1249"/>
                        <a:pt x="2872" y="1246"/>
                        <a:pt x="2892" y="1232"/>
                      </a:cubicBezTo>
                      <a:cubicBezTo>
                        <a:pt x="2940" y="1205"/>
                        <a:pt x="2967" y="987"/>
                        <a:pt x="2967" y="987"/>
                      </a:cubicBezTo>
                      <a:cubicBezTo>
                        <a:pt x="2981" y="1076"/>
                        <a:pt x="3008" y="1164"/>
                        <a:pt x="3042" y="1246"/>
                      </a:cubicBezTo>
                      <a:cubicBezTo>
                        <a:pt x="3066" y="1270"/>
                        <a:pt x="3201" y="1283"/>
                        <a:pt x="3314" y="1283"/>
                      </a:cubicBezTo>
                      <a:cubicBezTo>
                        <a:pt x="3389" y="1283"/>
                        <a:pt x="3454" y="1277"/>
                        <a:pt x="3470" y="1266"/>
                      </a:cubicBezTo>
                      <a:cubicBezTo>
                        <a:pt x="3504" y="1239"/>
                        <a:pt x="3545" y="926"/>
                        <a:pt x="3545" y="926"/>
                      </a:cubicBezTo>
                      <a:cubicBezTo>
                        <a:pt x="3545" y="926"/>
                        <a:pt x="3675" y="1368"/>
                        <a:pt x="3702" y="1511"/>
                      </a:cubicBezTo>
                      <a:cubicBezTo>
                        <a:pt x="3729" y="1647"/>
                        <a:pt x="3824" y="1947"/>
                        <a:pt x="3988" y="2103"/>
                      </a:cubicBezTo>
                      <a:cubicBezTo>
                        <a:pt x="3988" y="2103"/>
                        <a:pt x="3988" y="2103"/>
                        <a:pt x="3988" y="2103"/>
                      </a:cubicBezTo>
                      <a:cubicBezTo>
                        <a:pt x="3988" y="2103"/>
                        <a:pt x="4116" y="891"/>
                        <a:pt x="3954" y="667"/>
                      </a:cubicBezTo>
                      <a:cubicBezTo>
                        <a:pt x="3613" y="205"/>
                        <a:pt x="2783" y="1"/>
                        <a:pt x="2191" y="1"/>
                      </a:cubicBezTo>
                      <a:close/>
                    </a:path>
                  </a:pathLst>
                </a:custGeom>
                <a:solidFill>
                  <a:srgbClr val="5B0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49"/>
                <p:cNvSpPr/>
                <p:nvPr/>
              </p:nvSpPr>
              <p:spPr>
                <a:xfrm>
                  <a:off x="6606449" y="2557162"/>
                  <a:ext cx="76570" cy="81583"/>
                </a:xfrm>
                <a:custGeom>
                  <a:avLst/>
                  <a:gdLst/>
                  <a:ahLst/>
                  <a:cxnLst/>
                  <a:rect l="l" t="t" r="r" b="b"/>
                  <a:pathLst>
                    <a:path w="947" h="1009" extrusionOk="0">
                      <a:moveTo>
                        <a:pt x="533" y="1"/>
                      </a:moveTo>
                      <a:cubicBezTo>
                        <a:pt x="345" y="1"/>
                        <a:pt x="158" y="153"/>
                        <a:pt x="83" y="381"/>
                      </a:cubicBezTo>
                      <a:cubicBezTo>
                        <a:pt x="1" y="653"/>
                        <a:pt x="103" y="925"/>
                        <a:pt x="321" y="993"/>
                      </a:cubicBezTo>
                      <a:cubicBezTo>
                        <a:pt x="353" y="1004"/>
                        <a:pt x="386" y="1009"/>
                        <a:pt x="419" y="1009"/>
                      </a:cubicBezTo>
                      <a:cubicBezTo>
                        <a:pt x="603" y="1009"/>
                        <a:pt x="789" y="856"/>
                        <a:pt x="858" y="626"/>
                      </a:cubicBezTo>
                      <a:cubicBezTo>
                        <a:pt x="947" y="354"/>
                        <a:pt x="838" y="81"/>
                        <a:pt x="627" y="13"/>
                      </a:cubicBezTo>
                      <a:cubicBezTo>
                        <a:pt x="596" y="5"/>
                        <a:pt x="565" y="1"/>
                        <a:pt x="533"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49"/>
                <p:cNvSpPr/>
                <p:nvPr/>
              </p:nvSpPr>
              <p:spPr>
                <a:xfrm>
                  <a:off x="6347390" y="2646103"/>
                  <a:ext cx="29350" cy="43096"/>
                </a:xfrm>
                <a:custGeom>
                  <a:avLst/>
                  <a:gdLst/>
                  <a:ahLst/>
                  <a:cxnLst/>
                  <a:rect l="l" t="t" r="r" b="b"/>
                  <a:pathLst>
                    <a:path w="363" h="533" extrusionOk="0">
                      <a:moveTo>
                        <a:pt x="326" y="0"/>
                      </a:moveTo>
                      <a:cubicBezTo>
                        <a:pt x="313" y="0"/>
                        <a:pt x="301" y="7"/>
                        <a:pt x="293" y="22"/>
                      </a:cubicBezTo>
                      <a:cubicBezTo>
                        <a:pt x="225" y="186"/>
                        <a:pt x="123" y="342"/>
                        <a:pt x="7" y="478"/>
                      </a:cubicBezTo>
                      <a:cubicBezTo>
                        <a:pt x="0" y="492"/>
                        <a:pt x="0" y="512"/>
                        <a:pt x="7" y="526"/>
                      </a:cubicBezTo>
                      <a:cubicBezTo>
                        <a:pt x="14" y="526"/>
                        <a:pt x="21" y="526"/>
                        <a:pt x="28" y="533"/>
                      </a:cubicBezTo>
                      <a:cubicBezTo>
                        <a:pt x="41" y="533"/>
                        <a:pt x="48" y="526"/>
                        <a:pt x="55" y="519"/>
                      </a:cubicBezTo>
                      <a:cubicBezTo>
                        <a:pt x="177" y="376"/>
                        <a:pt x="279" y="213"/>
                        <a:pt x="354" y="43"/>
                      </a:cubicBezTo>
                      <a:cubicBezTo>
                        <a:pt x="363" y="18"/>
                        <a:pt x="345"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49"/>
                <p:cNvSpPr/>
                <p:nvPr/>
              </p:nvSpPr>
              <p:spPr>
                <a:xfrm>
                  <a:off x="6654881" y="2681274"/>
                  <a:ext cx="12775" cy="57407"/>
                </a:xfrm>
                <a:custGeom>
                  <a:avLst/>
                  <a:gdLst/>
                  <a:ahLst/>
                  <a:cxnLst/>
                  <a:rect l="l" t="t" r="r" b="b"/>
                  <a:pathLst>
                    <a:path w="158" h="710" extrusionOk="0">
                      <a:moveTo>
                        <a:pt x="35" y="1"/>
                      </a:moveTo>
                      <a:cubicBezTo>
                        <a:pt x="33" y="1"/>
                        <a:pt x="30" y="1"/>
                        <a:pt x="28" y="2"/>
                      </a:cubicBezTo>
                      <a:cubicBezTo>
                        <a:pt x="7" y="2"/>
                        <a:pt x="1" y="23"/>
                        <a:pt x="1" y="36"/>
                      </a:cubicBezTo>
                      <a:cubicBezTo>
                        <a:pt x="48" y="261"/>
                        <a:pt x="89" y="451"/>
                        <a:pt x="35" y="676"/>
                      </a:cubicBezTo>
                      <a:cubicBezTo>
                        <a:pt x="28" y="690"/>
                        <a:pt x="41" y="710"/>
                        <a:pt x="55" y="710"/>
                      </a:cubicBezTo>
                      <a:lnTo>
                        <a:pt x="62" y="710"/>
                      </a:lnTo>
                      <a:cubicBezTo>
                        <a:pt x="75" y="710"/>
                        <a:pt x="89" y="703"/>
                        <a:pt x="96" y="690"/>
                      </a:cubicBezTo>
                      <a:cubicBezTo>
                        <a:pt x="157" y="451"/>
                        <a:pt x="109" y="254"/>
                        <a:pt x="62" y="23"/>
                      </a:cubicBezTo>
                      <a:cubicBezTo>
                        <a:pt x="56" y="12"/>
                        <a:pt x="46"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49"/>
                <p:cNvSpPr/>
                <p:nvPr/>
              </p:nvSpPr>
              <p:spPr>
                <a:xfrm>
                  <a:off x="6561898" y="2409117"/>
                  <a:ext cx="7843" cy="50130"/>
                </a:xfrm>
                <a:custGeom>
                  <a:avLst/>
                  <a:gdLst/>
                  <a:ahLst/>
                  <a:cxnLst/>
                  <a:rect l="l" t="t" r="r" b="b"/>
                  <a:pathLst>
                    <a:path w="97" h="620" extrusionOk="0">
                      <a:moveTo>
                        <a:pt x="35" y="1"/>
                      </a:moveTo>
                      <a:cubicBezTo>
                        <a:pt x="14" y="1"/>
                        <a:pt x="1" y="21"/>
                        <a:pt x="8" y="35"/>
                      </a:cubicBezTo>
                      <a:cubicBezTo>
                        <a:pt x="28" y="218"/>
                        <a:pt x="35" y="402"/>
                        <a:pt x="35" y="586"/>
                      </a:cubicBezTo>
                      <a:cubicBezTo>
                        <a:pt x="35" y="606"/>
                        <a:pt x="48" y="620"/>
                        <a:pt x="62" y="620"/>
                      </a:cubicBezTo>
                      <a:cubicBezTo>
                        <a:pt x="82" y="620"/>
                        <a:pt x="96" y="606"/>
                        <a:pt x="96" y="586"/>
                      </a:cubicBezTo>
                      <a:cubicBezTo>
                        <a:pt x="96" y="402"/>
                        <a:pt x="89" y="212"/>
                        <a:pt x="69" y="28"/>
                      </a:cubicBezTo>
                      <a:cubicBezTo>
                        <a:pt x="62" y="14"/>
                        <a:pt x="48"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49"/>
                <p:cNvSpPr/>
                <p:nvPr/>
              </p:nvSpPr>
              <p:spPr>
                <a:xfrm>
                  <a:off x="6380945" y="2389711"/>
                  <a:ext cx="46006" cy="55224"/>
                </a:xfrm>
                <a:custGeom>
                  <a:avLst/>
                  <a:gdLst/>
                  <a:ahLst/>
                  <a:cxnLst/>
                  <a:rect l="l" t="t" r="r" b="b"/>
                  <a:pathLst>
                    <a:path w="569" h="683" extrusionOk="0">
                      <a:moveTo>
                        <a:pt x="517" y="0"/>
                      </a:moveTo>
                      <a:cubicBezTo>
                        <a:pt x="513" y="0"/>
                        <a:pt x="508" y="1"/>
                        <a:pt x="504" y="3"/>
                      </a:cubicBezTo>
                      <a:cubicBezTo>
                        <a:pt x="266" y="145"/>
                        <a:pt x="82" y="377"/>
                        <a:pt x="0" y="649"/>
                      </a:cubicBezTo>
                      <a:cubicBezTo>
                        <a:pt x="0" y="662"/>
                        <a:pt x="7" y="676"/>
                        <a:pt x="28" y="683"/>
                      </a:cubicBezTo>
                      <a:lnTo>
                        <a:pt x="34" y="683"/>
                      </a:lnTo>
                      <a:cubicBezTo>
                        <a:pt x="48" y="683"/>
                        <a:pt x="55" y="676"/>
                        <a:pt x="62" y="662"/>
                      </a:cubicBezTo>
                      <a:cubicBezTo>
                        <a:pt x="136" y="411"/>
                        <a:pt x="307" y="193"/>
                        <a:pt x="538" y="57"/>
                      </a:cubicBezTo>
                      <a:cubicBezTo>
                        <a:pt x="568" y="45"/>
                        <a:pt x="550" y="0"/>
                        <a:pt x="5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49"/>
                <p:cNvSpPr/>
                <p:nvPr/>
              </p:nvSpPr>
              <p:spPr>
                <a:xfrm>
                  <a:off x="6481609" y="2352033"/>
                  <a:ext cx="20133" cy="37921"/>
                </a:xfrm>
                <a:custGeom>
                  <a:avLst/>
                  <a:gdLst/>
                  <a:ahLst/>
                  <a:cxnLst/>
                  <a:rect l="l" t="t" r="r" b="b"/>
                  <a:pathLst>
                    <a:path w="249" h="469" extrusionOk="0">
                      <a:moveTo>
                        <a:pt x="209" y="0"/>
                      </a:moveTo>
                      <a:cubicBezTo>
                        <a:pt x="204" y="0"/>
                        <a:pt x="197" y="2"/>
                        <a:pt x="191" y="6"/>
                      </a:cubicBezTo>
                      <a:cubicBezTo>
                        <a:pt x="184" y="6"/>
                        <a:pt x="62" y="115"/>
                        <a:pt x="0" y="428"/>
                      </a:cubicBezTo>
                      <a:cubicBezTo>
                        <a:pt x="0" y="448"/>
                        <a:pt x="7" y="462"/>
                        <a:pt x="28" y="469"/>
                      </a:cubicBezTo>
                      <a:lnTo>
                        <a:pt x="34" y="469"/>
                      </a:lnTo>
                      <a:cubicBezTo>
                        <a:pt x="48" y="469"/>
                        <a:pt x="55" y="455"/>
                        <a:pt x="62" y="441"/>
                      </a:cubicBezTo>
                      <a:cubicBezTo>
                        <a:pt x="116" y="156"/>
                        <a:pt x="232" y="54"/>
                        <a:pt x="232" y="54"/>
                      </a:cubicBezTo>
                      <a:cubicBezTo>
                        <a:pt x="248" y="31"/>
                        <a:pt x="234" y="0"/>
                        <a:pt x="2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49"/>
                <p:cNvSpPr/>
                <p:nvPr/>
              </p:nvSpPr>
              <p:spPr>
                <a:xfrm>
                  <a:off x="6491473" y="2381464"/>
                  <a:ext cx="8894" cy="28299"/>
                </a:xfrm>
                <a:custGeom>
                  <a:avLst/>
                  <a:gdLst/>
                  <a:ahLst/>
                  <a:cxnLst/>
                  <a:rect l="l" t="t" r="r" b="b"/>
                  <a:pathLst>
                    <a:path w="110" h="350" extrusionOk="0">
                      <a:moveTo>
                        <a:pt x="75" y="1"/>
                      </a:moveTo>
                      <a:cubicBezTo>
                        <a:pt x="62" y="1"/>
                        <a:pt x="49" y="12"/>
                        <a:pt x="49" y="23"/>
                      </a:cubicBezTo>
                      <a:cubicBezTo>
                        <a:pt x="21" y="118"/>
                        <a:pt x="8" y="220"/>
                        <a:pt x="1" y="315"/>
                      </a:cubicBezTo>
                      <a:cubicBezTo>
                        <a:pt x="1" y="336"/>
                        <a:pt x="15" y="349"/>
                        <a:pt x="35" y="349"/>
                      </a:cubicBezTo>
                      <a:cubicBezTo>
                        <a:pt x="49" y="349"/>
                        <a:pt x="62" y="336"/>
                        <a:pt x="62" y="315"/>
                      </a:cubicBezTo>
                      <a:cubicBezTo>
                        <a:pt x="69" y="220"/>
                        <a:pt x="83" y="132"/>
                        <a:pt x="110" y="37"/>
                      </a:cubicBezTo>
                      <a:cubicBezTo>
                        <a:pt x="110" y="23"/>
                        <a:pt x="103" y="2"/>
                        <a:pt x="83" y="2"/>
                      </a:cubicBezTo>
                      <a:cubicBezTo>
                        <a:pt x="80" y="1"/>
                        <a:pt x="77" y="1"/>
                        <a:pt x="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49"/>
                <p:cNvSpPr/>
                <p:nvPr/>
              </p:nvSpPr>
              <p:spPr>
                <a:xfrm>
                  <a:off x="6642753" y="2475013"/>
                  <a:ext cx="37517" cy="65654"/>
                </a:xfrm>
                <a:custGeom>
                  <a:avLst/>
                  <a:gdLst/>
                  <a:ahLst/>
                  <a:cxnLst/>
                  <a:rect l="l" t="t" r="r" b="b"/>
                  <a:pathLst>
                    <a:path w="464" h="812" extrusionOk="0">
                      <a:moveTo>
                        <a:pt x="36" y="0"/>
                      </a:moveTo>
                      <a:cubicBezTo>
                        <a:pt x="33" y="0"/>
                        <a:pt x="31" y="1"/>
                        <a:pt x="28" y="2"/>
                      </a:cubicBezTo>
                      <a:cubicBezTo>
                        <a:pt x="8" y="2"/>
                        <a:pt x="1" y="22"/>
                        <a:pt x="1" y="36"/>
                      </a:cubicBezTo>
                      <a:cubicBezTo>
                        <a:pt x="62" y="322"/>
                        <a:pt x="205" y="587"/>
                        <a:pt x="409" y="805"/>
                      </a:cubicBezTo>
                      <a:cubicBezTo>
                        <a:pt x="416" y="805"/>
                        <a:pt x="423" y="812"/>
                        <a:pt x="430" y="812"/>
                      </a:cubicBezTo>
                      <a:cubicBezTo>
                        <a:pt x="436" y="812"/>
                        <a:pt x="443" y="812"/>
                        <a:pt x="450" y="805"/>
                      </a:cubicBezTo>
                      <a:cubicBezTo>
                        <a:pt x="464" y="791"/>
                        <a:pt x="464" y="771"/>
                        <a:pt x="450" y="764"/>
                      </a:cubicBezTo>
                      <a:cubicBezTo>
                        <a:pt x="259" y="553"/>
                        <a:pt x="123" y="301"/>
                        <a:pt x="62" y="29"/>
                      </a:cubicBezTo>
                      <a:cubicBezTo>
                        <a:pt x="62" y="13"/>
                        <a:pt x="48" y="0"/>
                        <a:pt x="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49"/>
                <p:cNvSpPr/>
                <p:nvPr/>
              </p:nvSpPr>
              <p:spPr>
                <a:xfrm>
                  <a:off x="6674691" y="2779918"/>
                  <a:ext cx="468231" cy="347272"/>
                </a:xfrm>
                <a:custGeom>
                  <a:avLst/>
                  <a:gdLst/>
                  <a:ahLst/>
                  <a:cxnLst/>
                  <a:rect l="l" t="t" r="r" b="b"/>
                  <a:pathLst>
                    <a:path w="5791" h="4295" extrusionOk="0">
                      <a:moveTo>
                        <a:pt x="5171" y="0"/>
                      </a:moveTo>
                      <a:lnTo>
                        <a:pt x="3001" y="2756"/>
                      </a:lnTo>
                      <a:lnTo>
                        <a:pt x="3008" y="2769"/>
                      </a:lnTo>
                      <a:cubicBezTo>
                        <a:pt x="2218" y="2055"/>
                        <a:pt x="994" y="1082"/>
                        <a:pt x="994" y="1082"/>
                      </a:cubicBezTo>
                      <a:lnTo>
                        <a:pt x="1" y="2232"/>
                      </a:lnTo>
                      <a:cubicBezTo>
                        <a:pt x="1" y="2232"/>
                        <a:pt x="2843" y="4295"/>
                        <a:pt x="3387" y="4295"/>
                      </a:cubicBezTo>
                      <a:cubicBezTo>
                        <a:pt x="3395" y="4295"/>
                        <a:pt x="3402" y="4294"/>
                        <a:pt x="3409" y="4293"/>
                      </a:cubicBezTo>
                      <a:cubicBezTo>
                        <a:pt x="4062" y="4218"/>
                        <a:pt x="5790" y="436"/>
                        <a:pt x="5790" y="436"/>
                      </a:cubicBezTo>
                      <a:lnTo>
                        <a:pt x="5171"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49"/>
                <p:cNvSpPr/>
                <p:nvPr/>
              </p:nvSpPr>
              <p:spPr>
                <a:xfrm>
                  <a:off x="7092792" y="2639877"/>
                  <a:ext cx="155888" cy="176426"/>
                </a:xfrm>
                <a:custGeom>
                  <a:avLst/>
                  <a:gdLst/>
                  <a:ahLst/>
                  <a:cxnLst/>
                  <a:rect l="l" t="t" r="r" b="b"/>
                  <a:pathLst>
                    <a:path w="1928" h="2182" extrusionOk="0">
                      <a:moveTo>
                        <a:pt x="1338" y="1"/>
                      </a:moveTo>
                      <a:cubicBezTo>
                        <a:pt x="1324" y="1"/>
                        <a:pt x="1308" y="4"/>
                        <a:pt x="1293" y="11"/>
                      </a:cubicBezTo>
                      <a:cubicBezTo>
                        <a:pt x="1198" y="65"/>
                        <a:pt x="864" y="446"/>
                        <a:pt x="789" y="521"/>
                      </a:cubicBezTo>
                      <a:cubicBezTo>
                        <a:pt x="719" y="598"/>
                        <a:pt x="496" y="809"/>
                        <a:pt x="414" y="809"/>
                      </a:cubicBezTo>
                      <a:cubicBezTo>
                        <a:pt x="410" y="809"/>
                        <a:pt x="405" y="808"/>
                        <a:pt x="402" y="807"/>
                      </a:cubicBezTo>
                      <a:cubicBezTo>
                        <a:pt x="340" y="773"/>
                        <a:pt x="320" y="542"/>
                        <a:pt x="327" y="453"/>
                      </a:cubicBezTo>
                      <a:cubicBezTo>
                        <a:pt x="334" y="338"/>
                        <a:pt x="306" y="222"/>
                        <a:pt x="252" y="120"/>
                      </a:cubicBezTo>
                      <a:cubicBezTo>
                        <a:pt x="227" y="85"/>
                        <a:pt x="186" y="64"/>
                        <a:pt x="151" y="64"/>
                      </a:cubicBezTo>
                      <a:cubicBezTo>
                        <a:pt x="109" y="64"/>
                        <a:pt x="75" y="94"/>
                        <a:pt x="82" y="167"/>
                      </a:cubicBezTo>
                      <a:cubicBezTo>
                        <a:pt x="89" y="269"/>
                        <a:pt x="89" y="372"/>
                        <a:pt x="82" y="480"/>
                      </a:cubicBezTo>
                      <a:cubicBezTo>
                        <a:pt x="68" y="630"/>
                        <a:pt x="61" y="780"/>
                        <a:pt x="68" y="936"/>
                      </a:cubicBezTo>
                      <a:cubicBezTo>
                        <a:pt x="75" y="1174"/>
                        <a:pt x="109" y="1358"/>
                        <a:pt x="109" y="1474"/>
                      </a:cubicBezTo>
                      <a:cubicBezTo>
                        <a:pt x="95" y="1569"/>
                        <a:pt x="61" y="1657"/>
                        <a:pt x="0" y="1732"/>
                      </a:cubicBezTo>
                      <a:lnTo>
                        <a:pt x="626" y="2181"/>
                      </a:lnTo>
                      <a:cubicBezTo>
                        <a:pt x="694" y="2052"/>
                        <a:pt x="783" y="1868"/>
                        <a:pt x="932" y="1807"/>
                      </a:cubicBezTo>
                      <a:cubicBezTo>
                        <a:pt x="1116" y="1719"/>
                        <a:pt x="1279" y="1603"/>
                        <a:pt x="1429" y="1467"/>
                      </a:cubicBezTo>
                      <a:cubicBezTo>
                        <a:pt x="1599" y="1331"/>
                        <a:pt x="1749" y="1174"/>
                        <a:pt x="1878" y="1004"/>
                      </a:cubicBezTo>
                      <a:cubicBezTo>
                        <a:pt x="1898" y="950"/>
                        <a:pt x="1871" y="902"/>
                        <a:pt x="1824" y="902"/>
                      </a:cubicBezTo>
                      <a:cubicBezTo>
                        <a:pt x="1749" y="902"/>
                        <a:pt x="1531" y="1086"/>
                        <a:pt x="1490" y="1113"/>
                      </a:cubicBezTo>
                      <a:cubicBezTo>
                        <a:pt x="1465" y="1124"/>
                        <a:pt x="1439" y="1131"/>
                        <a:pt x="1420" y="1131"/>
                      </a:cubicBezTo>
                      <a:cubicBezTo>
                        <a:pt x="1403" y="1131"/>
                        <a:pt x="1391" y="1126"/>
                        <a:pt x="1388" y="1113"/>
                      </a:cubicBezTo>
                      <a:cubicBezTo>
                        <a:pt x="1375" y="1086"/>
                        <a:pt x="1858" y="644"/>
                        <a:pt x="1898" y="569"/>
                      </a:cubicBezTo>
                      <a:cubicBezTo>
                        <a:pt x="1928" y="505"/>
                        <a:pt x="1902" y="456"/>
                        <a:pt x="1838" y="456"/>
                      </a:cubicBezTo>
                      <a:cubicBezTo>
                        <a:pt x="1828" y="456"/>
                        <a:pt x="1816" y="457"/>
                        <a:pt x="1803" y="460"/>
                      </a:cubicBezTo>
                      <a:cubicBezTo>
                        <a:pt x="1708" y="480"/>
                        <a:pt x="1334" y="807"/>
                        <a:pt x="1300" y="841"/>
                      </a:cubicBezTo>
                      <a:cubicBezTo>
                        <a:pt x="1289" y="850"/>
                        <a:pt x="1281" y="854"/>
                        <a:pt x="1275" y="854"/>
                      </a:cubicBezTo>
                      <a:cubicBezTo>
                        <a:pt x="1263" y="854"/>
                        <a:pt x="1263" y="837"/>
                        <a:pt x="1272" y="814"/>
                      </a:cubicBezTo>
                      <a:cubicBezTo>
                        <a:pt x="1293" y="787"/>
                        <a:pt x="1722" y="263"/>
                        <a:pt x="1722" y="201"/>
                      </a:cubicBezTo>
                      <a:cubicBezTo>
                        <a:pt x="1727" y="160"/>
                        <a:pt x="1708" y="131"/>
                        <a:pt x="1670" y="131"/>
                      </a:cubicBezTo>
                      <a:cubicBezTo>
                        <a:pt x="1657" y="131"/>
                        <a:pt x="1643" y="134"/>
                        <a:pt x="1626" y="140"/>
                      </a:cubicBezTo>
                      <a:cubicBezTo>
                        <a:pt x="1545" y="174"/>
                        <a:pt x="1191" y="535"/>
                        <a:pt x="1143" y="596"/>
                      </a:cubicBezTo>
                      <a:cubicBezTo>
                        <a:pt x="1111" y="632"/>
                        <a:pt x="1092" y="650"/>
                        <a:pt x="1074" y="650"/>
                      </a:cubicBezTo>
                      <a:cubicBezTo>
                        <a:pt x="1065" y="650"/>
                        <a:pt x="1057" y="646"/>
                        <a:pt x="1048" y="637"/>
                      </a:cubicBezTo>
                      <a:cubicBezTo>
                        <a:pt x="1028" y="610"/>
                        <a:pt x="1388" y="154"/>
                        <a:pt x="1402" y="86"/>
                      </a:cubicBezTo>
                      <a:cubicBezTo>
                        <a:pt x="1412" y="30"/>
                        <a:pt x="1380" y="1"/>
                        <a:pt x="1338"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49"/>
                <p:cNvSpPr/>
                <p:nvPr/>
              </p:nvSpPr>
              <p:spPr>
                <a:xfrm>
                  <a:off x="6423879" y="2791965"/>
                  <a:ext cx="184915" cy="130500"/>
                </a:xfrm>
                <a:custGeom>
                  <a:avLst/>
                  <a:gdLst/>
                  <a:ahLst/>
                  <a:cxnLst/>
                  <a:rect l="l" t="t" r="r" b="b"/>
                  <a:pathLst>
                    <a:path w="2287" h="1614" extrusionOk="0">
                      <a:moveTo>
                        <a:pt x="265" y="1"/>
                      </a:moveTo>
                      <a:lnTo>
                        <a:pt x="0" y="21"/>
                      </a:lnTo>
                      <a:lnTo>
                        <a:pt x="327" y="1613"/>
                      </a:lnTo>
                      <a:lnTo>
                        <a:pt x="1320" y="1593"/>
                      </a:lnTo>
                      <a:lnTo>
                        <a:pt x="2286" y="464"/>
                      </a:lnTo>
                      <a:lnTo>
                        <a:pt x="2014" y="49"/>
                      </a:lnTo>
                      <a:lnTo>
                        <a:pt x="1728" y="8"/>
                      </a:lnTo>
                      <a:lnTo>
                        <a:pt x="265"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49"/>
                <p:cNvSpPr/>
                <p:nvPr/>
              </p:nvSpPr>
              <p:spPr>
                <a:xfrm>
                  <a:off x="5681226" y="2846623"/>
                  <a:ext cx="647163" cy="223241"/>
                </a:xfrm>
                <a:custGeom>
                  <a:avLst/>
                  <a:gdLst/>
                  <a:ahLst/>
                  <a:cxnLst/>
                  <a:rect l="l" t="t" r="r" b="b"/>
                  <a:pathLst>
                    <a:path w="8004" h="2761" extrusionOk="0">
                      <a:moveTo>
                        <a:pt x="7383" y="0"/>
                      </a:moveTo>
                      <a:cubicBezTo>
                        <a:pt x="7298" y="0"/>
                        <a:pt x="7202" y="31"/>
                        <a:pt x="7096" y="101"/>
                      </a:cubicBezTo>
                      <a:cubicBezTo>
                        <a:pt x="6416" y="556"/>
                        <a:pt x="4674" y="1414"/>
                        <a:pt x="4674" y="1414"/>
                      </a:cubicBezTo>
                      <a:lnTo>
                        <a:pt x="436" y="1012"/>
                      </a:lnTo>
                      <a:lnTo>
                        <a:pt x="0" y="1761"/>
                      </a:lnTo>
                      <a:cubicBezTo>
                        <a:pt x="0" y="1761"/>
                        <a:pt x="3938" y="2761"/>
                        <a:pt x="4722" y="2761"/>
                      </a:cubicBezTo>
                      <a:cubicBezTo>
                        <a:pt x="4759" y="2761"/>
                        <a:pt x="4788" y="2758"/>
                        <a:pt x="4810" y="2754"/>
                      </a:cubicBezTo>
                      <a:cubicBezTo>
                        <a:pt x="5307" y="2652"/>
                        <a:pt x="7232" y="2162"/>
                        <a:pt x="7647" y="1488"/>
                      </a:cubicBezTo>
                      <a:cubicBezTo>
                        <a:pt x="8004" y="919"/>
                        <a:pt x="7850" y="0"/>
                        <a:pt x="7383"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49"/>
                <p:cNvSpPr/>
                <p:nvPr/>
              </p:nvSpPr>
              <p:spPr>
                <a:xfrm>
                  <a:off x="6087198" y="2793663"/>
                  <a:ext cx="336761" cy="313637"/>
                </a:xfrm>
                <a:custGeom>
                  <a:avLst/>
                  <a:gdLst/>
                  <a:ahLst/>
                  <a:cxnLst/>
                  <a:rect l="l" t="t" r="r" b="b"/>
                  <a:pathLst>
                    <a:path w="4165" h="3879" extrusionOk="0">
                      <a:moveTo>
                        <a:pt x="4164" y="0"/>
                      </a:moveTo>
                      <a:lnTo>
                        <a:pt x="4164" y="0"/>
                      </a:lnTo>
                      <a:cubicBezTo>
                        <a:pt x="3695" y="48"/>
                        <a:pt x="3232" y="150"/>
                        <a:pt x="2783" y="300"/>
                      </a:cubicBezTo>
                      <a:cubicBezTo>
                        <a:pt x="2252" y="490"/>
                        <a:pt x="0" y="1837"/>
                        <a:pt x="0" y="1837"/>
                      </a:cubicBezTo>
                      <a:cubicBezTo>
                        <a:pt x="0" y="1837"/>
                        <a:pt x="477" y="3457"/>
                        <a:pt x="1341" y="3878"/>
                      </a:cubicBezTo>
                      <a:lnTo>
                        <a:pt x="3184" y="3164"/>
                      </a:lnTo>
                      <a:lnTo>
                        <a:pt x="416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49"/>
                <p:cNvSpPr/>
                <p:nvPr/>
              </p:nvSpPr>
              <p:spPr>
                <a:xfrm>
                  <a:off x="6272033" y="2793663"/>
                  <a:ext cx="524345" cy="715162"/>
                </a:xfrm>
                <a:custGeom>
                  <a:avLst/>
                  <a:gdLst/>
                  <a:ahLst/>
                  <a:cxnLst/>
                  <a:rect l="l" t="t" r="r" b="b"/>
                  <a:pathLst>
                    <a:path w="6485" h="8845" extrusionOk="0">
                      <a:moveTo>
                        <a:pt x="1878" y="0"/>
                      </a:moveTo>
                      <a:cubicBezTo>
                        <a:pt x="1878" y="0"/>
                        <a:pt x="1232" y="157"/>
                        <a:pt x="864" y="1028"/>
                      </a:cubicBezTo>
                      <a:cubicBezTo>
                        <a:pt x="497" y="1905"/>
                        <a:pt x="511" y="2933"/>
                        <a:pt x="456" y="3715"/>
                      </a:cubicBezTo>
                      <a:cubicBezTo>
                        <a:pt x="402" y="4504"/>
                        <a:pt x="0" y="8607"/>
                        <a:pt x="0" y="8607"/>
                      </a:cubicBezTo>
                      <a:cubicBezTo>
                        <a:pt x="1136" y="8757"/>
                        <a:pt x="2279" y="8831"/>
                        <a:pt x="3422" y="8845"/>
                      </a:cubicBezTo>
                      <a:cubicBezTo>
                        <a:pt x="4450" y="8838"/>
                        <a:pt x="5477" y="8736"/>
                        <a:pt x="6484" y="8532"/>
                      </a:cubicBezTo>
                      <a:lnTo>
                        <a:pt x="5559" y="1477"/>
                      </a:lnTo>
                      <a:lnTo>
                        <a:pt x="3892" y="28"/>
                      </a:lnTo>
                      <a:cubicBezTo>
                        <a:pt x="3892" y="28"/>
                        <a:pt x="3673" y="844"/>
                        <a:pt x="2906" y="844"/>
                      </a:cubicBezTo>
                      <a:cubicBezTo>
                        <a:pt x="2897" y="844"/>
                        <a:pt x="2888" y="844"/>
                        <a:pt x="2878" y="844"/>
                      </a:cubicBezTo>
                      <a:cubicBezTo>
                        <a:pt x="2082" y="817"/>
                        <a:pt x="1878" y="0"/>
                        <a:pt x="187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49"/>
                <p:cNvSpPr/>
                <p:nvPr/>
              </p:nvSpPr>
              <p:spPr>
                <a:xfrm>
                  <a:off x="6586640" y="2795846"/>
                  <a:ext cx="335710" cy="333446"/>
                </a:xfrm>
                <a:custGeom>
                  <a:avLst/>
                  <a:gdLst/>
                  <a:ahLst/>
                  <a:cxnLst/>
                  <a:rect l="l" t="t" r="r" b="b"/>
                  <a:pathLst>
                    <a:path w="4152" h="4124" extrusionOk="0">
                      <a:moveTo>
                        <a:pt x="1" y="1"/>
                      </a:moveTo>
                      <a:lnTo>
                        <a:pt x="491" y="2416"/>
                      </a:lnTo>
                      <a:lnTo>
                        <a:pt x="3097" y="4124"/>
                      </a:lnTo>
                      <a:cubicBezTo>
                        <a:pt x="3627" y="3593"/>
                        <a:pt x="4090" y="3042"/>
                        <a:pt x="4151" y="2137"/>
                      </a:cubicBezTo>
                      <a:cubicBezTo>
                        <a:pt x="4151" y="2137"/>
                        <a:pt x="2246" y="667"/>
                        <a:pt x="1681" y="416"/>
                      </a:cubicBezTo>
                      <a:cubicBezTo>
                        <a:pt x="1117" y="17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49"/>
                <p:cNvSpPr/>
                <p:nvPr/>
              </p:nvSpPr>
              <p:spPr>
                <a:xfrm>
                  <a:off x="6545970" y="3413497"/>
                  <a:ext cx="199793" cy="62339"/>
                </a:xfrm>
                <a:custGeom>
                  <a:avLst/>
                  <a:gdLst/>
                  <a:ahLst/>
                  <a:cxnLst/>
                  <a:rect l="l" t="t" r="r" b="b"/>
                  <a:pathLst>
                    <a:path w="2471" h="771" extrusionOk="0">
                      <a:moveTo>
                        <a:pt x="44" y="0"/>
                      </a:moveTo>
                      <a:cubicBezTo>
                        <a:pt x="27" y="0"/>
                        <a:pt x="13" y="11"/>
                        <a:pt x="7" y="22"/>
                      </a:cubicBezTo>
                      <a:cubicBezTo>
                        <a:pt x="0" y="43"/>
                        <a:pt x="7" y="63"/>
                        <a:pt x="28" y="70"/>
                      </a:cubicBezTo>
                      <a:cubicBezTo>
                        <a:pt x="41" y="77"/>
                        <a:pt x="1456" y="621"/>
                        <a:pt x="2423" y="771"/>
                      </a:cubicBezTo>
                      <a:lnTo>
                        <a:pt x="2429" y="771"/>
                      </a:lnTo>
                      <a:cubicBezTo>
                        <a:pt x="2450" y="771"/>
                        <a:pt x="2463" y="757"/>
                        <a:pt x="2470" y="737"/>
                      </a:cubicBezTo>
                      <a:cubicBezTo>
                        <a:pt x="2470" y="716"/>
                        <a:pt x="2457" y="696"/>
                        <a:pt x="2436" y="696"/>
                      </a:cubicBezTo>
                      <a:cubicBezTo>
                        <a:pt x="1477" y="553"/>
                        <a:pt x="69" y="9"/>
                        <a:pt x="55"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49"/>
                <p:cNvSpPr/>
                <p:nvPr/>
              </p:nvSpPr>
              <p:spPr>
                <a:xfrm>
                  <a:off x="6517347" y="3337413"/>
                  <a:ext cx="91447" cy="68565"/>
                </a:xfrm>
                <a:custGeom>
                  <a:avLst/>
                  <a:gdLst/>
                  <a:ahLst/>
                  <a:cxnLst/>
                  <a:rect l="l" t="t" r="r" b="b"/>
                  <a:pathLst>
                    <a:path w="1131" h="848" extrusionOk="0">
                      <a:moveTo>
                        <a:pt x="39" y="1"/>
                      </a:moveTo>
                      <a:cubicBezTo>
                        <a:pt x="30" y="1"/>
                        <a:pt x="21" y="4"/>
                        <a:pt x="14" y="11"/>
                      </a:cubicBezTo>
                      <a:cubicBezTo>
                        <a:pt x="1" y="31"/>
                        <a:pt x="7" y="52"/>
                        <a:pt x="21" y="65"/>
                      </a:cubicBezTo>
                      <a:cubicBezTo>
                        <a:pt x="28" y="72"/>
                        <a:pt x="742" y="637"/>
                        <a:pt x="1055" y="841"/>
                      </a:cubicBezTo>
                      <a:cubicBezTo>
                        <a:pt x="1062" y="848"/>
                        <a:pt x="1069" y="848"/>
                        <a:pt x="1076" y="848"/>
                      </a:cubicBezTo>
                      <a:cubicBezTo>
                        <a:pt x="1110" y="848"/>
                        <a:pt x="1130" y="800"/>
                        <a:pt x="1096" y="786"/>
                      </a:cubicBezTo>
                      <a:cubicBezTo>
                        <a:pt x="790" y="576"/>
                        <a:pt x="76" y="11"/>
                        <a:pt x="69" y="11"/>
                      </a:cubicBezTo>
                      <a:cubicBezTo>
                        <a:pt x="59" y="4"/>
                        <a:pt x="48" y="1"/>
                        <a:pt x="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49"/>
                <p:cNvSpPr/>
                <p:nvPr/>
              </p:nvSpPr>
              <p:spPr>
                <a:xfrm>
                  <a:off x="6310520" y="3005826"/>
                  <a:ext cx="15524" cy="55790"/>
                </a:xfrm>
                <a:custGeom>
                  <a:avLst/>
                  <a:gdLst/>
                  <a:ahLst/>
                  <a:cxnLst/>
                  <a:rect l="l" t="t" r="r" b="b"/>
                  <a:pathLst>
                    <a:path w="192" h="690" extrusionOk="0">
                      <a:moveTo>
                        <a:pt x="146" y="1"/>
                      </a:moveTo>
                      <a:cubicBezTo>
                        <a:pt x="130" y="1"/>
                        <a:pt x="116" y="13"/>
                        <a:pt x="116" y="30"/>
                      </a:cubicBezTo>
                      <a:lnTo>
                        <a:pt x="1" y="649"/>
                      </a:lnTo>
                      <a:cubicBezTo>
                        <a:pt x="1" y="669"/>
                        <a:pt x="14" y="683"/>
                        <a:pt x="35" y="690"/>
                      </a:cubicBezTo>
                      <a:lnTo>
                        <a:pt x="41" y="690"/>
                      </a:lnTo>
                      <a:cubicBezTo>
                        <a:pt x="55" y="690"/>
                        <a:pt x="69" y="676"/>
                        <a:pt x="75" y="662"/>
                      </a:cubicBezTo>
                      <a:lnTo>
                        <a:pt x="184" y="43"/>
                      </a:lnTo>
                      <a:cubicBezTo>
                        <a:pt x="191" y="23"/>
                        <a:pt x="177" y="3"/>
                        <a:pt x="157" y="3"/>
                      </a:cubicBezTo>
                      <a:cubicBezTo>
                        <a:pt x="153" y="1"/>
                        <a:pt x="150" y="1"/>
                        <a:pt x="1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49"/>
                <p:cNvSpPr/>
                <p:nvPr/>
              </p:nvSpPr>
              <p:spPr>
                <a:xfrm>
                  <a:off x="6718595" y="2991111"/>
                  <a:ext cx="24418" cy="57892"/>
                </a:xfrm>
                <a:custGeom>
                  <a:avLst/>
                  <a:gdLst/>
                  <a:ahLst/>
                  <a:cxnLst/>
                  <a:rect l="l" t="t" r="r" b="b"/>
                  <a:pathLst>
                    <a:path w="302" h="716" extrusionOk="0">
                      <a:moveTo>
                        <a:pt x="43" y="1"/>
                      </a:moveTo>
                      <a:cubicBezTo>
                        <a:pt x="22" y="1"/>
                        <a:pt x="0" y="20"/>
                        <a:pt x="9" y="48"/>
                      </a:cubicBezTo>
                      <a:lnTo>
                        <a:pt x="220" y="688"/>
                      </a:lnTo>
                      <a:cubicBezTo>
                        <a:pt x="226" y="702"/>
                        <a:pt x="240" y="715"/>
                        <a:pt x="260" y="715"/>
                      </a:cubicBezTo>
                      <a:lnTo>
                        <a:pt x="267" y="715"/>
                      </a:lnTo>
                      <a:cubicBezTo>
                        <a:pt x="288" y="702"/>
                        <a:pt x="301" y="681"/>
                        <a:pt x="294" y="668"/>
                      </a:cubicBezTo>
                      <a:lnTo>
                        <a:pt x="77" y="28"/>
                      </a:lnTo>
                      <a:cubicBezTo>
                        <a:pt x="71" y="9"/>
                        <a:pt x="57" y="1"/>
                        <a:pt x="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3" name="Google Shape;1763;p49"/>
              <p:cNvGrpSpPr/>
              <p:nvPr/>
            </p:nvGrpSpPr>
            <p:grpSpPr>
              <a:xfrm>
                <a:off x="3268997" y="2459732"/>
                <a:ext cx="1160836" cy="2137806"/>
                <a:chOff x="3268997" y="2459732"/>
                <a:chExt cx="1160836" cy="2137806"/>
              </a:xfrm>
            </p:grpSpPr>
            <p:sp>
              <p:nvSpPr>
                <p:cNvPr id="1764" name="Google Shape;1764;p49"/>
                <p:cNvSpPr/>
                <p:nvPr/>
              </p:nvSpPr>
              <p:spPr>
                <a:xfrm>
                  <a:off x="3517141" y="2459732"/>
                  <a:ext cx="483594" cy="681123"/>
                </a:xfrm>
                <a:custGeom>
                  <a:avLst/>
                  <a:gdLst/>
                  <a:ahLst/>
                  <a:cxnLst/>
                  <a:rect l="l" t="t" r="r" b="b"/>
                  <a:pathLst>
                    <a:path w="5981" h="8424" extrusionOk="0">
                      <a:moveTo>
                        <a:pt x="3130" y="1"/>
                      </a:moveTo>
                      <a:cubicBezTo>
                        <a:pt x="2388" y="1"/>
                        <a:pt x="1871" y="218"/>
                        <a:pt x="1544" y="470"/>
                      </a:cubicBezTo>
                      <a:cubicBezTo>
                        <a:pt x="1238" y="701"/>
                        <a:pt x="1000" y="1014"/>
                        <a:pt x="864" y="1375"/>
                      </a:cubicBezTo>
                      <a:cubicBezTo>
                        <a:pt x="714" y="1810"/>
                        <a:pt x="660" y="2429"/>
                        <a:pt x="660" y="2797"/>
                      </a:cubicBezTo>
                      <a:cubicBezTo>
                        <a:pt x="660" y="3157"/>
                        <a:pt x="735" y="4035"/>
                        <a:pt x="599" y="4681"/>
                      </a:cubicBezTo>
                      <a:cubicBezTo>
                        <a:pt x="463" y="5328"/>
                        <a:pt x="0" y="5886"/>
                        <a:pt x="41" y="6110"/>
                      </a:cubicBezTo>
                      <a:cubicBezTo>
                        <a:pt x="184" y="6920"/>
                        <a:pt x="1286" y="7539"/>
                        <a:pt x="2007" y="7940"/>
                      </a:cubicBezTo>
                      <a:cubicBezTo>
                        <a:pt x="2313" y="8090"/>
                        <a:pt x="2640" y="8206"/>
                        <a:pt x="2980" y="8274"/>
                      </a:cubicBezTo>
                      <a:cubicBezTo>
                        <a:pt x="3307" y="8362"/>
                        <a:pt x="3647" y="8410"/>
                        <a:pt x="3987" y="8423"/>
                      </a:cubicBezTo>
                      <a:cubicBezTo>
                        <a:pt x="3999" y="8424"/>
                        <a:pt x="4011" y="8424"/>
                        <a:pt x="4023" y="8424"/>
                      </a:cubicBezTo>
                      <a:cubicBezTo>
                        <a:pt x="4351" y="8424"/>
                        <a:pt x="4671" y="8335"/>
                        <a:pt x="4953" y="8165"/>
                      </a:cubicBezTo>
                      <a:cubicBezTo>
                        <a:pt x="5314" y="7927"/>
                        <a:pt x="5545" y="7532"/>
                        <a:pt x="5701" y="7131"/>
                      </a:cubicBezTo>
                      <a:cubicBezTo>
                        <a:pt x="5858" y="6750"/>
                        <a:pt x="5980" y="6294"/>
                        <a:pt x="5824" y="5899"/>
                      </a:cubicBezTo>
                      <a:cubicBezTo>
                        <a:pt x="5674" y="5498"/>
                        <a:pt x="5470" y="5328"/>
                        <a:pt x="5402" y="4906"/>
                      </a:cubicBezTo>
                      <a:cubicBezTo>
                        <a:pt x="5368" y="4715"/>
                        <a:pt x="5511" y="3777"/>
                        <a:pt x="5531" y="3627"/>
                      </a:cubicBezTo>
                      <a:cubicBezTo>
                        <a:pt x="5559" y="3287"/>
                        <a:pt x="5620" y="2702"/>
                        <a:pt x="5490" y="2096"/>
                      </a:cubicBezTo>
                      <a:cubicBezTo>
                        <a:pt x="5402" y="1599"/>
                        <a:pt x="5171" y="1150"/>
                        <a:pt x="4831" y="783"/>
                      </a:cubicBezTo>
                      <a:cubicBezTo>
                        <a:pt x="4470" y="416"/>
                        <a:pt x="3864" y="1"/>
                        <a:pt x="31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49"/>
                <p:cNvSpPr/>
                <p:nvPr/>
              </p:nvSpPr>
              <p:spPr>
                <a:xfrm>
                  <a:off x="3611176" y="2687500"/>
                  <a:ext cx="315820" cy="274018"/>
                </a:xfrm>
                <a:custGeom>
                  <a:avLst/>
                  <a:gdLst/>
                  <a:ahLst/>
                  <a:cxnLst/>
                  <a:rect l="l" t="t" r="r" b="b"/>
                  <a:pathLst>
                    <a:path w="3906" h="3389" extrusionOk="0">
                      <a:moveTo>
                        <a:pt x="3545" y="0"/>
                      </a:moveTo>
                      <a:lnTo>
                        <a:pt x="776" y="1007"/>
                      </a:lnTo>
                      <a:lnTo>
                        <a:pt x="0" y="2817"/>
                      </a:lnTo>
                      <a:lnTo>
                        <a:pt x="1695" y="3388"/>
                      </a:lnTo>
                      <a:lnTo>
                        <a:pt x="3606" y="3123"/>
                      </a:lnTo>
                      <a:lnTo>
                        <a:pt x="3906" y="2035"/>
                      </a:lnTo>
                      <a:lnTo>
                        <a:pt x="3838" y="837"/>
                      </a:lnTo>
                      <a:lnTo>
                        <a:pt x="354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49"/>
                <p:cNvSpPr/>
                <p:nvPr/>
              </p:nvSpPr>
              <p:spPr>
                <a:xfrm>
                  <a:off x="3892309" y="2738601"/>
                  <a:ext cx="116108" cy="256472"/>
                </a:xfrm>
                <a:custGeom>
                  <a:avLst/>
                  <a:gdLst/>
                  <a:ahLst/>
                  <a:cxnLst/>
                  <a:rect l="l" t="t" r="r" b="b"/>
                  <a:pathLst>
                    <a:path w="1436" h="3172" extrusionOk="0">
                      <a:moveTo>
                        <a:pt x="905" y="1"/>
                      </a:moveTo>
                      <a:lnTo>
                        <a:pt x="442" y="144"/>
                      </a:lnTo>
                      <a:cubicBezTo>
                        <a:pt x="409" y="154"/>
                        <a:pt x="371" y="159"/>
                        <a:pt x="332" y="159"/>
                      </a:cubicBezTo>
                      <a:cubicBezTo>
                        <a:pt x="221" y="159"/>
                        <a:pt x="96" y="125"/>
                        <a:pt x="0" y="110"/>
                      </a:cubicBezTo>
                      <a:lnTo>
                        <a:pt x="0" y="110"/>
                      </a:lnTo>
                      <a:cubicBezTo>
                        <a:pt x="88" y="430"/>
                        <a:pt x="129" y="749"/>
                        <a:pt x="129" y="1076"/>
                      </a:cubicBezTo>
                      <a:cubicBezTo>
                        <a:pt x="129" y="1389"/>
                        <a:pt x="27" y="1634"/>
                        <a:pt x="34" y="1926"/>
                      </a:cubicBezTo>
                      <a:cubicBezTo>
                        <a:pt x="48" y="2409"/>
                        <a:pt x="170" y="2709"/>
                        <a:pt x="306" y="3171"/>
                      </a:cubicBezTo>
                      <a:cubicBezTo>
                        <a:pt x="612" y="3083"/>
                        <a:pt x="925" y="3035"/>
                        <a:pt x="1245" y="3022"/>
                      </a:cubicBezTo>
                      <a:cubicBezTo>
                        <a:pt x="1266" y="2831"/>
                        <a:pt x="1436" y="2634"/>
                        <a:pt x="1368" y="2450"/>
                      </a:cubicBezTo>
                      <a:cubicBezTo>
                        <a:pt x="1211" y="2049"/>
                        <a:pt x="987" y="1695"/>
                        <a:pt x="919" y="1164"/>
                      </a:cubicBezTo>
                      <a:cubicBezTo>
                        <a:pt x="885" y="777"/>
                        <a:pt x="878" y="389"/>
                        <a:pt x="9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49"/>
                <p:cNvSpPr/>
                <p:nvPr/>
              </p:nvSpPr>
              <p:spPr>
                <a:xfrm>
                  <a:off x="3701976" y="2866271"/>
                  <a:ext cx="119989" cy="51747"/>
                </a:xfrm>
                <a:custGeom>
                  <a:avLst/>
                  <a:gdLst/>
                  <a:ahLst/>
                  <a:cxnLst/>
                  <a:rect l="l" t="t" r="r" b="b"/>
                  <a:pathLst>
                    <a:path w="1484" h="640" extrusionOk="0">
                      <a:moveTo>
                        <a:pt x="0" y="0"/>
                      </a:moveTo>
                      <a:lnTo>
                        <a:pt x="0" y="633"/>
                      </a:lnTo>
                      <a:lnTo>
                        <a:pt x="1483" y="640"/>
                      </a:lnTo>
                      <a:lnTo>
                        <a:pt x="1483"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49"/>
                <p:cNvSpPr/>
                <p:nvPr/>
              </p:nvSpPr>
              <p:spPr>
                <a:xfrm>
                  <a:off x="3268997" y="2953190"/>
                  <a:ext cx="351072" cy="556768"/>
                </a:xfrm>
                <a:custGeom>
                  <a:avLst/>
                  <a:gdLst/>
                  <a:ahLst/>
                  <a:cxnLst/>
                  <a:rect l="l" t="t" r="r" b="b"/>
                  <a:pathLst>
                    <a:path w="4342" h="6886" extrusionOk="0">
                      <a:moveTo>
                        <a:pt x="2736" y="0"/>
                      </a:moveTo>
                      <a:cubicBezTo>
                        <a:pt x="2736" y="0"/>
                        <a:pt x="28" y="3184"/>
                        <a:pt x="14" y="3640"/>
                      </a:cubicBezTo>
                      <a:cubicBezTo>
                        <a:pt x="1" y="4042"/>
                        <a:pt x="1872" y="6375"/>
                        <a:pt x="2334" y="6804"/>
                      </a:cubicBezTo>
                      <a:cubicBezTo>
                        <a:pt x="2409" y="6858"/>
                        <a:pt x="2498" y="6886"/>
                        <a:pt x="2593" y="6886"/>
                      </a:cubicBezTo>
                      <a:lnTo>
                        <a:pt x="2736" y="6124"/>
                      </a:lnTo>
                      <a:lnTo>
                        <a:pt x="1402" y="3831"/>
                      </a:lnTo>
                      <a:lnTo>
                        <a:pt x="4341" y="218"/>
                      </a:lnTo>
                      <a:lnTo>
                        <a:pt x="2736"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49"/>
                <p:cNvSpPr/>
                <p:nvPr/>
              </p:nvSpPr>
              <p:spPr>
                <a:xfrm>
                  <a:off x="3662842" y="2902009"/>
                  <a:ext cx="203108" cy="101311"/>
                </a:xfrm>
                <a:custGeom>
                  <a:avLst/>
                  <a:gdLst/>
                  <a:ahLst/>
                  <a:cxnLst/>
                  <a:rect l="l" t="t" r="r" b="b"/>
                  <a:pathLst>
                    <a:path w="2512" h="1253" extrusionOk="0">
                      <a:moveTo>
                        <a:pt x="484" y="1"/>
                      </a:moveTo>
                      <a:lnTo>
                        <a:pt x="1" y="7"/>
                      </a:lnTo>
                      <a:lnTo>
                        <a:pt x="552" y="1252"/>
                      </a:lnTo>
                      <a:lnTo>
                        <a:pt x="2355" y="1089"/>
                      </a:lnTo>
                      <a:lnTo>
                        <a:pt x="2511" y="130"/>
                      </a:lnTo>
                      <a:lnTo>
                        <a:pt x="1967" y="7"/>
                      </a:lnTo>
                      <a:lnTo>
                        <a:pt x="484"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49"/>
                <p:cNvSpPr/>
                <p:nvPr/>
              </p:nvSpPr>
              <p:spPr>
                <a:xfrm>
                  <a:off x="3784448" y="3745326"/>
                  <a:ext cx="162923" cy="805963"/>
                </a:xfrm>
                <a:custGeom>
                  <a:avLst/>
                  <a:gdLst/>
                  <a:ahLst/>
                  <a:cxnLst/>
                  <a:rect l="l" t="t" r="r" b="b"/>
                  <a:pathLst>
                    <a:path w="2015" h="9968" extrusionOk="0">
                      <a:moveTo>
                        <a:pt x="2014" y="0"/>
                      </a:moveTo>
                      <a:lnTo>
                        <a:pt x="1" y="157"/>
                      </a:lnTo>
                      <a:lnTo>
                        <a:pt x="626" y="9968"/>
                      </a:lnTo>
                      <a:lnTo>
                        <a:pt x="1606" y="9900"/>
                      </a:lnTo>
                      <a:lnTo>
                        <a:pt x="2014"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49"/>
                <p:cNvSpPr/>
                <p:nvPr/>
              </p:nvSpPr>
              <p:spPr>
                <a:xfrm>
                  <a:off x="3835063" y="4509406"/>
                  <a:ext cx="174970" cy="81340"/>
                </a:xfrm>
                <a:custGeom>
                  <a:avLst/>
                  <a:gdLst/>
                  <a:ahLst/>
                  <a:cxnLst/>
                  <a:rect l="l" t="t" r="r" b="b"/>
                  <a:pathLst>
                    <a:path w="2164" h="1006" extrusionOk="0">
                      <a:moveTo>
                        <a:pt x="783" y="1"/>
                      </a:moveTo>
                      <a:lnTo>
                        <a:pt x="0" y="518"/>
                      </a:lnTo>
                      <a:cubicBezTo>
                        <a:pt x="7" y="667"/>
                        <a:pt x="34" y="817"/>
                        <a:pt x="69" y="967"/>
                      </a:cubicBezTo>
                      <a:cubicBezTo>
                        <a:pt x="78" y="994"/>
                        <a:pt x="171" y="1006"/>
                        <a:pt x="313" y="1006"/>
                      </a:cubicBezTo>
                      <a:cubicBezTo>
                        <a:pt x="867" y="1006"/>
                        <a:pt x="2164" y="837"/>
                        <a:pt x="2164" y="837"/>
                      </a:cubicBezTo>
                      <a:cubicBezTo>
                        <a:pt x="2096" y="769"/>
                        <a:pt x="2008" y="722"/>
                        <a:pt x="1919" y="688"/>
                      </a:cubicBezTo>
                      <a:cubicBezTo>
                        <a:pt x="1735" y="620"/>
                        <a:pt x="1028" y="497"/>
                        <a:pt x="980" y="450"/>
                      </a:cubicBezTo>
                      <a:cubicBezTo>
                        <a:pt x="939" y="409"/>
                        <a:pt x="783" y="1"/>
                        <a:pt x="783"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49"/>
                <p:cNvSpPr/>
                <p:nvPr/>
              </p:nvSpPr>
              <p:spPr>
                <a:xfrm>
                  <a:off x="3544632" y="3805321"/>
                  <a:ext cx="157910" cy="719044"/>
                </a:xfrm>
                <a:custGeom>
                  <a:avLst/>
                  <a:gdLst/>
                  <a:ahLst/>
                  <a:cxnLst/>
                  <a:rect l="l" t="t" r="r" b="b"/>
                  <a:pathLst>
                    <a:path w="1953" h="8893" extrusionOk="0">
                      <a:moveTo>
                        <a:pt x="1953" y="0"/>
                      </a:moveTo>
                      <a:lnTo>
                        <a:pt x="0" y="14"/>
                      </a:lnTo>
                      <a:lnTo>
                        <a:pt x="48" y="8885"/>
                      </a:lnTo>
                      <a:lnTo>
                        <a:pt x="1089" y="8892"/>
                      </a:lnTo>
                      <a:lnTo>
                        <a:pt x="1953"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49"/>
                <p:cNvSpPr/>
                <p:nvPr/>
              </p:nvSpPr>
              <p:spPr>
                <a:xfrm>
                  <a:off x="3941792" y="2944943"/>
                  <a:ext cx="488041" cy="171736"/>
                </a:xfrm>
                <a:custGeom>
                  <a:avLst/>
                  <a:gdLst/>
                  <a:ahLst/>
                  <a:cxnLst/>
                  <a:rect l="l" t="t" r="r" b="b"/>
                  <a:pathLst>
                    <a:path w="6036" h="2124" extrusionOk="0">
                      <a:moveTo>
                        <a:pt x="647" y="0"/>
                      </a:moveTo>
                      <a:lnTo>
                        <a:pt x="0" y="1708"/>
                      </a:lnTo>
                      <a:cubicBezTo>
                        <a:pt x="0" y="1708"/>
                        <a:pt x="2817" y="2109"/>
                        <a:pt x="3184" y="2123"/>
                      </a:cubicBezTo>
                      <a:cubicBezTo>
                        <a:pt x="3187" y="2123"/>
                        <a:pt x="3189" y="2123"/>
                        <a:pt x="3191" y="2123"/>
                      </a:cubicBezTo>
                      <a:cubicBezTo>
                        <a:pt x="3575" y="2123"/>
                        <a:pt x="6028" y="1579"/>
                        <a:pt x="6028" y="1579"/>
                      </a:cubicBezTo>
                      <a:lnTo>
                        <a:pt x="6035" y="409"/>
                      </a:lnTo>
                      <a:lnTo>
                        <a:pt x="6035" y="409"/>
                      </a:lnTo>
                      <a:lnTo>
                        <a:pt x="3171" y="681"/>
                      </a:lnTo>
                      <a:lnTo>
                        <a:pt x="647"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49"/>
                <p:cNvSpPr/>
                <p:nvPr/>
              </p:nvSpPr>
              <p:spPr>
                <a:xfrm>
                  <a:off x="3330043" y="2902575"/>
                  <a:ext cx="811542" cy="1291173"/>
                </a:xfrm>
                <a:custGeom>
                  <a:avLst/>
                  <a:gdLst/>
                  <a:ahLst/>
                  <a:cxnLst/>
                  <a:rect l="l" t="t" r="r" b="b"/>
                  <a:pathLst>
                    <a:path w="10037" h="15969" extrusionOk="0">
                      <a:moveTo>
                        <a:pt x="4111" y="0"/>
                      </a:moveTo>
                      <a:cubicBezTo>
                        <a:pt x="3954" y="0"/>
                        <a:pt x="2911" y="12"/>
                        <a:pt x="2232" y="313"/>
                      </a:cubicBezTo>
                      <a:cubicBezTo>
                        <a:pt x="1450" y="660"/>
                        <a:pt x="1" y="2980"/>
                        <a:pt x="1" y="2980"/>
                      </a:cubicBezTo>
                      <a:cubicBezTo>
                        <a:pt x="974" y="4051"/>
                        <a:pt x="1917" y="4076"/>
                        <a:pt x="2002" y="4076"/>
                      </a:cubicBezTo>
                      <a:cubicBezTo>
                        <a:pt x="2006" y="4076"/>
                        <a:pt x="2008" y="4076"/>
                        <a:pt x="2008" y="4076"/>
                      </a:cubicBezTo>
                      <a:lnTo>
                        <a:pt x="2008" y="4076"/>
                      </a:lnTo>
                      <a:cubicBezTo>
                        <a:pt x="2008" y="4076"/>
                        <a:pt x="1987" y="5382"/>
                        <a:pt x="2015" y="5892"/>
                      </a:cubicBezTo>
                      <a:cubicBezTo>
                        <a:pt x="2035" y="6307"/>
                        <a:pt x="2226" y="7083"/>
                        <a:pt x="2226" y="7083"/>
                      </a:cubicBezTo>
                      <a:cubicBezTo>
                        <a:pt x="2226" y="7083"/>
                        <a:pt x="1845" y="8308"/>
                        <a:pt x="1722" y="9036"/>
                      </a:cubicBezTo>
                      <a:cubicBezTo>
                        <a:pt x="1606" y="9757"/>
                        <a:pt x="1477" y="10859"/>
                        <a:pt x="1375" y="11498"/>
                      </a:cubicBezTo>
                      <a:cubicBezTo>
                        <a:pt x="1355" y="11600"/>
                        <a:pt x="1157" y="12526"/>
                        <a:pt x="1008" y="13410"/>
                      </a:cubicBezTo>
                      <a:cubicBezTo>
                        <a:pt x="858" y="14336"/>
                        <a:pt x="967" y="15485"/>
                        <a:pt x="940" y="15485"/>
                      </a:cubicBezTo>
                      <a:cubicBezTo>
                        <a:pt x="1402" y="15649"/>
                        <a:pt x="1967" y="15642"/>
                        <a:pt x="2464" y="15655"/>
                      </a:cubicBezTo>
                      <a:cubicBezTo>
                        <a:pt x="2886" y="15669"/>
                        <a:pt x="3314" y="15689"/>
                        <a:pt x="3736" y="15703"/>
                      </a:cubicBezTo>
                      <a:cubicBezTo>
                        <a:pt x="4328" y="15730"/>
                        <a:pt x="5627" y="15968"/>
                        <a:pt x="6546" y="15968"/>
                      </a:cubicBezTo>
                      <a:cubicBezTo>
                        <a:pt x="7736" y="15968"/>
                        <a:pt x="9621" y="15485"/>
                        <a:pt x="9621" y="15485"/>
                      </a:cubicBezTo>
                      <a:cubicBezTo>
                        <a:pt x="9580" y="15077"/>
                        <a:pt x="9560" y="14662"/>
                        <a:pt x="9567" y="14254"/>
                      </a:cubicBezTo>
                      <a:cubicBezTo>
                        <a:pt x="9567" y="13927"/>
                        <a:pt x="9410" y="13165"/>
                        <a:pt x="9369" y="12846"/>
                      </a:cubicBezTo>
                      <a:cubicBezTo>
                        <a:pt x="9315" y="12499"/>
                        <a:pt x="9342" y="12145"/>
                        <a:pt x="9335" y="11791"/>
                      </a:cubicBezTo>
                      <a:cubicBezTo>
                        <a:pt x="9322" y="11226"/>
                        <a:pt x="9145" y="10600"/>
                        <a:pt x="9022" y="10049"/>
                      </a:cubicBezTo>
                      <a:cubicBezTo>
                        <a:pt x="8866" y="9383"/>
                        <a:pt x="8771" y="8525"/>
                        <a:pt x="8716" y="8124"/>
                      </a:cubicBezTo>
                      <a:cubicBezTo>
                        <a:pt x="8655" y="7722"/>
                        <a:pt x="8410" y="6954"/>
                        <a:pt x="8410" y="6954"/>
                      </a:cubicBezTo>
                      <a:cubicBezTo>
                        <a:pt x="8410" y="6954"/>
                        <a:pt x="8566" y="6076"/>
                        <a:pt x="8573" y="5811"/>
                      </a:cubicBezTo>
                      <a:cubicBezTo>
                        <a:pt x="8594" y="4430"/>
                        <a:pt x="8832" y="3552"/>
                        <a:pt x="8832" y="3552"/>
                      </a:cubicBezTo>
                      <a:lnTo>
                        <a:pt x="9424" y="3450"/>
                      </a:lnTo>
                      <a:lnTo>
                        <a:pt x="10036" y="967"/>
                      </a:lnTo>
                      <a:cubicBezTo>
                        <a:pt x="10036" y="967"/>
                        <a:pt x="8621" y="381"/>
                        <a:pt x="7968" y="273"/>
                      </a:cubicBezTo>
                      <a:cubicBezTo>
                        <a:pt x="7321" y="164"/>
                        <a:pt x="6634" y="123"/>
                        <a:pt x="6634" y="123"/>
                      </a:cubicBezTo>
                      <a:cubicBezTo>
                        <a:pt x="6634" y="123"/>
                        <a:pt x="6289" y="892"/>
                        <a:pt x="5417" y="892"/>
                      </a:cubicBezTo>
                      <a:cubicBezTo>
                        <a:pt x="5405" y="892"/>
                        <a:pt x="5394" y="892"/>
                        <a:pt x="5382" y="892"/>
                      </a:cubicBezTo>
                      <a:cubicBezTo>
                        <a:pt x="4355" y="871"/>
                        <a:pt x="4131" y="0"/>
                        <a:pt x="4131" y="0"/>
                      </a:cubicBezTo>
                      <a:cubicBezTo>
                        <a:pt x="4131" y="0"/>
                        <a:pt x="4124" y="0"/>
                        <a:pt x="41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49"/>
                <p:cNvSpPr/>
                <p:nvPr/>
              </p:nvSpPr>
              <p:spPr>
                <a:xfrm>
                  <a:off x="3830697" y="4515794"/>
                  <a:ext cx="183137" cy="81744"/>
                </a:xfrm>
                <a:custGeom>
                  <a:avLst/>
                  <a:gdLst/>
                  <a:ahLst/>
                  <a:cxnLst/>
                  <a:rect l="l" t="t" r="r" b="b"/>
                  <a:pathLst>
                    <a:path w="2265" h="1011" extrusionOk="0">
                      <a:moveTo>
                        <a:pt x="1055" y="1"/>
                      </a:moveTo>
                      <a:cubicBezTo>
                        <a:pt x="997" y="1"/>
                        <a:pt x="805" y="85"/>
                        <a:pt x="558" y="85"/>
                      </a:cubicBezTo>
                      <a:cubicBezTo>
                        <a:pt x="342" y="85"/>
                        <a:pt x="151" y="38"/>
                        <a:pt x="73" y="38"/>
                      </a:cubicBezTo>
                      <a:cubicBezTo>
                        <a:pt x="57" y="38"/>
                        <a:pt x="47" y="40"/>
                        <a:pt x="41" y="44"/>
                      </a:cubicBezTo>
                      <a:cubicBezTo>
                        <a:pt x="0" y="64"/>
                        <a:pt x="20" y="262"/>
                        <a:pt x="54" y="296"/>
                      </a:cubicBezTo>
                      <a:cubicBezTo>
                        <a:pt x="88" y="337"/>
                        <a:pt x="361" y="343"/>
                        <a:pt x="395" y="391"/>
                      </a:cubicBezTo>
                      <a:cubicBezTo>
                        <a:pt x="429" y="439"/>
                        <a:pt x="442" y="622"/>
                        <a:pt x="442" y="670"/>
                      </a:cubicBezTo>
                      <a:cubicBezTo>
                        <a:pt x="238" y="690"/>
                        <a:pt x="102" y="724"/>
                        <a:pt x="88" y="745"/>
                      </a:cubicBezTo>
                      <a:cubicBezTo>
                        <a:pt x="61" y="786"/>
                        <a:pt x="102" y="976"/>
                        <a:pt x="170" y="997"/>
                      </a:cubicBezTo>
                      <a:cubicBezTo>
                        <a:pt x="208" y="1007"/>
                        <a:pt x="663" y="1008"/>
                        <a:pt x="1123" y="1008"/>
                      </a:cubicBezTo>
                      <a:cubicBezTo>
                        <a:pt x="1354" y="1008"/>
                        <a:pt x="1585" y="1008"/>
                        <a:pt x="1765" y="1008"/>
                      </a:cubicBezTo>
                      <a:cubicBezTo>
                        <a:pt x="1945" y="1008"/>
                        <a:pt x="2075" y="1008"/>
                        <a:pt x="2102" y="1010"/>
                      </a:cubicBezTo>
                      <a:cubicBezTo>
                        <a:pt x="2104" y="1010"/>
                        <a:pt x="2106" y="1010"/>
                        <a:pt x="2107" y="1010"/>
                      </a:cubicBezTo>
                      <a:cubicBezTo>
                        <a:pt x="2206" y="1010"/>
                        <a:pt x="2265" y="819"/>
                        <a:pt x="2218" y="758"/>
                      </a:cubicBezTo>
                      <a:cubicBezTo>
                        <a:pt x="2204" y="738"/>
                        <a:pt x="2014" y="724"/>
                        <a:pt x="1810" y="711"/>
                      </a:cubicBezTo>
                      <a:cubicBezTo>
                        <a:pt x="1844" y="670"/>
                        <a:pt x="1864" y="622"/>
                        <a:pt x="1864" y="575"/>
                      </a:cubicBezTo>
                      <a:cubicBezTo>
                        <a:pt x="1708" y="507"/>
                        <a:pt x="1544" y="459"/>
                        <a:pt x="1374" y="432"/>
                      </a:cubicBezTo>
                      <a:cubicBezTo>
                        <a:pt x="1313" y="432"/>
                        <a:pt x="1245" y="643"/>
                        <a:pt x="1238" y="690"/>
                      </a:cubicBezTo>
                      <a:cubicBezTo>
                        <a:pt x="1000" y="684"/>
                        <a:pt x="776" y="663"/>
                        <a:pt x="776" y="663"/>
                      </a:cubicBezTo>
                      <a:cubicBezTo>
                        <a:pt x="714" y="228"/>
                        <a:pt x="1034" y="309"/>
                        <a:pt x="1061" y="275"/>
                      </a:cubicBezTo>
                      <a:cubicBezTo>
                        <a:pt x="1082" y="235"/>
                        <a:pt x="1102" y="30"/>
                        <a:pt x="1068" y="3"/>
                      </a:cubicBezTo>
                      <a:cubicBezTo>
                        <a:pt x="1065" y="1"/>
                        <a:pt x="1061" y="1"/>
                        <a:pt x="105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49"/>
                <p:cNvSpPr/>
                <p:nvPr/>
              </p:nvSpPr>
              <p:spPr>
                <a:xfrm>
                  <a:off x="3530321" y="4509406"/>
                  <a:ext cx="113359" cy="84332"/>
                </a:xfrm>
                <a:custGeom>
                  <a:avLst/>
                  <a:gdLst/>
                  <a:ahLst/>
                  <a:cxnLst/>
                  <a:rect l="l" t="t" r="r" b="b"/>
                  <a:pathLst>
                    <a:path w="1402" h="1043" extrusionOk="0">
                      <a:moveTo>
                        <a:pt x="449" y="1"/>
                      </a:moveTo>
                      <a:lnTo>
                        <a:pt x="225" y="177"/>
                      </a:lnTo>
                      <a:cubicBezTo>
                        <a:pt x="225" y="177"/>
                        <a:pt x="157" y="436"/>
                        <a:pt x="109" y="579"/>
                      </a:cubicBezTo>
                      <a:cubicBezTo>
                        <a:pt x="62" y="708"/>
                        <a:pt x="28" y="837"/>
                        <a:pt x="0" y="974"/>
                      </a:cubicBezTo>
                      <a:cubicBezTo>
                        <a:pt x="136" y="1001"/>
                        <a:pt x="272" y="1021"/>
                        <a:pt x="415" y="1035"/>
                      </a:cubicBezTo>
                      <a:cubicBezTo>
                        <a:pt x="497" y="1040"/>
                        <a:pt x="579" y="1042"/>
                        <a:pt x="661" y="1042"/>
                      </a:cubicBezTo>
                      <a:cubicBezTo>
                        <a:pt x="908" y="1042"/>
                        <a:pt x="1157" y="1019"/>
                        <a:pt x="1402" y="974"/>
                      </a:cubicBezTo>
                      <a:cubicBezTo>
                        <a:pt x="1402" y="974"/>
                        <a:pt x="1368" y="763"/>
                        <a:pt x="1347" y="613"/>
                      </a:cubicBezTo>
                      <a:cubicBezTo>
                        <a:pt x="1327" y="463"/>
                        <a:pt x="1266" y="184"/>
                        <a:pt x="1266" y="184"/>
                      </a:cubicBezTo>
                      <a:lnTo>
                        <a:pt x="449"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49"/>
                <p:cNvSpPr/>
                <p:nvPr/>
              </p:nvSpPr>
              <p:spPr>
                <a:xfrm>
                  <a:off x="3527572" y="4574818"/>
                  <a:ext cx="118372" cy="22154"/>
                </a:xfrm>
                <a:custGeom>
                  <a:avLst/>
                  <a:gdLst/>
                  <a:ahLst/>
                  <a:cxnLst/>
                  <a:rect l="l" t="t" r="r" b="b"/>
                  <a:pathLst>
                    <a:path w="1464" h="274" extrusionOk="0">
                      <a:moveTo>
                        <a:pt x="1320" y="0"/>
                      </a:moveTo>
                      <a:cubicBezTo>
                        <a:pt x="1165" y="0"/>
                        <a:pt x="875" y="15"/>
                        <a:pt x="721" y="15"/>
                      </a:cubicBezTo>
                      <a:cubicBezTo>
                        <a:pt x="665" y="13"/>
                        <a:pt x="609" y="12"/>
                        <a:pt x="553" y="12"/>
                      </a:cubicBezTo>
                      <a:cubicBezTo>
                        <a:pt x="385" y="12"/>
                        <a:pt x="218" y="20"/>
                        <a:pt x="55" y="35"/>
                      </a:cubicBezTo>
                      <a:cubicBezTo>
                        <a:pt x="0" y="110"/>
                        <a:pt x="0" y="205"/>
                        <a:pt x="48" y="273"/>
                      </a:cubicBezTo>
                      <a:cubicBezTo>
                        <a:pt x="606" y="273"/>
                        <a:pt x="1429" y="260"/>
                        <a:pt x="1429" y="260"/>
                      </a:cubicBezTo>
                      <a:cubicBezTo>
                        <a:pt x="1463" y="178"/>
                        <a:pt x="1463" y="90"/>
                        <a:pt x="1422" y="8"/>
                      </a:cubicBezTo>
                      <a:cubicBezTo>
                        <a:pt x="1417" y="2"/>
                        <a:pt x="1378" y="0"/>
                        <a:pt x="132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49"/>
                <p:cNvSpPr/>
                <p:nvPr/>
              </p:nvSpPr>
              <p:spPr>
                <a:xfrm>
                  <a:off x="3528623" y="4542961"/>
                  <a:ext cx="116269" cy="47381"/>
                </a:xfrm>
                <a:custGeom>
                  <a:avLst/>
                  <a:gdLst/>
                  <a:ahLst/>
                  <a:cxnLst/>
                  <a:rect l="l" t="t" r="r" b="b"/>
                  <a:pathLst>
                    <a:path w="1438" h="586" extrusionOk="0">
                      <a:moveTo>
                        <a:pt x="736" y="1"/>
                      </a:moveTo>
                      <a:cubicBezTo>
                        <a:pt x="137" y="7"/>
                        <a:pt x="8" y="497"/>
                        <a:pt x="8" y="504"/>
                      </a:cubicBezTo>
                      <a:cubicBezTo>
                        <a:pt x="1" y="538"/>
                        <a:pt x="21" y="579"/>
                        <a:pt x="62" y="586"/>
                      </a:cubicBezTo>
                      <a:lnTo>
                        <a:pt x="83" y="586"/>
                      </a:lnTo>
                      <a:cubicBezTo>
                        <a:pt x="110" y="586"/>
                        <a:pt x="137" y="565"/>
                        <a:pt x="151" y="538"/>
                      </a:cubicBezTo>
                      <a:cubicBezTo>
                        <a:pt x="151" y="518"/>
                        <a:pt x="253" y="157"/>
                        <a:pt x="736" y="150"/>
                      </a:cubicBezTo>
                      <a:lnTo>
                        <a:pt x="749" y="150"/>
                      </a:lnTo>
                      <a:cubicBezTo>
                        <a:pt x="1219" y="150"/>
                        <a:pt x="1287" y="490"/>
                        <a:pt x="1287" y="504"/>
                      </a:cubicBezTo>
                      <a:cubicBezTo>
                        <a:pt x="1293" y="547"/>
                        <a:pt x="1325" y="566"/>
                        <a:pt x="1357" y="566"/>
                      </a:cubicBezTo>
                      <a:cubicBezTo>
                        <a:pt x="1397" y="566"/>
                        <a:pt x="1437" y="536"/>
                        <a:pt x="1430" y="484"/>
                      </a:cubicBezTo>
                      <a:cubicBezTo>
                        <a:pt x="1430" y="477"/>
                        <a:pt x="1348" y="1"/>
                        <a:pt x="7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49"/>
                <p:cNvSpPr/>
                <p:nvPr/>
              </p:nvSpPr>
              <p:spPr>
                <a:xfrm>
                  <a:off x="3542368" y="4517653"/>
                  <a:ext cx="97996" cy="12775"/>
                </a:xfrm>
                <a:custGeom>
                  <a:avLst/>
                  <a:gdLst/>
                  <a:ahLst/>
                  <a:cxnLst/>
                  <a:rect l="l" t="t" r="r" b="b"/>
                  <a:pathLst>
                    <a:path w="1212" h="158" extrusionOk="0">
                      <a:moveTo>
                        <a:pt x="76" y="1"/>
                      </a:moveTo>
                      <a:cubicBezTo>
                        <a:pt x="35" y="1"/>
                        <a:pt x="8" y="35"/>
                        <a:pt x="8" y="69"/>
                      </a:cubicBezTo>
                      <a:cubicBezTo>
                        <a:pt x="1" y="116"/>
                        <a:pt x="35" y="144"/>
                        <a:pt x="76" y="144"/>
                      </a:cubicBezTo>
                      <a:lnTo>
                        <a:pt x="1117" y="157"/>
                      </a:lnTo>
                      <a:cubicBezTo>
                        <a:pt x="1212" y="157"/>
                        <a:pt x="1212" y="7"/>
                        <a:pt x="1117" y="7"/>
                      </a:cubicBezTo>
                      <a:lnTo>
                        <a:pt x="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49"/>
                <p:cNvSpPr/>
                <p:nvPr/>
              </p:nvSpPr>
              <p:spPr>
                <a:xfrm>
                  <a:off x="3507196" y="3456836"/>
                  <a:ext cx="503242" cy="29997"/>
                </a:xfrm>
                <a:custGeom>
                  <a:avLst/>
                  <a:gdLst/>
                  <a:ahLst/>
                  <a:cxnLst/>
                  <a:rect l="l" t="t" r="r" b="b"/>
                  <a:pathLst>
                    <a:path w="6224" h="371" extrusionOk="0">
                      <a:moveTo>
                        <a:pt x="5485" y="0"/>
                      </a:moveTo>
                      <a:cubicBezTo>
                        <a:pt x="5336" y="0"/>
                        <a:pt x="5185" y="29"/>
                        <a:pt x="5049" y="92"/>
                      </a:cubicBezTo>
                      <a:cubicBezTo>
                        <a:pt x="5022" y="105"/>
                        <a:pt x="4994" y="119"/>
                        <a:pt x="4967" y="139"/>
                      </a:cubicBezTo>
                      <a:cubicBezTo>
                        <a:pt x="4920" y="160"/>
                        <a:pt x="4879" y="180"/>
                        <a:pt x="4831" y="201"/>
                      </a:cubicBezTo>
                      <a:cubicBezTo>
                        <a:pt x="4756" y="228"/>
                        <a:pt x="4668" y="242"/>
                        <a:pt x="4586" y="242"/>
                      </a:cubicBezTo>
                      <a:cubicBezTo>
                        <a:pt x="4389" y="242"/>
                        <a:pt x="4198" y="228"/>
                        <a:pt x="4008" y="214"/>
                      </a:cubicBezTo>
                      <a:cubicBezTo>
                        <a:pt x="3868" y="201"/>
                        <a:pt x="3727" y="194"/>
                        <a:pt x="3586" y="194"/>
                      </a:cubicBezTo>
                      <a:cubicBezTo>
                        <a:pt x="3445" y="194"/>
                        <a:pt x="3304" y="201"/>
                        <a:pt x="3164" y="214"/>
                      </a:cubicBezTo>
                      <a:cubicBezTo>
                        <a:pt x="3103" y="221"/>
                        <a:pt x="3042" y="235"/>
                        <a:pt x="2987" y="242"/>
                      </a:cubicBezTo>
                      <a:cubicBezTo>
                        <a:pt x="2863" y="269"/>
                        <a:pt x="2736" y="282"/>
                        <a:pt x="2608" y="282"/>
                      </a:cubicBezTo>
                      <a:cubicBezTo>
                        <a:pt x="2414" y="282"/>
                        <a:pt x="2220" y="251"/>
                        <a:pt x="2035" y="194"/>
                      </a:cubicBezTo>
                      <a:cubicBezTo>
                        <a:pt x="1823" y="132"/>
                        <a:pt x="1605" y="98"/>
                        <a:pt x="1382" y="98"/>
                      </a:cubicBezTo>
                      <a:cubicBezTo>
                        <a:pt x="1361" y="98"/>
                        <a:pt x="1341" y="98"/>
                        <a:pt x="1320" y="99"/>
                      </a:cubicBezTo>
                      <a:cubicBezTo>
                        <a:pt x="1205" y="112"/>
                        <a:pt x="1089" y="133"/>
                        <a:pt x="973" y="160"/>
                      </a:cubicBezTo>
                      <a:cubicBezTo>
                        <a:pt x="878" y="187"/>
                        <a:pt x="790" y="201"/>
                        <a:pt x="695" y="214"/>
                      </a:cubicBezTo>
                      <a:cubicBezTo>
                        <a:pt x="641" y="219"/>
                        <a:pt x="588" y="221"/>
                        <a:pt x="533" y="221"/>
                      </a:cubicBezTo>
                      <a:cubicBezTo>
                        <a:pt x="435" y="221"/>
                        <a:pt x="335" y="214"/>
                        <a:pt x="239" y="201"/>
                      </a:cubicBezTo>
                      <a:cubicBezTo>
                        <a:pt x="177" y="194"/>
                        <a:pt x="116" y="187"/>
                        <a:pt x="55" y="187"/>
                      </a:cubicBezTo>
                      <a:cubicBezTo>
                        <a:pt x="1" y="187"/>
                        <a:pt x="1" y="276"/>
                        <a:pt x="55" y="276"/>
                      </a:cubicBezTo>
                      <a:cubicBezTo>
                        <a:pt x="109" y="276"/>
                        <a:pt x="171" y="282"/>
                        <a:pt x="239" y="289"/>
                      </a:cubicBezTo>
                      <a:cubicBezTo>
                        <a:pt x="338" y="302"/>
                        <a:pt x="437" y="307"/>
                        <a:pt x="536" y="307"/>
                      </a:cubicBezTo>
                      <a:cubicBezTo>
                        <a:pt x="594" y="307"/>
                        <a:pt x="651" y="305"/>
                        <a:pt x="708" y="303"/>
                      </a:cubicBezTo>
                      <a:cubicBezTo>
                        <a:pt x="803" y="289"/>
                        <a:pt x="899" y="269"/>
                        <a:pt x="994" y="248"/>
                      </a:cubicBezTo>
                      <a:cubicBezTo>
                        <a:pt x="1103" y="214"/>
                        <a:pt x="1218" y="201"/>
                        <a:pt x="1334" y="187"/>
                      </a:cubicBezTo>
                      <a:cubicBezTo>
                        <a:pt x="1357" y="186"/>
                        <a:pt x="1380" y="186"/>
                        <a:pt x="1403" y="186"/>
                      </a:cubicBezTo>
                      <a:cubicBezTo>
                        <a:pt x="1612" y="186"/>
                        <a:pt x="1819" y="214"/>
                        <a:pt x="2021" y="269"/>
                      </a:cubicBezTo>
                      <a:cubicBezTo>
                        <a:pt x="2225" y="323"/>
                        <a:pt x="2429" y="357"/>
                        <a:pt x="2640" y="364"/>
                      </a:cubicBezTo>
                      <a:lnTo>
                        <a:pt x="2688" y="371"/>
                      </a:lnTo>
                      <a:cubicBezTo>
                        <a:pt x="2797" y="364"/>
                        <a:pt x="2899" y="350"/>
                        <a:pt x="2994" y="330"/>
                      </a:cubicBezTo>
                      <a:cubicBezTo>
                        <a:pt x="3049" y="323"/>
                        <a:pt x="3110" y="310"/>
                        <a:pt x="3164" y="303"/>
                      </a:cubicBezTo>
                      <a:cubicBezTo>
                        <a:pt x="3304" y="289"/>
                        <a:pt x="3443" y="282"/>
                        <a:pt x="3582" y="282"/>
                      </a:cubicBezTo>
                      <a:cubicBezTo>
                        <a:pt x="3720" y="282"/>
                        <a:pt x="3858" y="289"/>
                        <a:pt x="3994" y="303"/>
                      </a:cubicBezTo>
                      <a:cubicBezTo>
                        <a:pt x="4185" y="316"/>
                        <a:pt x="4382" y="323"/>
                        <a:pt x="4579" y="323"/>
                      </a:cubicBezTo>
                      <a:cubicBezTo>
                        <a:pt x="4675" y="323"/>
                        <a:pt x="4770" y="310"/>
                        <a:pt x="4858" y="282"/>
                      </a:cubicBezTo>
                      <a:cubicBezTo>
                        <a:pt x="4906" y="262"/>
                        <a:pt x="4954" y="242"/>
                        <a:pt x="5001" y="214"/>
                      </a:cubicBezTo>
                      <a:cubicBezTo>
                        <a:pt x="5028" y="194"/>
                        <a:pt x="5056" y="180"/>
                        <a:pt x="5083" y="167"/>
                      </a:cubicBezTo>
                      <a:cubicBezTo>
                        <a:pt x="5209" y="112"/>
                        <a:pt x="5340" y="88"/>
                        <a:pt x="5472" y="88"/>
                      </a:cubicBezTo>
                      <a:cubicBezTo>
                        <a:pt x="5503" y="88"/>
                        <a:pt x="5534" y="89"/>
                        <a:pt x="5566" y="92"/>
                      </a:cubicBezTo>
                      <a:cubicBezTo>
                        <a:pt x="5620" y="92"/>
                        <a:pt x="5695" y="105"/>
                        <a:pt x="5777" y="119"/>
                      </a:cubicBezTo>
                      <a:cubicBezTo>
                        <a:pt x="5871" y="139"/>
                        <a:pt x="5966" y="152"/>
                        <a:pt x="6063" y="152"/>
                      </a:cubicBezTo>
                      <a:cubicBezTo>
                        <a:pt x="6099" y="152"/>
                        <a:pt x="6135" y="150"/>
                        <a:pt x="6171" y="146"/>
                      </a:cubicBezTo>
                      <a:cubicBezTo>
                        <a:pt x="6224" y="140"/>
                        <a:pt x="6213" y="64"/>
                        <a:pt x="6164" y="64"/>
                      </a:cubicBezTo>
                      <a:cubicBezTo>
                        <a:pt x="6162" y="64"/>
                        <a:pt x="6160" y="64"/>
                        <a:pt x="6158" y="65"/>
                      </a:cubicBezTo>
                      <a:cubicBezTo>
                        <a:pt x="6137" y="66"/>
                        <a:pt x="6116" y="66"/>
                        <a:pt x="6094" y="66"/>
                      </a:cubicBezTo>
                      <a:cubicBezTo>
                        <a:pt x="5991" y="66"/>
                        <a:pt x="5886" y="53"/>
                        <a:pt x="5790" y="31"/>
                      </a:cubicBezTo>
                      <a:cubicBezTo>
                        <a:pt x="5716" y="17"/>
                        <a:pt x="5648" y="10"/>
                        <a:pt x="5573" y="3"/>
                      </a:cubicBezTo>
                      <a:cubicBezTo>
                        <a:pt x="5544" y="1"/>
                        <a:pt x="5514" y="0"/>
                        <a:pt x="54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49"/>
                <p:cNvSpPr/>
                <p:nvPr/>
              </p:nvSpPr>
              <p:spPr>
                <a:xfrm>
                  <a:off x="3862554" y="3217020"/>
                  <a:ext cx="33393" cy="159284"/>
                </a:xfrm>
                <a:custGeom>
                  <a:avLst/>
                  <a:gdLst/>
                  <a:ahLst/>
                  <a:cxnLst/>
                  <a:rect l="l" t="t" r="r" b="b"/>
                  <a:pathLst>
                    <a:path w="413" h="1970" extrusionOk="0">
                      <a:moveTo>
                        <a:pt x="364" y="0"/>
                      </a:moveTo>
                      <a:cubicBezTo>
                        <a:pt x="344" y="0"/>
                        <a:pt x="324" y="12"/>
                        <a:pt x="320" y="37"/>
                      </a:cubicBezTo>
                      <a:cubicBezTo>
                        <a:pt x="320" y="51"/>
                        <a:pt x="198" y="1037"/>
                        <a:pt x="7" y="1922"/>
                      </a:cubicBezTo>
                      <a:cubicBezTo>
                        <a:pt x="1" y="1942"/>
                        <a:pt x="21" y="1962"/>
                        <a:pt x="41" y="1969"/>
                      </a:cubicBezTo>
                      <a:lnTo>
                        <a:pt x="48" y="1969"/>
                      </a:lnTo>
                      <a:cubicBezTo>
                        <a:pt x="69" y="1969"/>
                        <a:pt x="89" y="1956"/>
                        <a:pt x="96" y="1935"/>
                      </a:cubicBezTo>
                      <a:cubicBezTo>
                        <a:pt x="286" y="1051"/>
                        <a:pt x="409" y="58"/>
                        <a:pt x="409" y="51"/>
                      </a:cubicBezTo>
                      <a:cubicBezTo>
                        <a:pt x="413" y="17"/>
                        <a:pt x="388" y="0"/>
                        <a:pt x="3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49"/>
                <p:cNvSpPr/>
                <p:nvPr/>
              </p:nvSpPr>
              <p:spPr>
                <a:xfrm>
                  <a:off x="3622415" y="3322616"/>
                  <a:ext cx="29027" cy="114167"/>
                </a:xfrm>
                <a:custGeom>
                  <a:avLst/>
                  <a:gdLst/>
                  <a:ahLst/>
                  <a:cxnLst/>
                  <a:rect l="l" t="t" r="r" b="b"/>
                  <a:pathLst>
                    <a:path w="359" h="1412" extrusionOk="0">
                      <a:moveTo>
                        <a:pt x="45" y="0"/>
                      </a:moveTo>
                      <a:cubicBezTo>
                        <a:pt x="23" y="0"/>
                        <a:pt x="1" y="18"/>
                        <a:pt x="4" y="51"/>
                      </a:cubicBezTo>
                      <a:cubicBezTo>
                        <a:pt x="59" y="500"/>
                        <a:pt x="147" y="949"/>
                        <a:pt x="270" y="1384"/>
                      </a:cubicBezTo>
                      <a:cubicBezTo>
                        <a:pt x="276" y="1405"/>
                        <a:pt x="290" y="1412"/>
                        <a:pt x="310" y="1412"/>
                      </a:cubicBezTo>
                      <a:lnTo>
                        <a:pt x="324" y="1412"/>
                      </a:lnTo>
                      <a:cubicBezTo>
                        <a:pt x="344" y="1405"/>
                        <a:pt x="358" y="1384"/>
                        <a:pt x="351" y="1357"/>
                      </a:cubicBezTo>
                      <a:cubicBezTo>
                        <a:pt x="229" y="929"/>
                        <a:pt x="140" y="486"/>
                        <a:pt x="86" y="37"/>
                      </a:cubicBezTo>
                      <a:cubicBezTo>
                        <a:pt x="83" y="13"/>
                        <a:pt x="64"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49"/>
                <p:cNvSpPr/>
                <p:nvPr/>
              </p:nvSpPr>
              <p:spPr>
                <a:xfrm>
                  <a:off x="3722837" y="3947383"/>
                  <a:ext cx="30401" cy="235369"/>
                </a:xfrm>
                <a:custGeom>
                  <a:avLst/>
                  <a:gdLst/>
                  <a:ahLst/>
                  <a:cxnLst/>
                  <a:rect l="l" t="t" r="r" b="b"/>
                  <a:pathLst>
                    <a:path w="376" h="2911" extrusionOk="0">
                      <a:moveTo>
                        <a:pt x="323" y="0"/>
                      </a:moveTo>
                      <a:cubicBezTo>
                        <a:pt x="306" y="0"/>
                        <a:pt x="289" y="10"/>
                        <a:pt x="286" y="32"/>
                      </a:cubicBezTo>
                      <a:cubicBezTo>
                        <a:pt x="225" y="332"/>
                        <a:pt x="205" y="638"/>
                        <a:pt x="218" y="944"/>
                      </a:cubicBezTo>
                      <a:cubicBezTo>
                        <a:pt x="225" y="1182"/>
                        <a:pt x="218" y="1420"/>
                        <a:pt x="191" y="1658"/>
                      </a:cubicBezTo>
                      <a:cubicBezTo>
                        <a:pt x="171" y="1795"/>
                        <a:pt x="137" y="1931"/>
                        <a:pt x="109" y="2067"/>
                      </a:cubicBezTo>
                      <a:cubicBezTo>
                        <a:pt x="35" y="2325"/>
                        <a:pt x="1" y="2597"/>
                        <a:pt x="14" y="2869"/>
                      </a:cubicBezTo>
                      <a:cubicBezTo>
                        <a:pt x="14" y="2890"/>
                        <a:pt x="28" y="2903"/>
                        <a:pt x="55" y="2910"/>
                      </a:cubicBezTo>
                      <a:lnTo>
                        <a:pt x="62" y="2903"/>
                      </a:lnTo>
                      <a:cubicBezTo>
                        <a:pt x="82" y="2903"/>
                        <a:pt x="103" y="2883"/>
                        <a:pt x="96" y="2863"/>
                      </a:cubicBezTo>
                      <a:cubicBezTo>
                        <a:pt x="89" y="2597"/>
                        <a:pt x="123" y="2339"/>
                        <a:pt x="191" y="2080"/>
                      </a:cubicBezTo>
                      <a:cubicBezTo>
                        <a:pt x="225" y="1944"/>
                        <a:pt x="259" y="1808"/>
                        <a:pt x="279" y="1665"/>
                      </a:cubicBezTo>
                      <a:cubicBezTo>
                        <a:pt x="307" y="1427"/>
                        <a:pt x="314" y="1182"/>
                        <a:pt x="307" y="944"/>
                      </a:cubicBezTo>
                      <a:cubicBezTo>
                        <a:pt x="293" y="645"/>
                        <a:pt x="314" y="345"/>
                        <a:pt x="368" y="53"/>
                      </a:cubicBezTo>
                      <a:cubicBezTo>
                        <a:pt x="376" y="21"/>
                        <a:pt x="348" y="0"/>
                        <a:pt x="3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49"/>
                <p:cNvSpPr/>
                <p:nvPr/>
              </p:nvSpPr>
              <p:spPr>
                <a:xfrm>
                  <a:off x="3823501" y="3811870"/>
                  <a:ext cx="26520" cy="144326"/>
                </a:xfrm>
                <a:custGeom>
                  <a:avLst/>
                  <a:gdLst/>
                  <a:ahLst/>
                  <a:cxnLst/>
                  <a:rect l="l" t="t" r="r" b="b"/>
                  <a:pathLst>
                    <a:path w="328" h="1785" extrusionOk="0">
                      <a:moveTo>
                        <a:pt x="225" y="0"/>
                      </a:moveTo>
                      <a:cubicBezTo>
                        <a:pt x="201" y="0"/>
                        <a:pt x="177" y="18"/>
                        <a:pt x="184" y="48"/>
                      </a:cubicBezTo>
                      <a:cubicBezTo>
                        <a:pt x="239" y="334"/>
                        <a:pt x="177" y="627"/>
                        <a:pt x="116" y="899"/>
                      </a:cubicBezTo>
                      <a:cubicBezTo>
                        <a:pt x="62" y="1178"/>
                        <a:pt x="1" y="1470"/>
                        <a:pt x="48" y="1749"/>
                      </a:cubicBezTo>
                      <a:cubicBezTo>
                        <a:pt x="48" y="1767"/>
                        <a:pt x="64" y="1785"/>
                        <a:pt x="81" y="1785"/>
                      </a:cubicBezTo>
                      <a:cubicBezTo>
                        <a:pt x="84" y="1785"/>
                        <a:pt x="86" y="1784"/>
                        <a:pt x="89" y="1783"/>
                      </a:cubicBezTo>
                      <a:lnTo>
                        <a:pt x="103" y="1783"/>
                      </a:lnTo>
                      <a:cubicBezTo>
                        <a:pt x="123" y="1783"/>
                        <a:pt x="137" y="1763"/>
                        <a:pt x="137" y="1736"/>
                      </a:cubicBezTo>
                      <a:cubicBezTo>
                        <a:pt x="89" y="1470"/>
                        <a:pt x="150" y="1185"/>
                        <a:pt x="205" y="919"/>
                      </a:cubicBezTo>
                      <a:cubicBezTo>
                        <a:pt x="266" y="633"/>
                        <a:pt x="327" y="327"/>
                        <a:pt x="266" y="35"/>
                      </a:cubicBezTo>
                      <a:cubicBezTo>
                        <a:pt x="263" y="11"/>
                        <a:pt x="244" y="0"/>
                        <a:pt x="2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49"/>
                <p:cNvSpPr/>
                <p:nvPr/>
              </p:nvSpPr>
              <p:spPr>
                <a:xfrm>
                  <a:off x="3485204" y="3879546"/>
                  <a:ext cx="45198" cy="179417"/>
                </a:xfrm>
                <a:custGeom>
                  <a:avLst/>
                  <a:gdLst/>
                  <a:ahLst/>
                  <a:cxnLst/>
                  <a:rect l="l" t="t" r="r" b="b"/>
                  <a:pathLst>
                    <a:path w="559" h="2219" extrusionOk="0">
                      <a:moveTo>
                        <a:pt x="517" y="1"/>
                      </a:moveTo>
                      <a:cubicBezTo>
                        <a:pt x="497" y="1"/>
                        <a:pt x="477" y="14"/>
                        <a:pt x="477" y="35"/>
                      </a:cubicBezTo>
                      <a:cubicBezTo>
                        <a:pt x="422" y="436"/>
                        <a:pt x="341" y="837"/>
                        <a:pt x="225" y="1225"/>
                      </a:cubicBezTo>
                      <a:cubicBezTo>
                        <a:pt x="211" y="1280"/>
                        <a:pt x="191" y="1327"/>
                        <a:pt x="177" y="1382"/>
                      </a:cubicBezTo>
                      <a:cubicBezTo>
                        <a:pt x="89" y="1640"/>
                        <a:pt x="0" y="1906"/>
                        <a:pt x="34" y="2178"/>
                      </a:cubicBezTo>
                      <a:cubicBezTo>
                        <a:pt x="41" y="2198"/>
                        <a:pt x="55" y="2212"/>
                        <a:pt x="75" y="2218"/>
                      </a:cubicBezTo>
                      <a:lnTo>
                        <a:pt x="82" y="2212"/>
                      </a:lnTo>
                      <a:cubicBezTo>
                        <a:pt x="102" y="2205"/>
                        <a:pt x="123" y="2184"/>
                        <a:pt x="116" y="2164"/>
                      </a:cubicBezTo>
                      <a:cubicBezTo>
                        <a:pt x="82" y="1912"/>
                        <a:pt x="170" y="1654"/>
                        <a:pt x="252" y="1402"/>
                      </a:cubicBezTo>
                      <a:cubicBezTo>
                        <a:pt x="273" y="1348"/>
                        <a:pt x="286" y="1300"/>
                        <a:pt x="307" y="1246"/>
                      </a:cubicBezTo>
                      <a:cubicBezTo>
                        <a:pt x="415" y="858"/>
                        <a:pt x="504" y="456"/>
                        <a:pt x="558" y="48"/>
                      </a:cubicBezTo>
                      <a:cubicBezTo>
                        <a:pt x="558" y="28"/>
                        <a:pt x="545" y="7"/>
                        <a:pt x="5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49"/>
                <p:cNvSpPr/>
                <p:nvPr/>
              </p:nvSpPr>
              <p:spPr>
                <a:xfrm>
                  <a:off x="3552313" y="3472441"/>
                  <a:ext cx="24822" cy="87000"/>
                </a:xfrm>
                <a:custGeom>
                  <a:avLst/>
                  <a:gdLst/>
                  <a:ahLst/>
                  <a:cxnLst/>
                  <a:rect l="l" t="t" r="r" b="b"/>
                  <a:pathLst>
                    <a:path w="307" h="1076" extrusionOk="0">
                      <a:moveTo>
                        <a:pt x="266" y="1"/>
                      </a:moveTo>
                      <a:cubicBezTo>
                        <a:pt x="245" y="1"/>
                        <a:pt x="225" y="15"/>
                        <a:pt x="218" y="35"/>
                      </a:cubicBezTo>
                      <a:cubicBezTo>
                        <a:pt x="218" y="42"/>
                        <a:pt x="89" y="525"/>
                        <a:pt x="7" y="1028"/>
                      </a:cubicBezTo>
                      <a:cubicBezTo>
                        <a:pt x="0" y="1049"/>
                        <a:pt x="21" y="1069"/>
                        <a:pt x="41" y="1076"/>
                      </a:cubicBezTo>
                      <a:lnTo>
                        <a:pt x="48" y="1076"/>
                      </a:lnTo>
                      <a:cubicBezTo>
                        <a:pt x="68" y="1076"/>
                        <a:pt x="89" y="1062"/>
                        <a:pt x="89" y="1042"/>
                      </a:cubicBezTo>
                      <a:cubicBezTo>
                        <a:pt x="171" y="545"/>
                        <a:pt x="300" y="62"/>
                        <a:pt x="300" y="55"/>
                      </a:cubicBezTo>
                      <a:cubicBezTo>
                        <a:pt x="307" y="35"/>
                        <a:pt x="293" y="8"/>
                        <a:pt x="2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49"/>
                <p:cNvSpPr/>
                <p:nvPr/>
              </p:nvSpPr>
              <p:spPr>
                <a:xfrm>
                  <a:off x="3595732" y="3465730"/>
                  <a:ext cx="13341" cy="45360"/>
                </a:xfrm>
                <a:custGeom>
                  <a:avLst/>
                  <a:gdLst/>
                  <a:ahLst/>
                  <a:cxnLst/>
                  <a:rect l="l" t="t" r="r" b="b"/>
                  <a:pathLst>
                    <a:path w="165" h="561" extrusionOk="0">
                      <a:moveTo>
                        <a:pt x="117" y="1"/>
                      </a:moveTo>
                      <a:cubicBezTo>
                        <a:pt x="97" y="1"/>
                        <a:pt x="83" y="14"/>
                        <a:pt x="83" y="36"/>
                      </a:cubicBezTo>
                      <a:lnTo>
                        <a:pt x="8" y="513"/>
                      </a:lnTo>
                      <a:cubicBezTo>
                        <a:pt x="1" y="540"/>
                        <a:pt x="21" y="560"/>
                        <a:pt x="42" y="560"/>
                      </a:cubicBezTo>
                      <a:lnTo>
                        <a:pt x="49" y="560"/>
                      </a:lnTo>
                      <a:cubicBezTo>
                        <a:pt x="69" y="560"/>
                        <a:pt x="89" y="547"/>
                        <a:pt x="89" y="526"/>
                      </a:cubicBezTo>
                      <a:lnTo>
                        <a:pt x="164" y="50"/>
                      </a:lnTo>
                      <a:cubicBezTo>
                        <a:pt x="164" y="23"/>
                        <a:pt x="151" y="2"/>
                        <a:pt x="130" y="2"/>
                      </a:cubicBezTo>
                      <a:cubicBezTo>
                        <a:pt x="126" y="1"/>
                        <a:pt x="121" y="1"/>
                        <a:pt x="1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49"/>
                <p:cNvSpPr/>
                <p:nvPr/>
              </p:nvSpPr>
              <p:spPr>
                <a:xfrm>
                  <a:off x="3919638" y="3462334"/>
                  <a:ext cx="45845" cy="179094"/>
                </a:xfrm>
                <a:custGeom>
                  <a:avLst/>
                  <a:gdLst/>
                  <a:ahLst/>
                  <a:cxnLst/>
                  <a:rect l="l" t="t" r="r" b="b"/>
                  <a:pathLst>
                    <a:path w="567" h="2215" extrusionOk="0">
                      <a:moveTo>
                        <a:pt x="65" y="1"/>
                      </a:moveTo>
                      <a:cubicBezTo>
                        <a:pt x="30" y="1"/>
                        <a:pt x="0" y="47"/>
                        <a:pt x="36" y="78"/>
                      </a:cubicBezTo>
                      <a:cubicBezTo>
                        <a:pt x="220" y="242"/>
                        <a:pt x="261" y="514"/>
                        <a:pt x="261" y="711"/>
                      </a:cubicBezTo>
                      <a:cubicBezTo>
                        <a:pt x="261" y="799"/>
                        <a:pt x="254" y="895"/>
                        <a:pt x="254" y="983"/>
                      </a:cubicBezTo>
                      <a:cubicBezTo>
                        <a:pt x="240" y="1133"/>
                        <a:pt x="240" y="1289"/>
                        <a:pt x="254" y="1439"/>
                      </a:cubicBezTo>
                      <a:cubicBezTo>
                        <a:pt x="288" y="1650"/>
                        <a:pt x="342" y="1854"/>
                        <a:pt x="431" y="2045"/>
                      </a:cubicBezTo>
                      <a:cubicBezTo>
                        <a:pt x="444" y="2092"/>
                        <a:pt x="465" y="2140"/>
                        <a:pt x="485" y="2187"/>
                      </a:cubicBezTo>
                      <a:cubicBezTo>
                        <a:pt x="492" y="2201"/>
                        <a:pt x="506" y="2215"/>
                        <a:pt x="519" y="2215"/>
                      </a:cubicBezTo>
                      <a:lnTo>
                        <a:pt x="533" y="2215"/>
                      </a:lnTo>
                      <a:cubicBezTo>
                        <a:pt x="553" y="2201"/>
                        <a:pt x="567" y="2181"/>
                        <a:pt x="560" y="2160"/>
                      </a:cubicBezTo>
                      <a:cubicBezTo>
                        <a:pt x="540" y="2113"/>
                        <a:pt x="526" y="2065"/>
                        <a:pt x="506" y="2017"/>
                      </a:cubicBezTo>
                      <a:cubicBezTo>
                        <a:pt x="424" y="1827"/>
                        <a:pt x="370" y="1630"/>
                        <a:pt x="336" y="1432"/>
                      </a:cubicBezTo>
                      <a:cubicBezTo>
                        <a:pt x="322" y="1283"/>
                        <a:pt x="322" y="1133"/>
                        <a:pt x="336" y="990"/>
                      </a:cubicBezTo>
                      <a:cubicBezTo>
                        <a:pt x="342" y="902"/>
                        <a:pt x="342" y="806"/>
                        <a:pt x="342" y="711"/>
                      </a:cubicBezTo>
                      <a:cubicBezTo>
                        <a:pt x="342" y="405"/>
                        <a:pt x="254" y="160"/>
                        <a:pt x="97" y="17"/>
                      </a:cubicBezTo>
                      <a:cubicBezTo>
                        <a:pt x="88" y="6"/>
                        <a:pt x="76" y="1"/>
                        <a:pt x="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49"/>
                <p:cNvSpPr/>
                <p:nvPr/>
              </p:nvSpPr>
              <p:spPr>
                <a:xfrm>
                  <a:off x="3632036" y="2897481"/>
                  <a:ext cx="259545" cy="109154"/>
                </a:xfrm>
                <a:custGeom>
                  <a:avLst/>
                  <a:gdLst/>
                  <a:ahLst/>
                  <a:cxnLst/>
                  <a:rect l="l" t="t" r="r" b="b"/>
                  <a:pathLst>
                    <a:path w="3210" h="1350" extrusionOk="0">
                      <a:moveTo>
                        <a:pt x="50" y="1"/>
                      </a:moveTo>
                      <a:cubicBezTo>
                        <a:pt x="47" y="1"/>
                        <a:pt x="45" y="1"/>
                        <a:pt x="42" y="2"/>
                      </a:cubicBezTo>
                      <a:cubicBezTo>
                        <a:pt x="15" y="2"/>
                        <a:pt x="1" y="23"/>
                        <a:pt x="1" y="43"/>
                      </a:cubicBezTo>
                      <a:cubicBezTo>
                        <a:pt x="1" y="57"/>
                        <a:pt x="110" y="1349"/>
                        <a:pt x="1607" y="1349"/>
                      </a:cubicBezTo>
                      <a:cubicBezTo>
                        <a:pt x="3110" y="1349"/>
                        <a:pt x="3205" y="295"/>
                        <a:pt x="3205" y="281"/>
                      </a:cubicBezTo>
                      <a:cubicBezTo>
                        <a:pt x="3209" y="249"/>
                        <a:pt x="3186" y="232"/>
                        <a:pt x="3164" y="232"/>
                      </a:cubicBezTo>
                      <a:cubicBezTo>
                        <a:pt x="3144" y="232"/>
                        <a:pt x="3124" y="245"/>
                        <a:pt x="3124" y="274"/>
                      </a:cubicBezTo>
                      <a:cubicBezTo>
                        <a:pt x="3117" y="315"/>
                        <a:pt x="3022" y="1268"/>
                        <a:pt x="1607" y="1268"/>
                      </a:cubicBezTo>
                      <a:cubicBezTo>
                        <a:pt x="191" y="1268"/>
                        <a:pt x="83" y="91"/>
                        <a:pt x="83" y="36"/>
                      </a:cubicBezTo>
                      <a:cubicBezTo>
                        <a:pt x="83" y="19"/>
                        <a:pt x="67" y="1"/>
                        <a:pt x="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49"/>
                <p:cNvSpPr/>
                <p:nvPr/>
              </p:nvSpPr>
              <p:spPr>
                <a:xfrm>
                  <a:off x="3466850" y="3432013"/>
                  <a:ext cx="94924" cy="56356"/>
                </a:xfrm>
                <a:custGeom>
                  <a:avLst/>
                  <a:gdLst/>
                  <a:ahLst/>
                  <a:cxnLst/>
                  <a:rect l="l" t="t" r="r" b="b"/>
                  <a:pathLst>
                    <a:path w="1174" h="697" extrusionOk="0">
                      <a:moveTo>
                        <a:pt x="540" y="1"/>
                      </a:moveTo>
                      <a:cubicBezTo>
                        <a:pt x="511" y="1"/>
                        <a:pt x="481" y="12"/>
                        <a:pt x="459" y="38"/>
                      </a:cubicBezTo>
                      <a:lnTo>
                        <a:pt x="452" y="45"/>
                      </a:lnTo>
                      <a:lnTo>
                        <a:pt x="71" y="501"/>
                      </a:lnTo>
                      <a:cubicBezTo>
                        <a:pt x="1" y="591"/>
                        <a:pt x="78" y="696"/>
                        <a:pt x="165" y="696"/>
                      </a:cubicBezTo>
                      <a:cubicBezTo>
                        <a:pt x="196" y="696"/>
                        <a:pt x="228" y="683"/>
                        <a:pt x="255" y="651"/>
                      </a:cubicBezTo>
                      <a:lnTo>
                        <a:pt x="561" y="327"/>
                      </a:lnTo>
                      <a:lnTo>
                        <a:pt x="561" y="327"/>
                      </a:lnTo>
                      <a:lnTo>
                        <a:pt x="1064" y="555"/>
                      </a:lnTo>
                      <a:cubicBezTo>
                        <a:pt x="1075" y="563"/>
                        <a:pt x="1088" y="567"/>
                        <a:pt x="1101" y="567"/>
                      </a:cubicBezTo>
                      <a:cubicBezTo>
                        <a:pt x="1120" y="567"/>
                        <a:pt x="1140" y="558"/>
                        <a:pt x="1153" y="542"/>
                      </a:cubicBezTo>
                      <a:cubicBezTo>
                        <a:pt x="1173" y="515"/>
                        <a:pt x="1166" y="474"/>
                        <a:pt x="1139" y="453"/>
                      </a:cubicBezTo>
                      <a:lnTo>
                        <a:pt x="608" y="25"/>
                      </a:lnTo>
                      <a:cubicBezTo>
                        <a:pt x="590" y="9"/>
                        <a:pt x="565" y="1"/>
                        <a:pt x="540"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49"/>
                <p:cNvSpPr/>
                <p:nvPr/>
              </p:nvSpPr>
              <p:spPr>
                <a:xfrm>
                  <a:off x="3468709" y="3453440"/>
                  <a:ext cx="85868" cy="55871"/>
                </a:xfrm>
                <a:custGeom>
                  <a:avLst/>
                  <a:gdLst/>
                  <a:ahLst/>
                  <a:cxnLst/>
                  <a:rect l="l" t="t" r="r" b="b"/>
                  <a:pathLst>
                    <a:path w="1062" h="691" extrusionOk="0">
                      <a:moveTo>
                        <a:pt x="505" y="1"/>
                      </a:moveTo>
                      <a:cubicBezTo>
                        <a:pt x="474" y="1"/>
                        <a:pt x="444" y="13"/>
                        <a:pt x="422" y="39"/>
                      </a:cubicBezTo>
                      <a:lnTo>
                        <a:pt x="422" y="45"/>
                      </a:lnTo>
                      <a:lnTo>
                        <a:pt x="41" y="501"/>
                      </a:lnTo>
                      <a:cubicBezTo>
                        <a:pt x="0" y="549"/>
                        <a:pt x="7" y="617"/>
                        <a:pt x="48" y="665"/>
                      </a:cubicBezTo>
                      <a:cubicBezTo>
                        <a:pt x="71" y="682"/>
                        <a:pt x="98" y="691"/>
                        <a:pt x="124" y="691"/>
                      </a:cubicBezTo>
                      <a:cubicBezTo>
                        <a:pt x="159" y="691"/>
                        <a:pt x="192" y="675"/>
                        <a:pt x="211" y="644"/>
                      </a:cubicBezTo>
                      <a:lnTo>
                        <a:pt x="527" y="273"/>
                      </a:lnTo>
                      <a:lnTo>
                        <a:pt x="527" y="273"/>
                      </a:lnTo>
                      <a:lnTo>
                        <a:pt x="919" y="549"/>
                      </a:lnTo>
                      <a:cubicBezTo>
                        <a:pt x="931" y="554"/>
                        <a:pt x="942" y="556"/>
                        <a:pt x="953" y="556"/>
                      </a:cubicBezTo>
                      <a:cubicBezTo>
                        <a:pt x="1018" y="556"/>
                        <a:pt x="1062" y="478"/>
                        <a:pt x="1021" y="420"/>
                      </a:cubicBezTo>
                      <a:lnTo>
                        <a:pt x="579" y="25"/>
                      </a:lnTo>
                      <a:cubicBezTo>
                        <a:pt x="557" y="9"/>
                        <a:pt x="531" y="1"/>
                        <a:pt x="505"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49"/>
                <p:cNvSpPr/>
                <p:nvPr/>
              </p:nvSpPr>
              <p:spPr>
                <a:xfrm>
                  <a:off x="3464667" y="3482628"/>
                  <a:ext cx="67918" cy="51505"/>
                </a:xfrm>
                <a:custGeom>
                  <a:avLst/>
                  <a:gdLst/>
                  <a:ahLst/>
                  <a:cxnLst/>
                  <a:rect l="l" t="t" r="r" b="b"/>
                  <a:pathLst>
                    <a:path w="840" h="637" extrusionOk="0">
                      <a:moveTo>
                        <a:pt x="502" y="0"/>
                      </a:moveTo>
                      <a:cubicBezTo>
                        <a:pt x="492" y="0"/>
                        <a:pt x="482" y="1"/>
                        <a:pt x="472" y="4"/>
                      </a:cubicBezTo>
                      <a:lnTo>
                        <a:pt x="459" y="4"/>
                      </a:lnTo>
                      <a:lnTo>
                        <a:pt x="146" y="106"/>
                      </a:lnTo>
                      <a:lnTo>
                        <a:pt x="146" y="113"/>
                      </a:lnTo>
                      <a:cubicBezTo>
                        <a:pt x="0" y="149"/>
                        <a:pt x="43" y="347"/>
                        <a:pt x="165" y="347"/>
                      </a:cubicBezTo>
                      <a:cubicBezTo>
                        <a:pt x="180" y="347"/>
                        <a:pt x="196" y="344"/>
                        <a:pt x="214" y="338"/>
                      </a:cubicBezTo>
                      <a:lnTo>
                        <a:pt x="452" y="260"/>
                      </a:lnTo>
                      <a:lnTo>
                        <a:pt x="452" y="260"/>
                      </a:lnTo>
                      <a:lnTo>
                        <a:pt x="717" y="610"/>
                      </a:lnTo>
                      <a:cubicBezTo>
                        <a:pt x="726" y="628"/>
                        <a:pt x="744" y="637"/>
                        <a:pt x="763" y="637"/>
                      </a:cubicBezTo>
                      <a:cubicBezTo>
                        <a:pt x="773" y="637"/>
                        <a:pt x="783" y="635"/>
                        <a:pt x="792" y="630"/>
                      </a:cubicBezTo>
                      <a:cubicBezTo>
                        <a:pt x="826" y="617"/>
                        <a:pt x="840" y="576"/>
                        <a:pt x="819" y="548"/>
                      </a:cubicBezTo>
                      <a:lnTo>
                        <a:pt x="595" y="59"/>
                      </a:lnTo>
                      <a:cubicBezTo>
                        <a:pt x="578" y="21"/>
                        <a:pt x="541" y="0"/>
                        <a:pt x="502"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49"/>
                <p:cNvSpPr/>
                <p:nvPr/>
              </p:nvSpPr>
              <p:spPr>
                <a:xfrm>
                  <a:off x="3466122" y="3401612"/>
                  <a:ext cx="98077" cy="87081"/>
                </a:xfrm>
                <a:custGeom>
                  <a:avLst/>
                  <a:gdLst/>
                  <a:ahLst/>
                  <a:cxnLst/>
                  <a:rect l="l" t="t" r="r" b="b"/>
                  <a:pathLst>
                    <a:path w="1213" h="1077" extrusionOk="0">
                      <a:moveTo>
                        <a:pt x="723" y="1"/>
                      </a:moveTo>
                      <a:cubicBezTo>
                        <a:pt x="687" y="1"/>
                        <a:pt x="652" y="17"/>
                        <a:pt x="631" y="47"/>
                      </a:cubicBezTo>
                      <a:lnTo>
                        <a:pt x="631" y="54"/>
                      </a:lnTo>
                      <a:lnTo>
                        <a:pt x="73" y="884"/>
                      </a:lnTo>
                      <a:cubicBezTo>
                        <a:pt x="1" y="980"/>
                        <a:pt x="85" y="1076"/>
                        <a:pt x="170" y="1076"/>
                      </a:cubicBezTo>
                      <a:cubicBezTo>
                        <a:pt x="205" y="1076"/>
                        <a:pt x="240" y="1060"/>
                        <a:pt x="264" y="1020"/>
                      </a:cubicBezTo>
                      <a:lnTo>
                        <a:pt x="763" y="329"/>
                      </a:lnTo>
                      <a:lnTo>
                        <a:pt x="763" y="329"/>
                      </a:lnTo>
                      <a:lnTo>
                        <a:pt x="1080" y="441"/>
                      </a:lnTo>
                      <a:cubicBezTo>
                        <a:pt x="1085" y="442"/>
                        <a:pt x="1090" y="443"/>
                        <a:pt x="1095" y="443"/>
                      </a:cubicBezTo>
                      <a:cubicBezTo>
                        <a:pt x="1163" y="443"/>
                        <a:pt x="1212" y="362"/>
                        <a:pt x="1162" y="305"/>
                      </a:cubicBezTo>
                      <a:lnTo>
                        <a:pt x="787" y="20"/>
                      </a:lnTo>
                      <a:cubicBezTo>
                        <a:pt x="767" y="7"/>
                        <a:pt x="744" y="1"/>
                        <a:pt x="723"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49"/>
                <p:cNvSpPr/>
                <p:nvPr/>
              </p:nvSpPr>
              <p:spPr>
                <a:xfrm>
                  <a:off x="3480757" y="3443414"/>
                  <a:ext cx="13018" cy="15928"/>
                </a:xfrm>
                <a:custGeom>
                  <a:avLst/>
                  <a:gdLst/>
                  <a:ahLst/>
                  <a:cxnLst/>
                  <a:rect l="l" t="t" r="r" b="b"/>
                  <a:pathLst>
                    <a:path w="161" h="197" extrusionOk="0">
                      <a:moveTo>
                        <a:pt x="139" y="1"/>
                      </a:moveTo>
                      <a:cubicBezTo>
                        <a:pt x="136" y="1"/>
                        <a:pt x="132" y="2"/>
                        <a:pt x="130" y="6"/>
                      </a:cubicBezTo>
                      <a:lnTo>
                        <a:pt x="8" y="176"/>
                      </a:lnTo>
                      <a:cubicBezTo>
                        <a:pt x="1" y="183"/>
                        <a:pt x="1" y="190"/>
                        <a:pt x="8" y="197"/>
                      </a:cubicBezTo>
                      <a:lnTo>
                        <a:pt x="28" y="197"/>
                      </a:lnTo>
                      <a:lnTo>
                        <a:pt x="151" y="27"/>
                      </a:lnTo>
                      <a:cubicBezTo>
                        <a:pt x="160" y="12"/>
                        <a:pt x="149" y="1"/>
                        <a:pt x="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49"/>
                <p:cNvSpPr/>
                <p:nvPr/>
              </p:nvSpPr>
              <p:spPr>
                <a:xfrm>
                  <a:off x="3612308" y="2510913"/>
                  <a:ext cx="297627" cy="375814"/>
                </a:xfrm>
                <a:custGeom>
                  <a:avLst/>
                  <a:gdLst/>
                  <a:ahLst/>
                  <a:cxnLst/>
                  <a:rect l="l" t="t" r="r" b="b"/>
                  <a:pathLst>
                    <a:path w="3681" h="4648" extrusionOk="0">
                      <a:moveTo>
                        <a:pt x="1851" y="0"/>
                      </a:moveTo>
                      <a:cubicBezTo>
                        <a:pt x="1129" y="0"/>
                        <a:pt x="415" y="375"/>
                        <a:pt x="116" y="1055"/>
                      </a:cubicBezTo>
                      <a:cubicBezTo>
                        <a:pt x="0" y="1334"/>
                        <a:pt x="34" y="1606"/>
                        <a:pt x="34" y="2028"/>
                      </a:cubicBezTo>
                      <a:cubicBezTo>
                        <a:pt x="34" y="3307"/>
                        <a:pt x="796" y="4647"/>
                        <a:pt x="1851" y="4647"/>
                      </a:cubicBezTo>
                      <a:cubicBezTo>
                        <a:pt x="2905" y="4647"/>
                        <a:pt x="3667" y="3307"/>
                        <a:pt x="3667" y="2028"/>
                      </a:cubicBezTo>
                      <a:cubicBezTo>
                        <a:pt x="3667" y="1545"/>
                        <a:pt x="3681" y="1137"/>
                        <a:pt x="3483" y="824"/>
                      </a:cubicBezTo>
                      <a:cubicBezTo>
                        <a:pt x="3157" y="286"/>
                        <a:pt x="2477" y="0"/>
                        <a:pt x="1851"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49"/>
                <p:cNvSpPr/>
                <p:nvPr/>
              </p:nvSpPr>
              <p:spPr>
                <a:xfrm>
                  <a:off x="3730841" y="2784445"/>
                  <a:ext cx="61207" cy="20456"/>
                </a:xfrm>
                <a:custGeom>
                  <a:avLst/>
                  <a:gdLst/>
                  <a:ahLst/>
                  <a:cxnLst/>
                  <a:rect l="l" t="t" r="r" b="b"/>
                  <a:pathLst>
                    <a:path w="757" h="253" extrusionOk="0">
                      <a:moveTo>
                        <a:pt x="52" y="0"/>
                      </a:moveTo>
                      <a:cubicBezTo>
                        <a:pt x="21" y="0"/>
                        <a:pt x="0" y="17"/>
                        <a:pt x="10" y="53"/>
                      </a:cubicBezTo>
                      <a:cubicBezTo>
                        <a:pt x="78" y="162"/>
                        <a:pt x="194" y="237"/>
                        <a:pt x="323" y="250"/>
                      </a:cubicBezTo>
                      <a:cubicBezTo>
                        <a:pt x="337" y="251"/>
                        <a:pt x="351" y="252"/>
                        <a:pt x="364" y="252"/>
                      </a:cubicBezTo>
                      <a:cubicBezTo>
                        <a:pt x="522" y="252"/>
                        <a:pt x="681" y="182"/>
                        <a:pt x="732" y="101"/>
                      </a:cubicBezTo>
                      <a:cubicBezTo>
                        <a:pt x="757" y="76"/>
                        <a:pt x="735" y="39"/>
                        <a:pt x="705" y="39"/>
                      </a:cubicBezTo>
                      <a:cubicBezTo>
                        <a:pt x="703" y="39"/>
                        <a:pt x="700" y="39"/>
                        <a:pt x="698" y="40"/>
                      </a:cubicBezTo>
                      <a:cubicBezTo>
                        <a:pt x="636" y="46"/>
                        <a:pt x="453" y="53"/>
                        <a:pt x="371" y="53"/>
                      </a:cubicBezTo>
                      <a:cubicBezTo>
                        <a:pt x="276" y="46"/>
                        <a:pt x="180" y="33"/>
                        <a:pt x="85" y="5"/>
                      </a:cubicBezTo>
                      <a:cubicBezTo>
                        <a:pt x="74" y="2"/>
                        <a:pt x="63" y="0"/>
                        <a:pt x="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49"/>
                <p:cNvSpPr/>
                <p:nvPr/>
              </p:nvSpPr>
              <p:spPr>
                <a:xfrm>
                  <a:off x="3660740" y="2642464"/>
                  <a:ext cx="68808" cy="21993"/>
                </a:xfrm>
                <a:custGeom>
                  <a:avLst/>
                  <a:gdLst/>
                  <a:ahLst/>
                  <a:cxnLst/>
                  <a:rect l="l" t="t" r="r" b="b"/>
                  <a:pathLst>
                    <a:path w="851" h="272" extrusionOk="0">
                      <a:moveTo>
                        <a:pt x="634" y="1"/>
                      </a:moveTo>
                      <a:cubicBezTo>
                        <a:pt x="605" y="1"/>
                        <a:pt x="575" y="2"/>
                        <a:pt x="544" y="6"/>
                      </a:cubicBezTo>
                      <a:cubicBezTo>
                        <a:pt x="388" y="13"/>
                        <a:pt x="231" y="61"/>
                        <a:pt x="102" y="149"/>
                      </a:cubicBezTo>
                      <a:cubicBezTo>
                        <a:pt x="1" y="222"/>
                        <a:pt x="11" y="272"/>
                        <a:pt x="78" y="272"/>
                      </a:cubicBezTo>
                      <a:cubicBezTo>
                        <a:pt x="93" y="272"/>
                        <a:pt x="110" y="269"/>
                        <a:pt x="129" y="265"/>
                      </a:cubicBezTo>
                      <a:cubicBezTo>
                        <a:pt x="258" y="231"/>
                        <a:pt x="388" y="210"/>
                        <a:pt x="524" y="203"/>
                      </a:cubicBezTo>
                      <a:cubicBezTo>
                        <a:pt x="540" y="203"/>
                        <a:pt x="556" y="202"/>
                        <a:pt x="572" y="202"/>
                      </a:cubicBezTo>
                      <a:cubicBezTo>
                        <a:pt x="604" y="202"/>
                        <a:pt x="633" y="203"/>
                        <a:pt x="660" y="203"/>
                      </a:cubicBezTo>
                      <a:cubicBezTo>
                        <a:pt x="741" y="203"/>
                        <a:pt x="800" y="194"/>
                        <a:pt x="823" y="122"/>
                      </a:cubicBezTo>
                      <a:cubicBezTo>
                        <a:pt x="851" y="38"/>
                        <a:pt x="761" y="1"/>
                        <a:pt x="6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49"/>
                <p:cNvSpPr/>
                <p:nvPr/>
              </p:nvSpPr>
              <p:spPr>
                <a:xfrm>
                  <a:off x="3800619" y="2643434"/>
                  <a:ext cx="69859" cy="19729"/>
                </a:xfrm>
                <a:custGeom>
                  <a:avLst/>
                  <a:gdLst/>
                  <a:ahLst/>
                  <a:cxnLst/>
                  <a:rect l="l" t="t" r="r" b="b"/>
                  <a:pathLst>
                    <a:path w="864" h="244" extrusionOk="0">
                      <a:moveTo>
                        <a:pt x="338" y="0"/>
                      </a:moveTo>
                      <a:cubicBezTo>
                        <a:pt x="326" y="0"/>
                        <a:pt x="315" y="0"/>
                        <a:pt x="304" y="1"/>
                      </a:cubicBezTo>
                      <a:cubicBezTo>
                        <a:pt x="292" y="0"/>
                        <a:pt x="280" y="0"/>
                        <a:pt x="268" y="0"/>
                      </a:cubicBezTo>
                      <a:cubicBezTo>
                        <a:pt x="116" y="0"/>
                        <a:pt x="0" y="42"/>
                        <a:pt x="32" y="137"/>
                      </a:cubicBezTo>
                      <a:cubicBezTo>
                        <a:pt x="55" y="191"/>
                        <a:pt x="102" y="201"/>
                        <a:pt x="166" y="201"/>
                      </a:cubicBezTo>
                      <a:cubicBezTo>
                        <a:pt x="205" y="201"/>
                        <a:pt x="251" y="197"/>
                        <a:pt x="300" y="197"/>
                      </a:cubicBezTo>
                      <a:cubicBezTo>
                        <a:pt x="313" y="197"/>
                        <a:pt x="325" y="198"/>
                        <a:pt x="338" y="198"/>
                      </a:cubicBezTo>
                      <a:cubicBezTo>
                        <a:pt x="467" y="198"/>
                        <a:pt x="597" y="212"/>
                        <a:pt x="733" y="239"/>
                      </a:cubicBezTo>
                      <a:cubicBezTo>
                        <a:pt x="749" y="242"/>
                        <a:pt x="764" y="243"/>
                        <a:pt x="777" y="243"/>
                      </a:cubicBezTo>
                      <a:cubicBezTo>
                        <a:pt x="855" y="243"/>
                        <a:pt x="864" y="193"/>
                        <a:pt x="753" y="117"/>
                      </a:cubicBezTo>
                      <a:cubicBezTo>
                        <a:pt x="627" y="41"/>
                        <a:pt x="483" y="0"/>
                        <a:pt x="3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49"/>
                <p:cNvSpPr/>
                <p:nvPr/>
              </p:nvSpPr>
              <p:spPr>
                <a:xfrm>
                  <a:off x="3755259" y="2713374"/>
                  <a:ext cx="41398" cy="52879"/>
                </a:xfrm>
                <a:custGeom>
                  <a:avLst/>
                  <a:gdLst/>
                  <a:ahLst/>
                  <a:cxnLst/>
                  <a:rect l="l" t="t" r="r" b="b"/>
                  <a:pathLst>
                    <a:path w="512" h="654" extrusionOk="0">
                      <a:moveTo>
                        <a:pt x="96" y="0"/>
                      </a:moveTo>
                      <a:cubicBezTo>
                        <a:pt x="83" y="0"/>
                        <a:pt x="69" y="7"/>
                        <a:pt x="69" y="27"/>
                      </a:cubicBezTo>
                      <a:cubicBezTo>
                        <a:pt x="62" y="41"/>
                        <a:pt x="76" y="54"/>
                        <a:pt x="96" y="54"/>
                      </a:cubicBezTo>
                      <a:cubicBezTo>
                        <a:pt x="164" y="61"/>
                        <a:pt x="232" y="95"/>
                        <a:pt x="273" y="150"/>
                      </a:cubicBezTo>
                      <a:cubicBezTo>
                        <a:pt x="321" y="204"/>
                        <a:pt x="341" y="279"/>
                        <a:pt x="334" y="347"/>
                      </a:cubicBezTo>
                      <a:cubicBezTo>
                        <a:pt x="321" y="488"/>
                        <a:pt x="206" y="593"/>
                        <a:pt x="67" y="593"/>
                      </a:cubicBezTo>
                      <a:cubicBezTo>
                        <a:pt x="59" y="593"/>
                        <a:pt x="50" y="593"/>
                        <a:pt x="42" y="592"/>
                      </a:cubicBezTo>
                      <a:cubicBezTo>
                        <a:pt x="8" y="592"/>
                        <a:pt x="1" y="640"/>
                        <a:pt x="35" y="653"/>
                      </a:cubicBezTo>
                      <a:lnTo>
                        <a:pt x="69" y="653"/>
                      </a:lnTo>
                      <a:cubicBezTo>
                        <a:pt x="477" y="646"/>
                        <a:pt x="511" y="41"/>
                        <a:pt x="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49"/>
                <p:cNvSpPr/>
                <p:nvPr/>
              </p:nvSpPr>
              <p:spPr>
                <a:xfrm>
                  <a:off x="3812505" y="2678687"/>
                  <a:ext cx="19324" cy="35819"/>
                </a:xfrm>
                <a:custGeom>
                  <a:avLst/>
                  <a:gdLst/>
                  <a:ahLst/>
                  <a:cxnLst/>
                  <a:rect l="l" t="t" r="r" b="b"/>
                  <a:pathLst>
                    <a:path w="239" h="443" extrusionOk="0">
                      <a:moveTo>
                        <a:pt x="123" y="0"/>
                      </a:moveTo>
                      <a:cubicBezTo>
                        <a:pt x="55" y="0"/>
                        <a:pt x="1" y="102"/>
                        <a:pt x="1" y="225"/>
                      </a:cubicBezTo>
                      <a:cubicBezTo>
                        <a:pt x="1" y="341"/>
                        <a:pt x="55" y="443"/>
                        <a:pt x="123" y="443"/>
                      </a:cubicBezTo>
                      <a:cubicBezTo>
                        <a:pt x="184" y="443"/>
                        <a:pt x="239" y="341"/>
                        <a:pt x="239" y="225"/>
                      </a:cubicBezTo>
                      <a:cubicBezTo>
                        <a:pt x="239" y="102"/>
                        <a:pt x="184"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49"/>
                <p:cNvSpPr/>
                <p:nvPr/>
              </p:nvSpPr>
              <p:spPr>
                <a:xfrm>
                  <a:off x="3700278" y="2678687"/>
                  <a:ext cx="19324" cy="35819"/>
                </a:xfrm>
                <a:custGeom>
                  <a:avLst/>
                  <a:gdLst/>
                  <a:ahLst/>
                  <a:cxnLst/>
                  <a:rect l="l" t="t" r="r" b="b"/>
                  <a:pathLst>
                    <a:path w="239" h="443" extrusionOk="0">
                      <a:moveTo>
                        <a:pt x="123" y="0"/>
                      </a:moveTo>
                      <a:cubicBezTo>
                        <a:pt x="55" y="0"/>
                        <a:pt x="1" y="102"/>
                        <a:pt x="1" y="225"/>
                      </a:cubicBezTo>
                      <a:cubicBezTo>
                        <a:pt x="1" y="341"/>
                        <a:pt x="55" y="443"/>
                        <a:pt x="123" y="443"/>
                      </a:cubicBezTo>
                      <a:cubicBezTo>
                        <a:pt x="184" y="443"/>
                        <a:pt x="239" y="341"/>
                        <a:pt x="239" y="225"/>
                      </a:cubicBezTo>
                      <a:cubicBezTo>
                        <a:pt x="239" y="102"/>
                        <a:pt x="184"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49"/>
                <p:cNvSpPr/>
                <p:nvPr/>
              </p:nvSpPr>
              <p:spPr>
                <a:xfrm>
                  <a:off x="3597996" y="2509053"/>
                  <a:ext cx="345493" cy="278626"/>
                </a:xfrm>
                <a:custGeom>
                  <a:avLst/>
                  <a:gdLst/>
                  <a:ahLst/>
                  <a:cxnLst/>
                  <a:rect l="l" t="t" r="r" b="b"/>
                  <a:pathLst>
                    <a:path w="4273" h="3446" extrusionOk="0">
                      <a:moveTo>
                        <a:pt x="2021" y="1"/>
                      </a:moveTo>
                      <a:cubicBezTo>
                        <a:pt x="1986" y="1"/>
                        <a:pt x="1952" y="1"/>
                        <a:pt x="1919" y="3"/>
                      </a:cubicBezTo>
                      <a:cubicBezTo>
                        <a:pt x="1327" y="37"/>
                        <a:pt x="490" y="282"/>
                        <a:pt x="170" y="772"/>
                      </a:cubicBezTo>
                      <a:cubicBezTo>
                        <a:pt x="102" y="881"/>
                        <a:pt x="0" y="1581"/>
                        <a:pt x="82" y="2343"/>
                      </a:cubicBezTo>
                      <a:cubicBezTo>
                        <a:pt x="102" y="2690"/>
                        <a:pt x="231" y="3024"/>
                        <a:pt x="449" y="3303"/>
                      </a:cubicBezTo>
                      <a:cubicBezTo>
                        <a:pt x="388" y="3160"/>
                        <a:pt x="340" y="3010"/>
                        <a:pt x="299" y="2854"/>
                      </a:cubicBezTo>
                      <a:cubicBezTo>
                        <a:pt x="123" y="2071"/>
                        <a:pt x="408" y="1928"/>
                        <a:pt x="524" y="1683"/>
                      </a:cubicBezTo>
                      <a:cubicBezTo>
                        <a:pt x="599" y="1515"/>
                        <a:pt x="600" y="1449"/>
                        <a:pt x="593" y="1425"/>
                      </a:cubicBezTo>
                      <a:lnTo>
                        <a:pt x="593" y="1425"/>
                      </a:lnTo>
                      <a:cubicBezTo>
                        <a:pt x="625" y="1482"/>
                        <a:pt x="664" y="1538"/>
                        <a:pt x="708" y="1588"/>
                      </a:cubicBezTo>
                      <a:cubicBezTo>
                        <a:pt x="711" y="1590"/>
                        <a:pt x="715" y="1590"/>
                        <a:pt x="721" y="1590"/>
                      </a:cubicBezTo>
                      <a:cubicBezTo>
                        <a:pt x="800" y="1590"/>
                        <a:pt x="1118" y="1476"/>
                        <a:pt x="1150" y="1438"/>
                      </a:cubicBezTo>
                      <a:cubicBezTo>
                        <a:pt x="1184" y="1364"/>
                        <a:pt x="1211" y="1289"/>
                        <a:pt x="1218" y="1214"/>
                      </a:cubicBezTo>
                      <a:cubicBezTo>
                        <a:pt x="1218" y="1214"/>
                        <a:pt x="1259" y="1384"/>
                        <a:pt x="1306" y="1411"/>
                      </a:cubicBezTo>
                      <a:cubicBezTo>
                        <a:pt x="1312" y="1414"/>
                        <a:pt x="1328" y="1415"/>
                        <a:pt x="1351" y="1415"/>
                      </a:cubicBezTo>
                      <a:cubicBezTo>
                        <a:pt x="1505" y="1415"/>
                        <a:pt x="1991" y="1360"/>
                        <a:pt x="2021" y="1336"/>
                      </a:cubicBezTo>
                      <a:cubicBezTo>
                        <a:pt x="2048" y="1309"/>
                        <a:pt x="2075" y="983"/>
                        <a:pt x="2075" y="983"/>
                      </a:cubicBezTo>
                      <a:cubicBezTo>
                        <a:pt x="2075" y="983"/>
                        <a:pt x="2123" y="1302"/>
                        <a:pt x="2157" y="1323"/>
                      </a:cubicBezTo>
                      <a:cubicBezTo>
                        <a:pt x="2198" y="1333"/>
                        <a:pt x="2239" y="1338"/>
                        <a:pt x="2279" y="1338"/>
                      </a:cubicBezTo>
                      <a:cubicBezTo>
                        <a:pt x="2320" y="1338"/>
                        <a:pt x="2361" y="1333"/>
                        <a:pt x="2402" y="1323"/>
                      </a:cubicBezTo>
                      <a:cubicBezTo>
                        <a:pt x="2443" y="1282"/>
                        <a:pt x="2490" y="792"/>
                        <a:pt x="2490" y="792"/>
                      </a:cubicBezTo>
                      <a:cubicBezTo>
                        <a:pt x="2490" y="792"/>
                        <a:pt x="2497" y="1343"/>
                        <a:pt x="2558" y="1377"/>
                      </a:cubicBezTo>
                      <a:cubicBezTo>
                        <a:pt x="2617" y="1416"/>
                        <a:pt x="3186" y="1487"/>
                        <a:pt x="3265" y="1487"/>
                      </a:cubicBezTo>
                      <a:cubicBezTo>
                        <a:pt x="3269" y="1487"/>
                        <a:pt x="3271" y="1486"/>
                        <a:pt x="3273" y="1486"/>
                      </a:cubicBezTo>
                      <a:cubicBezTo>
                        <a:pt x="3307" y="1479"/>
                        <a:pt x="3327" y="1166"/>
                        <a:pt x="3327" y="1166"/>
                      </a:cubicBezTo>
                      <a:cubicBezTo>
                        <a:pt x="3327" y="1166"/>
                        <a:pt x="3354" y="1479"/>
                        <a:pt x="3375" y="1493"/>
                      </a:cubicBezTo>
                      <a:cubicBezTo>
                        <a:pt x="3402" y="1513"/>
                        <a:pt x="3626" y="1568"/>
                        <a:pt x="3626" y="1568"/>
                      </a:cubicBezTo>
                      <a:cubicBezTo>
                        <a:pt x="3626" y="1568"/>
                        <a:pt x="3627" y="1567"/>
                        <a:pt x="3628" y="1567"/>
                      </a:cubicBezTo>
                      <a:cubicBezTo>
                        <a:pt x="3635" y="1567"/>
                        <a:pt x="3664" y="1578"/>
                        <a:pt x="3688" y="1731"/>
                      </a:cubicBezTo>
                      <a:cubicBezTo>
                        <a:pt x="3715" y="1915"/>
                        <a:pt x="3722" y="2098"/>
                        <a:pt x="3708" y="2282"/>
                      </a:cubicBezTo>
                      <a:cubicBezTo>
                        <a:pt x="3688" y="2486"/>
                        <a:pt x="3633" y="2718"/>
                        <a:pt x="3667" y="2996"/>
                      </a:cubicBezTo>
                      <a:cubicBezTo>
                        <a:pt x="3701" y="3303"/>
                        <a:pt x="3912" y="3446"/>
                        <a:pt x="3980" y="3446"/>
                      </a:cubicBezTo>
                      <a:cubicBezTo>
                        <a:pt x="4075" y="3446"/>
                        <a:pt x="4157" y="3350"/>
                        <a:pt x="4171" y="3255"/>
                      </a:cubicBezTo>
                      <a:cubicBezTo>
                        <a:pt x="4184" y="3167"/>
                        <a:pt x="4164" y="3071"/>
                        <a:pt x="4184" y="2983"/>
                      </a:cubicBezTo>
                      <a:cubicBezTo>
                        <a:pt x="4205" y="2915"/>
                        <a:pt x="4232" y="2847"/>
                        <a:pt x="4246" y="2765"/>
                      </a:cubicBezTo>
                      <a:cubicBezTo>
                        <a:pt x="4259" y="2663"/>
                        <a:pt x="4273" y="2554"/>
                        <a:pt x="4273" y="2445"/>
                      </a:cubicBezTo>
                      <a:cubicBezTo>
                        <a:pt x="4266" y="2357"/>
                        <a:pt x="4246" y="2262"/>
                        <a:pt x="4225" y="2180"/>
                      </a:cubicBezTo>
                      <a:cubicBezTo>
                        <a:pt x="4184" y="2010"/>
                        <a:pt x="4130" y="1840"/>
                        <a:pt x="4069" y="1683"/>
                      </a:cubicBezTo>
                      <a:cubicBezTo>
                        <a:pt x="4014" y="1527"/>
                        <a:pt x="3899" y="1370"/>
                        <a:pt x="3878" y="1207"/>
                      </a:cubicBezTo>
                      <a:cubicBezTo>
                        <a:pt x="3851" y="1010"/>
                        <a:pt x="3824" y="758"/>
                        <a:pt x="3681" y="602"/>
                      </a:cubicBezTo>
                      <a:cubicBezTo>
                        <a:pt x="3341" y="210"/>
                        <a:pt x="2590" y="1"/>
                        <a:pt x="20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49"/>
                <p:cNvSpPr/>
                <p:nvPr/>
              </p:nvSpPr>
              <p:spPr>
                <a:xfrm>
                  <a:off x="3691465" y="2543902"/>
                  <a:ext cx="9460" cy="60075"/>
                </a:xfrm>
                <a:custGeom>
                  <a:avLst/>
                  <a:gdLst/>
                  <a:ahLst/>
                  <a:cxnLst/>
                  <a:rect l="l" t="t" r="r" b="b"/>
                  <a:pathLst>
                    <a:path w="117" h="743" extrusionOk="0">
                      <a:moveTo>
                        <a:pt x="82" y="1"/>
                      </a:moveTo>
                      <a:cubicBezTo>
                        <a:pt x="69" y="1"/>
                        <a:pt x="55" y="7"/>
                        <a:pt x="48" y="28"/>
                      </a:cubicBezTo>
                      <a:cubicBezTo>
                        <a:pt x="8" y="252"/>
                        <a:pt x="1" y="484"/>
                        <a:pt x="28" y="715"/>
                      </a:cubicBezTo>
                      <a:cubicBezTo>
                        <a:pt x="28" y="729"/>
                        <a:pt x="42" y="742"/>
                        <a:pt x="55" y="742"/>
                      </a:cubicBezTo>
                      <a:lnTo>
                        <a:pt x="62" y="742"/>
                      </a:lnTo>
                      <a:cubicBezTo>
                        <a:pt x="76" y="735"/>
                        <a:pt x="89" y="722"/>
                        <a:pt x="82" y="708"/>
                      </a:cubicBezTo>
                      <a:cubicBezTo>
                        <a:pt x="62" y="484"/>
                        <a:pt x="69" y="259"/>
                        <a:pt x="110" y="35"/>
                      </a:cubicBezTo>
                      <a:cubicBezTo>
                        <a:pt x="116" y="21"/>
                        <a:pt x="103" y="7"/>
                        <a:pt x="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49"/>
                <p:cNvSpPr/>
                <p:nvPr/>
              </p:nvSpPr>
              <p:spPr>
                <a:xfrm>
                  <a:off x="3840561" y="2498057"/>
                  <a:ext cx="30887" cy="103252"/>
                </a:xfrm>
                <a:custGeom>
                  <a:avLst/>
                  <a:gdLst/>
                  <a:ahLst/>
                  <a:cxnLst/>
                  <a:rect l="l" t="t" r="r" b="b"/>
                  <a:pathLst>
                    <a:path w="382" h="1277" extrusionOk="0">
                      <a:moveTo>
                        <a:pt x="40" y="0"/>
                      </a:moveTo>
                      <a:cubicBezTo>
                        <a:pt x="35" y="0"/>
                        <a:pt x="31" y="1"/>
                        <a:pt x="28" y="3"/>
                      </a:cubicBezTo>
                      <a:cubicBezTo>
                        <a:pt x="7" y="10"/>
                        <a:pt x="1" y="30"/>
                        <a:pt x="14" y="44"/>
                      </a:cubicBezTo>
                      <a:cubicBezTo>
                        <a:pt x="109" y="227"/>
                        <a:pt x="191" y="418"/>
                        <a:pt x="245" y="615"/>
                      </a:cubicBezTo>
                      <a:cubicBezTo>
                        <a:pt x="300" y="819"/>
                        <a:pt x="320" y="1030"/>
                        <a:pt x="307" y="1241"/>
                      </a:cubicBezTo>
                      <a:cubicBezTo>
                        <a:pt x="300" y="1261"/>
                        <a:pt x="313" y="1275"/>
                        <a:pt x="334" y="1275"/>
                      </a:cubicBezTo>
                      <a:cubicBezTo>
                        <a:pt x="336" y="1276"/>
                        <a:pt x="339" y="1277"/>
                        <a:pt x="342" y="1277"/>
                      </a:cubicBezTo>
                      <a:cubicBezTo>
                        <a:pt x="354" y="1277"/>
                        <a:pt x="368" y="1265"/>
                        <a:pt x="368" y="1248"/>
                      </a:cubicBezTo>
                      <a:cubicBezTo>
                        <a:pt x="382" y="1030"/>
                        <a:pt x="361" y="812"/>
                        <a:pt x="307" y="602"/>
                      </a:cubicBezTo>
                      <a:cubicBezTo>
                        <a:pt x="245" y="397"/>
                        <a:pt x="164" y="200"/>
                        <a:pt x="69" y="16"/>
                      </a:cubicBezTo>
                      <a:cubicBezTo>
                        <a:pt x="64" y="6"/>
                        <a:pt x="51" y="0"/>
                        <a:pt x="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49"/>
                <p:cNvSpPr/>
                <p:nvPr/>
              </p:nvSpPr>
              <p:spPr>
                <a:xfrm>
                  <a:off x="3715721" y="2487627"/>
                  <a:ext cx="13826" cy="42045"/>
                </a:xfrm>
                <a:custGeom>
                  <a:avLst/>
                  <a:gdLst/>
                  <a:ahLst/>
                  <a:cxnLst/>
                  <a:rect l="l" t="t" r="r" b="b"/>
                  <a:pathLst>
                    <a:path w="171" h="520" extrusionOk="0">
                      <a:moveTo>
                        <a:pt x="135" y="1"/>
                      </a:moveTo>
                      <a:cubicBezTo>
                        <a:pt x="122" y="1"/>
                        <a:pt x="108" y="12"/>
                        <a:pt x="102" y="23"/>
                      </a:cubicBezTo>
                      <a:cubicBezTo>
                        <a:pt x="55" y="173"/>
                        <a:pt x="21" y="329"/>
                        <a:pt x="7" y="486"/>
                      </a:cubicBezTo>
                      <a:cubicBezTo>
                        <a:pt x="0" y="499"/>
                        <a:pt x="14" y="513"/>
                        <a:pt x="34" y="520"/>
                      </a:cubicBezTo>
                      <a:cubicBezTo>
                        <a:pt x="48" y="520"/>
                        <a:pt x="68" y="506"/>
                        <a:pt x="68" y="486"/>
                      </a:cubicBezTo>
                      <a:cubicBezTo>
                        <a:pt x="82" y="336"/>
                        <a:pt x="116" y="186"/>
                        <a:pt x="163" y="43"/>
                      </a:cubicBezTo>
                      <a:cubicBezTo>
                        <a:pt x="170" y="30"/>
                        <a:pt x="157" y="9"/>
                        <a:pt x="143" y="3"/>
                      </a:cubicBezTo>
                      <a:cubicBezTo>
                        <a:pt x="140" y="1"/>
                        <a:pt x="138" y="1"/>
                        <a:pt x="1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49"/>
                <p:cNvSpPr/>
                <p:nvPr/>
              </p:nvSpPr>
              <p:spPr>
                <a:xfrm>
                  <a:off x="3510511" y="2815089"/>
                  <a:ext cx="183217" cy="182732"/>
                </a:xfrm>
                <a:custGeom>
                  <a:avLst/>
                  <a:gdLst/>
                  <a:ahLst/>
                  <a:cxnLst/>
                  <a:rect l="l" t="t" r="r" b="b"/>
                  <a:pathLst>
                    <a:path w="2266" h="2260" extrusionOk="0">
                      <a:moveTo>
                        <a:pt x="1776" y="1"/>
                      </a:moveTo>
                      <a:lnTo>
                        <a:pt x="681" y="286"/>
                      </a:lnTo>
                      <a:cubicBezTo>
                        <a:pt x="633" y="606"/>
                        <a:pt x="143" y="1525"/>
                        <a:pt x="0" y="1824"/>
                      </a:cubicBezTo>
                      <a:cubicBezTo>
                        <a:pt x="143" y="1885"/>
                        <a:pt x="286" y="1946"/>
                        <a:pt x="436" y="1994"/>
                      </a:cubicBezTo>
                      <a:lnTo>
                        <a:pt x="572" y="1804"/>
                      </a:lnTo>
                      <a:lnTo>
                        <a:pt x="511" y="2015"/>
                      </a:lnTo>
                      <a:cubicBezTo>
                        <a:pt x="626" y="2055"/>
                        <a:pt x="749" y="2089"/>
                        <a:pt x="864" y="2117"/>
                      </a:cubicBezTo>
                      <a:lnTo>
                        <a:pt x="960" y="1946"/>
                      </a:lnTo>
                      <a:lnTo>
                        <a:pt x="905" y="2117"/>
                      </a:lnTo>
                      <a:lnTo>
                        <a:pt x="953" y="2130"/>
                      </a:lnTo>
                      <a:lnTo>
                        <a:pt x="1116" y="1831"/>
                      </a:lnTo>
                      <a:lnTo>
                        <a:pt x="1007" y="2144"/>
                      </a:lnTo>
                      <a:cubicBezTo>
                        <a:pt x="1279" y="2198"/>
                        <a:pt x="1558" y="2232"/>
                        <a:pt x="1844" y="2259"/>
                      </a:cubicBezTo>
                      <a:cubicBezTo>
                        <a:pt x="2266" y="1198"/>
                        <a:pt x="2103" y="429"/>
                        <a:pt x="2103" y="429"/>
                      </a:cubicBezTo>
                      <a:cubicBezTo>
                        <a:pt x="1973" y="300"/>
                        <a:pt x="1865" y="157"/>
                        <a:pt x="17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49"/>
                <p:cNvSpPr/>
                <p:nvPr/>
              </p:nvSpPr>
              <p:spPr>
                <a:xfrm>
                  <a:off x="3556194" y="2906294"/>
                  <a:ext cx="27572" cy="54092"/>
                </a:xfrm>
                <a:custGeom>
                  <a:avLst/>
                  <a:gdLst/>
                  <a:ahLst/>
                  <a:cxnLst/>
                  <a:rect l="l" t="t" r="r" b="b"/>
                  <a:pathLst>
                    <a:path w="341" h="669" extrusionOk="0">
                      <a:moveTo>
                        <a:pt x="309" y="0"/>
                      </a:moveTo>
                      <a:cubicBezTo>
                        <a:pt x="295" y="0"/>
                        <a:pt x="285" y="11"/>
                        <a:pt x="279" y="22"/>
                      </a:cubicBezTo>
                      <a:cubicBezTo>
                        <a:pt x="204" y="233"/>
                        <a:pt x="116" y="431"/>
                        <a:pt x="7" y="628"/>
                      </a:cubicBezTo>
                      <a:cubicBezTo>
                        <a:pt x="0" y="642"/>
                        <a:pt x="7" y="662"/>
                        <a:pt x="20" y="669"/>
                      </a:cubicBezTo>
                      <a:lnTo>
                        <a:pt x="34" y="669"/>
                      </a:lnTo>
                      <a:cubicBezTo>
                        <a:pt x="48" y="669"/>
                        <a:pt x="54" y="669"/>
                        <a:pt x="61" y="655"/>
                      </a:cubicBezTo>
                      <a:cubicBezTo>
                        <a:pt x="170" y="458"/>
                        <a:pt x="259" y="254"/>
                        <a:pt x="340" y="43"/>
                      </a:cubicBezTo>
                      <a:cubicBezTo>
                        <a:pt x="340" y="29"/>
                        <a:pt x="333" y="9"/>
                        <a:pt x="320" y="2"/>
                      </a:cubicBezTo>
                      <a:cubicBezTo>
                        <a:pt x="316" y="1"/>
                        <a:pt x="313" y="0"/>
                        <a:pt x="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49"/>
                <p:cNvSpPr/>
                <p:nvPr/>
              </p:nvSpPr>
              <p:spPr>
                <a:xfrm>
                  <a:off x="3599048" y="2939525"/>
                  <a:ext cx="14392" cy="23610"/>
                </a:xfrm>
                <a:custGeom>
                  <a:avLst/>
                  <a:gdLst/>
                  <a:ahLst/>
                  <a:cxnLst/>
                  <a:rect l="l" t="t" r="r" b="b"/>
                  <a:pathLst>
                    <a:path w="178" h="292" extrusionOk="0">
                      <a:moveTo>
                        <a:pt x="131" y="1"/>
                      </a:moveTo>
                      <a:cubicBezTo>
                        <a:pt x="121" y="1"/>
                        <a:pt x="112" y="6"/>
                        <a:pt x="110" y="20"/>
                      </a:cubicBezTo>
                      <a:lnTo>
                        <a:pt x="8" y="251"/>
                      </a:lnTo>
                      <a:cubicBezTo>
                        <a:pt x="1" y="271"/>
                        <a:pt x="8" y="285"/>
                        <a:pt x="21" y="292"/>
                      </a:cubicBezTo>
                      <a:lnTo>
                        <a:pt x="35" y="292"/>
                      </a:lnTo>
                      <a:cubicBezTo>
                        <a:pt x="48" y="292"/>
                        <a:pt x="55" y="285"/>
                        <a:pt x="62" y="278"/>
                      </a:cubicBezTo>
                      <a:lnTo>
                        <a:pt x="164" y="40"/>
                      </a:lnTo>
                      <a:cubicBezTo>
                        <a:pt x="178" y="22"/>
                        <a:pt x="152" y="1"/>
                        <a:pt x="1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49"/>
                <p:cNvSpPr/>
                <p:nvPr/>
              </p:nvSpPr>
              <p:spPr>
                <a:xfrm>
                  <a:off x="3623304" y="2798595"/>
                  <a:ext cx="22073" cy="83119"/>
                </a:xfrm>
                <a:custGeom>
                  <a:avLst/>
                  <a:gdLst/>
                  <a:ahLst/>
                  <a:cxnLst/>
                  <a:rect l="l" t="t" r="r" b="b"/>
                  <a:pathLst>
                    <a:path w="273" h="1028" extrusionOk="0">
                      <a:moveTo>
                        <a:pt x="245" y="1"/>
                      </a:moveTo>
                      <a:cubicBezTo>
                        <a:pt x="225" y="1"/>
                        <a:pt x="211" y="14"/>
                        <a:pt x="211" y="28"/>
                      </a:cubicBezTo>
                      <a:cubicBezTo>
                        <a:pt x="184" y="354"/>
                        <a:pt x="116" y="674"/>
                        <a:pt x="7" y="987"/>
                      </a:cubicBezTo>
                      <a:cubicBezTo>
                        <a:pt x="0" y="1001"/>
                        <a:pt x="7" y="1021"/>
                        <a:pt x="21" y="1028"/>
                      </a:cubicBezTo>
                      <a:lnTo>
                        <a:pt x="34" y="1028"/>
                      </a:lnTo>
                      <a:cubicBezTo>
                        <a:pt x="48" y="1028"/>
                        <a:pt x="61" y="1021"/>
                        <a:pt x="61" y="1007"/>
                      </a:cubicBezTo>
                      <a:cubicBezTo>
                        <a:pt x="170" y="695"/>
                        <a:pt x="245" y="368"/>
                        <a:pt x="272" y="35"/>
                      </a:cubicBezTo>
                      <a:cubicBezTo>
                        <a:pt x="272" y="14"/>
                        <a:pt x="259" y="1"/>
                        <a:pt x="2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49"/>
                <p:cNvSpPr/>
                <p:nvPr/>
              </p:nvSpPr>
              <p:spPr>
                <a:xfrm>
                  <a:off x="3578187" y="2673108"/>
                  <a:ext cx="44066" cy="35900"/>
                </a:xfrm>
                <a:custGeom>
                  <a:avLst/>
                  <a:gdLst/>
                  <a:ahLst/>
                  <a:cxnLst/>
                  <a:rect l="l" t="t" r="r" b="b"/>
                  <a:pathLst>
                    <a:path w="545" h="444" extrusionOk="0">
                      <a:moveTo>
                        <a:pt x="513" y="1"/>
                      </a:moveTo>
                      <a:cubicBezTo>
                        <a:pt x="503" y="1"/>
                        <a:pt x="492" y="7"/>
                        <a:pt x="483" y="15"/>
                      </a:cubicBezTo>
                      <a:cubicBezTo>
                        <a:pt x="381" y="185"/>
                        <a:pt x="225" y="314"/>
                        <a:pt x="34" y="382"/>
                      </a:cubicBezTo>
                      <a:cubicBezTo>
                        <a:pt x="0" y="389"/>
                        <a:pt x="7" y="437"/>
                        <a:pt x="41" y="444"/>
                      </a:cubicBezTo>
                      <a:lnTo>
                        <a:pt x="55" y="444"/>
                      </a:lnTo>
                      <a:cubicBezTo>
                        <a:pt x="252" y="369"/>
                        <a:pt x="422" y="233"/>
                        <a:pt x="538" y="49"/>
                      </a:cubicBezTo>
                      <a:cubicBezTo>
                        <a:pt x="544" y="35"/>
                        <a:pt x="544" y="15"/>
                        <a:pt x="531" y="8"/>
                      </a:cubicBezTo>
                      <a:cubicBezTo>
                        <a:pt x="526" y="3"/>
                        <a:pt x="519" y="1"/>
                        <a:pt x="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49"/>
                <p:cNvSpPr/>
                <p:nvPr/>
              </p:nvSpPr>
              <p:spPr>
                <a:xfrm>
                  <a:off x="3924165" y="2712970"/>
                  <a:ext cx="19324" cy="144569"/>
                </a:xfrm>
                <a:custGeom>
                  <a:avLst/>
                  <a:gdLst/>
                  <a:ahLst/>
                  <a:cxnLst/>
                  <a:rect l="l" t="t" r="r" b="b"/>
                  <a:pathLst>
                    <a:path w="239" h="1788" extrusionOk="0">
                      <a:moveTo>
                        <a:pt x="76" y="1"/>
                      </a:moveTo>
                      <a:cubicBezTo>
                        <a:pt x="64" y="1"/>
                        <a:pt x="51" y="8"/>
                        <a:pt x="48" y="25"/>
                      </a:cubicBezTo>
                      <a:cubicBezTo>
                        <a:pt x="7" y="230"/>
                        <a:pt x="1" y="440"/>
                        <a:pt x="41" y="651"/>
                      </a:cubicBezTo>
                      <a:cubicBezTo>
                        <a:pt x="130" y="1012"/>
                        <a:pt x="178" y="1379"/>
                        <a:pt x="171" y="1754"/>
                      </a:cubicBezTo>
                      <a:cubicBezTo>
                        <a:pt x="164" y="1774"/>
                        <a:pt x="178" y="1788"/>
                        <a:pt x="198" y="1788"/>
                      </a:cubicBezTo>
                      <a:cubicBezTo>
                        <a:pt x="218" y="1788"/>
                        <a:pt x="232" y="1774"/>
                        <a:pt x="232" y="1754"/>
                      </a:cubicBezTo>
                      <a:cubicBezTo>
                        <a:pt x="239" y="1373"/>
                        <a:pt x="198" y="998"/>
                        <a:pt x="103" y="631"/>
                      </a:cubicBezTo>
                      <a:cubicBezTo>
                        <a:pt x="69" y="434"/>
                        <a:pt x="69" y="230"/>
                        <a:pt x="110" y="39"/>
                      </a:cubicBezTo>
                      <a:cubicBezTo>
                        <a:pt x="113" y="15"/>
                        <a:pt x="94" y="1"/>
                        <a:pt x="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49"/>
                <p:cNvSpPr/>
                <p:nvPr/>
              </p:nvSpPr>
              <p:spPr>
                <a:xfrm>
                  <a:off x="3714913" y="2874356"/>
                  <a:ext cx="85949" cy="15120"/>
                </a:xfrm>
                <a:custGeom>
                  <a:avLst/>
                  <a:gdLst/>
                  <a:ahLst/>
                  <a:cxnLst/>
                  <a:rect l="l" t="t" r="r" b="b"/>
                  <a:pathLst>
                    <a:path w="1063" h="187" extrusionOk="0">
                      <a:moveTo>
                        <a:pt x="40" y="0"/>
                      </a:moveTo>
                      <a:cubicBezTo>
                        <a:pt x="13" y="0"/>
                        <a:pt x="0" y="45"/>
                        <a:pt x="31" y="57"/>
                      </a:cubicBezTo>
                      <a:cubicBezTo>
                        <a:pt x="201" y="139"/>
                        <a:pt x="391" y="179"/>
                        <a:pt x="582" y="186"/>
                      </a:cubicBezTo>
                      <a:cubicBezTo>
                        <a:pt x="738" y="179"/>
                        <a:pt x="895" y="152"/>
                        <a:pt x="1037" y="98"/>
                      </a:cubicBezTo>
                      <a:cubicBezTo>
                        <a:pt x="1063" y="85"/>
                        <a:pt x="1053" y="43"/>
                        <a:pt x="1023" y="43"/>
                      </a:cubicBezTo>
                      <a:cubicBezTo>
                        <a:pt x="1021" y="43"/>
                        <a:pt x="1019" y="43"/>
                        <a:pt x="1017" y="43"/>
                      </a:cubicBezTo>
                      <a:cubicBezTo>
                        <a:pt x="876" y="98"/>
                        <a:pt x="728" y="126"/>
                        <a:pt x="581" y="126"/>
                      </a:cubicBezTo>
                      <a:cubicBezTo>
                        <a:pt x="400" y="126"/>
                        <a:pt x="219" y="85"/>
                        <a:pt x="51" y="2"/>
                      </a:cubicBezTo>
                      <a:cubicBezTo>
                        <a:pt x="47" y="1"/>
                        <a:pt x="44" y="0"/>
                        <a:pt x="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3" name="Google Shape;1813;p49"/>
              <p:cNvGrpSpPr/>
              <p:nvPr/>
            </p:nvGrpSpPr>
            <p:grpSpPr>
              <a:xfrm>
                <a:off x="4924908" y="2176012"/>
                <a:ext cx="1231098" cy="2438101"/>
                <a:chOff x="4924908" y="2176012"/>
                <a:chExt cx="1231098" cy="2438101"/>
              </a:xfrm>
            </p:grpSpPr>
            <p:sp>
              <p:nvSpPr>
                <p:cNvPr id="1814" name="Google Shape;1814;p49"/>
                <p:cNvSpPr/>
                <p:nvPr/>
              </p:nvSpPr>
              <p:spPr>
                <a:xfrm>
                  <a:off x="5381415" y="4329019"/>
                  <a:ext cx="89183" cy="209657"/>
                </a:xfrm>
                <a:custGeom>
                  <a:avLst/>
                  <a:gdLst/>
                  <a:ahLst/>
                  <a:cxnLst/>
                  <a:rect l="l" t="t" r="r" b="b"/>
                  <a:pathLst>
                    <a:path w="1103" h="2593" extrusionOk="0">
                      <a:moveTo>
                        <a:pt x="96" y="0"/>
                      </a:moveTo>
                      <a:lnTo>
                        <a:pt x="0" y="2524"/>
                      </a:lnTo>
                      <a:lnTo>
                        <a:pt x="1048" y="2592"/>
                      </a:lnTo>
                      <a:lnTo>
                        <a:pt x="1102" y="415"/>
                      </a:lnTo>
                      <a:lnTo>
                        <a:pt x="96"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49"/>
                <p:cNvSpPr/>
                <p:nvPr/>
              </p:nvSpPr>
              <p:spPr>
                <a:xfrm>
                  <a:off x="5198764" y="4482966"/>
                  <a:ext cx="283963" cy="130500"/>
                </a:xfrm>
                <a:custGeom>
                  <a:avLst/>
                  <a:gdLst/>
                  <a:ahLst/>
                  <a:cxnLst/>
                  <a:rect l="l" t="t" r="r" b="b"/>
                  <a:pathLst>
                    <a:path w="3512" h="1614" extrusionOk="0">
                      <a:moveTo>
                        <a:pt x="2232" y="1"/>
                      </a:moveTo>
                      <a:cubicBezTo>
                        <a:pt x="2068" y="1"/>
                        <a:pt x="1352" y="445"/>
                        <a:pt x="1178" y="552"/>
                      </a:cubicBezTo>
                      <a:cubicBezTo>
                        <a:pt x="1001" y="661"/>
                        <a:pt x="735" y="668"/>
                        <a:pt x="606" y="681"/>
                      </a:cubicBezTo>
                      <a:cubicBezTo>
                        <a:pt x="484" y="688"/>
                        <a:pt x="191" y="688"/>
                        <a:pt x="96" y="967"/>
                      </a:cubicBezTo>
                      <a:cubicBezTo>
                        <a:pt x="1" y="1246"/>
                        <a:pt x="218" y="1382"/>
                        <a:pt x="722" y="1539"/>
                      </a:cubicBezTo>
                      <a:cubicBezTo>
                        <a:pt x="910" y="1594"/>
                        <a:pt x="1099" y="1613"/>
                        <a:pt x="1274" y="1613"/>
                      </a:cubicBezTo>
                      <a:cubicBezTo>
                        <a:pt x="1573" y="1613"/>
                        <a:pt x="1833" y="1558"/>
                        <a:pt x="1987" y="1532"/>
                      </a:cubicBezTo>
                      <a:cubicBezTo>
                        <a:pt x="2043" y="1522"/>
                        <a:pt x="2132" y="1519"/>
                        <a:pt x="2237" y="1519"/>
                      </a:cubicBezTo>
                      <a:cubicBezTo>
                        <a:pt x="2487" y="1519"/>
                        <a:pt x="2829" y="1538"/>
                        <a:pt x="3046" y="1538"/>
                      </a:cubicBezTo>
                      <a:cubicBezTo>
                        <a:pt x="3138" y="1538"/>
                        <a:pt x="3208" y="1534"/>
                        <a:pt x="3239" y="1525"/>
                      </a:cubicBezTo>
                      <a:cubicBezTo>
                        <a:pt x="3423" y="1471"/>
                        <a:pt x="3511" y="1307"/>
                        <a:pt x="3491" y="1090"/>
                      </a:cubicBezTo>
                      <a:cubicBezTo>
                        <a:pt x="3477" y="872"/>
                        <a:pt x="3430" y="416"/>
                        <a:pt x="3307" y="402"/>
                      </a:cubicBezTo>
                      <a:cubicBezTo>
                        <a:pt x="3304" y="402"/>
                        <a:pt x="3301" y="402"/>
                        <a:pt x="3297" y="402"/>
                      </a:cubicBezTo>
                      <a:cubicBezTo>
                        <a:pt x="3196" y="402"/>
                        <a:pt x="3071" y="563"/>
                        <a:pt x="2818" y="563"/>
                      </a:cubicBezTo>
                      <a:cubicBezTo>
                        <a:pt x="2752" y="563"/>
                        <a:pt x="2677" y="552"/>
                        <a:pt x="2593" y="525"/>
                      </a:cubicBezTo>
                      <a:cubicBezTo>
                        <a:pt x="2171" y="396"/>
                        <a:pt x="2389" y="15"/>
                        <a:pt x="2239" y="1"/>
                      </a:cubicBezTo>
                      <a:cubicBezTo>
                        <a:pt x="2237" y="1"/>
                        <a:pt x="2234" y="1"/>
                        <a:pt x="223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49"/>
                <p:cNvSpPr/>
                <p:nvPr/>
              </p:nvSpPr>
              <p:spPr>
                <a:xfrm>
                  <a:off x="5351175" y="4496550"/>
                  <a:ext cx="18192" cy="20133"/>
                </a:xfrm>
                <a:custGeom>
                  <a:avLst/>
                  <a:gdLst/>
                  <a:ahLst/>
                  <a:cxnLst/>
                  <a:rect l="l" t="t" r="r" b="b"/>
                  <a:pathLst>
                    <a:path w="225" h="249" extrusionOk="0">
                      <a:moveTo>
                        <a:pt x="45" y="0"/>
                      </a:moveTo>
                      <a:cubicBezTo>
                        <a:pt x="22" y="0"/>
                        <a:pt x="0" y="25"/>
                        <a:pt x="21" y="51"/>
                      </a:cubicBezTo>
                      <a:lnTo>
                        <a:pt x="163" y="234"/>
                      </a:lnTo>
                      <a:cubicBezTo>
                        <a:pt x="170" y="241"/>
                        <a:pt x="184" y="248"/>
                        <a:pt x="191" y="248"/>
                      </a:cubicBezTo>
                      <a:cubicBezTo>
                        <a:pt x="197" y="248"/>
                        <a:pt x="204" y="241"/>
                        <a:pt x="211" y="241"/>
                      </a:cubicBezTo>
                      <a:cubicBezTo>
                        <a:pt x="225" y="228"/>
                        <a:pt x="225" y="207"/>
                        <a:pt x="211" y="194"/>
                      </a:cubicBezTo>
                      <a:lnTo>
                        <a:pt x="68" y="10"/>
                      </a:lnTo>
                      <a:cubicBezTo>
                        <a:pt x="61" y="3"/>
                        <a:pt x="53" y="0"/>
                        <a:pt x="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49"/>
                <p:cNvSpPr/>
                <p:nvPr/>
              </p:nvSpPr>
              <p:spPr>
                <a:xfrm>
                  <a:off x="5335651" y="4505848"/>
                  <a:ext cx="17788" cy="19567"/>
                </a:xfrm>
                <a:custGeom>
                  <a:avLst/>
                  <a:gdLst/>
                  <a:ahLst/>
                  <a:cxnLst/>
                  <a:rect l="l" t="t" r="r" b="b"/>
                  <a:pathLst>
                    <a:path w="220" h="242" extrusionOk="0">
                      <a:moveTo>
                        <a:pt x="41" y="1"/>
                      </a:moveTo>
                      <a:cubicBezTo>
                        <a:pt x="19" y="1"/>
                        <a:pt x="0" y="26"/>
                        <a:pt x="15" y="51"/>
                      </a:cubicBezTo>
                      <a:lnTo>
                        <a:pt x="165" y="235"/>
                      </a:lnTo>
                      <a:cubicBezTo>
                        <a:pt x="165" y="242"/>
                        <a:pt x="179" y="242"/>
                        <a:pt x="185" y="242"/>
                      </a:cubicBezTo>
                      <a:cubicBezTo>
                        <a:pt x="192" y="242"/>
                        <a:pt x="206" y="242"/>
                        <a:pt x="213" y="235"/>
                      </a:cubicBezTo>
                      <a:cubicBezTo>
                        <a:pt x="219" y="228"/>
                        <a:pt x="219" y="208"/>
                        <a:pt x="213" y="194"/>
                      </a:cubicBezTo>
                      <a:lnTo>
                        <a:pt x="63" y="11"/>
                      </a:lnTo>
                      <a:cubicBezTo>
                        <a:pt x="56" y="4"/>
                        <a:pt x="48" y="1"/>
                        <a:pt x="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49"/>
                <p:cNvSpPr/>
                <p:nvPr/>
              </p:nvSpPr>
              <p:spPr>
                <a:xfrm>
                  <a:off x="5319642" y="4514985"/>
                  <a:ext cx="17869" cy="19809"/>
                </a:xfrm>
                <a:custGeom>
                  <a:avLst/>
                  <a:gdLst/>
                  <a:ahLst/>
                  <a:cxnLst/>
                  <a:rect l="l" t="t" r="r" b="b"/>
                  <a:pathLst>
                    <a:path w="221" h="245" extrusionOk="0">
                      <a:moveTo>
                        <a:pt x="43" y="0"/>
                      </a:moveTo>
                      <a:cubicBezTo>
                        <a:pt x="23" y="0"/>
                        <a:pt x="1" y="29"/>
                        <a:pt x="16" y="54"/>
                      </a:cubicBezTo>
                      <a:lnTo>
                        <a:pt x="166" y="231"/>
                      </a:lnTo>
                      <a:cubicBezTo>
                        <a:pt x="172" y="238"/>
                        <a:pt x="179" y="245"/>
                        <a:pt x="186" y="245"/>
                      </a:cubicBezTo>
                      <a:cubicBezTo>
                        <a:pt x="193" y="245"/>
                        <a:pt x="200" y="245"/>
                        <a:pt x="206" y="238"/>
                      </a:cubicBezTo>
                      <a:cubicBezTo>
                        <a:pt x="220" y="231"/>
                        <a:pt x="220" y="211"/>
                        <a:pt x="213" y="197"/>
                      </a:cubicBezTo>
                      <a:lnTo>
                        <a:pt x="64" y="13"/>
                      </a:lnTo>
                      <a:cubicBezTo>
                        <a:pt x="58" y="4"/>
                        <a:pt x="51" y="0"/>
                        <a:pt x="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49"/>
                <p:cNvSpPr/>
                <p:nvPr/>
              </p:nvSpPr>
              <p:spPr>
                <a:xfrm>
                  <a:off x="5198764" y="4557838"/>
                  <a:ext cx="282265" cy="55628"/>
                </a:xfrm>
                <a:custGeom>
                  <a:avLst/>
                  <a:gdLst/>
                  <a:ahLst/>
                  <a:cxnLst/>
                  <a:rect l="l" t="t" r="r" b="b"/>
                  <a:pathLst>
                    <a:path w="3491" h="688" extrusionOk="0">
                      <a:moveTo>
                        <a:pt x="116" y="0"/>
                      </a:moveTo>
                      <a:cubicBezTo>
                        <a:pt x="109" y="14"/>
                        <a:pt x="103" y="28"/>
                        <a:pt x="96" y="41"/>
                      </a:cubicBezTo>
                      <a:cubicBezTo>
                        <a:pt x="1" y="320"/>
                        <a:pt x="218" y="463"/>
                        <a:pt x="722" y="613"/>
                      </a:cubicBezTo>
                      <a:cubicBezTo>
                        <a:pt x="908" y="668"/>
                        <a:pt x="1096" y="687"/>
                        <a:pt x="1271" y="687"/>
                      </a:cubicBezTo>
                      <a:cubicBezTo>
                        <a:pt x="1570" y="687"/>
                        <a:pt x="1833" y="632"/>
                        <a:pt x="1987" y="606"/>
                      </a:cubicBezTo>
                      <a:cubicBezTo>
                        <a:pt x="2043" y="596"/>
                        <a:pt x="2132" y="593"/>
                        <a:pt x="2237" y="593"/>
                      </a:cubicBezTo>
                      <a:cubicBezTo>
                        <a:pt x="2487" y="593"/>
                        <a:pt x="2829" y="612"/>
                        <a:pt x="3046" y="612"/>
                      </a:cubicBezTo>
                      <a:cubicBezTo>
                        <a:pt x="3138" y="612"/>
                        <a:pt x="3208" y="608"/>
                        <a:pt x="3239" y="599"/>
                      </a:cubicBezTo>
                      <a:cubicBezTo>
                        <a:pt x="3389" y="551"/>
                        <a:pt x="3491" y="415"/>
                        <a:pt x="3491" y="259"/>
                      </a:cubicBezTo>
                      <a:lnTo>
                        <a:pt x="3491" y="259"/>
                      </a:lnTo>
                      <a:cubicBezTo>
                        <a:pt x="3341" y="306"/>
                        <a:pt x="3191" y="347"/>
                        <a:pt x="3035" y="368"/>
                      </a:cubicBezTo>
                      <a:cubicBezTo>
                        <a:pt x="3008" y="370"/>
                        <a:pt x="2975" y="372"/>
                        <a:pt x="2939" y="372"/>
                      </a:cubicBezTo>
                      <a:cubicBezTo>
                        <a:pt x="2751" y="372"/>
                        <a:pt x="2455" y="341"/>
                        <a:pt x="2172" y="341"/>
                      </a:cubicBezTo>
                      <a:cubicBezTo>
                        <a:pt x="2102" y="341"/>
                        <a:pt x="2033" y="343"/>
                        <a:pt x="1967" y="347"/>
                      </a:cubicBezTo>
                      <a:cubicBezTo>
                        <a:pt x="1743" y="363"/>
                        <a:pt x="1466" y="385"/>
                        <a:pt x="1217" y="385"/>
                      </a:cubicBezTo>
                      <a:cubicBezTo>
                        <a:pt x="1027" y="385"/>
                        <a:pt x="852" y="372"/>
                        <a:pt x="729" y="334"/>
                      </a:cubicBezTo>
                      <a:cubicBezTo>
                        <a:pt x="511" y="252"/>
                        <a:pt x="300" y="136"/>
                        <a:pt x="1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49"/>
                <p:cNvSpPr/>
                <p:nvPr/>
              </p:nvSpPr>
              <p:spPr>
                <a:xfrm>
                  <a:off x="5677910" y="4396128"/>
                  <a:ext cx="91932" cy="134300"/>
                </a:xfrm>
                <a:custGeom>
                  <a:avLst/>
                  <a:gdLst/>
                  <a:ahLst/>
                  <a:cxnLst/>
                  <a:rect l="l" t="t" r="r" b="b"/>
                  <a:pathLst>
                    <a:path w="1137" h="1661" extrusionOk="0">
                      <a:moveTo>
                        <a:pt x="1062" y="0"/>
                      </a:moveTo>
                      <a:lnTo>
                        <a:pt x="0" y="463"/>
                      </a:lnTo>
                      <a:lnTo>
                        <a:pt x="89" y="1660"/>
                      </a:lnTo>
                      <a:lnTo>
                        <a:pt x="1137" y="1320"/>
                      </a:lnTo>
                      <a:lnTo>
                        <a:pt x="1062"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49"/>
                <p:cNvSpPr/>
                <p:nvPr/>
              </p:nvSpPr>
              <p:spPr>
                <a:xfrm>
                  <a:off x="5312122" y="3525320"/>
                  <a:ext cx="505586" cy="935250"/>
                </a:xfrm>
                <a:custGeom>
                  <a:avLst/>
                  <a:gdLst/>
                  <a:ahLst/>
                  <a:cxnLst/>
                  <a:rect l="l" t="t" r="r" b="b"/>
                  <a:pathLst>
                    <a:path w="6253" h="11567" extrusionOk="0">
                      <a:moveTo>
                        <a:pt x="75" y="0"/>
                      </a:moveTo>
                      <a:cubicBezTo>
                        <a:pt x="75" y="0"/>
                        <a:pt x="0" y="11171"/>
                        <a:pt x="82" y="11342"/>
                      </a:cubicBezTo>
                      <a:cubicBezTo>
                        <a:pt x="123" y="11430"/>
                        <a:pt x="980" y="11546"/>
                        <a:pt x="1626" y="11559"/>
                      </a:cubicBezTo>
                      <a:cubicBezTo>
                        <a:pt x="1671" y="11560"/>
                        <a:pt x="1715" y="11561"/>
                        <a:pt x="1757" y="11561"/>
                      </a:cubicBezTo>
                      <a:cubicBezTo>
                        <a:pt x="2283" y="11561"/>
                        <a:pt x="2631" y="11487"/>
                        <a:pt x="2687" y="11430"/>
                      </a:cubicBezTo>
                      <a:cubicBezTo>
                        <a:pt x="2824" y="11308"/>
                        <a:pt x="2939" y="4599"/>
                        <a:pt x="2939" y="4599"/>
                      </a:cubicBezTo>
                      <a:cubicBezTo>
                        <a:pt x="2939" y="4599"/>
                        <a:pt x="3606" y="11246"/>
                        <a:pt x="3667" y="11389"/>
                      </a:cubicBezTo>
                      <a:cubicBezTo>
                        <a:pt x="3694" y="11442"/>
                        <a:pt x="3992" y="11566"/>
                        <a:pt x="4460" y="11566"/>
                      </a:cubicBezTo>
                      <a:cubicBezTo>
                        <a:pt x="4472" y="11566"/>
                        <a:pt x="4485" y="11566"/>
                        <a:pt x="4497" y="11566"/>
                      </a:cubicBezTo>
                      <a:cubicBezTo>
                        <a:pt x="5178" y="11559"/>
                        <a:pt x="6116" y="11396"/>
                        <a:pt x="6164" y="11328"/>
                      </a:cubicBezTo>
                      <a:cubicBezTo>
                        <a:pt x="6253" y="11212"/>
                        <a:pt x="6157" y="61"/>
                        <a:pt x="6157" y="61"/>
                      </a:cubicBezTo>
                      <a:lnTo>
                        <a:pt x="7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49"/>
                <p:cNvSpPr/>
                <p:nvPr/>
              </p:nvSpPr>
              <p:spPr>
                <a:xfrm>
                  <a:off x="5512885" y="3526937"/>
                  <a:ext cx="44066" cy="163489"/>
                </a:xfrm>
                <a:custGeom>
                  <a:avLst/>
                  <a:gdLst/>
                  <a:ahLst/>
                  <a:cxnLst/>
                  <a:rect l="l" t="t" r="r" b="b"/>
                  <a:pathLst>
                    <a:path w="545" h="2022" extrusionOk="0">
                      <a:moveTo>
                        <a:pt x="409" y="89"/>
                      </a:moveTo>
                      <a:cubicBezTo>
                        <a:pt x="422" y="341"/>
                        <a:pt x="463" y="1450"/>
                        <a:pt x="409" y="1701"/>
                      </a:cubicBezTo>
                      <a:cubicBezTo>
                        <a:pt x="375" y="1892"/>
                        <a:pt x="273" y="1933"/>
                        <a:pt x="225" y="1939"/>
                      </a:cubicBezTo>
                      <a:lnTo>
                        <a:pt x="82" y="177"/>
                      </a:lnTo>
                      <a:lnTo>
                        <a:pt x="409" y="89"/>
                      </a:lnTo>
                      <a:close/>
                      <a:moveTo>
                        <a:pt x="443" y="0"/>
                      </a:moveTo>
                      <a:lnTo>
                        <a:pt x="28" y="109"/>
                      </a:lnTo>
                      <a:cubicBezTo>
                        <a:pt x="14" y="116"/>
                        <a:pt x="0" y="130"/>
                        <a:pt x="0" y="150"/>
                      </a:cubicBezTo>
                      <a:lnTo>
                        <a:pt x="150" y="1987"/>
                      </a:lnTo>
                      <a:cubicBezTo>
                        <a:pt x="150" y="2001"/>
                        <a:pt x="164" y="2021"/>
                        <a:pt x="184" y="2021"/>
                      </a:cubicBezTo>
                      <a:lnTo>
                        <a:pt x="204" y="2021"/>
                      </a:lnTo>
                      <a:cubicBezTo>
                        <a:pt x="252" y="2021"/>
                        <a:pt x="429" y="2001"/>
                        <a:pt x="490" y="1715"/>
                      </a:cubicBezTo>
                      <a:cubicBezTo>
                        <a:pt x="545" y="1416"/>
                        <a:pt x="490" y="96"/>
                        <a:pt x="490" y="41"/>
                      </a:cubicBezTo>
                      <a:cubicBezTo>
                        <a:pt x="490" y="28"/>
                        <a:pt x="483" y="14"/>
                        <a:pt x="477" y="7"/>
                      </a:cubicBezTo>
                      <a:cubicBezTo>
                        <a:pt x="463" y="0"/>
                        <a:pt x="456" y="0"/>
                        <a:pt x="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49"/>
                <p:cNvSpPr/>
                <p:nvPr/>
              </p:nvSpPr>
              <p:spPr>
                <a:xfrm>
                  <a:off x="5524448" y="3683715"/>
                  <a:ext cx="28704" cy="217338"/>
                </a:xfrm>
                <a:custGeom>
                  <a:avLst/>
                  <a:gdLst/>
                  <a:ahLst/>
                  <a:cxnLst/>
                  <a:rect l="l" t="t" r="r" b="b"/>
                  <a:pathLst>
                    <a:path w="355" h="2688" extrusionOk="0">
                      <a:moveTo>
                        <a:pt x="41" y="0"/>
                      </a:moveTo>
                      <a:cubicBezTo>
                        <a:pt x="21" y="7"/>
                        <a:pt x="0" y="28"/>
                        <a:pt x="7" y="48"/>
                      </a:cubicBezTo>
                      <a:cubicBezTo>
                        <a:pt x="27" y="266"/>
                        <a:pt x="41" y="477"/>
                        <a:pt x="61" y="688"/>
                      </a:cubicBezTo>
                      <a:cubicBezTo>
                        <a:pt x="82" y="939"/>
                        <a:pt x="109" y="1184"/>
                        <a:pt x="130" y="1456"/>
                      </a:cubicBezTo>
                      <a:cubicBezTo>
                        <a:pt x="170" y="1837"/>
                        <a:pt x="272" y="2640"/>
                        <a:pt x="272" y="2647"/>
                      </a:cubicBezTo>
                      <a:cubicBezTo>
                        <a:pt x="279" y="2667"/>
                        <a:pt x="293" y="2681"/>
                        <a:pt x="313" y="2681"/>
                      </a:cubicBezTo>
                      <a:lnTo>
                        <a:pt x="320" y="2688"/>
                      </a:lnTo>
                      <a:cubicBezTo>
                        <a:pt x="340" y="2681"/>
                        <a:pt x="354" y="2661"/>
                        <a:pt x="354" y="2640"/>
                      </a:cubicBezTo>
                      <a:cubicBezTo>
                        <a:pt x="354" y="2633"/>
                        <a:pt x="245" y="1831"/>
                        <a:pt x="211" y="1450"/>
                      </a:cubicBezTo>
                      <a:cubicBezTo>
                        <a:pt x="184" y="1171"/>
                        <a:pt x="164" y="926"/>
                        <a:pt x="143" y="688"/>
                      </a:cubicBezTo>
                      <a:cubicBezTo>
                        <a:pt x="123" y="470"/>
                        <a:pt x="102" y="266"/>
                        <a:pt x="82" y="41"/>
                      </a:cubicBezTo>
                      <a:cubicBezTo>
                        <a:pt x="82" y="14"/>
                        <a:pt x="61" y="0"/>
                        <a:pt x="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49"/>
                <p:cNvSpPr/>
                <p:nvPr/>
              </p:nvSpPr>
              <p:spPr>
                <a:xfrm>
                  <a:off x="5667965" y="4483775"/>
                  <a:ext cx="207474" cy="130257"/>
                </a:xfrm>
                <a:custGeom>
                  <a:avLst/>
                  <a:gdLst/>
                  <a:ahLst/>
                  <a:cxnLst/>
                  <a:rect l="l" t="t" r="r" b="b"/>
                  <a:pathLst>
                    <a:path w="2566" h="1611" extrusionOk="0">
                      <a:moveTo>
                        <a:pt x="1009" y="1"/>
                      </a:moveTo>
                      <a:cubicBezTo>
                        <a:pt x="957" y="1"/>
                        <a:pt x="901" y="5"/>
                        <a:pt x="838" y="5"/>
                      </a:cubicBezTo>
                      <a:cubicBezTo>
                        <a:pt x="681" y="5"/>
                        <a:pt x="525" y="73"/>
                        <a:pt x="423" y="188"/>
                      </a:cubicBezTo>
                      <a:cubicBezTo>
                        <a:pt x="280" y="331"/>
                        <a:pt x="123" y="494"/>
                        <a:pt x="123" y="576"/>
                      </a:cubicBezTo>
                      <a:cubicBezTo>
                        <a:pt x="123" y="773"/>
                        <a:pt x="103" y="971"/>
                        <a:pt x="55" y="1154"/>
                      </a:cubicBezTo>
                      <a:cubicBezTo>
                        <a:pt x="35" y="1263"/>
                        <a:pt x="8" y="1338"/>
                        <a:pt x="8" y="1372"/>
                      </a:cubicBezTo>
                      <a:cubicBezTo>
                        <a:pt x="1" y="1440"/>
                        <a:pt x="49" y="1495"/>
                        <a:pt x="110" y="1501"/>
                      </a:cubicBezTo>
                      <a:cubicBezTo>
                        <a:pt x="205" y="1522"/>
                        <a:pt x="600" y="1529"/>
                        <a:pt x="777" y="1542"/>
                      </a:cubicBezTo>
                      <a:cubicBezTo>
                        <a:pt x="953" y="1549"/>
                        <a:pt x="987" y="1603"/>
                        <a:pt x="1219" y="1610"/>
                      </a:cubicBezTo>
                      <a:cubicBezTo>
                        <a:pt x="1443" y="1610"/>
                        <a:pt x="2341" y="1576"/>
                        <a:pt x="2457" y="1474"/>
                      </a:cubicBezTo>
                      <a:cubicBezTo>
                        <a:pt x="2566" y="1372"/>
                        <a:pt x="2511" y="1161"/>
                        <a:pt x="2477" y="1039"/>
                      </a:cubicBezTo>
                      <a:cubicBezTo>
                        <a:pt x="2443" y="910"/>
                        <a:pt x="2335" y="807"/>
                        <a:pt x="2199" y="794"/>
                      </a:cubicBezTo>
                      <a:cubicBezTo>
                        <a:pt x="2028" y="746"/>
                        <a:pt x="1865" y="665"/>
                        <a:pt x="1722" y="563"/>
                      </a:cubicBezTo>
                      <a:cubicBezTo>
                        <a:pt x="1607" y="488"/>
                        <a:pt x="1471" y="256"/>
                        <a:pt x="1300" y="107"/>
                      </a:cubicBezTo>
                      <a:cubicBezTo>
                        <a:pt x="1201" y="16"/>
                        <a:pt x="1113" y="1"/>
                        <a:pt x="10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49"/>
                <p:cNvSpPr/>
                <p:nvPr/>
              </p:nvSpPr>
              <p:spPr>
                <a:xfrm>
                  <a:off x="5725211" y="4505525"/>
                  <a:ext cx="58377" cy="5094"/>
                </a:xfrm>
                <a:custGeom>
                  <a:avLst/>
                  <a:gdLst/>
                  <a:ahLst/>
                  <a:cxnLst/>
                  <a:rect l="l" t="t" r="r" b="b"/>
                  <a:pathLst>
                    <a:path w="722" h="63" extrusionOk="0">
                      <a:moveTo>
                        <a:pt x="41" y="1"/>
                      </a:moveTo>
                      <a:cubicBezTo>
                        <a:pt x="1" y="1"/>
                        <a:pt x="1" y="62"/>
                        <a:pt x="41" y="62"/>
                      </a:cubicBezTo>
                      <a:lnTo>
                        <a:pt x="688" y="62"/>
                      </a:lnTo>
                      <a:cubicBezTo>
                        <a:pt x="722" y="62"/>
                        <a:pt x="722" y="1"/>
                        <a:pt x="6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49"/>
                <p:cNvSpPr/>
                <p:nvPr/>
              </p:nvSpPr>
              <p:spPr>
                <a:xfrm>
                  <a:off x="5736773" y="4519836"/>
                  <a:ext cx="58943" cy="5094"/>
                </a:xfrm>
                <a:custGeom>
                  <a:avLst/>
                  <a:gdLst/>
                  <a:ahLst/>
                  <a:cxnLst/>
                  <a:rect l="l" t="t" r="r" b="b"/>
                  <a:pathLst>
                    <a:path w="729" h="63" extrusionOk="0">
                      <a:moveTo>
                        <a:pt x="41" y="1"/>
                      </a:moveTo>
                      <a:cubicBezTo>
                        <a:pt x="0" y="1"/>
                        <a:pt x="0" y="62"/>
                        <a:pt x="41" y="62"/>
                      </a:cubicBezTo>
                      <a:lnTo>
                        <a:pt x="688" y="62"/>
                      </a:lnTo>
                      <a:cubicBezTo>
                        <a:pt x="728" y="62"/>
                        <a:pt x="728" y="1"/>
                        <a:pt x="6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49"/>
                <p:cNvSpPr/>
                <p:nvPr/>
              </p:nvSpPr>
              <p:spPr>
                <a:xfrm>
                  <a:off x="5748335" y="4534148"/>
                  <a:ext cx="58943" cy="5013"/>
                </a:xfrm>
                <a:custGeom>
                  <a:avLst/>
                  <a:gdLst/>
                  <a:ahLst/>
                  <a:cxnLst/>
                  <a:rect l="l" t="t" r="r" b="b"/>
                  <a:pathLst>
                    <a:path w="729" h="62" extrusionOk="0">
                      <a:moveTo>
                        <a:pt x="41" y="1"/>
                      </a:moveTo>
                      <a:cubicBezTo>
                        <a:pt x="0" y="1"/>
                        <a:pt x="0" y="62"/>
                        <a:pt x="41" y="62"/>
                      </a:cubicBezTo>
                      <a:lnTo>
                        <a:pt x="687" y="62"/>
                      </a:lnTo>
                      <a:cubicBezTo>
                        <a:pt x="728" y="62"/>
                        <a:pt x="728" y="1"/>
                        <a:pt x="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49"/>
                <p:cNvSpPr/>
                <p:nvPr/>
              </p:nvSpPr>
              <p:spPr>
                <a:xfrm>
                  <a:off x="5667480" y="4578941"/>
                  <a:ext cx="205210" cy="35172"/>
                </a:xfrm>
                <a:custGeom>
                  <a:avLst/>
                  <a:gdLst/>
                  <a:ahLst/>
                  <a:cxnLst/>
                  <a:rect l="l" t="t" r="r" b="b"/>
                  <a:pathLst>
                    <a:path w="2538" h="435" extrusionOk="0">
                      <a:moveTo>
                        <a:pt x="384" y="1"/>
                      </a:moveTo>
                      <a:cubicBezTo>
                        <a:pt x="297" y="1"/>
                        <a:pt x="210" y="2"/>
                        <a:pt x="123" y="5"/>
                      </a:cubicBezTo>
                      <a:lnTo>
                        <a:pt x="55" y="32"/>
                      </a:lnTo>
                      <a:cubicBezTo>
                        <a:pt x="34" y="86"/>
                        <a:pt x="21" y="141"/>
                        <a:pt x="14" y="202"/>
                      </a:cubicBezTo>
                      <a:cubicBezTo>
                        <a:pt x="0" y="263"/>
                        <a:pt x="48" y="324"/>
                        <a:pt x="116" y="324"/>
                      </a:cubicBezTo>
                      <a:cubicBezTo>
                        <a:pt x="211" y="345"/>
                        <a:pt x="606" y="358"/>
                        <a:pt x="783" y="372"/>
                      </a:cubicBezTo>
                      <a:cubicBezTo>
                        <a:pt x="959" y="379"/>
                        <a:pt x="993" y="433"/>
                        <a:pt x="1225" y="433"/>
                      </a:cubicBezTo>
                      <a:cubicBezTo>
                        <a:pt x="1243" y="434"/>
                        <a:pt x="1266" y="434"/>
                        <a:pt x="1292" y="434"/>
                      </a:cubicBezTo>
                      <a:cubicBezTo>
                        <a:pt x="1590" y="434"/>
                        <a:pt x="2356" y="398"/>
                        <a:pt x="2456" y="304"/>
                      </a:cubicBezTo>
                      <a:cubicBezTo>
                        <a:pt x="2538" y="229"/>
                        <a:pt x="2538" y="114"/>
                        <a:pt x="2517" y="5"/>
                      </a:cubicBezTo>
                      <a:lnTo>
                        <a:pt x="2517" y="5"/>
                      </a:lnTo>
                      <a:cubicBezTo>
                        <a:pt x="2361" y="45"/>
                        <a:pt x="2205" y="79"/>
                        <a:pt x="2048" y="100"/>
                      </a:cubicBezTo>
                      <a:cubicBezTo>
                        <a:pt x="2031" y="101"/>
                        <a:pt x="2010" y="102"/>
                        <a:pt x="1985" y="102"/>
                      </a:cubicBezTo>
                      <a:cubicBezTo>
                        <a:pt x="1729" y="102"/>
                        <a:pt x="1091" y="43"/>
                        <a:pt x="837" y="18"/>
                      </a:cubicBezTo>
                      <a:cubicBezTo>
                        <a:pt x="686" y="5"/>
                        <a:pt x="535" y="1"/>
                        <a:pt x="3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49"/>
                <p:cNvSpPr/>
                <p:nvPr/>
              </p:nvSpPr>
              <p:spPr>
                <a:xfrm>
                  <a:off x="5976023" y="3429022"/>
                  <a:ext cx="179983" cy="190009"/>
                </a:xfrm>
                <a:custGeom>
                  <a:avLst/>
                  <a:gdLst/>
                  <a:ahLst/>
                  <a:cxnLst/>
                  <a:rect l="l" t="t" r="r" b="b"/>
                  <a:pathLst>
                    <a:path w="2226" h="2350" extrusionOk="0">
                      <a:moveTo>
                        <a:pt x="661" y="0"/>
                      </a:moveTo>
                      <a:lnTo>
                        <a:pt x="1" y="279"/>
                      </a:lnTo>
                      <a:cubicBezTo>
                        <a:pt x="1" y="279"/>
                        <a:pt x="260" y="681"/>
                        <a:pt x="246" y="885"/>
                      </a:cubicBezTo>
                      <a:cubicBezTo>
                        <a:pt x="239" y="1089"/>
                        <a:pt x="178" y="1341"/>
                        <a:pt x="205" y="1443"/>
                      </a:cubicBezTo>
                      <a:cubicBezTo>
                        <a:pt x="225" y="1552"/>
                        <a:pt x="266" y="1572"/>
                        <a:pt x="287" y="1701"/>
                      </a:cubicBezTo>
                      <a:cubicBezTo>
                        <a:pt x="314" y="1824"/>
                        <a:pt x="328" y="1946"/>
                        <a:pt x="409" y="1953"/>
                      </a:cubicBezTo>
                      <a:cubicBezTo>
                        <a:pt x="491" y="1953"/>
                        <a:pt x="559" y="1878"/>
                        <a:pt x="545" y="1797"/>
                      </a:cubicBezTo>
                      <a:cubicBezTo>
                        <a:pt x="525" y="1722"/>
                        <a:pt x="484" y="1586"/>
                        <a:pt x="525" y="1572"/>
                      </a:cubicBezTo>
                      <a:cubicBezTo>
                        <a:pt x="534" y="1572"/>
                        <a:pt x="543" y="1571"/>
                        <a:pt x="553" y="1571"/>
                      </a:cubicBezTo>
                      <a:cubicBezTo>
                        <a:pt x="673" y="1571"/>
                        <a:pt x="791" y="1612"/>
                        <a:pt x="892" y="1688"/>
                      </a:cubicBezTo>
                      <a:cubicBezTo>
                        <a:pt x="987" y="1783"/>
                        <a:pt x="1226" y="2089"/>
                        <a:pt x="1287" y="2164"/>
                      </a:cubicBezTo>
                      <a:cubicBezTo>
                        <a:pt x="1343" y="2239"/>
                        <a:pt x="1429" y="2350"/>
                        <a:pt x="1501" y="2350"/>
                      </a:cubicBezTo>
                      <a:cubicBezTo>
                        <a:pt x="1507" y="2350"/>
                        <a:pt x="1513" y="2349"/>
                        <a:pt x="1518" y="2348"/>
                      </a:cubicBezTo>
                      <a:cubicBezTo>
                        <a:pt x="1586" y="2327"/>
                        <a:pt x="1586" y="2273"/>
                        <a:pt x="1545" y="2218"/>
                      </a:cubicBezTo>
                      <a:cubicBezTo>
                        <a:pt x="1511" y="2164"/>
                        <a:pt x="1226" y="1803"/>
                        <a:pt x="1226" y="1763"/>
                      </a:cubicBezTo>
                      <a:cubicBezTo>
                        <a:pt x="1226" y="1741"/>
                        <a:pt x="1237" y="1728"/>
                        <a:pt x="1251" y="1728"/>
                      </a:cubicBezTo>
                      <a:cubicBezTo>
                        <a:pt x="1260" y="1728"/>
                        <a:pt x="1270" y="1732"/>
                        <a:pt x="1280" y="1742"/>
                      </a:cubicBezTo>
                      <a:cubicBezTo>
                        <a:pt x="1307" y="1769"/>
                        <a:pt x="1471" y="1973"/>
                        <a:pt x="1566" y="2055"/>
                      </a:cubicBezTo>
                      <a:cubicBezTo>
                        <a:pt x="1654" y="2137"/>
                        <a:pt x="1819" y="2255"/>
                        <a:pt x="1902" y="2255"/>
                      </a:cubicBezTo>
                      <a:cubicBezTo>
                        <a:pt x="1908" y="2255"/>
                        <a:pt x="1914" y="2254"/>
                        <a:pt x="1920" y="2252"/>
                      </a:cubicBezTo>
                      <a:cubicBezTo>
                        <a:pt x="2001" y="2232"/>
                        <a:pt x="1947" y="2171"/>
                        <a:pt x="1913" y="2130"/>
                      </a:cubicBezTo>
                      <a:lnTo>
                        <a:pt x="1593" y="1790"/>
                      </a:lnTo>
                      <a:lnTo>
                        <a:pt x="1593" y="1790"/>
                      </a:lnTo>
                      <a:cubicBezTo>
                        <a:pt x="1593" y="1790"/>
                        <a:pt x="1899" y="2001"/>
                        <a:pt x="1960" y="2028"/>
                      </a:cubicBezTo>
                      <a:cubicBezTo>
                        <a:pt x="2000" y="2048"/>
                        <a:pt x="2050" y="2067"/>
                        <a:pt x="2091" y="2067"/>
                      </a:cubicBezTo>
                      <a:cubicBezTo>
                        <a:pt x="2121" y="2067"/>
                        <a:pt x="2146" y="2057"/>
                        <a:pt x="2158" y="2028"/>
                      </a:cubicBezTo>
                      <a:cubicBezTo>
                        <a:pt x="2178" y="1967"/>
                        <a:pt x="2022" y="1871"/>
                        <a:pt x="1920" y="1783"/>
                      </a:cubicBezTo>
                      <a:cubicBezTo>
                        <a:pt x="1845" y="1708"/>
                        <a:pt x="1593" y="1463"/>
                        <a:pt x="1593" y="1463"/>
                      </a:cubicBezTo>
                      <a:lnTo>
                        <a:pt x="1593" y="1463"/>
                      </a:lnTo>
                      <a:cubicBezTo>
                        <a:pt x="1593" y="1463"/>
                        <a:pt x="1729" y="1531"/>
                        <a:pt x="1811" y="1579"/>
                      </a:cubicBezTo>
                      <a:cubicBezTo>
                        <a:pt x="1887" y="1623"/>
                        <a:pt x="2041" y="1709"/>
                        <a:pt x="2110" y="1709"/>
                      </a:cubicBezTo>
                      <a:cubicBezTo>
                        <a:pt x="2115" y="1709"/>
                        <a:pt x="2120" y="1709"/>
                        <a:pt x="2124" y="1708"/>
                      </a:cubicBezTo>
                      <a:cubicBezTo>
                        <a:pt x="2192" y="1695"/>
                        <a:pt x="2226" y="1647"/>
                        <a:pt x="2171" y="1626"/>
                      </a:cubicBezTo>
                      <a:cubicBezTo>
                        <a:pt x="2117" y="1599"/>
                        <a:pt x="1749" y="1293"/>
                        <a:pt x="1688" y="1245"/>
                      </a:cubicBezTo>
                      <a:cubicBezTo>
                        <a:pt x="1627" y="1198"/>
                        <a:pt x="1164" y="830"/>
                        <a:pt x="1110" y="796"/>
                      </a:cubicBezTo>
                      <a:cubicBezTo>
                        <a:pt x="1028" y="762"/>
                        <a:pt x="953" y="694"/>
                        <a:pt x="906" y="620"/>
                      </a:cubicBezTo>
                      <a:cubicBezTo>
                        <a:pt x="811" y="415"/>
                        <a:pt x="729" y="211"/>
                        <a:pt x="661"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49"/>
                <p:cNvSpPr/>
                <p:nvPr/>
              </p:nvSpPr>
              <p:spPr>
                <a:xfrm>
                  <a:off x="6090999" y="3560653"/>
                  <a:ext cx="16656" cy="14796"/>
                </a:xfrm>
                <a:custGeom>
                  <a:avLst/>
                  <a:gdLst/>
                  <a:ahLst/>
                  <a:cxnLst/>
                  <a:rect l="l" t="t" r="r" b="b"/>
                  <a:pathLst>
                    <a:path w="206" h="183" extrusionOk="0">
                      <a:moveTo>
                        <a:pt x="25" y="0"/>
                      </a:moveTo>
                      <a:cubicBezTo>
                        <a:pt x="18" y="0"/>
                        <a:pt x="11" y="2"/>
                        <a:pt x="8" y="5"/>
                      </a:cubicBezTo>
                      <a:cubicBezTo>
                        <a:pt x="1" y="12"/>
                        <a:pt x="1" y="33"/>
                        <a:pt x="8" y="39"/>
                      </a:cubicBezTo>
                      <a:lnTo>
                        <a:pt x="157" y="175"/>
                      </a:lnTo>
                      <a:cubicBezTo>
                        <a:pt x="164" y="182"/>
                        <a:pt x="171" y="182"/>
                        <a:pt x="178" y="182"/>
                      </a:cubicBezTo>
                      <a:cubicBezTo>
                        <a:pt x="185" y="182"/>
                        <a:pt x="191" y="182"/>
                        <a:pt x="191" y="175"/>
                      </a:cubicBezTo>
                      <a:cubicBezTo>
                        <a:pt x="205" y="169"/>
                        <a:pt x="205" y="155"/>
                        <a:pt x="191" y="141"/>
                      </a:cubicBezTo>
                      <a:lnTo>
                        <a:pt x="42" y="5"/>
                      </a:lnTo>
                      <a:cubicBezTo>
                        <a:pt x="38" y="2"/>
                        <a:pt x="32" y="0"/>
                        <a:pt x="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49"/>
                <p:cNvSpPr/>
                <p:nvPr/>
              </p:nvSpPr>
              <p:spPr>
                <a:xfrm>
                  <a:off x="5457338" y="2798595"/>
                  <a:ext cx="189848" cy="159608"/>
                </a:xfrm>
                <a:custGeom>
                  <a:avLst/>
                  <a:gdLst/>
                  <a:ahLst/>
                  <a:cxnLst/>
                  <a:rect l="l" t="t" r="r" b="b"/>
                  <a:pathLst>
                    <a:path w="2348" h="1974" extrusionOk="0">
                      <a:moveTo>
                        <a:pt x="415" y="1"/>
                      </a:moveTo>
                      <a:lnTo>
                        <a:pt x="0" y="103"/>
                      </a:lnTo>
                      <a:lnTo>
                        <a:pt x="579" y="1974"/>
                      </a:lnTo>
                      <a:lnTo>
                        <a:pt x="2347" y="150"/>
                      </a:lnTo>
                      <a:lnTo>
                        <a:pt x="1919" y="1"/>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49"/>
                <p:cNvSpPr/>
                <p:nvPr/>
              </p:nvSpPr>
              <p:spPr>
                <a:xfrm>
                  <a:off x="5335166" y="2311686"/>
                  <a:ext cx="400556" cy="429097"/>
                </a:xfrm>
                <a:custGeom>
                  <a:avLst/>
                  <a:gdLst/>
                  <a:ahLst/>
                  <a:cxnLst/>
                  <a:rect l="l" t="t" r="r" b="b"/>
                  <a:pathLst>
                    <a:path w="4954" h="5307" extrusionOk="0">
                      <a:moveTo>
                        <a:pt x="2916" y="1"/>
                      </a:moveTo>
                      <a:cubicBezTo>
                        <a:pt x="2858" y="1"/>
                        <a:pt x="2800" y="3"/>
                        <a:pt x="2743" y="8"/>
                      </a:cubicBezTo>
                      <a:cubicBezTo>
                        <a:pt x="2491" y="35"/>
                        <a:pt x="2307" y="138"/>
                        <a:pt x="2096" y="253"/>
                      </a:cubicBezTo>
                      <a:cubicBezTo>
                        <a:pt x="2062" y="274"/>
                        <a:pt x="2028" y="294"/>
                        <a:pt x="1987" y="308"/>
                      </a:cubicBezTo>
                      <a:cubicBezTo>
                        <a:pt x="1940" y="314"/>
                        <a:pt x="1892" y="321"/>
                        <a:pt x="1845" y="321"/>
                      </a:cubicBezTo>
                      <a:lnTo>
                        <a:pt x="1430" y="321"/>
                      </a:lnTo>
                      <a:cubicBezTo>
                        <a:pt x="1212" y="335"/>
                        <a:pt x="1008" y="423"/>
                        <a:pt x="851" y="566"/>
                      </a:cubicBezTo>
                      <a:cubicBezTo>
                        <a:pt x="736" y="682"/>
                        <a:pt x="688" y="859"/>
                        <a:pt x="566" y="968"/>
                      </a:cubicBezTo>
                      <a:cubicBezTo>
                        <a:pt x="504" y="1029"/>
                        <a:pt x="429" y="1063"/>
                        <a:pt x="368" y="1110"/>
                      </a:cubicBezTo>
                      <a:cubicBezTo>
                        <a:pt x="171" y="1274"/>
                        <a:pt x="89" y="1539"/>
                        <a:pt x="48" y="1777"/>
                      </a:cubicBezTo>
                      <a:cubicBezTo>
                        <a:pt x="1" y="2002"/>
                        <a:pt x="14" y="2226"/>
                        <a:pt x="76" y="2444"/>
                      </a:cubicBezTo>
                      <a:cubicBezTo>
                        <a:pt x="187" y="2753"/>
                        <a:pt x="507" y="3052"/>
                        <a:pt x="840" y="3052"/>
                      </a:cubicBezTo>
                      <a:cubicBezTo>
                        <a:pt x="873" y="3052"/>
                        <a:pt x="907" y="3049"/>
                        <a:pt x="940" y="3043"/>
                      </a:cubicBezTo>
                      <a:cubicBezTo>
                        <a:pt x="967" y="3036"/>
                        <a:pt x="994" y="3029"/>
                        <a:pt x="1021" y="3015"/>
                      </a:cubicBezTo>
                      <a:cubicBezTo>
                        <a:pt x="1185" y="2954"/>
                        <a:pt x="1341" y="2430"/>
                        <a:pt x="1436" y="2294"/>
                      </a:cubicBezTo>
                      <a:cubicBezTo>
                        <a:pt x="1525" y="2158"/>
                        <a:pt x="1532" y="2049"/>
                        <a:pt x="1681" y="1954"/>
                      </a:cubicBezTo>
                      <a:cubicBezTo>
                        <a:pt x="1994" y="1736"/>
                        <a:pt x="2368" y="1627"/>
                        <a:pt x="2722" y="1532"/>
                      </a:cubicBezTo>
                      <a:cubicBezTo>
                        <a:pt x="2894" y="1490"/>
                        <a:pt x="3073" y="1454"/>
                        <a:pt x="3248" y="1454"/>
                      </a:cubicBezTo>
                      <a:cubicBezTo>
                        <a:pt x="3359" y="1454"/>
                        <a:pt x="3468" y="1468"/>
                        <a:pt x="3573" y="1505"/>
                      </a:cubicBezTo>
                      <a:cubicBezTo>
                        <a:pt x="3641" y="1525"/>
                        <a:pt x="3709" y="1566"/>
                        <a:pt x="3750" y="1621"/>
                      </a:cubicBezTo>
                      <a:cubicBezTo>
                        <a:pt x="3790" y="1682"/>
                        <a:pt x="3818" y="1743"/>
                        <a:pt x="3831" y="1811"/>
                      </a:cubicBezTo>
                      <a:cubicBezTo>
                        <a:pt x="3926" y="2179"/>
                        <a:pt x="4029" y="2553"/>
                        <a:pt x="4029" y="2934"/>
                      </a:cubicBezTo>
                      <a:cubicBezTo>
                        <a:pt x="4029" y="3009"/>
                        <a:pt x="4022" y="3083"/>
                        <a:pt x="4008" y="3158"/>
                      </a:cubicBezTo>
                      <a:cubicBezTo>
                        <a:pt x="3933" y="3532"/>
                        <a:pt x="3736" y="3873"/>
                        <a:pt x="3573" y="4206"/>
                      </a:cubicBezTo>
                      <a:cubicBezTo>
                        <a:pt x="3430" y="4512"/>
                        <a:pt x="3198" y="4914"/>
                        <a:pt x="3260" y="5267"/>
                      </a:cubicBezTo>
                      <a:cubicBezTo>
                        <a:pt x="3260" y="5281"/>
                        <a:pt x="3267" y="5295"/>
                        <a:pt x="3280" y="5301"/>
                      </a:cubicBezTo>
                      <a:cubicBezTo>
                        <a:pt x="3284" y="5305"/>
                        <a:pt x="3289" y="5307"/>
                        <a:pt x="3295" y="5307"/>
                      </a:cubicBezTo>
                      <a:cubicBezTo>
                        <a:pt x="3301" y="5307"/>
                        <a:pt x="3307" y="5305"/>
                        <a:pt x="3314" y="5301"/>
                      </a:cubicBezTo>
                      <a:cubicBezTo>
                        <a:pt x="3498" y="5254"/>
                        <a:pt x="3668" y="5179"/>
                        <a:pt x="3824" y="5077"/>
                      </a:cubicBezTo>
                      <a:cubicBezTo>
                        <a:pt x="3865" y="5056"/>
                        <a:pt x="3906" y="5022"/>
                        <a:pt x="3933" y="4988"/>
                      </a:cubicBezTo>
                      <a:cubicBezTo>
                        <a:pt x="3960" y="4954"/>
                        <a:pt x="3981" y="4914"/>
                        <a:pt x="3995" y="4873"/>
                      </a:cubicBezTo>
                      <a:cubicBezTo>
                        <a:pt x="4049" y="4757"/>
                        <a:pt x="4090" y="4635"/>
                        <a:pt x="4103" y="4505"/>
                      </a:cubicBezTo>
                      <a:cubicBezTo>
                        <a:pt x="4103" y="4485"/>
                        <a:pt x="4110" y="4471"/>
                        <a:pt x="4117" y="4451"/>
                      </a:cubicBezTo>
                      <a:cubicBezTo>
                        <a:pt x="4124" y="4444"/>
                        <a:pt x="4137" y="4431"/>
                        <a:pt x="4144" y="4424"/>
                      </a:cubicBezTo>
                      <a:cubicBezTo>
                        <a:pt x="4185" y="4390"/>
                        <a:pt x="4233" y="4356"/>
                        <a:pt x="4273" y="4315"/>
                      </a:cubicBezTo>
                      <a:cubicBezTo>
                        <a:pt x="4416" y="4165"/>
                        <a:pt x="4525" y="3975"/>
                        <a:pt x="4580" y="3777"/>
                      </a:cubicBezTo>
                      <a:cubicBezTo>
                        <a:pt x="4654" y="3539"/>
                        <a:pt x="4722" y="3267"/>
                        <a:pt x="4675" y="3015"/>
                      </a:cubicBezTo>
                      <a:cubicBezTo>
                        <a:pt x="4675" y="3002"/>
                        <a:pt x="4675" y="2981"/>
                        <a:pt x="4675" y="2961"/>
                      </a:cubicBezTo>
                      <a:cubicBezTo>
                        <a:pt x="4682" y="2947"/>
                        <a:pt x="4688" y="2927"/>
                        <a:pt x="4702" y="2913"/>
                      </a:cubicBezTo>
                      <a:cubicBezTo>
                        <a:pt x="4818" y="2716"/>
                        <a:pt x="4899" y="2498"/>
                        <a:pt x="4920" y="2267"/>
                      </a:cubicBezTo>
                      <a:cubicBezTo>
                        <a:pt x="4954" y="2022"/>
                        <a:pt x="4947" y="1777"/>
                        <a:pt x="4899" y="1539"/>
                      </a:cubicBezTo>
                      <a:cubicBezTo>
                        <a:pt x="4865" y="1349"/>
                        <a:pt x="4777" y="1178"/>
                        <a:pt x="4641" y="1042"/>
                      </a:cubicBezTo>
                      <a:cubicBezTo>
                        <a:pt x="4546" y="974"/>
                        <a:pt x="4457" y="893"/>
                        <a:pt x="4369" y="811"/>
                      </a:cubicBezTo>
                      <a:cubicBezTo>
                        <a:pt x="4307" y="736"/>
                        <a:pt x="4273" y="634"/>
                        <a:pt x="4212" y="553"/>
                      </a:cubicBezTo>
                      <a:cubicBezTo>
                        <a:pt x="4035" y="294"/>
                        <a:pt x="3716" y="151"/>
                        <a:pt x="3423" y="69"/>
                      </a:cubicBezTo>
                      <a:cubicBezTo>
                        <a:pt x="3260" y="24"/>
                        <a:pt x="3089" y="1"/>
                        <a:pt x="29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49"/>
                <p:cNvSpPr/>
                <p:nvPr/>
              </p:nvSpPr>
              <p:spPr>
                <a:xfrm>
                  <a:off x="5490893" y="2717740"/>
                  <a:ext cx="121606" cy="80936"/>
                </a:xfrm>
                <a:custGeom>
                  <a:avLst/>
                  <a:gdLst/>
                  <a:ahLst/>
                  <a:cxnLst/>
                  <a:rect l="l" t="t" r="r" b="b"/>
                  <a:pathLst>
                    <a:path w="1504" h="1001" extrusionOk="0">
                      <a:moveTo>
                        <a:pt x="1463" y="0"/>
                      </a:moveTo>
                      <a:lnTo>
                        <a:pt x="0" y="252"/>
                      </a:lnTo>
                      <a:lnTo>
                        <a:pt x="0" y="1001"/>
                      </a:lnTo>
                      <a:lnTo>
                        <a:pt x="1504" y="1001"/>
                      </a:lnTo>
                      <a:lnTo>
                        <a:pt x="1463" y="0"/>
                      </a:ln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49"/>
                <p:cNvSpPr/>
                <p:nvPr/>
              </p:nvSpPr>
              <p:spPr>
                <a:xfrm>
                  <a:off x="5391279" y="2400950"/>
                  <a:ext cx="296091" cy="372661"/>
                </a:xfrm>
                <a:custGeom>
                  <a:avLst/>
                  <a:gdLst/>
                  <a:ahLst/>
                  <a:cxnLst/>
                  <a:rect l="l" t="t" r="r" b="b"/>
                  <a:pathLst>
                    <a:path w="3662" h="4609" extrusionOk="0">
                      <a:moveTo>
                        <a:pt x="1801" y="1"/>
                      </a:moveTo>
                      <a:cubicBezTo>
                        <a:pt x="1419" y="1"/>
                        <a:pt x="1138" y="105"/>
                        <a:pt x="763" y="326"/>
                      </a:cubicBezTo>
                      <a:cubicBezTo>
                        <a:pt x="130" y="707"/>
                        <a:pt x="89" y="1456"/>
                        <a:pt x="62" y="1884"/>
                      </a:cubicBezTo>
                      <a:cubicBezTo>
                        <a:pt x="35" y="2306"/>
                        <a:pt x="1" y="3129"/>
                        <a:pt x="123" y="3592"/>
                      </a:cubicBezTo>
                      <a:cubicBezTo>
                        <a:pt x="246" y="4034"/>
                        <a:pt x="545" y="4531"/>
                        <a:pt x="1178" y="4599"/>
                      </a:cubicBezTo>
                      <a:cubicBezTo>
                        <a:pt x="1240" y="4605"/>
                        <a:pt x="1301" y="4609"/>
                        <a:pt x="1360" y="4609"/>
                      </a:cubicBezTo>
                      <a:cubicBezTo>
                        <a:pt x="1916" y="4609"/>
                        <a:pt x="2370" y="4336"/>
                        <a:pt x="2702" y="4048"/>
                      </a:cubicBezTo>
                      <a:cubicBezTo>
                        <a:pt x="3083" y="3701"/>
                        <a:pt x="3362" y="3259"/>
                        <a:pt x="3518" y="2762"/>
                      </a:cubicBezTo>
                      <a:cubicBezTo>
                        <a:pt x="3661" y="2184"/>
                        <a:pt x="3627" y="1571"/>
                        <a:pt x="3423" y="1013"/>
                      </a:cubicBezTo>
                      <a:cubicBezTo>
                        <a:pt x="3212" y="483"/>
                        <a:pt x="2831" y="122"/>
                        <a:pt x="2212" y="34"/>
                      </a:cubicBezTo>
                      <a:cubicBezTo>
                        <a:pt x="2060" y="12"/>
                        <a:pt x="1925" y="1"/>
                        <a:pt x="1801"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49"/>
                <p:cNvSpPr/>
                <p:nvPr/>
              </p:nvSpPr>
              <p:spPr>
                <a:xfrm>
                  <a:off x="5471649" y="2663082"/>
                  <a:ext cx="44066" cy="18516"/>
                </a:xfrm>
                <a:custGeom>
                  <a:avLst/>
                  <a:gdLst/>
                  <a:ahLst/>
                  <a:cxnLst/>
                  <a:rect l="l" t="t" r="r" b="b"/>
                  <a:pathLst>
                    <a:path w="545" h="229" extrusionOk="0">
                      <a:moveTo>
                        <a:pt x="513" y="0"/>
                      </a:moveTo>
                      <a:cubicBezTo>
                        <a:pt x="504" y="0"/>
                        <a:pt x="495" y="7"/>
                        <a:pt x="490" y="17"/>
                      </a:cubicBezTo>
                      <a:cubicBezTo>
                        <a:pt x="401" y="150"/>
                        <a:pt x="237" y="173"/>
                        <a:pt x="134" y="173"/>
                      </a:cubicBezTo>
                      <a:cubicBezTo>
                        <a:pt x="79" y="173"/>
                        <a:pt x="41" y="166"/>
                        <a:pt x="41" y="166"/>
                      </a:cubicBezTo>
                      <a:cubicBezTo>
                        <a:pt x="38" y="165"/>
                        <a:pt x="36" y="164"/>
                        <a:pt x="33" y="164"/>
                      </a:cubicBezTo>
                      <a:cubicBezTo>
                        <a:pt x="21" y="164"/>
                        <a:pt x="7" y="175"/>
                        <a:pt x="7" y="187"/>
                      </a:cubicBezTo>
                      <a:cubicBezTo>
                        <a:pt x="0" y="200"/>
                        <a:pt x="14" y="214"/>
                        <a:pt x="27" y="221"/>
                      </a:cubicBezTo>
                      <a:cubicBezTo>
                        <a:pt x="68" y="227"/>
                        <a:pt x="102" y="227"/>
                        <a:pt x="143" y="227"/>
                      </a:cubicBezTo>
                      <a:cubicBezTo>
                        <a:pt x="155" y="228"/>
                        <a:pt x="167" y="229"/>
                        <a:pt x="180" y="229"/>
                      </a:cubicBezTo>
                      <a:cubicBezTo>
                        <a:pt x="323" y="229"/>
                        <a:pt x="456" y="157"/>
                        <a:pt x="538" y="44"/>
                      </a:cubicBezTo>
                      <a:cubicBezTo>
                        <a:pt x="544" y="30"/>
                        <a:pt x="538" y="10"/>
                        <a:pt x="524" y="3"/>
                      </a:cubicBezTo>
                      <a:cubicBezTo>
                        <a:pt x="520" y="1"/>
                        <a:pt x="517" y="0"/>
                        <a:pt x="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49"/>
                <p:cNvSpPr/>
                <p:nvPr/>
              </p:nvSpPr>
              <p:spPr>
                <a:xfrm>
                  <a:off x="5495825" y="2761563"/>
                  <a:ext cx="59509" cy="14554"/>
                </a:xfrm>
                <a:custGeom>
                  <a:avLst/>
                  <a:gdLst/>
                  <a:ahLst/>
                  <a:cxnLst/>
                  <a:rect l="l" t="t" r="r" b="b"/>
                  <a:pathLst>
                    <a:path w="736" h="180" extrusionOk="0">
                      <a:moveTo>
                        <a:pt x="706" y="0"/>
                      </a:moveTo>
                      <a:cubicBezTo>
                        <a:pt x="702" y="0"/>
                        <a:pt x="698" y="1"/>
                        <a:pt x="694" y="3"/>
                      </a:cubicBezTo>
                      <a:cubicBezTo>
                        <a:pt x="499" y="79"/>
                        <a:pt x="291" y="119"/>
                        <a:pt x="83" y="119"/>
                      </a:cubicBezTo>
                      <a:cubicBezTo>
                        <a:pt x="67" y="119"/>
                        <a:pt x="51" y="119"/>
                        <a:pt x="34" y="118"/>
                      </a:cubicBezTo>
                      <a:cubicBezTo>
                        <a:pt x="0" y="125"/>
                        <a:pt x="0" y="173"/>
                        <a:pt x="34" y="180"/>
                      </a:cubicBezTo>
                      <a:lnTo>
                        <a:pt x="75" y="180"/>
                      </a:lnTo>
                      <a:cubicBezTo>
                        <a:pt x="293" y="180"/>
                        <a:pt x="511" y="132"/>
                        <a:pt x="715" y="57"/>
                      </a:cubicBezTo>
                      <a:cubicBezTo>
                        <a:pt x="728" y="50"/>
                        <a:pt x="735" y="30"/>
                        <a:pt x="728" y="16"/>
                      </a:cubicBezTo>
                      <a:cubicBezTo>
                        <a:pt x="728" y="6"/>
                        <a:pt x="717" y="0"/>
                        <a:pt x="7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49"/>
                <p:cNvSpPr/>
                <p:nvPr/>
              </p:nvSpPr>
              <p:spPr>
                <a:xfrm>
                  <a:off x="5517979" y="2523607"/>
                  <a:ext cx="56841" cy="24014"/>
                </a:xfrm>
                <a:custGeom>
                  <a:avLst/>
                  <a:gdLst/>
                  <a:ahLst/>
                  <a:cxnLst/>
                  <a:rect l="l" t="t" r="r" b="b"/>
                  <a:pathLst>
                    <a:path w="703" h="297" extrusionOk="0">
                      <a:moveTo>
                        <a:pt x="203" y="1"/>
                      </a:moveTo>
                      <a:cubicBezTo>
                        <a:pt x="82" y="1"/>
                        <a:pt x="1" y="61"/>
                        <a:pt x="12" y="136"/>
                      </a:cubicBezTo>
                      <a:cubicBezTo>
                        <a:pt x="26" y="224"/>
                        <a:pt x="148" y="218"/>
                        <a:pt x="271" y="231"/>
                      </a:cubicBezTo>
                      <a:cubicBezTo>
                        <a:pt x="373" y="245"/>
                        <a:pt x="482" y="265"/>
                        <a:pt x="584" y="292"/>
                      </a:cubicBezTo>
                      <a:cubicBezTo>
                        <a:pt x="594" y="295"/>
                        <a:pt x="603" y="297"/>
                        <a:pt x="612" y="297"/>
                      </a:cubicBezTo>
                      <a:cubicBezTo>
                        <a:pt x="680" y="297"/>
                        <a:pt x="702" y="209"/>
                        <a:pt x="618" y="143"/>
                      </a:cubicBezTo>
                      <a:cubicBezTo>
                        <a:pt x="516" y="61"/>
                        <a:pt x="393" y="20"/>
                        <a:pt x="271" y="7"/>
                      </a:cubicBezTo>
                      <a:cubicBezTo>
                        <a:pt x="247" y="2"/>
                        <a:pt x="224"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49"/>
                <p:cNvSpPr/>
                <p:nvPr/>
              </p:nvSpPr>
              <p:spPr>
                <a:xfrm>
                  <a:off x="5396778" y="2524658"/>
                  <a:ext cx="46168" cy="23691"/>
                </a:xfrm>
                <a:custGeom>
                  <a:avLst/>
                  <a:gdLst/>
                  <a:ahLst/>
                  <a:cxnLst/>
                  <a:rect l="l" t="t" r="r" b="b"/>
                  <a:pathLst>
                    <a:path w="571" h="293" extrusionOk="0">
                      <a:moveTo>
                        <a:pt x="373" y="1"/>
                      </a:moveTo>
                      <a:cubicBezTo>
                        <a:pt x="350" y="1"/>
                        <a:pt x="326" y="3"/>
                        <a:pt x="300" y="7"/>
                      </a:cubicBezTo>
                      <a:cubicBezTo>
                        <a:pt x="198" y="21"/>
                        <a:pt x="103" y="48"/>
                        <a:pt x="14" y="96"/>
                      </a:cubicBezTo>
                      <a:cubicBezTo>
                        <a:pt x="8" y="170"/>
                        <a:pt x="1" y="232"/>
                        <a:pt x="1" y="293"/>
                      </a:cubicBezTo>
                      <a:cubicBezTo>
                        <a:pt x="96" y="266"/>
                        <a:pt x="198" y="239"/>
                        <a:pt x="300" y="225"/>
                      </a:cubicBezTo>
                      <a:cubicBezTo>
                        <a:pt x="429" y="218"/>
                        <a:pt x="538" y="225"/>
                        <a:pt x="559" y="130"/>
                      </a:cubicBezTo>
                      <a:cubicBezTo>
                        <a:pt x="570" y="56"/>
                        <a:pt x="491" y="1"/>
                        <a:pt x="3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49"/>
                <p:cNvSpPr/>
                <p:nvPr/>
              </p:nvSpPr>
              <p:spPr>
                <a:xfrm>
                  <a:off x="5445776" y="2597266"/>
                  <a:ext cx="31453" cy="52879"/>
                </a:xfrm>
                <a:custGeom>
                  <a:avLst/>
                  <a:gdLst/>
                  <a:ahLst/>
                  <a:cxnLst/>
                  <a:rect l="l" t="t" r="r" b="b"/>
                  <a:pathLst>
                    <a:path w="389" h="654" extrusionOk="0">
                      <a:moveTo>
                        <a:pt x="354" y="0"/>
                      </a:moveTo>
                      <a:cubicBezTo>
                        <a:pt x="177" y="7"/>
                        <a:pt x="28" y="150"/>
                        <a:pt x="34" y="334"/>
                      </a:cubicBezTo>
                      <a:cubicBezTo>
                        <a:pt x="34" y="415"/>
                        <a:pt x="68" y="497"/>
                        <a:pt x="130" y="558"/>
                      </a:cubicBezTo>
                      <a:cubicBezTo>
                        <a:pt x="191" y="620"/>
                        <a:pt x="272" y="654"/>
                        <a:pt x="361" y="654"/>
                      </a:cubicBezTo>
                      <a:cubicBezTo>
                        <a:pt x="388" y="647"/>
                        <a:pt x="388" y="606"/>
                        <a:pt x="361" y="599"/>
                      </a:cubicBezTo>
                      <a:cubicBezTo>
                        <a:pt x="286" y="599"/>
                        <a:pt x="218" y="572"/>
                        <a:pt x="170" y="524"/>
                      </a:cubicBezTo>
                      <a:cubicBezTo>
                        <a:pt x="0" y="354"/>
                        <a:pt x="116" y="62"/>
                        <a:pt x="354" y="62"/>
                      </a:cubicBezTo>
                      <a:cubicBezTo>
                        <a:pt x="368" y="62"/>
                        <a:pt x="381" y="48"/>
                        <a:pt x="381" y="34"/>
                      </a:cubicBezTo>
                      <a:cubicBezTo>
                        <a:pt x="381" y="14"/>
                        <a:pt x="368" y="0"/>
                        <a:pt x="3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49"/>
                <p:cNvSpPr/>
                <p:nvPr/>
              </p:nvSpPr>
              <p:spPr>
                <a:xfrm>
                  <a:off x="5373734" y="2399252"/>
                  <a:ext cx="314122" cy="215802"/>
                </a:xfrm>
                <a:custGeom>
                  <a:avLst/>
                  <a:gdLst/>
                  <a:ahLst/>
                  <a:cxnLst/>
                  <a:rect l="l" t="t" r="r" b="b"/>
                  <a:pathLst>
                    <a:path w="3885" h="2669" extrusionOk="0">
                      <a:moveTo>
                        <a:pt x="1991" y="1"/>
                      </a:moveTo>
                      <a:cubicBezTo>
                        <a:pt x="1608" y="1"/>
                        <a:pt x="1323" y="103"/>
                        <a:pt x="946" y="327"/>
                      </a:cubicBezTo>
                      <a:cubicBezTo>
                        <a:pt x="640" y="510"/>
                        <a:pt x="388" y="776"/>
                        <a:pt x="231" y="1096"/>
                      </a:cubicBezTo>
                      <a:cubicBezTo>
                        <a:pt x="197" y="1143"/>
                        <a:pt x="184" y="1198"/>
                        <a:pt x="184" y="1252"/>
                      </a:cubicBezTo>
                      <a:cubicBezTo>
                        <a:pt x="197" y="1327"/>
                        <a:pt x="0" y="1497"/>
                        <a:pt x="75" y="1517"/>
                      </a:cubicBezTo>
                      <a:cubicBezTo>
                        <a:pt x="79" y="1521"/>
                        <a:pt x="111" y="1549"/>
                        <a:pt x="174" y="1549"/>
                      </a:cubicBezTo>
                      <a:cubicBezTo>
                        <a:pt x="222" y="1549"/>
                        <a:pt x="289" y="1533"/>
                        <a:pt x="374" y="1477"/>
                      </a:cubicBezTo>
                      <a:cubicBezTo>
                        <a:pt x="572" y="1347"/>
                        <a:pt x="592" y="1116"/>
                        <a:pt x="687" y="1007"/>
                      </a:cubicBezTo>
                      <a:cubicBezTo>
                        <a:pt x="776" y="898"/>
                        <a:pt x="946" y="885"/>
                        <a:pt x="1075" y="796"/>
                      </a:cubicBezTo>
                      <a:cubicBezTo>
                        <a:pt x="1177" y="701"/>
                        <a:pt x="1252" y="579"/>
                        <a:pt x="1286" y="449"/>
                      </a:cubicBezTo>
                      <a:cubicBezTo>
                        <a:pt x="1422" y="694"/>
                        <a:pt x="1721" y="606"/>
                        <a:pt x="1932" y="749"/>
                      </a:cubicBezTo>
                      <a:cubicBezTo>
                        <a:pt x="2123" y="885"/>
                        <a:pt x="2157" y="1136"/>
                        <a:pt x="2272" y="1279"/>
                      </a:cubicBezTo>
                      <a:cubicBezTo>
                        <a:pt x="2606" y="1694"/>
                        <a:pt x="2926" y="1694"/>
                        <a:pt x="2926" y="1694"/>
                      </a:cubicBezTo>
                      <a:cubicBezTo>
                        <a:pt x="2926" y="1694"/>
                        <a:pt x="2721" y="2320"/>
                        <a:pt x="2837" y="2483"/>
                      </a:cubicBezTo>
                      <a:cubicBezTo>
                        <a:pt x="2874" y="2536"/>
                        <a:pt x="2943" y="2552"/>
                        <a:pt x="3024" y="2552"/>
                      </a:cubicBezTo>
                      <a:cubicBezTo>
                        <a:pt x="3144" y="2552"/>
                        <a:pt x="3291" y="2517"/>
                        <a:pt x="3398" y="2517"/>
                      </a:cubicBezTo>
                      <a:cubicBezTo>
                        <a:pt x="3434" y="2517"/>
                        <a:pt x="3466" y="2521"/>
                        <a:pt x="3490" y="2531"/>
                      </a:cubicBezTo>
                      <a:cubicBezTo>
                        <a:pt x="3531" y="2558"/>
                        <a:pt x="3572" y="2586"/>
                        <a:pt x="3606" y="2620"/>
                      </a:cubicBezTo>
                      <a:cubicBezTo>
                        <a:pt x="3647" y="2649"/>
                        <a:pt x="3699" y="2668"/>
                        <a:pt x="3752" y="2668"/>
                      </a:cubicBezTo>
                      <a:cubicBezTo>
                        <a:pt x="3760" y="2668"/>
                        <a:pt x="3768" y="2668"/>
                        <a:pt x="3776" y="2667"/>
                      </a:cubicBezTo>
                      <a:cubicBezTo>
                        <a:pt x="3885" y="2116"/>
                        <a:pt x="3844" y="1545"/>
                        <a:pt x="3654" y="1014"/>
                      </a:cubicBezTo>
                      <a:cubicBezTo>
                        <a:pt x="3436" y="490"/>
                        <a:pt x="3041" y="123"/>
                        <a:pt x="2415" y="34"/>
                      </a:cubicBezTo>
                      <a:cubicBezTo>
                        <a:pt x="2258" y="12"/>
                        <a:pt x="2119" y="1"/>
                        <a:pt x="19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49"/>
                <p:cNvSpPr/>
                <p:nvPr/>
              </p:nvSpPr>
              <p:spPr>
                <a:xfrm>
                  <a:off x="5615733" y="2567997"/>
                  <a:ext cx="79885" cy="80693"/>
                </a:xfrm>
                <a:custGeom>
                  <a:avLst/>
                  <a:gdLst/>
                  <a:ahLst/>
                  <a:cxnLst/>
                  <a:rect l="l" t="t" r="r" b="b"/>
                  <a:pathLst>
                    <a:path w="988" h="998" extrusionOk="0">
                      <a:moveTo>
                        <a:pt x="572" y="1"/>
                      </a:moveTo>
                      <a:cubicBezTo>
                        <a:pt x="402" y="1"/>
                        <a:pt x="222" y="123"/>
                        <a:pt x="123" y="322"/>
                      </a:cubicBezTo>
                      <a:cubicBezTo>
                        <a:pt x="1" y="573"/>
                        <a:pt x="62" y="866"/>
                        <a:pt x="266" y="961"/>
                      </a:cubicBezTo>
                      <a:cubicBezTo>
                        <a:pt x="315" y="986"/>
                        <a:pt x="367" y="997"/>
                        <a:pt x="420" y="997"/>
                      </a:cubicBezTo>
                      <a:cubicBezTo>
                        <a:pt x="589" y="997"/>
                        <a:pt x="765" y="879"/>
                        <a:pt x="858" y="682"/>
                      </a:cubicBezTo>
                      <a:cubicBezTo>
                        <a:pt x="987" y="424"/>
                        <a:pt x="926" y="138"/>
                        <a:pt x="722" y="36"/>
                      </a:cubicBezTo>
                      <a:cubicBezTo>
                        <a:pt x="674" y="12"/>
                        <a:pt x="624" y="1"/>
                        <a:pt x="572" y="1"/>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49"/>
                <p:cNvSpPr/>
                <p:nvPr/>
              </p:nvSpPr>
              <p:spPr>
                <a:xfrm>
                  <a:off x="5644356" y="2592091"/>
                  <a:ext cx="32019" cy="35495"/>
                </a:xfrm>
                <a:custGeom>
                  <a:avLst/>
                  <a:gdLst/>
                  <a:ahLst/>
                  <a:cxnLst/>
                  <a:rect l="l" t="t" r="r" b="b"/>
                  <a:pathLst>
                    <a:path w="396" h="439" extrusionOk="0">
                      <a:moveTo>
                        <a:pt x="233" y="1"/>
                      </a:moveTo>
                      <a:cubicBezTo>
                        <a:pt x="222" y="1"/>
                        <a:pt x="210" y="7"/>
                        <a:pt x="205" y="17"/>
                      </a:cubicBezTo>
                      <a:cubicBezTo>
                        <a:pt x="198" y="30"/>
                        <a:pt x="205" y="44"/>
                        <a:pt x="218" y="58"/>
                      </a:cubicBezTo>
                      <a:cubicBezTo>
                        <a:pt x="392" y="151"/>
                        <a:pt x="294" y="387"/>
                        <a:pt x="135" y="387"/>
                      </a:cubicBezTo>
                      <a:cubicBezTo>
                        <a:pt x="107" y="387"/>
                        <a:pt x="78" y="380"/>
                        <a:pt x="48" y="364"/>
                      </a:cubicBezTo>
                      <a:cubicBezTo>
                        <a:pt x="42" y="361"/>
                        <a:pt x="36" y="359"/>
                        <a:pt x="29" y="359"/>
                      </a:cubicBezTo>
                      <a:cubicBezTo>
                        <a:pt x="20" y="359"/>
                        <a:pt x="11" y="363"/>
                        <a:pt x="7" y="371"/>
                      </a:cubicBezTo>
                      <a:cubicBezTo>
                        <a:pt x="0" y="384"/>
                        <a:pt x="0" y="405"/>
                        <a:pt x="21" y="411"/>
                      </a:cubicBezTo>
                      <a:cubicBezTo>
                        <a:pt x="55" y="432"/>
                        <a:pt x="89" y="439"/>
                        <a:pt x="130" y="439"/>
                      </a:cubicBezTo>
                      <a:cubicBezTo>
                        <a:pt x="150" y="439"/>
                        <a:pt x="171" y="439"/>
                        <a:pt x="198" y="432"/>
                      </a:cubicBezTo>
                      <a:cubicBezTo>
                        <a:pt x="252" y="418"/>
                        <a:pt x="307" y="377"/>
                        <a:pt x="334" y="323"/>
                      </a:cubicBezTo>
                      <a:cubicBezTo>
                        <a:pt x="395" y="207"/>
                        <a:pt x="354" y="71"/>
                        <a:pt x="245" y="3"/>
                      </a:cubicBezTo>
                      <a:cubicBezTo>
                        <a:pt x="242" y="1"/>
                        <a:pt x="238" y="1"/>
                        <a:pt x="2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49"/>
                <p:cNvSpPr/>
                <p:nvPr/>
              </p:nvSpPr>
              <p:spPr>
                <a:xfrm>
                  <a:off x="5523316" y="2564277"/>
                  <a:ext cx="20456" cy="34202"/>
                </a:xfrm>
                <a:custGeom>
                  <a:avLst/>
                  <a:gdLst/>
                  <a:ahLst/>
                  <a:cxnLst/>
                  <a:rect l="l" t="t" r="r" b="b"/>
                  <a:pathLst>
                    <a:path w="253" h="423" extrusionOk="0">
                      <a:moveTo>
                        <a:pt x="130" y="0"/>
                      </a:moveTo>
                      <a:cubicBezTo>
                        <a:pt x="62" y="0"/>
                        <a:pt x="1" y="96"/>
                        <a:pt x="1" y="211"/>
                      </a:cubicBezTo>
                      <a:cubicBezTo>
                        <a:pt x="1" y="327"/>
                        <a:pt x="55" y="422"/>
                        <a:pt x="123" y="422"/>
                      </a:cubicBezTo>
                      <a:cubicBezTo>
                        <a:pt x="198" y="422"/>
                        <a:pt x="252" y="327"/>
                        <a:pt x="252" y="211"/>
                      </a:cubicBezTo>
                      <a:cubicBezTo>
                        <a:pt x="252" y="96"/>
                        <a:pt x="198" y="0"/>
                        <a:pt x="1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49"/>
                <p:cNvSpPr/>
                <p:nvPr/>
              </p:nvSpPr>
              <p:spPr>
                <a:xfrm>
                  <a:off x="5425966" y="2563711"/>
                  <a:ext cx="20941" cy="34202"/>
                </a:xfrm>
                <a:custGeom>
                  <a:avLst/>
                  <a:gdLst/>
                  <a:ahLst/>
                  <a:cxnLst/>
                  <a:rect l="l" t="t" r="r" b="b"/>
                  <a:pathLst>
                    <a:path w="259" h="423" extrusionOk="0">
                      <a:moveTo>
                        <a:pt x="136" y="0"/>
                      </a:moveTo>
                      <a:cubicBezTo>
                        <a:pt x="62" y="0"/>
                        <a:pt x="7" y="96"/>
                        <a:pt x="7" y="211"/>
                      </a:cubicBezTo>
                      <a:cubicBezTo>
                        <a:pt x="0" y="327"/>
                        <a:pt x="62" y="422"/>
                        <a:pt x="130" y="422"/>
                      </a:cubicBezTo>
                      <a:cubicBezTo>
                        <a:pt x="198" y="422"/>
                        <a:pt x="259" y="334"/>
                        <a:pt x="259" y="211"/>
                      </a:cubicBezTo>
                      <a:cubicBezTo>
                        <a:pt x="259" y="96"/>
                        <a:pt x="205" y="0"/>
                        <a:pt x="1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49"/>
                <p:cNvSpPr/>
                <p:nvPr/>
              </p:nvSpPr>
              <p:spPr>
                <a:xfrm>
                  <a:off x="5615733" y="2381222"/>
                  <a:ext cx="89183" cy="81178"/>
                </a:xfrm>
                <a:custGeom>
                  <a:avLst/>
                  <a:gdLst/>
                  <a:ahLst/>
                  <a:cxnLst/>
                  <a:rect l="l" t="t" r="r" b="b"/>
                  <a:pathLst>
                    <a:path w="1103" h="1004" extrusionOk="0">
                      <a:moveTo>
                        <a:pt x="86" y="1"/>
                      </a:moveTo>
                      <a:cubicBezTo>
                        <a:pt x="66" y="1"/>
                        <a:pt x="47" y="2"/>
                        <a:pt x="28" y="5"/>
                      </a:cubicBezTo>
                      <a:cubicBezTo>
                        <a:pt x="14" y="5"/>
                        <a:pt x="1" y="19"/>
                        <a:pt x="7" y="33"/>
                      </a:cubicBezTo>
                      <a:cubicBezTo>
                        <a:pt x="7" y="53"/>
                        <a:pt x="21" y="60"/>
                        <a:pt x="35" y="60"/>
                      </a:cubicBezTo>
                      <a:cubicBezTo>
                        <a:pt x="53" y="57"/>
                        <a:pt x="71" y="55"/>
                        <a:pt x="89" y="55"/>
                      </a:cubicBezTo>
                      <a:cubicBezTo>
                        <a:pt x="224" y="55"/>
                        <a:pt x="370" y="142"/>
                        <a:pt x="484" y="291"/>
                      </a:cubicBezTo>
                      <a:cubicBezTo>
                        <a:pt x="531" y="352"/>
                        <a:pt x="572" y="414"/>
                        <a:pt x="606" y="482"/>
                      </a:cubicBezTo>
                      <a:cubicBezTo>
                        <a:pt x="620" y="516"/>
                        <a:pt x="633" y="543"/>
                        <a:pt x="647" y="577"/>
                      </a:cubicBezTo>
                      <a:cubicBezTo>
                        <a:pt x="674" y="638"/>
                        <a:pt x="701" y="693"/>
                        <a:pt x="735" y="747"/>
                      </a:cubicBezTo>
                      <a:cubicBezTo>
                        <a:pt x="810" y="863"/>
                        <a:pt x="919" y="951"/>
                        <a:pt x="1055" y="999"/>
                      </a:cubicBezTo>
                      <a:lnTo>
                        <a:pt x="1062" y="999"/>
                      </a:lnTo>
                      <a:cubicBezTo>
                        <a:pt x="1068" y="1002"/>
                        <a:pt x="1073" y="1003"/>
                        <a:pt x="1078" y="1003"/>
                      </a:cubicBezTo>
                      <a:cubicBezTo>
                        <a:pt x="1086" y="1003"/>
                        <a:pt x="1092" y="1000"/>
                        <a:pt x="1096" y="992"/>
                      </a:cubicBezTo>
                      <a:cubicBezTo>
                        <a:pt x="1103" y="978"/>
                        <a:pt x="1089" y="965"/>
                        <a:pt x="1076" y="958"/>
                      </a:cubicBezTo>
                      <a:cubicBezTo>
                        <a:pt x="960" y="917"/>
                        <a:pt x="851" y="836"/>
                        <a:pt x="783" y="727"/>
                      </a:cubicBezTo>
                      <a:cubicBezTo>
                        <a:pt x="749" y="672"/>
                        <a:pt x="722" y="618"/>
                        <a:pt x="701" y="557"/>
                      </a:cubicBezTo>
                      <a:cubicBezTo>
                        <a:pt x="688" y="523"/>
                        <a:pt x="674" y="495"/>
                        <a:pt x="654" y="461"/>
                      </a:cubicBezTo>
                      <a:cubicBezTo>
                        <a:pt x="620" y="386"/>
                        <a:pt x="579" y="318"/>
                        <a:pt x="531" y="257"/>
                      </a:cubicBezTo>
                      <a:cubicBezTo>
                        <a:pt x="399" y="94"/>
                        <a:pt x="239" y="1"/>
                        <a:pt x="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49"/>
                <p:cNvSpPr/>
                <p:nvPr/>
              </p:nvSpPr>
              <p:spPr>
                <a:xfrm>
                  <a:off x="5627861" y="2478167"/>
                  <a:ext cx="52879" cy="33393"/>
                </a:xfrm>
                <a:custGeom>
                  <a:avLst/>
                  <a:gdLst/>
                  <a:ahLst/>
                  <a:cxnLst/>
                  <a:rect l="l" t="t" r="r" b="b"/>
                  <a:pathLst>
                    <a:path w="654" h="413" extrusionOk="0">
                      <a:moveTo>
                        <a:pt x="42" y="1"/>
                      </a:moveTo>
                      <a:cubicBezTo>
                        <a:pt x="21" y="1"/>
                        <a:pt x="1" y="25"/>
                        <a:pt x="21" y="45"/>
                      </a:cubicBezTo>
                      <a:cubicBezTo>
                        <a:pt x="177" y="222"/>
                        <a:pt x="381" y="351"/>
                        <a:pt x="613" y="412"/>
                      </a:cubicBezTo>
                      <a:lnTo>
                        <a:pt x="619" y="412"/>
                      </a:lnTo>
                      <a:cubicBezTo>
                        <a:pt x="647" y="412"/>
                        <a:pt x="653" y="364"/>
                        <a:pt x="626" y="358"/>
                      </a:cubicBezTo>
                      <a:cubicBezTo>
                        <a:pt x="409" y="296"/>
                        <a:pt x="211" y="181"/>
                        <a:pt x="62" y="11"/>
                      </a:cubicBezTo>
                      <a:cubicBezTo>
                        <a:pt x="56" y="4"/>
                        <a:pt x="49" y="1"/>
                        <a:pt x="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49"/>
                <p:cNvSpPr/>
                <p:nvPr/>
              </p:nvSpPr>
              <p:spPr>
                <a:xfrm>
                  <a:off x="5414970" y="2365536"/>
                  <a:ext cx="59994" cy="29916"/>
                </a:xfrm>
                <a:custGeom>
                  <a:avLst/>
                  <a:gdLst/>
                  <a:ahLst/>
                  <a:cxnLst/>
                  <a:rect l="l" t="t" r="r" b="b"/>
                  <a:pathLst>
                    <a:path w="742" h="370" extrusionOk="0">
                      <a:moveTo>
                        <a:pt x="576" y="1"/>
                      </a:moveTo>
                      <a:cubicBezTo>
                        <a:pt x="345" y="1"/>
                        <a:pt x="126" y="125"/>
                        <a:pt x="7" y="329"/>
                      </a:cubicBezTo>
                      <a:cubicBezTo>
                        <a:pt x="0" y="342"/>
                        <a:pt x="0" y="363"/>
                        <a:pt x="14" y="370"/>
                      </a:cubicBezTo>
                      <a:lnTo>
                        <a:pt x="34" y="370"/>
                      </a:lnTo>
                      <a:cubicBezTo>
                        <a:pt x="41" y="370"/>
                        <a:pt x="48" y="363"/>
                        <a:pt x="55" y="356"/>
                      </a:cubicBezTo>
                      <a:cubicBezTo>
                        <a:pt x="163" y="168"/>
                        <a:pt x="366" y="57"/>
                        <a:pt x="576" y="57"/>
                      </a:cubicBezTo>
                      <a:cubicBezTo>
                        <a:pt x="618" y="57"/>
                        <a:pt x="660" y="61"/>
                        <a:pt x="701" y="70"/>
                      </a:cubicBezTo>
                      <a:cubicBezTo>
                        <a:pt x="715" y="70"/>
                        <a:pt x="735" y="63"/>
                        <a:pt x="735" y="50"/>
                      </a:cubicBezTo>
                      <a:cubicBezTo>
                        <a:pt x="742" y="36"/>
                        <a:pt x="728" y="16"/>
                        <a:pt x="715" y="16"/>
                      </a:cubicBezTo>
                      <a:cubicBezTo>
                        <a:pt x="668" y="6"/>
                        <a:pt x="622" y="1"/>
                        <a:pt x="5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49"/>
                <p:cNvSpPr/>
                <p:nvPr/>
              </p:nvSpPr>
              <p:spPr>
                <a:xfrm>
                  <a:off x="5368883" y="2475741"/>
                  <a:ext cx="31048" cy="37517"/>
                </a:xfrm>
                <a:custGeom>
                  <a:avLst/>
                  <a:gdLst/>
                  <a:ahLst/>
                  <a:cxnLst/>
                  <a:rect l="l" t="t" r="r" b="b"/>
                  <a:pathLst>
                    <a:path w="384" h="464" extrusionOk="0">
                      <a:moveTo>
                        <a:pt x="350" y="1"/>
                      </a:moveTo>
                      <a:cubicBezTo>
                        <a:pt x="339" y="1"/>
                        <a:pt x="328" y="7"/>
                        <a:pt x="325" y="20"/>
                      </a:cubicBezTo>
                      <a:cubicBezTo>
                        <a:pt x="278" y="184"/>
                        <a:pt x="169" y="326"/>
                        <a:pt x="26" y="415"/>
                      </a:cubicBezTo>
                      <a:cubicBezTo>
                        <a:pt x="1" y="427"/>
                        <a:pt x="5" y="463"/>
                        <a:pt x="32" y="463"/>
                      </a:cubicBezTo>
                      <a:cubicBezTo>
                        <a:pt x="35" y="463"/>
                        <a:pt x="37" y="463"/>
                        <a:pt x="40" y="463"/>
                      </a:cubicBezTo>
                      <a:lnTo>
                        <a:pt x="53" y="463"/>
                      </a:lnTo>
                      <a:cubicBezTo>
                        <a:pt x="210" y="367"/>
                        <a:pt x="332" y="211"/>
                        <a:pt x="380" y="34"/>
                      </a:cubicBezTo>
                      <a:cubicBezTo>
                        <a:pt x="384" y="14"/>
                        <a:pt x="366" y="1"/>
                        <a:pt x="3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49"/>
                <p:cNvSpPr/>
                <p:nvPr/>
              </p:nvSpPr>
              <p:spPr>
                <a:xfrm>
                  <a:off x="5516200" y="2401597"/>
                  <a:ext cx="36951" cy="18192"/>
                </a:xfrm>
                <a:custGeom>
                  <a:avLst/>
                  <a:gdLst/>
                  <a:ahLst/>
                  <a:cxnLst/>
                  <a:rect l="l" t="t" r="r" b="b"/>
                  <a:pathLst>
                    <a:path w="457" h="225" extrusionOk="0">
                      <a:moveTo>
                        <a:pt x="40" y="1"/>
                      </a:moveTo>
                      <a:cubicBezTo>
                        <a:pt x="33" y="1"/>
                        <a:pt x="26" y="2"/>
                        <a:pt x="21" y="5"/>
                      </a:cubicBezTo>
                      <a:cubicBezTo>
                        <a:pt x="7" y="12"/>
                        <a:pt x="0" y="26"/>
                        <a:pt x="7" y="39"/>
                      </a:cubicBezTo>
                      <a:cubicBezTo>
                        <a:pt x="27" y="87"/>
                        <a:pt x="61" y="121"/>
                        <a:pt x="95" y="155"/>
                      </a:cubicBezTo>
                      <a:cubicBezTo>
                        <a:pt x="155" y="203"/>
                        <a:pt x="230" y="224"/>
                        <a:pt x="312" y="224"/>
                      </a:cubicBezTo>
                      <a:cubicBezTo>
                        <a:pt x="324" y="224"/>
                        <a:pt x="335" y="224"/>
                        <a:pt x="347" y="223"/>
                      </a:cubicBezTo>
                      <a:lnTo>
                        <a:pt x="429" y="223"/>
                      </a:lnTo>
                      <a:cubicBezTo>
                        <a:pt x="442" y="223"/>
                        <a:pt x="456" y="209"/>
                        <a:pt x="456" y="196"/>
                      </a:cubicBezTo>
                      <a:cubicBezTo>
                        <a:pt x="456" y="175"/>
                        <a:pt x="442" y="169"/>
                        <a:pt x="429" y="169"/>
                      </a:cubicBezTo>
                      <a:cubicBezTo>
                        <a:pt x="405" y="172"/>
                        <a:pt x="380" y="173"/>
                        <a:pt x="356" y="173"/>
                      </a:cubicBezTo>
                      <a:cubicBezTo>
                        <a:pt x="277" y="173"/>
                        <a:pt x="199" y="156"/>
                        <a:pt x="136" y="114"/>
                      </a:cubicBezTo>
                      <a:cubicBezTo>
                        <a:pt x="102" y="87"/>
                        <a:pt x="75" y="53"/>
                        <a:pt x="61" y="12"/>
                      </a:cubicBezTo>
                      <a:cubicBezTo>
                        <a:pt x="57" y="4"/>
                        <a:pt x="49" y="1"/>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49"/>
                <p:cNvSpPr/>
                <p:nvPr/>
              </p:nvSpPr>
              <p:spPr>
                <a:xfrm>
                  <a:off x="5244447" y="2753478"/>
                  <a:ext cx="629941" cy="800950"/>
                </a:xfrm>
                <a:custGeom>
                  <a:avLst/>
                  <a:gdLst/>
                  <a:ahLst/>
                  <a:cxnLst/>
                  <a:rect l="l" t="t" r="r" b="b"/>
                  <a:pathLst>
                    <a:path w="7791" h="9906" extrusionOk="0">
                      <a:moveTo>
                        <a:pt x="1742" y="1"/>
                      </a:moveTo>
                      <a:lnTo>
                        <a:pt x="783" y="2851"/>
                      </a:lnTo>
                      <a:cubicBezTo>
                        <a:pt x="1123" y="4335"/>
                        <a:pt x="0" y="9022"/>
                        <a:pt x="402" y="9566"/>
                      </a:cubicBezTo>
                      <a:cubicBezTo>
                        <a:pt x="508" y="9703"/>
                        <a:pt x="921" y="9714"/>
                        <a:pt x="1525" y="9714"/>
                      </a:cubicBezTo>
                      <a:cubicBezTo>
                        <a:pt x="1637" y="9714"/>
                        <a:pt x="1756" y="9714"/>
                        <a:pt x="1881" y="9714"/>
                      </a:cubicBezTo>
                      <a:cubicBezTo>
                        <a:pt x="2119" y="9714"/>
                        <a:pt x="2378" y="9715"/>
                        <a:pt x="2654" y="9723"/>
                      </a:cubicBezTo>
                      <a:cubicBezTo>
                        <a:pt x="3345" y="9741"/>
                        <a:pt x="4203" y="9905"/>
                        <a:pt x="4895" y="9905"/>
                      </a:cubicBezTo>
                      <a:cubicBezTo>
                        <a:pt x="4966" y="9905"/>
                        <a:pt x="5036" y="9904"/>
                        <a:pt x="5103" y="9900"/>
                      </a:cubicBezTo>
                      <a:cubicBezTo>
                        <a:pt x="6069" y="9845"/>
                        <a:pt x="7164" y="9818"/>
                        <a:pt x="7328" y="9682"/>
                      </a:cubicBezTo>
                      <a:cubicBezTo>
                        <a:pt x="7790" y="9281"/>
                        <a:pt x="7028" y="3178"/>
                        <a:pt x="7028" y="3178"/>
                      </a:cubicBezTo>
                      <a:lnTo>
                        <a:pt x="5919" y="919"/>
                      </a:lnTo>
                      <a:lnTo>
                        <a:pt x="4987" y="708"/>
                      </a:lnTo>
                      <a:cubicBezTo>
                        <a:pt x="4629" y="893"/>
                        <a:pt x="4014" y="1078"/>
                        <a:pt x="3496" y="1078"/>
                      </a:cubicBezTo>
                      <a:cubicBezTo>
                        <a:pt x="3098" y="1078"/>
                        <a:pt x="2757" y="969"/>
                        <a:pt x="2633" y="667"/>
                      </a:cubicBezTo>
                      <a:lnTo>
                        <a:pt x="17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49"/>
                <p:cNvSpPr/>
                <p:nvPr/>
              </p:nvSpPr>
              <p:spPr>
                <a:xfrm>
                  <a:off x="5378100" y="2944781"/>
                  <a:ext cx="234399" cy="226717"/>
                </a:xfrm>
                <a:custGeom>
                  <a:avLst/>
                  <a:gdLst/>
                  <a:ahLst/>
                  <a:cxnLst/>
                  <a:rect l="l" t="t" r="r" b="b"/>
                  <a:pathLst>
                    <a:path w="2899" h="2804" extrusionOk="0">
                      <a:moveTo>
                        <a:pt x="1557" y="1"/>
                      </a:moveTo>
                      <a:cubicBezTo>
                        <a:pt x="1511" y="1"/>
                        <a:pt x="1464" y="19"/>
                        <a:pt x="1429" y="57"/>
                      </a:cubicBezTo>
                      <a:lnTo>
                        <a:pt x="960" y="567"/>
                      </a:lnTo>
                      <a:cubicBezTo>
                        <a:pt x="933" y="594"/>
                        <a:pt x="899" y="615"/>
                        <a:pt x="858" y="621"/>
                      </a:cubicBezTo>
                      <a:lnTo>
                        <a:pt x="177" y="751"/>
                      </a:lnTo>
                      <a:cubicBezTo>
                        <a:pt x="62" y="778"/>
                        <a:pt x="0" y="907"/>
                        <a:pt x="55" y="1016"/>
                      </a:cubicBezTo>
                      <a:lnTo>
                        <a:pt x="395" y="1622"/>
                      </a:lnTo>
                      <a:cubicBezTo>
                        <a:pt x="416" y="1649"/>
                        <a:pt x="422" y="1690"/>
                        <a:pt x="422" y="1730"/>
                      </a:cubicBezTo>
                      <a:lnTo>
                        <a:pt x="334" y="2418"/>
                      </a:lnTo>
                      <a:cubicBezTo>
                        <a:pt x="321" y="2523"/>
                        <a:pt x="405" y="2617"/>
                        <a:pt x="513" y="2617"/>
                      </a:cubicBezTo>
                      <a:cubicBezTo>
                        <a:pt x="524" y="2617"/>
                        <a:pt x="534" y="2617"/>
                        <a:pt x="545" y="2615"/>
                      </a:cubicBezTo>
                      <a:lnTo>
                        <a:pt x="1225" y="2479"/>
                      </a:lnTo>
                      <a:cubicBezTo>
                        <a:pt x="1237" y="2474"/>
                        <a:pt x="1250" y="2472"/>
                        <a:pt x="1263" y="2472"/>
                      </a:cubicBezTo>
                      <a:cubicBezTo>
                        <a:pt x="1287" y="2472"/>
                        <a:pt x="1312" y="2479"/>
                        <a:pt x="1334" y="2492"/>
                      </a:cubicBezTo>
                      <a:lnTo>
                        <a:pt x="1960" y="2785"/>
                      </a:lnTo>
                      <a:cubicBezTo>
                        <a:pt x="1986" y="2798"/>
                        <a:pt x="2013" y="2804"/>
                        <a:pt x="2040" y="2804"/>
                      </a:cubicBezTo>
                      <a:cubicBezTo>
                        <a:pt x="2127" y="2804"/>
                        <a:pt x="2208" y="2742"/>
                        <a:pt x="2218" y="2649"/>
                      </a:cubicBezTo>
                      <a:lnTo>
                        <a:pt x="2300" y="1955"/>
                      </a:lnTo>
                      <a:cubicBezTo>
                        <a:pt x="2300" y="1921"/>
                        <a:pt x="2321" y="1880"/>
                        <a:pt x="2341" y="1853"/>
                      </a:cubicBezTo>
                      <a:lnTo>
                        <a:pt x="2817" y="1349"/>
                      </a:lnTo>
                      <a:cubicBezTo>
                        <a:pt x="2899" y="1261"/>
                        <a:pt x="2872" y="1118"/>
                        <a:pt x="2763" y="1070"/>
                      </a:cubicBezTo>
                      <a:lnTo>
                        <a:pt x="2137" y="778"/>
                      </a:lnTo>
                      <a:cubicBezTo>
                        <a:pt x="2096" y="764"/>
                        <a:pt x="2069" y="737"/>
                        <a:pt x="2048" y="703"/>
                      </a:cubicBezTo>
                      <a:lnTo>
                        <a:pt x="1715" y="91"/>
                      </a:lnTo>
                      <a:cubicBezTo>
                        <a:pt x="1680" y="33"/>
                        <a:pt x="1619" y="1"/>
                        <a:pt x="15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49"/>
                <p:cNvSpPr/>
                <p:nvPr/>
              </p:nvSpPr>
              <p:spPr>
                <a:xfrm>
                  <a:off x="5723028" y="2827784"/>
                  <a:ext cx="343876" cy="703277"/>
                </a:xfrm>
                <a:custGeom>
                  <a:avLst/>
                  <a:gdLst/>
                  <a:ahLst/>
                  <a:cxnLst/>
                  <a:rect l="l" t="t" r="r" b="b"/>
                  <a:pathLst>
                    <a:path w="4253" h="8698" extrusionOk="0">
                      <a:moveTo>
                        <a:pt x="0" y="0"/>
                      </a:moveTo>
                      <a:lnTo>
                        <a:pt x="640" y="3341"/>
                      </a:lnTo>
                      <a:cubicBezTo>
                        <a:pt x="640" y="3341"/>
                        <a:pt x="2109" y="7246"/>
                        <a:pt x="2239" y="7498"/>
                      </a:cubicBezTo>
                      <a:cubicBezTo>
                        <a:pt x="2361" y="7709"/>
                        <a:pt x="2490" y="7913"/>
                        <a:pt x="2633" y="8103"/>
                      </a:cubicBezTo>
                      <a:cubicBezTo>
                        <a:pt x="2633" y="8103"/>
                        <a:pt x="2647" y="8566"/>
                        <a:pt x="2865" y="8695"/>
                      </a:cubicBezTo>
                      <a:cubicBezTo>
                        <a:pt x="2868" y="8697"/>
                        <a:pt x="2872" y="8698"/>
                        <a:pt x="2878" y="8698"/>
                      </a:cubicBezTo>
                      <a:cubicBezTo>
                        <a:pt x="3044" y="8698"/>
                        <a:pt x="4212" y="7915"/>
                        <a:pt x="4225" y="7770"/>
                      </a:cubicBezTo>
                      <a:cubicBezTo>
                        <a:pt x="4253" y="7498"/>
                        <a:pt x="4035" y="7232"/>
                        <a:pt x="4035" y="7232"/>
                      </a:cubicBezTo>
                      <a:cubicBezTo>
                        <a:pt x="4035" y="7232"/>
                        <a:pt x="3946" y="6804"/>
                        <a:pt x="3878" y="6627"/>
                      </a:cubicBezTo>
                      <a:cubicBezTo>
                        <a:pt x="3218" y="4865"/>
                        <a:pt x="1579" y="823"/>
                        <a:pt x="1191" y="531"/>
                      </a:cubicBezTo>
                      <a:cubicBezTo>
                        <a:pt x="776" y="211"/>
                        <a:pt x="0" y="0"/>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49"/>
                <p:cNvSpPr/>
                <p:nvPr/>
              </p:nvSpPr>
              <p:spPr>
                <a:xfrm>
                  <a:off x="4924908" y="2176012"/>
                  <a:ext cx="178932" cy="205129"/>
                </a:xfrm>
                <a:custGeom>
                  <a:avLst/>
                  <a:gdLst/>
                  <a:ahLst/>
                  <a:cxnLst/>
                  <a:rect l="l" t="t" r="r" b="b"/>
                  <a:pathLst>
                    <a:path w="2213" h="2537" extrusionOk="0">
                      <a:moveTo>
                        <a:pt x="873" y="0"/>
                      </a:moveTo>
                      <a:cubicBezTo>
                        <a:pt x="837" y="0"/>
                        <a:pt x="806" y="25"/>
                        <a:pt x="802" y="74"/>
                      </a:cubicBezTo>
                      <a:cubicBezTo>
                        <a:pt x="795" y="155"/>
                        <a:pt x="1027" y="754"/>
                        <a:pt x="993" y="768"/>
                      </a:cubicBezTo>
                      <a:cubicBezTo>
                        <a:pt x="984" y="773"/>
                        <a:pt x="977" y="775"/>
                        <a:pt x="970" y="775"/>
                      </a:cubicBezTo>
                      <a:cubicBezTo>
                        <a:pt x="948" y="775"/>
                        <a:pt x="932" y="750"/>
                        <a:pt x="911" y="693"/>
                      </a:cubicBezTo>
                      <a:cubicBezTo>
                        <a:pt x="877" y="618"/>
                        <a:pt x="625" y="115"/>
                        <a:pt x="550" y="53"/>
                      </a:cubicBezTo>
                      <a:cubicBezTo>
                        <a:pt x="529" y="37"/>
                        <a:pt x="509" y="29"/>
                        <a:pt x="491" y="29"/>
                      </a:cubicBezTo>
                      <a:cubicBezTo>
                        <a:pt x="459" y="29"/>
                        <a:pt x="434" y="55"/>
                        <a:pt x="421" y="94"/>
                      </a:cubicBezTo>
                      <a:cubicBezTo>
                        <a:pt x="408" y="155"/>
                        <a:pt x="687" y="849"/>
                        <a:pt x="700" y="883"/>
                      </a:cubicBezTo>
                      <a:cubicBezTo>
                        <a:pt x="704" y="909"/>
                        <a:pt x="701" y="926"/>
                        <a:pt x="691" y="926"/>
                      </a:cubicBezTo>
                      <a:cubicBezTo>
                        <a:pt x="685" y="926"/>
                        <a:pt x="676" y="919"/>
                        <a:pt x="666" y="904"/>
                      </a:cubicBezTo>
                      <a:cubicBezTo>
                        <a:pt x="632" y="856"/>
                        <a:pt x="346" y="394"/>
                        <a:pt x="258" y="339"/>
                      </a:cubicBezTo>
                      <a:cubicBezTo>
                        <a:pt x="231" y="322"/>
                        <a:pt x="206" y="315"/>
                        <a:pt x="186" y="315"/>
                      </a:cubicBezTo>
                      <a:cubicBezTo>
                        <a:pt x="139" y="315"/>
                        <a:pt x="112" y="355"/>
                        <a:pt x="122" y="421"/>
                      </a:cubicBezTo>
                      <a:cubicBezTo>
                        <a:pt x="142" y="523"/>
                        <a:pt x="503" y="1142"/>
                        <a:pt x="482" y="1169"/>
                      </a:cubicBezTo>
                      <a:cubicBezTo>
                        <a:pt x="478" y="1175"/>
                        <a:pt x="471" y="1178"/>
                        <a:pt x="461" y="1178"/>
                      </a:cubicBezTo>
                      <a:cubicBezTo>
                        <a:pt x="438" y="1178"/>
                        <a:pt x="404" y="1162"/>
                        <a:pt x="380" y="1128"/>
                      </a:cubicBezTo>
                      <a:cubicBezTo>
                        <a:pt x="340" y="1088"/>
                        <a:pt x="169" y="822"/>
                        <a:pt x="95" y="795"/>
                      </a:cubicBezTo>
                      <a:cubicBezTo>
                        <a:pt x="86" y="792"/>
                        <a:pt x="77" y="790"/>
                        <a:pt x="70" y="790"/>
                      </a:cubicBezTo>
                      <a:cubicBezTo>
                        <a:pt x="28" y="790"/>
                        <a:pt x="0" y="832"/>
                        <a:pt x="6" y="883"/>
                      </a:cubicBezTo>
                      <a:cubicBezTo>
                        <a:pt x="6" y="951"/>
                        <a:pt x="156" y="1264"/>
                        <a:pt x="326" y="1523"/>
                      </a:cubicBezTo>
                      <a:cubicBezTo>
                        <a:pt x="435" y="1713"/>
                        <a:pt x="578" y="1890"/>
                        <a:pt x="741" y="2040"/>
                      </a:cubicBezTo>
                      <a:cubicBezTo>
                        <a:pt x="877" y="2162"/>
                        <a:pt x="911" y="2380"/>
                        <a:pt x="938" y="2537"/>
                      </a:cubicBezTo>
                      <a:lnTo>
                        <a:pt x="1734" y="2271"/>
                      </a:lnTo>
                      <a:cubicBezTo>
                        <a:pt x="1700" y="2176"/>
                        <a:pt x="1687" y="2067"/>
                        <a:pt x="1700" y="1965"/>
                      </a:cubicBezTo>
                      <a:cubicBezTo>
                        <a:pt x="1734" y="1843"/>
                        <a:pt x="1836" y="1666"/>
                        <a:pt x="1925" y="1407"/>
                      </a:cubicBezTo>
                      <a:cubicBezTo>
                        <a:pt x="1979" y="1251"/>
                        <a:pt x="2027" y="1088"/>
                        <a:pt x="2068" y="924"/>
                      </a:cubicBezTo>
                      <a:cubicBezTo>
                        <a:pt x="2095" y="809"/>
                        <a:pt x="2129" y="700"/>
                        <a:pt x="2176" y="591"/>
                      </a:cubicBezTo>
                      <a:cubicBezTo>
                        <a:pt x="2213" y="500"/>
                        <a:pt x="2161" y="458"/>
                        <a:pt x="2101" y="458"/>
                      </a:cubicBezTo>
                      <a:cubicBezTo>
                        <a:pt x="2071" y="458"/>
                        <a:pt x="2038" y="468"/>
                        <a:pt x="2013" y="489"/>
                      </a:cubicBezTo>
                      <a:cubicBezTo>
                        <a:pt x="1918" y="577"/>
                        <a:pt x="1850" y="693"/>
                        <a:pt x="1816" y="815"/>
                      </a:cubicBezTo>
                      <a:cubicBezTo>
                        <a:pt x="1795" y="917"/>
                        <a:pt x="1700" y="1156"/>
                        <a:pt x="1625" y="1162"/>
                      </a:cubicBezTo>
                      <a:cubicBezTo>
                        <a:pt x="1625" y="1162"/>
                        <a:pt x="1624" y="1162"/>
                        <a:pt x="1623" y="1162"/>
                      </a:cubicBezTo>
                      <a:cubicBezTo>
                        <a:pt x="1540" y="1162"/>
                        <a:pt x="1359" y="848"/>
                        <a:pt x="1306" y="741"/>
                      </a:cubicBezTo>
                      <a:cubicBezTo>
                        <a:pt x="1251" y="632"/>
                        <a:pt x="1033" y="115"/>
                        <a:pt x="945" y="33"/>
                      </a:cubicBezTo>
                      <a:cubicBezTo>
                        <a:pt x="923" y="11"/>
                        <a:pt x="897" y="0"/>
                        <a:pt x="873" y="0"/>
                      </a:cubicBezTo>
                      <a:close/>
                    </a:path>
                  </a:pathLst>
                </a:custGeom>
                <a:solidFill>
                  <a:srgbClr val="904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49"/>
                <p:cNvSpPr/>
                <p:nvPr/>
              </p:nvSpPr>
              <p:spPr>
                <a:xfrm>
                  <a:off x="4951752" y="2328181"/>
                  <a:ext cx="433545" cy="818738"/>
                </a:xfrm>
                <a:custGeom>
                  <a:avLst/>
                  <a:gdLst/>
                  <a:ahLst/>
                  <a:cxnLst/>
                  <a:rect l="l" t="t" r="r" b="b"/>
                  <a:pathLst>
                    <a:path w="5362" h="10126" extrusionOk="0">
                      <a:moveTo>
                        <a:pt x="1490" y="1"/>
                      </a:moveTo>
                      <a:cubicBezTo>
                        <a:pt x="1132" y="1"/>
                        <a:pt x="180" y="355"/>
                        <a:pt x="96" y="505"/>
                      </a:cubicBezTo>
                      <a:cubicBezTo>
                        <a:pt x="1" y="668"/>
                        <a:pt x="300" y="1389"/>
                        <a:pt x="300" y="1389"/>
                      </a:cubicBezTo>
                      <a:cubicBezTo>
                        <a:pt x="259" y="1655"/>
                        <a:pt x="273" y="1927"/>
                        <a:pt x="320" y="2192"/>
                      </a:cubicBezTo>
                      <a:cubicBezTo>
                        <a:pt x="355" y="2362"/>
                        <a:pt x="1069" y="4703"/>
                        <a:pt x="1416" y="5165"/>
                      </a:cubicBezTo>
                      <a:cubicBezTo>
                        <a:pt x="1763" y="5628"/>
                        <a:pt x="3641" y="7431"/>
                        <a:pt x="4001" y="7880"/>
                      </a:cubicBezTo>
                      <a:cubicBezTo>
                        <a:pt x="4362" y="8329"/>
                        <a:pt x="4702" y="10125"/>
                        <a:pt x="4702" y="10125"/>
                      </a:cubicBezTo>
                      <a:lnTo>
                        <a:pt x="5362" y="5261"/>
                      </a:lnTo>
                      <a:lnTo>
                        <a:pt x="3416" y="3437"/>
                      </a:lnTo>
                      <a:cubicBezTo>
                        <a:pt x="3416" y="3437"/>
                        <a:pt x="2593" y="1859"/>
                        <a:pt x="2532" y="1723"/>
                      </a:cubicBezTo>
                      <a:cubicBezTo>
                        <a:pt x="2416" y="1471"/>
                        <a:pt x="2266" y="1233"/>
                        <a:pt x="2089" y="1022"/>
                      </a:cubicBezTo>
                      <a:cubicBezTo>
                        <a:pt x="2089" y="1022"/>
                        <a:pt x="1790" y="144"/>
                        <a:pt x="1600" y="22"/>
                      </a:cubicBezTo>
                      <a:cubicBezTo>
                        <a:pt x="1577" y="7"/>
                        <a:pt x="1539" y="1"/>
                        <a:pt x="149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49"/>
                <p:cNvSpPr/>
                <p:nvPr/>
              </p:nvSpPr>
              <p:spPr>
                <a:xfrm>
                  <a:off x="5454023" y="2804093"/>
                  <a:ext cx="212972" cy="60075"/>
                </a:xfrm>
                <a:custGeom>
                  <a:avLst/>
                  <a:gdLst/>
                  <a:ahLst/>
                  <a:cxnLst/>
                  <a:rect l="l" t="t" r="r" b="b"/>
                  <a:pathLst>
                    <a:path w="2634" h="743" extrusionOk="0">
                      <a:moveTo>
                        <a:pt x="41" y="1"/>
                      </a:moveTo>
                      <a:cubicBezTo>
                        <a:pt x="21" y="1"/>
                        <a:pt x="7" y="14"/>
                        <a:pt x="0" y="35"/>
                      </a:cubicBezTo>
                      <a:cubicBezTo>
                        <a:pt x="7" y="218"/>
                        <a:pt x="82" y="388"/>
                        <a:pt x="211" y="518"/>
                      </a:cubicBezTo>
                      <a:cubicBezTo>
                        <a:pt x="368" y="667"/>
                        <a:pt x="592" y="742"/>
                        <a:pt x="885" y="742"/>
                      </a:cubicBezTo>
                      <a:lnTo>
                        <a:pt x="953" y="742"/>
                      </a:lnTo>
                      <a:cubicBezTo>
                        <a:pt x="1953" y="708"/>
                        <a:pt x="2572" y="252"/>
                        <a:pt x="2599" y="232"/>
                      </a:cubicBezTo>
                      <a:cubicBezTo>
                        <a:pt x="2633" y="209"/>
                        <a:pt x="2607" y="164"/>
                        <a:pt x="2573" y="164"/>
                      </a:cubicBezTo>
                      <a:cubicBezTo>
                        <a:pt x="2566" y="164"/>
                        <a:pt x="2559" y="166"/>
                        <a:pt x="2552" y="171"/>
                      </a:cubicBezTo>
                      <a:cubicBezTo>
                        <a:pt x="2075" y="484"/>
                        <a:pt x="1518" y="654"/>
                        <a:pt x="946" y="667"/>
                      </a:cubicBezTo>
                      <a:cubicBezTo>
                        <a:pt x="932" y="668"/>
                        <a:pt x="919" y="668"/>
                        <a:pt x="906" y="668"/>
                      </a:cubicBezTo>
                      <a:cubicBezTo>
                        <a:pt x="626" y="668"/>
                        <a:pt x="415" y="600"/>
                        <a:pt x="266" y="463"/>
                      </a:cubicBezTo>
                      <a:cubicBezTo>
                        <a:pt x="157" y="348"/>
                        <a:pt x="89" y="198"/>
                        <a:pt x="82" y="35"/>
                      </a:cubicBezTo>
                      <a:cubicBezTo>
                        <a:pt x="82" y="14"/>
                        <a:pt x="62" y="1"/>
                        <a:pt x="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49"/>
                <p:cNvSpPr/>
                <p:nvPr/>
              </p:nvSpPr>
              <p:spPr>
                <a:xfrm>
                  <a:off x="4978757" y="2411785"/>
                  <a:ext cx="129530" cy="29916"/>
                </a:xfrm>
                <a:custGeom>
                  <a:avLst/>
                  <a:gdLst/>
                  <a:ahLst/>
                  <a:cxnLst/>
                  <a:rect l="l" t="t" r="r" b="b"/>
                  <a:pathLst>
                    <a:path w="1602" h="370" extrusionOk="0">
                      <a:moveTo>
                        <a:pt x="1550" y="0"/>
                      </a:moveTo>
                      <a:cubicBezTo>
                        <a:pt x="1546" y="0"/>
                        <a:pt x="1542" y="1"/>
                        <a:pt x="1538" y="2"/>
                      </a:cubicBezTo>
                      <a:cubicBezTo>
                        <a:pt x="830" y="179"/>
                        <a:pt x="55" y="294"/>
                        <a:pt x="48" y="294"/>
                      </a:cubicBezTo>
                      <a:cubicBezTo>
                        <a:pt x="0" y="301"/>
                        <a:pt x="7" y="369"/>
                        <a:pt x="55" y="369"/>
                      </a:cubicBezTo>
                      <a:lnTo>
                        <a:pt x="61" y="369"/>
                      </a:lnTo>
                      <a:cubicBezTo>
                        <a:pt x="68" y="369"/>
                        <a:pt x="851" y="253"/>
                        <a:pt x="1558" y="77"/>
                      </a:cubicBezTo>
                      <a:cubicBezTo>
                        <a:pt x="1602" y="64"/>
                        <a:pt x="1594" y="0"/>
                        <a:pt x="1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49"/>
                <p:cNvSpPr/>
                <p:nvPr/>
              </p:nvSpPr>
              <p:spPr>
                <a:xfrm>
                  <a:off x="5190517" y="2608748"/>
                  <a:ext cx="31291" cy="76085"/>
                </a:xfrm>
                <a:custGeom>
                  <a:avLst/>
                  <a:gdLst/>
                  <a:ahLst/>
                  <a:cxnLst/>
                  <a:rect l="l" t="t" r="r" b="b"/>
                  <a:pathLst>
                    <a:path w="387" h="941" extrusionOk="0">
                      <a:moveTo>
                        <a:pt x="334" y="1"/>
                      </a:moveTo>
                      <a:cubicBezTo>
                        <a:pt x="325" y="1"/>
                        <a:pt x="315" y="5"/>
                        <a:pt x="307" y="15"/>
                      </a:cubicBezTo>
                      <a:cubicBezTo>
                        <a:pt x="211" y="117"/>
                        <a:pt x="116" y="226"/>
                        <a:pt x="28" y="335"/>
                      </a:cubicBezTo>
                      <a:cubicBezTo>
                        <a:pt x="14" y="355"/>
                        <a:pt x="0" y="382"/>
                        <a:pt x="7" y="410"/>
                      </a:cubicBezTo>
                      <a:cubicBezTo>
                        <a:pt x="14" y="416"/>
                        <a:pt x="21" y="430"/>
                        <a:pt x="28" y="430"/>
                      </a:cubicBezTo>
                      <a:cubicBezTo>
                        <a:pt x="34" y="433"/>
                        <a:pt x="41" y="435"/>
                        <a:pt x="47" y="435"/>
                      </a:cubicBezTo>
                      <a:cubicBezTo>
                        <a:pt x="53" y="435"/>
                        <a:pt x="58" y="433"/>
                        <a:pt x="62" y="430"/>
                      </a:cubicBezTo>
                      <a:cubicBezTo>
                        <a:pt x="103" y="410"/>
                        <a:pt x="143" y="396"/>
                        <a:pt x="191" y="389"/>
                      </a:cubicBezTo>
                      <a:lnTo>
                        <a:pt x="191" y="389"/>
                      </a:lnTo>
                      <a:cubicBezTo>
                        <a:pt x="164" y="559"/>
                        <a:pt x="116" y="729"/>
                        <a:pt x="62" y="893"/>
                      </a:cubicBezTo>
                      <a:cubicBezTo>
                        <a:pt x="55" y="913"/>
                        <a:pt x="62" y="933"/>
                        <a:pt x="82" y="940"/>
                      </a:cubicBezTo>
                      <a:lnTo>
                        <a:pt x="96" y="940"/>
                      </a:lnTo>
                      <a:cubicBezTo>
                        <a:pt x="116" y="940"/>
                        <a:pt x="130" y="933"/>
                        <a:pt x="137" y="920"/>
                      </a:cubicBezTo>
                      <a:cubicBezTo>
                        <a:pt x="205" y="729"/>
                        <a:pt x="252" y="539"/>
                        <a:pt x="279" y="342"/>
                      </a:cubicBezTo>
                      <a:cubicBezTo>
                        <a:pt x="279" y="317"/>
                        <a:pt x="263" y="293"/>
                        <a:pt x="240" y="293"/>
                      </a:cubicBezTo>
                      <a:cubicBezTo>
                        <a:pt x="237" y="293"/>
                        <a:pt x="235" y="293"/>
                        <a:pt x="232" y="294"/>
                      </a:cubicBezTo>
                      <a:cubicBezTo>
                        <a:pt x="205" y="301"/>
                        <a:pt x="177" y="308"/>
                        <a:pt x="150" y="314"/>
                      </a:cubicBezTo>
                      <a:cubicBezTo>
                        <a:pt x="218" y="233"/>
                        <a:pt x="293" y="151"/>
                        <a:pt x="361" y="69"/>
                      </a:cubicBezTo>
                      <a:cubicBezTo>
                        <a:pt x="387" y="39"/>
                        <a:pt x="362" y="1"/>
                        <a:pt x="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49"/>
                <p:cNvSpPr/>
                <p:nvPr/>
              </p:nvSpPr>
              <p:spPr>
                <a:xfrm>
                  <a:off x="5247196" y="2871041"/>
                  <a:ext cx="40751" cy="105354"/>
                </a:xfrm>
                <a:custGeom>
                  <a:avLst/>
                  <a:gdLst/>
                  <a:ahLst/>
                  <a:cxnLst/>
                  <a:rect l="l" t="t" r="r" b="b"/>
                  <a:pathLst>
                    <a:path w="504" h="1303" extrusionOk="0">
                      <a:moveTo>
                        <a:pt x="49" y="0"/>
                      </a:moveTo>
                      <a:cubicBezTo>
                        <a:pt x="44" y="0"/>
                        <a:pt x="39" y="1"/>
                        <a:pt x="34" y="3"/>
                      </a:cubicBezTo>
                      <a:cubicBezTo>
                        <a:pt x="14" y="9"/>
                        <a:pt x="0" y="30"/>
                        <a:pt x="7" y="50"/>
                      </a:cubicBezTo>
                      <a:cubicBezTo>
                        <a:pt x="14" y="57"/>
                        <a:pt x="259" y="731"/>
                        <a:pt x="422" y="1275"/>
                      </a:cubicBezTo>
                      <a:cubicBezTo>
                        <a:pt x="429" y="1295"/>
                        <a:pt x="442" y="1302"/>
                        <a:pt x="463" y="1302"/>
                      </a:cubicBezTo>
                      <a:lnTo>
                        <a:pt x="470" y="1302"/>
                      </a:lnTo>
                      <a:cubicBezTo>
                        <a:pt x="490" y="1295"/>
                        <a:pt x="504" y="1275"/>
                        <a:pt x="497" y="1254"/>
                      </a:cubicBezTo>
                      <a:cubicBezTo>
                        <a:pt x="334" y="703"/>
                        <a:pt x="82" y="30"/>
                        <a:pt x="82" y="23"/>
                      </a:cubicBezTo>
                      <a:cubicBezTo>
                        <a:pt x="77" y="8"/>
                        <a:pt x="64" y="0"/>
                        <a:pt x="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49"/>
                <p:cNvSpPr/>
                <p:nvPr/>
              </p:nvSpPr>
              <p:spPr>
                <a:xfrm>
                  <a:off x="5940851" y="3419481"/>
                  <a:ext cx="79238" cy="61854"/>
                </a:xfrm>
                <a:custGeom>
                  <a:avLst/>
                  <a:gdLst/>
                  <a:ahLst/>
                  <a:cxnLst/>
                  <a:rect l="l" t="t" r="r" b="b"/>
                  <a:pathLst>
                    <a:path w="980" h="765" extrusionOk="0">
                      <a:moveTo>
                        <a:pt x="916" y="1"/>
                      </a:moveTo>
                      <a:cubicBezTo>
                        <a:pt x="910" y="1"/>
                        <a:pt x="904" y="3"/>
                        <a:pt x="899" y="10"/>
                      </a:cubicBezTo>
                      <a:lnTo>
                        <a:pt x="28" y="690"/>
                      </a:lnTo>
                      <a:cubicBezTo>
                        <a:pt x="1" y="710"/>
                        <a:pt x="14" y="765"/>
                        <a:pt x="55" y="765"/>
                      </a:cubicBezTo>
                      <a:cubicBezTo>
                        <a:pt x="62" y="758"/>
                        <a:pt x="69" y="758"/>
                        <a:pt x="75" y="751"/>
                      </a:cubicBezTo>
                      <a:lnTo>
                        <a:pt x="946" y="71"/>
                      </a:lnTo>
                      <a:cubicBezTo>
                        <a:pt x="980" y="54"/>
                        <a:pt x="945" y="1"/>
                        <a:pt x="9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49"/>
                <p:cNvSpPr/>
                <p:nvPr/>
              </p:nvSpPr>
              <p:spPr>
                <a:xfrm>
                  <a:off x="5745020" y="2855517"/>
                  <a:ext cx="94115" cy="407994"/>
                </a:xfrm>
                <a:custGeom>
                  <a:avLst/>
                  <a:gdLst/>
                  <a:ahLst/>
                  <a:cxnLst/>
                  <a:rect l="l" t="t" r="r" b="b"/>
                  <a:pathLst>
                    <a:path w="1164" h="5046" extrusionOk="0">
                      <a:moveTo>
                        <a:pt x="545" y="1"/>
                      </a:moveTo>
                      <a:cubicBezTo>
                        <a:pt x="535" y="1"/>
                        <a:pt x="524" y="4"/>
                        <a:pt x="518" y="11"/>
                      </a:cubicBezTo>
                      <a:cubicBezTo>
                        <a:pt x="198" y="392"/>
                        <a:pt x="14" y="868"/>
                        <a:pt x="7" y="1365"/>
                      </a:cubicBezTo>
                      <a:cubicBezTo>
                        <a:pt x="0" y="1896"/>
                        <a:pt x="286" y="2637"/>
                        <a:pt x="422" y="2991"/>
                      </a:cubicBezTo>
                      <a:cubicBezTo>
                        <a:pt x="456" y="3066"/>
                        <a:pt x="477" y="3127"/>
                        <a:pt x="484" y="3161"/>
                      </a:cubicBezTo>
                      <a:cubicBezTo>
                        <a:pt x="599" y="3542"/>
                        <a:pt x="1082" y="4998"/>
                        <a:pt x="1082" y="5018"/>
                      </a:cubicBezTo>
                      <a:cubicBezTo>
                        <a:pt x="1089" y="5032"/>
                        <a:pt x="1103" y="5046"/>
                        <a:pt x="1123" y="5046"/>
                      </a:cubicBezTo>
                      <a:lnTo>
                        <a:pt x="1130" y="5046"/>
                      </a:lnTo>
                      <a:cubicBezTo>
                        <a:pt x="1150" y="5039"/>
                        <a:pt x="1164" y="5018"/>
                        <a:pt x="1157" y="4998"/>
                      </a:cubicBezTo>
                      <a:cubicBezTo>
                        <a:pt x="1157" y="4984"/>
                        <a:pt x="681" y="3522"/>
                        <a:pt x="558" y="3141"/>
                      </a:cubicBezTo>
                      <a:cubicBezTo>
                        <a:pt x="552" y="3107"/>
                        <a:pt x="524" y="3045"/>
                        <a:pt x="497" y="2964"/>
                      </a:cubicBezTo>
                      <a:cubicBezTo>
                        <a:pt x="354" y="2610"/>
                        <a:pt x="75" y="1882"/>
                        <a:pt x="82" y="1372"/>
                      </a:cubicBezTo>
                      <a:cubicBezTo>
                        <a:pt x="96" y="889"/>
                        <a:pt x="266" y="433"/>
                        <a:pt x="572" y="65"/>
                      </a:cubicBezTo>
                      <a:cubicBezTo>
                        <a:pt x="586" y="52"/>
                        <a:pt x="586" y="25"/>
                        <a:pt x="572" y="11"/>
                      </a:cubicBezTo>
                      <a:cubicBezTo>
                        <a:pt x="565" y="4"/>
                        <a:pt x="555" y="1"/>
                        <a:pt x="5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49"/>
                <p:cNvSpPr/>
                <p:nvPr/>
              </p:nvSpPr>
              <p:spPr>
                <a:xfrm>
                  <a:off x="5298862" y="2778220"/>
                  <a:ext cx="121121" cy="282831"/>
                </a:xfrm>
                <a:custGeom>
                  <a:avLst/>
                  <a:gdLst/>
                  <a:ahLst/>
                  <a:cxnLst/>
                  <a:rect l="l" t="t" r="r" b="b"/>
                  <a:pathLst>
                    <a:path w="1498" h="3498" extrusionOk="0">
                      <a:moveTo>
                        <a:pt x="1450" y="1"/>
                      </a:moveTo>
                      <a:cubicBezTo>
                        <a:pt x="1314" y="28"/>
                        <a:pt x="1178" y="76"/>
                        <a:pt x="1062" y="151"/>
                      </a:cubicBezTo>
                      <a:cubicBezTo>
                        <a:pt x="770" y="321"/>
                        <a:pt x="552" y="586"/>
                        <a:pt x="429" y="899"/>
                      </a:cubicBezTo>
                      <a:cubicBezTo>
                        <a:pt x="1" y="1953"/>
                        <a:pt x="205" y="3450"/>
                        <a:pt x="205" y="3464"/>
                      </a:cubicBezTo>
                      <a:cubicBezTo>
                        <a:pt x="205" y="3484"/>
                        <a:pt x="218" y="3498"/>
                        <a:pt x="239" y="3498"/>
                      </a:cubicBezTo>
                      <a:lnTo>
                        <a:pt x="246" y="3498"/>
                      </a:lnTo>
                      <a:cubicBezTo>
                        <a:pt x="266" y="3498"/>
                        <a:pt x="287" y="3477"/>
                        <a:pt x="280" y="3450"/>
                      </a:cubicBezTo>
                      <a:cubicBezTo>
                        <a:pt x="280" y="3437"/>
                        <a:pt x="82" y="1967"/>
                        <a:pt x="504" y="926"/>
                      </a:cubicBezTo>
                      <a:cubicBezTo>
                        <a:pt x="804" y="178"/>
                        <a:pt x="1450" y="82"/>
                        <a:pt x="1457" y="82"/>
                      </a:cubicBezTo>
                      <a:cubicBezTo>
                        <a:pt x="1484" y="76"/>
                        <a:pt x="1498" y="62"/>
                        <a:pt x="1498" y="35"/>
                      </a:cubicBezTo>
                      <a:cubicBezTo>
                        <a:pt x="1491" y="14"/>
                        <a:pt x="1470" y="1"/>
                        <a:pt x="14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2" name="Google Shape;1862;p49"/>
              <p:cNvGrpSpPr/>
              <p:nvPr/>
            </p:nvGrpSpPr>
            <p:grpSpPr>
              <a:xfrm>
                <a:off x="4162364" y="2280234"/>
                <a:ext cx="883584" cy="2312615"/>
                <a:chOff x="4162364" y="2280234"/>
                <a:chExt cx="883584" cy="2312615"/>
              </a:xfrm>
            </p:grpSpPr>
            <p:sp>
              <p:nvSpPr>
                <p:cNvPr id="1863" name="Google Shape;1863;p49"/>
                <p:cNvSpPr/>
                <p:nvPr/>
              </p:nvSpPr>
              <p:spPr>
                <a:xfrm>
                  <a:off x="4267476" y="4402111"/>
                  <a:ext cx="102362" cy="131066"/>
                </a:xfrm>
                <a:custGeom>
                  <a:avLst/>
                  <a:gdLst/>
                  <a:ahLst/>
                  <a:cxnLst/>
                  <a:rect l="l" t="t" r="r" b="b"/>
                  <a:pathLst>
                    <a:path w="1266" h="1621" extrusionOk="0">
                      <a:moveTo>
                        <a:pt x="1266" y="1"/>
                      </a:moveTo>
                      <a:lnTo>
                        <a:pt x="170" y="232"/>
                      </a:lnTo>
                      <a:cubicBezTo>
                        <a:pt x="82" y="885"/>
                        <a:pt x="14" y="1334"/>
                        <a:pt x="0" y="1402"/>
                      </a:cubicBezTo>
                      <a:lnTo>
                        <a:pt x="1048" y="1620"/>
                      </a:lnTo>
                      <a:cubicBezTo>
                        <a:pt x="1055" y="1504"/>
                        <a:pt x="1095" y="613"/>
                        <a:pt x="1266"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49"/>
                <p:cNvSpPr/>
                <p:nvPr/>
              </p:nvSpPr>
              <p:spPr>
                <a:xfrm>
                  <a:off x="4658571" y="3777264"/>
                  <a:ext cx="170038" cy="740470"/>
                </a:xfrm>
                <a:custGeom>
                  <a:avLst/>
                  <a:gdLst/>
                  <a:ahLst/>
                  <a:cxnLst/>
                  <a:rect l="l" t="t" r="r" b="b"/>
                  <a:pathLst>
                    <a:path w="2103" h="9158" extrusionOk="0">
                      <a:moveTo>
                        <a:pt x="1987" y="0"/>
                      </a:moveTo>
                      <a:lnTo>
                        <a:pt x="1987" y="0"/>
                      </a:lnTo>
                      <a:cubicBezTo>
                        <a:pt x="1320" y="163"/>
                        <a:pt x="286" y="272"/>
                        <a:pt x="0" y="340"/>
                      </a:cubicBezTo>
                      <a:lnTo>
                        <a:pt x="654" y="9069"/>
                      </a:lnTo>
                      <a:lnTo>
                        <a:pt x="1647" y="9158"/>
                      </a:lnTo>
                      <a:cubicBezTo>
                        <a:pt x="1647" y="9158"/>
                        <a:pt x="2103" y="667"/>
                        <a:pt x="1987"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49"/>
                <p:cNvSpPr/>
                <p:nvPr/>
              </p:nvSpPr>
              <p:spPr>
                <a:xfrm>
                  <a:off x="4242168" y="3329974"/>
                  <a:ext cx="607383" cy="1116284"/>
                </a:xfrm>
                <a:custGeom>
                  <a:avLst/>
                  <a:gdLst/>
                  <a:ahLst/>
                  <a:cxnLst/>
                  <a:rect l="l" t="t" r="r" b="b"/>
                  <a:pathLst>
                    <a:path w="7512" h="13806" extrusionOk="0">
                      <a:moveTo>
                        <a:pt x="1592" y="1"/>
                      </a:moveTo>
                      <a:cubicBezTo>
                        <a:pt x="1592" y="1"/>
                        <a:pt x="1368" y="708"/>
                        <a:pt x="1279" y="1926"/>
                      </a:cubicBezTo>
                      <a:cubicBezTo>
                        <a:pt x="1204" y="3022"/>
                        <a:pt x="1164" y="4103"/>
                        <a:pt x="1027" y="5192"/>
                      </a:cubicBezTo>
                      <a:cubicBezTo>
                        <a:pt x="891" y="6328"/>
                        <a:pt x="701" y="7485"/>
                        <a:pt x="558" y="8607"/>
                      </a:cubicBezTo>
                      <a:cubicBezTo>
                        <a:pt x="429" y="9607"/>
                        <a:pt x="320" y="10614"/>
                        <a:pt x="231" y="11614"/>
                      </a:cubicBezTo>
                      <a:cubicBezTo>
                        <a:pt x="218" y="11757"/>
                        <a:pt x="49" y="13797"/>
                        <a:pt x="1" y="13805"/>
                      </a:cubicBezTo>
                      <a:lnTo>
                        <a:pt x="1" y="13805"/>
                      </a:lnTo>
                      <a:lnTo>
                        <a:pt x="1926" y="13771"/>
                      </a:lnTo>
                      <a:cubicBezTo>
                        <a:pt x="1973" y="13703"/>
                        <a:pt x="2007" y="13621"/>
                        <a:pt x="2034" y="13540"/>
                      </a:cubicBezTo>
                      <a:cubicBezTo>
                        <a:pt x="2068" y="13397"/>
                        <a:pt x="2089" y="13247"/>
                        <a:pt x="2123" y="13104"/>
                      </a:cubicBezTo>
                      <a:cubicBezTo>
                        <a:pt x="2218" y="12717"/>
                        <a:pt x="2313" y="12404"/>
                        <a:pt x="2415" y="12016"/>
                      </a:cubicBezTo>
                      <a:cubicBezTo>
                        <a:pt x="2470" y="11825"/>
                        <a:pt x="2524" y="11628"/>
                        <a:pt x="2585" y="11431"/>
                      </a:cubicBezTo>
                      <a:cubicBezTo>
                        <a:pt x="2647" y="11240"/>
                        <a:pt x="2681" y="11050"/>
                        <a:pt x="2728" y="10859"/>
                      </a:cubicBezTo>
                      <a:cubicBezTo>
                        <a:pt x="2756" y="10757"/>
                        <a:pt x="2796" y="10655"/>
                        <a:pt x="2830" y="10553"/>
                      </a:cubicBezTo>
                      <a:cubicBezTo>
                        <a:pt x="3116" y="9764"/>
                        <a:pt x="3232" y="8934"/>
                        <a:pt x="3368" y="8111"/>
                      </a:cubicBezTo>
                      <a:cubicBezTo>
                        <a:pt x="3402" y="7913"/>
                        <a:pt x="3436" y="7716"/>
                        <a:pt x="3484" y="7519"/>
                      </a:cubicBezTo>
                      <a:cubicBezTo>
                        <a:pt x="3572" y="7131"/>
                        <a:pt x="3722" y="6750"/>
                        <a:pt x="3837" y="6376"/>
                      </a:cubicBezTo>
                      <a:cubicBezTo>
                        <a:pt x="3899" y="6178"/>
                        <a:pt x="3960" y="6036"/>
                        <a:pt x="4035" y="5852"/>
                      </a:cubicBezTo>
                      <a:cubicBezTo>
                        <a:pt x="4082" y="5718"/>
                        <a:pt x="4438" y="5030"/>
                        <a:pt x="4443" y="4866"/>
                      </a:cubicBezTo>
                      <a:lnTo>
                        <a:pt x="4443" y="4866"/>
                      </a:lnTo>
                      <a:cubicBezTo>
                        <a:pt x="4444" y="4911"/>
                        <a:pt x="4450" y="4956"/>
                        <a:pt x="4456" y="5001"/>
                      </a:cubicBezTo>
                      <a:cubicBezTo>
                        <a:pt x="4524" y="5600"/>
                        <a:pt x="4524" y="6192"/>
                        <a:pt x="4627" y="6784"/>
                      </a:cubicBezTo>
                      <a:cubicBezTo>
                        <a:pt x="4661" y="6961"/>
                        <a:pt x="4688" y="7138"/>
                        <a:pt x="4695" y="7315"/>
                      </a:cubicBezTo>
                      <a:cubicBezTo>
                        <a:pt x="4701" y="7464"/>
                        <a:pt x="4688" y="7614"/>
                        <a:pt x="4695" y="7764"/>
                      </a:cubicBezTo>
                      <a:cubicBezTo>
                        <a:pt x="4708" y="7879"/>
                        <a:pt x="4729" y="7988"/>
                        <a:pt x="4756" y="8097"/>
                      </a:cubicBezTo>
                      <a:cubicBezTo>
                        <a:pt x="4831" y="8390"/>
                        <a:pt x="4878" y="8682"/>
                        <a:pt x="4892" y="8981"/>
                      </a:cubicBezTo>
                      <a:cubicBezTo>
                        <a:pt x="4892" y="9226"/>
                        <a:pt x="4980" y="9444"/>
                        <a:pt x="5021" y="9689"/>
                      </a:cubicBezTo>
                      <a:cubicBezTo>
                        <a:pt x="5069" y="9968"/>
                        <a:pt x="5096" y="10247"/>
                        <a:pt x="5110" y="10526"/>
                      </a:cubicBezTo>
                      <a:cubicBezTo>
                        <a:pt x="5123" y="10825"/>
                        <a:pt x="5116" y="11125"/>
                        <a:pt x="5137" y="11417"/>
                      </a:cubicBezTo>
                      <a:cubicBezTo>
                        <a:pt x="5164" y="11785"/>
                        <a:pt x="5212" y="12159"/>
                        <a:pt x="5280" y="12519"/>
                      </a:cubicBezTo>
                      <a:cubicBezTo>
                        <a:pt x="5293" y="12608"/>
                        <a:pt x="5463" y="13785"/>
                        <a:pt x="5436" y="13785"/>
                      </a:cubicBezTo>
                      <a:lnTo>
                        <a:pt x="7089" y="13805"/>
                      </a:lnTo>
                      <a:cubicBezTo>
                        <a:pt x="7151" y="13805"/>
                        <a:pt x="7178" y="10778"/>
                        <a:pt x="7178" y="10505"/>
                      </a:cubicBezTo>
                      <a:cubicBezTo>
                        <a:pt x="7185" y="9900"/>
                        <a:pt x="7273" y="9315"/>
                        <a:pt x="7314" y="8716"/>
                      </a:cubicBezTo>
                      <a:cubicBezTo>
                        <a:pt x="7334" y="8396"/>
                        <a:pt x="7341" y="8077"/>
                        <a:pt x="7348" y="7757"/>
                      </a:cubicBezTo>
                      <a:cubicBezTo>
                        <a:pt x="7348" y="7457"/>
                        <a:pt x="7294" y="7124"/>
                        <a:pt x="7334" y="6825"/>
                      </a:cubicBezTo>
                      <a:cubicBezTo>
                        <a:pt x="7416" y="6240"/>
                        <a:pt x="7409" y="5641"/>
                        <a:pt x="7423" y="5056"/>
                      </a:cubicBezTo>
                      <a:cubicBezTo>
                        <a:pt x="7450" y="4205"/>
                        <a:pt x="7511" y="3341"/>
                        <a:pt x="7443" y="2491"/>
                      </a:cubicBezTo>
                      <a:cubicBezTo>
                        <a:pt x="7321" y="1144"/>
                        <a:pt x="7219" y="144"/>
                        <a:pt x="7219" y="144"/>
                      </a:cubicBezTo>
                      <a:lnTo>
                        <a:pt x="1592" y="1"/>
                      </a:lnTo>
                      <a:close/>
                      <a:moveTo>
                        <a:pt x="1" y="13805"/>
                      </a:moveTo>
                      <a:lnTo>
                        <a:pt x="0" y="13805"/>
                      </a:lnTo>
                      <a:cubicBezTo>
                        <a:pt x="0" y="13805"/>
                        <a:pt x="0" y="13805"/>
                        <a:pt x="0" y="13805"/>
                      </a:cubicBezTo>
                      <a:cubicBezTo>
                        <a:pt x="0" y="13805"/>
                        <a:pt x="1" y="13805"/>
                        <a:pt x="1" y="13805"/>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49"/>
                <p:cNvSpPr/>
                <p:nvPr/>
              </p:nvSpPr>
              <p:spPr>
                <a:xfrm>
                  <a:off x="4351080" y="4023306"/>
                  <a:ext cx="155727" cy="179822"/>
                </a:xfrm>
                <a:custGeom>
                  <a:avLst/>
                  <a:gdLst/>
                  <a:ahLst/>
                  <a:cxnLst/>
                  <a:rect l="l" t="t" r="r" b="b"/>
                  <a:pathLst>
                    <a:path w="1926" h="2224" extrusionOk="0">
                      <a:moveTo>
                        <a:pt x="1882" y="0"/>
                      </a:moveTo>
                      <a:cubicBezTo>
                        <a:pt x="1871" y="0"/>
                        <a:pt x="1859" y="6"/>
                        <a:pt x="1851" y="19"/>
                      </a:cubicBezTo>
                      <a:lnTo>
                        <a:pt x="1381" y="815"/>
                      </a:lnTo>
                      <a:cubicBezTo>
                        <a:pt x="1232" y="1100"/>
                        <a:pt x="1048" y="1373"/>
                        <a:pt x="837" y="1624"/>
                      </a:cubicBezTo>
                      <a:cubicBezTo>
                        <a:pt x="626" y="1862"/>
                        <a:pt x="41" y="2155"/>
                        <a:pt x="34" y="2155"/>
                      </a:cubicBezTo>
                      <a:cubicBezTo>
                        <a:pt x="0" y="2169"/>
                        <a:pt x="14" y="2223"/>
                        <a:pt x="55" y="2223"/>
                      </a:cubicBezTo>
                      <a:cubicBezTo>
                        <a:pt x="61" y="2223"/>
                        <a:pt x="61" y="2223"/>
                        <a:pt x="68" y="2216"/>
                      </a:cubicBezTo>
                      <a:cubicBezTo>
                        <a:pt x="95" y="2209"/>
                        <a:pt x="674" y="1924"/>
                        <a:pt x="891" y="1679"/>
                      </a:cubicBezTo>
                      <a:cubicBezTo>
                        <a:pt x="1102" y="1420"/>
                        <a:pt x="1293" y="1148"/>
                        <a:pt x="1449" y="856"/>
                      </a:cubicBezTo>
                      <a:lnTo>
                        <a:pt x="1912" y="53"/>
                      </a:lnTo>
                      <a:cubicBezTo>
                        <a:pt x="1926" y="25"/>
                        <a:pt x="1905" y="0"/>
                        <a:pt x="18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49"/>
                <p:cNvSpPr/>
                <p:nvPr/>
              </p:nvSpPr>
              <p:spPr>
                <a:xfrm>
                  <a:off x="4785676" y="3935255"/>
                  <a:ext cx="38568" cy="198499"/>
                </a:xfrm>
                <a:custGeom>
                  <a:avLst/>
                  <a:gdLst/>
                  <a:ahLst/>
                  <a:cxnLst/>
                  <a:rect l="l" t="t" r="r" b="b"/>
                  <a:pathLst>
                    <a:path w="477" h="2455" extrusionOk="0">
                      <a:moveTo>
                        <a:pt x="42" y="0"/>
                      </a:moveTo>
                      <a:cubicBezTo>
                        <a:pt x="22" y="0"/>
                        <a:pt x="0" y="14"/>
                        <a:pt x="0" y="40"/>
                      </a:cubicBezTo>
                      <a:cubicBezTo>
                        <a:pt x="41" y="352"/>
                        <a:pt x="102" y="659"/>
                        <a:pt x="177" y="958"/>
                      </a:cubicBezTo>
                      <a:cubicBezTo>
                        <a:pt x="286" y="1434"/>
                        <a:pt x="401" y="1924"/>
                        <a:pt x="361" y="2414"/>
                      </a:cubicBezTo>
                      <a:cubicBezTo>
                        <a:pt x="361" y="2434"/>
                        <a:pt x="374" y="2448"/>
                        <a:pt x="395" y="2455"/>
                      </a:cubicBezTo>
                      <a:cubicBezTo>
                        <a:pt x="415" y="2448"/>
                        <a:pt x="435" y="2434"/>
                        <a:pt x="435" y="2414"/>
                      </a:cubicBezTo>
                      <a:cubicBezTo>
                        <a:pt x="476" y="1917"/>
                        <a:pt x="361" y="1421"/>
                        <a:pt x="252" y="944"/>
                      </a:cubicBezTo>
                      <a:cubicBezTo>
                        <a:pt x="177" y="645"/>
                        <a:pt x="116" y="339"/>
                        <a:pt x="82" y="33"/>
                      </a:cubicBezTo>
                      <a:cubicBezTo>
                        <a:pt x="79" y="11"/>
                        <a:pt x="61" y="0"/>
                        <a:pt x="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49"/>
                <p:cNvSpPr/>
                <p:nvPr/>
              </p:nvSpPr>
              <p:spPr>
                <a:xfrm>
                  <a:off x="4600841" y="3497101"/>
                  <a:ext cx="52313" cy="172383"/>
                </a:xfrm>
                <a:custGeom>
                  <a:avLst/>
                  <a:gdLst/>
                  <a:ahLst/>
                  <a:cxnLst/>
                  <a:rect l="l" t="t" r="r" b="b"/>
                  <a:pathLst>
                    <a:path w="647" h="2132" extrusionOk="0">
                      <a:moveTo>
                        <a:pt x="609" y="0"/>
                      </a:moveTo>
                      <a:cubicBezTo>
                        <a:pt x="590" y="0"/>
                        <a:pt x="572" y="12"/>
                        <a:pt x="572" y="36"/>
                      </a:cubicBezTo>
                      <a:cubicBezTo>
                        <a:pt x="565" y="165"/>
                        <a:pt x="558" y="308"/>
                        <a:pt x="551" y="458"/>
                      </a:cubicBezTo>
                      <a:cubicBezTo>
                        <a:pt x="538" y="798"/>
                        <a:pt x="517" y="1186"/>
                        <a:pt x="483" y="1485"/>
                      </a:cubicBezTo>
                      <a:lnTo>
                        <a:pt x="483" y="1506"/>
                      </a:lnTo>
                      <a:cubicBezTo>
                        <a:pt x="463" y="1696"/>
                        <a:pt x="422" y="2050"/>
                        <a:pt x="82" y="2057"/>
                      </a:cubicBezTo>
                      <a:cubicBezTo>
                        <a:pt x="116" y="1342"/>
                        <a:pt x="177" y="77"/>
                        <a:pt x="177" y="63"/>
                      </a:cubicBezTo>
                      <a:cubicBezTo>
                        <a:pt x="174" y="39"/>
                        <a:pt x="153" y="28"/>
                        <a:pt x="134" y="28"/>
                      </a:cubicBezTo>
                      <a:cubicBezTo>
                        <a:pt x="116" y="28"/>
                        <a:pt x="99" y="39"/>
                        <a:pt x="102" y="63"/>
                      </a:cubicBezTo>
                      <a:cubicBezTo>
                        <a:pt x="95" y="77"/>
                        <a:pt x="41" y="1390"/>
                        <a:pt x="0" y="2098"/>
                      </a:cubicBezTo>
                      <a:cubicBezTo>
                        <a:pt x="0" y="2104"/>
                        <a:pt x="7" y="2111"/>
                        <a:pt x="14" y="2125"/>
                      </a:cubicBezTo>
                      <a:cubicBezTo>
                        <a:pt x="20" y="2132"/>
                        <a:pt x="27" y="2132"/>
                        <a:pt x="41" y="2132"/>
                      </a:cubicBezTo>
                      <a:lnTo>
                        <a:pt x="68" y="2132"/>
                      </a:lnTo>
                      <a:cubicBezTo>
                        <a:pt x="483" y="2132"/>
                        <a:pt x="538" y="1703"/>
                        <a:pt x="558" y="1512"/>
                      </a:cubicBezTo>
                      <a:lnTo>
                        <a:pt x="558" y="1485"/>
                      </a:lnTo>
                      <a:cubicBezTo>
                        <a:pt x="592" y="1186"/>
                        <a:pt x="612" y="798"/>
                        <a:pt x="626" y="458"/>
                      </a:cubicBezTo>
                      <a:cubicBezTo>
                        <a:pt x="633" y="308"/>
                        <a:pt x="640" y="165"/>
                        <a:pt x="646" y="36"/>
                      </a:cubicBezTo>
                      <a:cubicBezTo>
                        <a:pt x="646" y="12"/>
                        <a:pt x="628" y="0"/>
                        <a:pt x="6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49"/>
                <p:cNvSpPr/>
                <p:nvPr/>
              </p:nvSpPr>
              <p:spPr>
                <a:xfrm>
                  <a:off x="4598577" y="3663339"/>
                  <a:ext cx="8894" cy="55628"/>
                </a:xfrm>
                <a:custGeom>
                  <a:avLst/>
                  <a:gdLst/>
                  <a:ahLst/>
                  <a:cxnLst/>
                  <a:rect l="l" t="t" r="r" b="b"/>
                  <a:pathLst>
                    <a:path w="110" h="688" extrusionOk="0">
                      <a:moveTo>
                        <a:pt x="69" y="1"/>
                      </a:moveTo>
                      <a:cubicBezTo>
                        <a:pt x="48" y="1"/>
                        <a:pt x="35" y="14"/>
                        <a:pt x="28" y="35"/>
                      </a:cubicBezTo>
                      <a:lnTo>
                        <a:pt x="1" y="647"/>
                      </a:lnTo>
                      <a:cubicBezTo>
                        <a:pt x="1" y="667"/>
                        <a:pt x="14" y="688"/>
                        <a:pt x="35" y="688"/>
                      </a:cubicBezTo>
                      <a:cubicBezTo>
                        <a:pt x="55" y="688"/>
                        <a:pt x="76" y="674"/>
                        <a:pt x="76" y="654"/>
                      </a:cubicBezTo>
                      <a:lnTo>
                        <a:pt x="103" y="42"/>
                      </a:lnTo>
                      <a:cubicBezTo>
                        <a:pt x="110" y="21"/>
                        <a:pt x="89" y="1"/>
                        <a:pt x="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49"/>
                <p:cNvSpPr/>
                <p:nvPr/>
              </p:nvSpPr>
              <p:spPr>
                <a:xfrm>
                  <a:off x="4698190" y="4481673"/>
                  <a:ext cx="200278" cy="111176"/>
                </a:xfrm>
                <a:custGeom>
                  <a:avLst/>
                  <a:gdLst/>
                  <a:ahLst/>
                  <a:cxnLst/>
                  <a:rect l="l" t="t" r="r" b="b"/>
                  <a:pathLst>
                    <a:path w="2477" h="1375" extrusionOk="0">
                      <a:moveTo>
                        <a:pt x="687" y="1"/>
                      </a:moveTo>
                      <a:cubicBezTo>
                        <a:pt x="485" y="1"/>
                        <a:pt x="287" y="33"/>
                        <a:pt x="232" y="92"/>
                      </a:cubicBezTo>
                      <a:cubicBezTo>
                        <a:pt x="164" y="167"/>
                        <a:pt x="116" y="255"/>
                        <a:pt x="82" y="350"/>
                      </a:cubicBezTo>
                      <a:cubicBezTo>
                        <a:pt x="48" y="534"/>
                        <a:pt x="27" y="731"/>
                        <a:pt x="27" y="922"/>
                      </a:cubicBezTo>
                      <a:cubicBezTo>
                        <a:pt x="21" y="1031"/>
                        <a:pt x="0" y="1235"/>
                        <a:pt x="150" y="1269"/>
                      </a:cubicBezTo>
                      <a:cubicBezTo>
                        <a:pt x="524" y="1317"/>
                        <a:pt x="898" y="1344"/>
                        <a:pt x="1279" y="1357"/>
                      </a:cubicBezTo>
                      <a:cubicBezTo>
                        <a:pt x="1567" y="1357"/>
                        <a:pt x="1821" y="1374"/>
                        <a:pt x="2014" y="1374"/>
                      </a:cubicBezTo>
                      <a:cubicBezTo>
                        <a:pt x="2184" y="1374"/>
                        <a:pt x="2307" y="1361"/>
                        <a:pt x="2361" y="1310"/>
                      </a:cubicBezTo>
                      <a:cubicBezTo>
                        <a:pt x="2477" y="1208"/>
                        <a:pt x="2470" y="970"/>
                        <a:pt x="2293" y="799"/>
                      </a:cubicBezTo>
                      <a:cubicBezTo>
                        <a:pt x="2116" y="636"/>
                        <a:pt x="1688" y="486"/>
                        <a:pt x="1572" y="412"/>
                      </a:cubicBezTo>
                      <a:cubicBezTo>
                        <a:pt x="1422" y="323"/>
                        <a:pt x="1286" y="214"/>
                        <a:pt x="1157" y="99"/>
                      </a:cubicBezTo>
                      <a:cubicBezTo>
                        <a:pt x="1083" y="32"/>
                        <a:pt x="883" y="1"/>
                        <a:pt x="68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49"/>
                <p:cNvSpPr/>
                <p:nvPr/>
              </p:nvSpPr>
              <p:spPr>
                <a:xfrm>
                  <a:off x="4761985" y="3492250"/>
                  <a:ext cx="79319" cy="99128"/>
                </a:xfrm>
                <a:custGeom>
                  <a:avLst/>
                  <a:gdLst/>
                  <a:ahLst/>
                  <a:cxnLst/>
                  <a:rect l="l" t="t" r="r" b="b"/>
                  <a:pathLst>
                    <a:path w="981" h="1226" extrusionOk="0">
                      <a:moveTo>
                        <a:pt x="35" y="1"/>
                      </a:moveTo>
                      <a:cubicBezTo>
                        <a:pt x="14" y="8"/>
                        <a:pt x="0" y="28"/>
                        <a:pt x="7" y="48"/>
                      </a:cubicBezTo>
                      <a:cubicBezTo>
                        <a:pt x="7" y="69"/>
                        <a:pt x="130" y="661"/>
                        <a:pt x="912" y="1219"/>
                      </a:cubicBezTo>
                      <a:cubicBezTo>
                        <a:pt x="919" y="1219"/>
                        <a:pt x="926" y="1225"/>
                        <a:pt x="939" y="1225"/>
                      </a:cubicBezTo>
                      <a:cubicBezTo>
                        <a:pt x="946" y="1225"/>
                        <a:pt x="960" y="1219"/>
                        <a:pt x="967" y="1205"/>
                      </a:cubicBezTo>
                      <a:cubicBezTo>
                        <a:pt x="980" y="1191"/>
                        <a:pt x="973" y="1164"/>
                        <a:pt x="960" y="1157"/>
                      </a:cubicBezTo>
                      <a:cubicBezTo>
                        <a:pt x="205" y="620"/>
                        <a:pt x="75" y="35"/>
                        <a:pt x="75" y="35"/>
                      </a:cubicBezTo>
                      <a:cubicBezTo>
                        <a:pt x="75" y="14"/>
                        <a:pt x="55"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49"/>
                <p:cNvSpPr/>
                <p:nvPr/>
              </p:nvSpPr>
              <p:spPr>
                <a:xfrm>
                  <a:off x="4228908" y="4386911"/>
                  <a:ext cx="189928" cy="74548"/>
                </a:xfrm>
                <a:custGeom>
                  <a:avLst/>
                  <a:gdLst/>
                  <a:ahLst/>
                  <a:cxnLst/>
                  <a:rect l="l" t="t" r="r" b="b"/>
                  <a:pathLst>
                    <a:path w="2349" h="922" extrusionOk="0">
                      <a:moveTo>
                        <a:pt x="274" y="1"/>
                      </a:moveTo>
                      <a:cubicBezTo>
                        <a:pt x="201" y="1"/>
                        <a:pt x="138" y="17"/>
                        <a:pt x="103" y="80"/>
                      </a:cubicBezTo>
                      <a:cubicBezTo>
                        <a:pt x="35" y="203"/>
                        <a:pt x="35" y="461"/>
                        <a:pt x="8" y="611"/>
                      </a:cubicBezTo>
                      <a:cubicBezTo>
                        <a:pt x="1" y="645"/>
                        <a:pt x="1" y="679"/>
                        <a:pt x="1" y="713"/>
                      </a:cubicBezTo>
                      <a:cubicBezTo>
                        <a:pt x="28" y="822"/>
                        <a:pt x="164" y="849"/>
                        <a:pt x="280" y="862"/>
                      </a:cubicBezTo>
                      <a:lnTo>
                        <a:pt x="1151" y="917"/>
                      </a:lnTo>
                      <a:cubicBezTo>
                        <a:pt x="1196" y="920"/>
                        <a:pt x="1241" y="921"/>
                        <a:pt x="1286" y="921"/>
                      </a:cubicBezTo>
                      <a:cubicBezTo>
                        <a:pt x="1524" y="921"/>
                        <a:pt x="1759" y="883"/>
                        <a:pt x="1994" y="883"/>
                      </a:cubicBezTo>
                      <a:cubicBezTo>
                        <a:pt x="2028" y="883"/>
                        <a:pt x="2062" y="883"/>
                        <a:pt x="2096" y="869"/>
                      </a:cubicBezTo>
                      <a:cubicBezTo>
                        <a:pt x="2178" y="835"/>
                        <a:pt x="2192" y="767"/>
                        <a:pt x="2205" y="692"/>
                      </a:cubicBezTo>
                      <a:cubicBezTo>
                        <a:pt x="2226" y="611"/>
                        <a:pt x="2253" y="536"/>
                        <a:pt x="2287" y="461"/>
                      </a:cubicBezTo>
                      <a:cubicBezTo>
                        <a:pt x="2334" y="366"/>
                        <a:pt x="2348" y="250"/>
                        <a:pt x="2314" y="148"/>
                      </a:cubicBezTo>
                      <a:cubicBezTo>
                        <a:pt x="2307" y="134"/>
                        <a:pt x="2300" y="128"/>
                        <a:pt x="2294" y="114"/>
                      </a:cubicBezTo>
                      <a:cubicBezTo>
                        <a:pt x="2273" y="100"/>
                        <a:pt x="2253" y="100"/>
                        <a:pt x="2239" y="94"/>
                      </a:cubicBezTo>
                      <a:cubicBezTo>
                        <a:pt x="1953" y="46"/>
                        <a:pt x="1668" y="60"/>
                        <a:pt x="1382" y="53"/>
                      </a:cubicBezTo>
                      <a:lnTo>
                        <a:pt x="484" y="19"/>
                      </a:lnTo>
                      <a:cubicBezTo>
                        <a:pt x="418" y="16"/>
                        <a:pt x="342" y="1"/>
                        <a:pt x="27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49"/>
                <p:cNvSpPr/>
                <p:nvPr/>
              </p:nvSpPr>
              <p:spPr>
                <a:xfrm>
                  <a:off x="4327389" y="4421921"/>
                  <a:ext cx="77136" cy="7277"/>
                </a:xfrm>
                <a:custGeom>
                  <a:avLst/>
                  <a:gdLst/>
                  <a:ahLst/>
                  <a:cxnLst/>
                  <a:rect l="l" t="t" r="r" b="b"/>
                  <a:pathLst>
                    <a:path w="954" h="90" extrusionOk="0">
                      <a:moveTo>
                        <a:pt x="919" y="1"/>
                      </a:moveTo>
                      <a:lnTo>
                        <a:pt x="28" y="28"/>
                      </a:lnTo>
                      <a:cubicBezTo>
                        <a:pt x="14" y="28"/>
                        <a:pt x="1" y="42"/>
                        <a:pt x="1" y="62"/>
                      </a:cubicBezTo>
                      <a:cubicBezTo>
                        <a:pt x="1" y="76"/>
                        <a:pt x="14" y="89"/>
                        <a:pt x="28" y="89"/>
                      </a:cubicBezTo>
                      <a:lnTo>
                        <a:pt x="35" y="89"/>
                      </a:lnTo>
                      <a:lnTo>
                        <a:pt x="926" y="62"/>
                      </a:lnTo>
                      <a:cubicBezTo>
                        <a:pt x="940" y="62"/>
                        <a:pt x="953" y="48"/>
                        <a:pt x="953" y="35"/>
                      </a:cubicBezTo>
                      <a:cubicBezTo>
                        <a:pt x="953" y="14"/>
                        <a:pt x="940" y="1"/>
                        <a:pt x="9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49"/>
                <p:cNvSpPr/>
                <p:nvPr/>
              </p:nvSpPr>
              <p:spPr>
                <a:xfrm>
                  <a:off x="4671751" y="4398311"/>
                  <a:ext cx="160740" cy="65735"/>
                </a:xfrm>
                <a:custGeom>
                  <a:avLst/>
                  <a:gdLst/>
                  <a:ahLst/>
                  <a:cxnLst/>
                  <a:rect l="l" t="t" r="r" b="b"/>
                  <a:pathLst>
                    <a:path w="1988" h="813" extrusionOk="0">
                      <a:moveTo>
                        <a:pt x="283" y="0"/>
                      </a:moveTo>
                      <a:cubicBezTo>
                        <a:pt x="178" y="0"/>
                        <a:pt x="79" y="17"/>
                        <a:pt x="42" y="82"/>
                      </a:cubicBezTo>
                      <a:cubicBezTo>
                        <a:pt x="8" y="157"/>
                        <a:pt x="1" y="238"/>
                        <a:pt x="14" y="320"/>
                      </a:cubicBezTo>
                      <a:lnTo>
                        <a:pt x="35" y="619"/>
                      </a:lnTo>
                      <a:cubicBezTo>
                        <a:pt x="17" y="723"/>
                        <a:pt x="103" y="812"/>
                        <a:pt x="204" y="812"/>
                      </a:cubicBezTo>
                      <a:cubicBezTo>
                        <a:pt x="222" y="812"/>
                        <a:pt x="241" y="809"/>
                        <a:pt x="259" y="803"/>
                      </a:cubicBezTo>
                      <a:cubicBezTo>
                        <a:pt x="463" y="793"/>
                        <a:pt x="667" y="788"/>
                        <a:pt x="872" y="788"/>
                      </a:cubicBezTo>
                      <a:cubicBezTo>
                        <a:pt x="1076" y="788"/>
                        <a:pt x="1280" y="793"/>
                        <a:pt x="1484" y="803"/>
                      </a:cubicBezTo>
                      <a:cubicBezTo>
                        <a:pt x="1531" y="803"/>
                        <a:pt x="1583" y="807"/>
                        <a:pt x="1636" y="807"/>
                      </a:cubicBezTo>
                      <a:cubicBezTo>
                        <a:pt x="1728" y="807"/>
                        <a:pt x="1820" y="796"/>
                        <a:pt x="1885" y="735"/>
                      </a:cubicBezTo>
                      <a:cubicBezTo>
                        <a:pt x="1987" y="640"/>
                        <a:pt x="1933" y="436"/>
                        <a:pt x="1933" y="313"/>
                      </a:cubicBezTo>
                      <a:cubicBezTo>
                        <a:pt x="1940" y="266"/>
                        <a:pt x="1926" y="211"/>
                        <a:pt x="1899" y="164"/>
                      </a:cubicBezTo>
                      <a:cubicBezTo>
                        <a:pt x="1865" y="123"/>
                        <a:pt x="1817" y="102"/>
                        <a:pt x="1763" y="89"/>
                      </a:cubicBezTo>
                      <a:cubicBezTo>
                        <a:pt x="1534" y="26"/>
                        <a:pt x="1283" y="12"/>
                        <a:pt x="1034" y="12"/>
                      </a:cubicBezTo>
                      <a:cubicBezTo>
                        <a:pt x="875" y="12"/>
                        <a:pt x="716" y="18"/>
                        <a:pt x="565" y="21"/>
                      </a:cubicBezTo>
                      <a:cubicBezTo>
                        <a:pt x="501" y="17"/>
                        <a:pt x="389" y="0"/>
                        <a:pt x="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49"/>
                <p:cNvSpPr/>
                <p:nvPr/>
              </p:nvSpPr>
              <p:spPr>
                <a:xfrm>
                  <a:off x="4708055" y="4427985"/>
                  <a:ext cx="60075" cy="6145"/>
                </a:xfrm>
                <a:custGeom>
                  <a:avLst/>
                  <a:gdLst/>
                  <a:ahLst/>
                  <a:cxnLst/>
                  <a:rect l="l" t="t" r="r" b="b"/>
                  <a:pathLst>
                    <a:path w="743" h="76" extrusionOk="0">
                      <a:moveTo>
                        <a:pt x="28" y="1"/>
                      </a:moveTo>
                      <a:cubicBezTo>
                        <a:pt x="14" y="1"/>
                        <a:pt x="1" y="14"/>
                        <a:pt x="1" y="35"/>
                      </a:cubicBezTo>
                      <a:cubicBezTo>
                        <a:pt x="1" y="48"/>
                        <a:pt x="14" y="62"/>
                        <a:pt x="28" y="62"/>
                      </a:cubicBezTo>
                      <a:lnTo>
                        <a:pt x="708" y="76"/>
                      </a:lnTo>
                      <a:cubicBezTo>
                        <a:pt x="722" y="76"/>
                        <a:pt x="736" y="69"/>
                        <a:pt x="742" y="48"/>
                      </a:cubicBezTo>
                      <a:cubicBezTo>
                        <a:pt x="742" y="35"/>
                        <a:pt x="729" y="21"/>
                        <a:pt x="708" y="21"/>
                      </a:cubicBezTo>
                      <a:lnTo>
                        <a:pt x="2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49"/>
                <p:cNvSpPr/>
                <p:nvPr/>
              </p:nvSpPr>
              <p:spPr>
                <a:xfrm>
                  <a:off x="4479235" y="2749112"/>
                  <a:ext cx="187664" cy="133168"/>
                </a:xfrm>
                <a:custGeom>
                  <a:avLst/>
                  <a:gdLst/>
                  <a:ahLst/>
                  <a:cxnLst/>
                  <a:rect l="l" t="t" r="r" b="b"/>
                  <a:pathLst>
                    <a:path w="2321" h="1647" extrusionOk="0">
                      <a:moveTo>
                        <a:pt x="252" y="0"/>
                      </a:moveTo>
                      <a:lnTo>
                        <a:pt x="0" y="75"/>
                      </a:lnTo>
                      <a:lnTo>
                        <a:pt x="313" y="1647"/>
                      </a:lnTo>
                      <a:lnTo>
                        <a:pt x="1334" y="1626"/>
                      </a:lnTo>
                      <a:lnTo>
                        <a:pt x="2320" y="470"/>
                      </a:lnTo>
                      <a:lnTo>
                        <a:pt x="2008" y="61"/>
                      </a:lnTo>
                      <a:lnTo>
                        <a:pt x="1742"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49"/>
                <p:cNvSpPr/>
                <p:nvPr/>
              </p:nvSpPr>
              <p:spPr>
                <a:xfrm>
                  <a:off x="4200851" y="2755176"/>
                  <a:ext cx="278465" cy="387295"/>
                </a:xfrm>
                <a:custGeom>
                  <a:avLst/>
                  <a:gdLst/>
                  <a:ahLst/>
                  <a:cxnLst/>
                  <a:rect l="l" t="t" r="r" b="b"/>
                  <a:pathLst>
                    <a:path w="3444" h="4790" extrusionOk="0">
                      <a:moveTo>
                        <a:pt x="3443" y="0"/>
                      </a:moveTo>
                      <a:cubicBezTo>
                        <a:pt x="3443" y="0"/>
                        <a:pt x="2185" y="163"/>
                        <a:pt x="1702" y="510"/>
                      </a:cubicBezTo>
                      <a:cubicBezTo>
                        <a:pt x="1314" y="796"/>
                        <a:pt x="1" y="2606"/>
                        <a:pt x="1" y="2606"/>
                      </a:cubicBezTo>
                      <a:cubicBezTo>
                        <a:pt x="1" y="2606"/>
                        <a:pt x="1130" y="4647"/>
                        <a:pt x="2096" y="4790"/>
                      </a:cubicBezTo>
                      <a:lnTo>
                        <a:pt x="3260" y="3048"/>
                      </a:lnTo>
                      <a:lnTo>
                        <a:pt x="3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49"/>
                <p:cNvSpPr/>
                <p:nvPr/>
              </p:nvSpPr>
              <p:spPr>
                <a:xfrm>
                  <a:off x="4321891" y="2754044"/>
                  <a:ext cx="536473" cy="727857"/>
                </a:xfrm>
                <a:custGeom>
                  <a:avLst/>
                  <a:gdLst/>
                  <a:ahLst/>
                  <a:cxnLst/>
                  <a:rect l="l" t="t" r="r" b="b"/>
                  <a:pathLst>
                    <a:path w="6635" h="9002" extrusionOk="0">
                      <a:moveTo>
                        <a:pt x="3954" y="0"/>
                      </a:moveTo>
                      <a:cubicBezTo>
                        <a:pt x="3954" y="0"/>
                        <a:pt x="3762" y="818"/>
                        <a:pt x="2985" y="818"/>
                      </a:cubicBezTo>
                      <a:cubicBezTo>
                        <a:pt x="2972" y="818"/>
                        <a:pt x="2959" y="817"/>
                        <a:pt x="2947" y="817"/>
                      </a:cubicBezTo>
                      <a:cubicBezTo>
                        <a:pt x="2137" y="797"/>
                        <a:pt x="1946" y="14"/>
                        <a:pt x="1946" y="14"/>
                      </a:cubicBezTo>
                      <a:cubicBezTo>
                        <a:pt x="1946" y="14"/>
                        <a:pt x="1429" y="143"/>
                        <a:pt x="1035" y="1028"/>
                      </a:cubicBezTo>
                      <a:cubicBezTo>
                        <a:pt x="640" y="1912"/>
                        <a:pt x="633" y="2967"/>
                        <a:pt x="565" y="3770"/>
                      </a:cubicBezTo>
                      <a:cubicBezTo>
                        <a:pt x="497" y="4572"/>
                        <a:pt x="1" y="8757"/>
                        <a:pt x="1" y="8757"/>
                      </a:cubicBezTo>
                      <a:cubicBezTo>
                        <a:pt x="1164" y="8913"/>
                        <a:pt x="2334" y="8995"/>
                        <a:pt x="3504" y="9002"/>
                      </a:cubicBezTo>
                      <a:cubicBezTo>
                        <a:pt x="4559" y="9002"/>
                        <a:pt x="5607" y="8893"/>
                        <a:pt x="6634" y="8682"/>
                      </a:cubicBezTo>
                      <a:lnTo>
                        <a:pt x="5498" y="1232"/>
                      </a:lnTo>
                      <a:lnTo>
                        <a:pt x="39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49"/>
                <p:cNvSpPr/>
                <p:nvPr/>
              </p:nvSpPr>
              <p:spPr>
                <a:xfrm>
                  <a:off x="4641511" y="2754044"/>
                  <a:ext cx="299325" cy="382929"/>
                </a:xfrm>
                <a:custGeom>
                  <a:avLst/>
                  <a:gdLst/>
                  <a:ahLst/>
                  <a:cxnLst/>
                  <a:rect l="l" t="t" r="r" b="b"/>
                  <a:pathLst>
                    <a:path w="3702" h="4736" extrusionOk="0">
                      <a:moveTo>
                        <a:pt x="1" y="0"/>
                      </a:moveTo>
                      <a:lnTo>
                        <a:pt x="205" y="2389"/>
                      </a:lnTo>
                      <a:lnTo>
                        <a:pt x="2062" y="4736"/>
                      </a:lnTo>
                      <a:cubicBezTo>
                        <a:pt x="2756" y="4402"/>
                        <a:pt x="3341" y="4021"/>
                        <a:pt x="3702" y="3164"/>
                      </a:cubicBezTo>
                      <a:cubicBezTo>
                        <a:pt x="3702" y="3164"/>
                        <a:pt x="2599" y="892"/>
                        <a:pt x="2089" y="524"/>
                      </a:cubicBezTo>
                      <a:cubicBezTo>
                        <a:pt x="1579" y="157"/>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49"/>
                <p:cNvSpPr/>
                <p:nvPr/>
              </p:nvSpPr>
              <p:spPr>
                <a:xfrm>
                  <a:off x="4371375" y="2280234"/>
                  <a:ext cx="380827" cy="299002"/>
                </a:xfrm>
                <a:custGeom>
                  <a:avLst/>
                  <a:gdLst/>
                  <a:ahLst/>
                  <a:cxnLst/>
                  <a:rect l="l" t="t" r="r" b="b"/>
                  <a:pathLst>
                    <a:path w="4710" h="3698" extrusionOk="0">
                      <a:moveTo>
                        <a:pt x="3048" y="1"/>
                      </a:moveTo>
                      <a:cubicBezTo>
                        <a:pt x="2803" y="1"/>
                        <a:pt x="2586" y="180"/>
                        <a:pt x="2586" y="186"/>
                      </a:cubicBezTo>
                      <a:cubicBezTo>
                        <a:pt x="2539" y="125"/>
                        <a:pt x="2477" y="84"/>
                        <a:pt x="2409" y="64"/>
                      </a:cubicBezTo>
                      <a:cubicBezTo>
                        <a:pt x="2372" y="54"/>
                        <a:pt x="2335" y="49"/>
                        <a:pt x="2298" y="49"/>
                      </a:cubicBezTo>
                      <a:cubicBezTo>
                        <a:pt x="2261" y="49"/>
                        <a:pt x="2226" y="54"/>
                        <a:pt x="2192" y="64"/>
                      </a:cubicBezTo>
                      <a:cubicBezTo>
                        <a:pt x="2124" y="77"/>
                        <a:pt x="2069" y="125"/>
                        <a:pt x="2035" y="186"/>
                      </a:cubicBezTo>
                      <a:cubicBezTo>
                        <a:pt x="1892" y="111"/>
                        <a:pt x="1743" y="57"/>
                        <a:pt x="1593" y="23"/>
                      </a:cubicBezTo>
                      <a:cubicBezTo>
                        <a:pt x="1543" y="16"/>
                        <a:pt x="1491" y="12"/>
                        <a:pt x="1440" y="12"/>
                      </a:cubicBezTo>
                      <a:cubicBezTo>
                        <a:pt x="1235" y="12"/>
                        <a:pt x="1032" y="73"/>
                        <a:pt x="913" y="248"/>
                      </a:cubicBezTo>
                      <a:cubicBezTo>
                        <a:pt x="831" y="356"/>
                        <a:pt x="797" y="479"/>
                        <a:pt x="797" y="615"/>
                      </a:cubicBezTo>
                      <a:cubicBezTo>
                        <a:pt x="675" y="622"/>
                        <a:pt x="572" y="710"/>
                        <a:pt x="545" y="833"/>
                      </a:cubicBezTo>
                      <a:cubicBezTo>
                        <a:pt x="532" y="853"/>
                        <a:pt x="532" y="880"/>
                        <a:pt x="545" y="908"/>
                      </a:cubicBezTo>
                      <a:cubicBezTo>
                        <a:pt x="402" y="969"/>
                        <a:pt x="280" y="1071"/>
                        <a:pt x="205" y="1207"/>
                      </a:cubicBezTo>
                      <a:cubicBezTo>
                        <a:pt x="164" y="1268"/>
                        <a:pt x="137" y="1336"/>
                        <a:pt x="117" y="1404"/>
                      </a:cubicBezTo>
                      <a:cubicBezTo>
                        <a:pt x="76" y="1622"/>
                        <a:pt x="103" y="1846"/>
                        <a:pt x="205" y="2044"/>
                      </a:cubicBezTo>
                      <a:cubicBezTo>
                        <a:pt x="178" y="2057"/>
                        <a:pt x="157" y="2071"/>
                        <a:pt x="137" y="2091"/>
                      </a:cubicBezTo>
                      <a:cubicBezTo>
                        <a:pt x="123" y="2105"/>
                        <a:pt x="117" y="2125"/>
                        <a:pt x="110" y="2146"/>
                      </a:cubicBezTo>
                      <a:cubicBezTo>
                        <a:pt x="83" y="2234"/>
                        <a:pt x="96" y="2329"/>
                        <a:pt x="144" y="2404"/>
                      </a:cubicBezTo>
                      <a:cubicBezTo>
                        <a:pt x="83" y="2466"/>
                        <a:pt x="42" y="2547"/>
                        <a:pt x="21" y="2629"/>
                      </a:cubicBezTo>
                      <a:cubicBezTo>
                        <a:pt x="1" y="2717"/>
                        <a:pt x="21" y="2806"/>
                        <a:pt x="69" y="2874"/>
                      </a:cubicBezTo>
                      <a:cubicBezTo>
                        <a:pt x="205" y="3051"/>
                        <a:pt x="178" y="3234"/>
                        <a:pt x="205" y="3459"/>
                      </a:cubicBezTo>
                      <a:cubicBezTo>
                        <a:pt x="212" y="3486"/>
                        <a:pt x="606" y="3629"/>
                        <a:pt x="627" y="3629"/>
                      </a:cubicBezTo>
                      <a:cubicBezTo>
                        <a:pt x="925" y="3658"/>
                        <a:pt x="1135" y="3697"/>
                        <a:pt x="1362" y="3697"/>
                      </a:cubicBezTo>
                      <a:cubicBezTo>
                        <a:pt x="1507" y="3697"/>
                        <a:pt x="1659" y="3681"/>
                        <a:pt x="1845" y="3636"/>
                      </a:cubicBezTo>
                      <a:cubicBezTo>
                        <a:pt x="2716" y="3411"/>
                        <a:pt x="3593" y="3234"/>
                        <a:pt x="4485" y="3105"/>
                      </a:cubicBezTo>
                      <a:cubicBezTo>
                        <a:pt x="4491" y="3085"/>
                        <a:pt x="4505" y="2840"/>
                        <a:pt x="4519" y="2826"/>
                      </a:cubicBezTo>
                      <a:cubicBezTo>
                        <a:pt x="4539" y="2799"/>
                        <a:pt x="4559" y="2778"/>
                        <a:pt x="4573" y="2751"/>
                      </a:cubicBezTo>
                      <a:cubicBezTo>
                        <a:pt x="4593" y="2731"/>
                        <a:pt x="4607" y="2704"/>
                        <a:pt x="4614" y="2676"/>
                      </a:cubicBezTo>
                      <a:cubicBezTo>
                        <a:pt x="4627" y="2649"/>
                        <a:pt x="4627" y="2622"/>
                        <a:pt x="4621" y="2595"/>
                      </a:cubicBezTo>
                      <a:cubicBezTo>
                        <a:pt x="4661" y="2561"/>
                        <a:pt x="4682" y="2520"/>
                        <a:pt x="4682" y="2472"/>
                      </a:cubicBezTo>
                      <a:cubicBezTo>
                        <a:pt x="4682" y="2425"/>
                        <a:pt x="4661" y="2377"/>
                        <a:pt x="4621" y="2350"/>
                      </a:cubicBezTo>
                      <a:cubicBezTo>
                        <a:pt x="4675" y="2255"/>
                        <a:pt x="4702" y="2153"/>
                        <a:pt x="4702" y="2044"/>
                      </a:cubicBezTo>
                      <a:cubicBezTo>
                        <a:pt x="4702" y="1935"/>
                        <a:pt x="4668" y="1833"/>
                        <a:pt x="4607" y="1744"/>
                      </a:cubicBezTo>
                      <a:cubicBezTo>
                        <a:pt x="4702" y="1595"/>
                        <a:pt x="4709" y="1404"/>
                        <a:pt x="4627" y="1248"/>
                      </a:cubicBezTo>
                      <a:cubicBezTo>
                        <a:pt x="4593" y="1159"/>
                        <a:pt x="4512" y="1105"/>
                        <a:pt x="4423" y="1091"/>
                      </a:cubicBezTo>
                      <a:cubicBezTo>
                        <a:pt x="4423" y="996"/>
                        <a:pt x="4376" y="908"/>
                        <a:pt x="4308" y="839"/>
                      </a:cubicBezTo>
                      <a:cubicBezTo>
                        <a:pt x="4219" y="758"/>
                        <a:pt x="4110" y="703"/>
                        <a:pt x="3995" y="683"/>
                      </a:cubicBezTo>
                      <a:cubicBezTo>
                        <a:pt x="4015" y="635"/>
                        <a:pt x="4022" y="595"/>
                        <a:pt x="4008" y="547"/>
                      </a:cubicBezTo>
                      <a:cubicBezTo>
                        <a:pt x="4008" y="506"/>
                        <a:pt x="3995" y="472"/>
                        <a:pt x="3981" y="438"/>
                      </a:cubicBezTo>
                      <a:cubicBezTo>
                        <a:pt x="3936" y="362"/>
                        <a:pt x="3856" y="315"/>
                        <a:pt x="3768" y="315"/>
                      </a:cubicBezTo>
                      <a:cubicBezTo>
                        <a:pt x="3762" y="315"/>
                        <a:pt x="3756" y="315"/>
                        <a:pt x="3750" y="316"/>
                      </a:cubicBezTo>
                      <a:cubicBezTo>
                        <a:pt x="3654" y="322"/>
                        <a:pt x="3573" y="370"/>
                        <a:pt x="3512" y="445"/>
                      </a:cubicBezTo>
                      <a:cubicBezTo>
                        <a:pt x="3491" y="234"/>
                        <a:pt x="3342" y="57"/>
                        <a:pt x="3137" y="9"/>
                      </a:cubicBezTo>
                      <a:cubicBezTo>
                        <a:pt x="3107" y="4"/>
                        <a:pt x="3077" y="1"/>
                        <a:pt x="3048"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49"/>
                <p:cNvSpPr/>
                <p:nvPr/>
              </p:nvSpPr>
              <p:spPr>
                <a:xfrm>
                  <a:off x="4499611" y="2697365"/>
                  <a:ext cx="120555" cy="51828"/>
                </a:xfrm>
                <a:custGeom>
                  <a:avLst/>
                  <a:gdLst/>
                  <a:ahLst/>
                  <a:cxnLst/>
                  <a:rect l="l" t="t" r="r" b="b"/>
                  <a:pathLst>
                    <a:path w="1491" h="641" extrusionOk="0">
                      <a:moveTo>
                        <a:pt x="0" y="1"/>
                      </a:moveTo>
                      <a:lnTo>
                        <a:pt x="0" y="640"/>
                      </a:lnTo>
                      <a:lnTo>
                        <a:pt x="1490" y="640"/>
                      </a:lnTo>
                      <a:lnTo>
                        <a:pt x="1490"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49"/>
                <p:cNvSpPr/>
                <p:nvPr/>
              </p:nvSpPr>
              <p:spPr>
                <a:xfrm>
                  <a:off x="4408810" y="2338692"/>
                  <a:ext cx="300457" cy="379129"/>
                </a:xfrm>
                <a:custGeom>
                  <a:avLst/>
                  <a:gdLst/>
                  <a:ahLst/>
                  <a:cxnLst/>
                  <a:rect l="l" t="t" r="r" b="b"/>
                  <a:pathLst>
                    <a:path w="3716" h="4689" extrusionOk="0">
                      <a:moveTo>
                        <a:pt x="1865" y="1"/>
                      </a:moveTo>
                      <a:cubicBezTo>
                        <a:pt x="1144" y="1"/>
                        <a:pt x="422" y="382"/>
                        <a:pt x="123" y="1069"/>
                      </a:cubicBezTo>
                      <a:cubicBezTo>
                        <a:pt x="1" y="1348"/>
                        <a:pt x="35" y="1620"/>
                        <a:pt x="35" y="2049"/>
                      </a:cubicBezTo>
                      <a:cubicBezTo>
                        <a:pt x="35" y="3341"/>
                        <a:pt x="810" y="4688"/>
                        <a:pt x="1872" y="4688"/>
                      </a:cubicBezTo>
                      <a:cubicBezTo>
                        <a:pt x="2926" y="4688"/>
                        <a:pt x="3702" y="3341"/>
                        <a:pt x="3702" y="2049"/>
                      </a:cubicBezTo>
                      <a:cubicBezTo>
                        <a:pt x="3702" y="1559"/>
                        <a:pt x="3715" y="1151"/>
                        <a:pt x="3511" y="831"/>
                      </a:cubicBezTo>
                      <a:cubicBezTo>
                        <a:pt x="3185" y="293"/>
                        <a:pt x="2498" y="1"/>
                        <a:pt x="1865"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49"/>
                <p:cNvSpPr/>
                <p:nvPr/>
              </p:nvSpPr>
              <p:spPr>
                <a:xfrm>
                  <a:off x="4512466" y="2705612"/>
                  <a:ext cx="87081" cy="14958"/>
                </a:xfrm>
                <a:custGeom>
                  <a:avLst/>
                  <a:gdLst/>
                  <a:ahLst/>
                  <a:cxnLst/>
                  <a:rect l="l" t="t" r="r" b="b"/>
                  <a:pathLst>
                    <a:path w="1077" h="185" extrusionOk="0">
                      <a:moveTo>
                        <a:pt x="46" y="0"/>
                      </a:moveTo>
                      <a:cubicBezTo>
                        <a:pt x="21" y="0"/>
                        <a:pt x="0" y="36"/>
                        <a:pt x="32" y="55"/>
                      </a:cubicBezTo>
                      <a:cubicBezTo>
                        <a:pt x="202" y="137"/>
                        <a:pt x="392" y="184"/>
                        <a:pt x="590" y="184"/>
                      </a:cubicBezTo>
                      <a:cubicBezTo>
                        <a:pt x="746" y="184"/>
                        <a:pt x="903" y="150"/>
                        <a:pt x="1045" y="96"/>
                      </a:cubicBezTo>
                      <a:cubicBezTo>
                        <a:pt x="1076" y="90"/>
                        <a:pt x="1057" y="40"/>
                        <a:pt x="1033" y="40"/>
                      </a:cubicBezTo>
                      <a:cubicBezTo>
                        <a:pt x="1030" y="40"/>
                        <a:pt x="1028" y="40"/>
                        <a:pt x="1025" y="42"/>
                      </a:cubicBezTo>
                      <a:cubicBezTo>
                        <a:pt x="884" y="97"/>
                        <a:pt x="735" y="124"/>
                        <a:pt x="586" y="124"/>
                      </a:cubicBezTo>
                      <a:cubicBezTo>
                        <a:pt x="403" y="124"/>
                        <a:pt x="220" y="83"/>
                        <a:pt x="52" y="1"/>
                      </a:cubicBezTo>
                      <a:cubicBezTo>
                        <a:pt x="50" y="0"/>
                        <a:pt x="48" y="0"/>
                        <a:pt x="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49"/>
                <p:cNvSpPr/>
                <p:nvPr/>
              </p:nvSpPr>
              <p:spPr>
                <a:xfrm>
                  <a:off x="4457889" y="2468868"/>
                  <a:ext cx="69454" cy="22316"/>
                </a:xfrm>
                <a:custGeom>
                  <a:avLst/>
                  <a:gdLst/>
                  <a:ahLst/>
                  <a:cxnLst/>
                  <a:rect l="l" t="t" r="r" b="b"/>
                  <a:pathLst>
                    <a:path w="859" h="276" extrusionOk="0">
                      <a:moveTo>
                        <a:pt x="619" y="0"/>
                      </a:moveTo>
                      <a:cubicBezTo>
                        <a:pt x="597" y="0"/>
                        <a:pt x="574" y="1"/>
                        <a:pt x="550" y="3"/>
                      </a:cubicBezTo>
                      <a:cubicBezTo>
                        <a:pt x="387" y="10"/>
                        <a:pt x="237" y="58"/>
                        <a:pt x="101" y="146"/>
                      </a:cubicBezTo>
                      <a:cubicBezTo>
                        <a:pt x="0" y="225"/>
                        <a:pt x="10" y="276"/>
                        <a:pt x="82" y="276"/>
                      </a:cubicBezTo>
                      <a:cubicBezTo>
                        <a:pt x="97" y="276"/>
                        <a:pt x="115" y="273"/>
                        <a:pt x="135" y="269"/>
                      </a:cubicBezTo>
                      <a:cubicBezTo>
                        <a:pt x="264" y="235"/>
                        <a:pt x="394" y="214"/>
                        <a:pt x="530" y="207"/>
                      </a:cubicBezTo>
                      <a:cubicBezTo>
                        <a:pt x="679" y="194"/>
                        <a:pt x="795" y="228"/>
                        <a:pt x="829" y="126"/>
                      </a:cubicBezTo>
                      <a:cubicBezTo>
                        <a:pt x="858" y="38"/>
                        <a:pt x="757" y="0"/>
                        <a:pt x="6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49"/>
                <p:cNvSpPr/>
                <p:nvPr/>
              </p:nvSpPr>
              <p:spPr>
                <a:xfrm>
                  <a:off x="4598820" y="2469596"/>
                  <a:ext cx="70425" cy="19729"/>
                </a:xfrm>
                <a:custGeom>
                  <a:avLst/>
                  <a:gdLst/>
                  <a:ahLst/>
                  <a:cxnLst/>
                  <a:rect l="l" t="t" r="r" b="b"/>
                  <a:pathLst>
                    <a:path w="871" h="244" extrusionOk="0">
                      <a:moveTo>
                        <a:pt x="274" y="0"/>
                      </a:moveTo>
                      <a:cubicBezTo>
                        <a:pt x="116" y="0"/>
                        <a:pt x="0" y="42"/>
                        <a:pt x="32" y="137"/>
                      </a:cubicBezTo>
                      <a:cubicBezTo>
                        <a:pt x="55" y="194"/>
                        <a:pt x="102" y="206"/>
                        <a:pt x="166" y="206"/>
                      </a:cubicBezTo>
                      <a:cubicBezTo>
                        <a:pt x="217" y="206"/>
                        <a:pt x="278" y="198"/>
                        <a:pt x="345" y="198"/>
                      </a:cubicBezTo>
                      <a:cubicBezTo>
                        <a:pt x="474" y="205"/>
                        <a:pt x="610" y="219"/>
                        <a:pt x="739" y="239"/>
                      </a:cubicBezTo>
                      <a:cubicBezTo>
                        <a:pt x="756" y="242"/>
                        <a:pt x="771" y="243"/>
                        <a:pt x="784" y="243"/>
                      </a:cubicBezTo>
                      <a:cubicBezTo>
                        <a:pt x="861" y="243"/>
                        <a:pt x="871" y="193"/>
                        <a:pt x="760" y="124"/>
                      </a:cubicBezTo>
                      <a:cubicBezTo>
                        <a:pt x="624" y="42"/>
                        <a:pt x="467" y="1"/>
                        <a:pt x="311" y="1"/>
                      </a:cubicBezTo>
                      <a:cubicBezTo>
                        <a:pt x="298" y="1"/>
                        <a:pt x="286" y="0"/>
                        <a:pt x="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49"/>
                <p:cNvSpPr/>
                <p:nvPr/>
              </p:nvSpPr>
              <p:spPr>
                <a:xfrm>
                  <a:off x="4554026" y="2542770"/>
                  <a:ext cx="33636" cy="52960"/>
                </a:xfrm>
                <a:custGeom>
                  <a:avLst/>
                  <a:gdLst/>
                  <a:ahLst/>
                  <a:cxnLst/>
                  <a:rect l="l" t="t" r="r" b="b"/>
                  <a:pathLst>
                    <a:path w="416" h="655" extrusionOk="0">
                      <a:moveTo>
                        <a:pt x="84" y="0"/>
                      </a:moveTo>
                      <a:cubicBezTo>
                        <a:pt x="55" y="0"/>
                        <a:pt x="50" y="55"/>
                        <a:pt x="82" y="55"/>
                      </a:cubicBezTo>
                      <a:cubicBezTo>
                        <a:pt x="157" y="62"/>
                        <a:pt x="218" y="96"/>
                        <a:pt x="266" y="157"/>
                      </a:cubicBezTo>
                      <a:cubicBezTo>
                        <a:pt x="416" y="333"/>
                        <a:pt x="286" y="601"/>
                        <a:pt x="66" y="601"/>
                      </a:cubicBezTo>
                      <a:cubicBezTo>
                        <a:pt x="56" y="601"/>
                        <a:pt x="45" y="601"/>
                        <a:pt x="35" y="600"/>
                      </a:cubicBezTo>
                      <a:cubicBezTo>
                        <a:pt x="14" y="600"/>
                        <a:pt x="1" y="606"/>
                        <a:pt x="1" y="627"/>
                      </a:cubicBezTo>
                      <a:cubicBezTo>
                        <a:pt x="1" y="640"/>
                        <a:pt x="8" y="654"/>
                        <a:pt x="28" y="654"/>
                      </a:cubicBezTo>
                      <a:lnTo>
                        <a:pt x="55" y="654"/>
                      </a:lnTo>
                      <a:cubicBezTo>
                        <a:pt x="225" y="654"/>
                        <a:pt x="368" y="525"/>
                        <a:pt x="389" y="362"/>
                      </a:cubicBezTo>
                      <a:cubicBezTo>
                        <a:pt x="402" y="178"/>
                        <a:pt x="273" y="15"/>
                        <a:pt x="89" y="1"/>
                      </a:cubicBezTo>
                      <a:cubicBezTo>
                        <a:pt x="87" y="1"/>
                        <a:pt x="86"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49"/>
                <p:cNvSpPr/>
                <p:nvPr/>
              </p:nvSpPr>
              <p:spPr>
                <a:xfrm>
                  <a:off x="4611271" y="2508164"/>
                  <a:ext cx="19324" cy="35819"/>
                </a:xfrm>
                <a:custGeom>
                  <a:avLst/>
                  <a:gdLst/>
                  <a:ahLst/>
                  <a:cxnLst/>
                  <a:rect l="l" t="t" r="r" b="b"/>
                  <a:pathLst>
                    <a:path w="239" h="443" extrusionOk="0">
                      <a:moveTo>
                        <a:pt x="116" y="0"/>
                      </a:moveTo>
                      <a:cubicBezTo>
                        <a:pt x="55" y="0"/>
                        <a:pt x="0" y="102"/>
                        <a:pt x="0" y="225"/>
                      </a:cubicBezTo>
                      <a:cubicBezTo>
                        <a:pt x="0" y="347"/>
                        <a:pt x="48" y="443"/>
                        <a:pt x="116" y="443"/>
                      </a:cubicBezTo>
                      <a:cubicBezTo>
                        <a:pt x="184" y="443"/>
                        <a:pt x="238" y="347"/>
                        <a:pt x="238" y="225"/>
                      </a:cubicBezTo>
                      <a:cubicBezTo>
                        <a:pt x="238" y="102"/>
                        <a:pt x="184" y="0"/>
                        <a:pt x="1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49"/>
                <p:cNvSpPr/>
                <p:nvPr/>
              </p:nvSpPr>
              <p:spPr>
                <a:xfrm>
                  <a:off x="4497913" y="2508164"/>
                  <a:ext cx="19324" cy="35819"/>
                </a:xfrm>
                <a:custGeom>
                  <a:avLst/>
                  <a:gdLst/>
                  <a:ahLst/>
                  <a:cxnLst/>
                  <a:rect l="l" t="t" r="r" b="b"/>
                  <a:pathLst>
                    <a:path w="239" h="443" extrusionOk="0">
                      <a:moveTo>
                        <a:pt x="123" y="0"/>
                      </a:moveTo>
                      <a:cubicBezTo>
                        <a:pt x="55" y="0"/>
                        <a:pt x="1" y="102"/>
                        <a:pt x="1" y="225"/>
                      </a:cubicBezTo>
                      <a:cubicBezTo>
                        <a:pt x="1" y="347"/>
                        <a:pt x="55" y="443"/>
                        <a:pt x="123" y="443"/>
                      </a:cubicBezTo>
                      <a:cubicBezTo>
                        <a:pt x="184" y="443"/>
                        <a:pt x="239" y="347"/>
                        <a:pt x="239" y="225"/>
                      </a:cubicBezTo>
                      <a:cubicBezTo>
                        <a:pt x="239" y="102"/>
                        <a:pt x="184"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49"/>
                <p:cNvSpPr/>
                <p:nvPr/>
              </p:nvSpPr>
              <p:spPr>
                <a:xfrm>
                  <a:off x="4664636" y="2508649"/>
                  <a:ext cx="77621" cy="83362"/>
                </a:xfrm>
                <a:custGeom>
                  <a:avLst/>
                  <a:gdLst/>
                  <a:ahLst/>
                  <a:cxnLst/>
                  <a:rect l="l" t="t" r="r" b="b"/>
                  <a:pathLst>
                    <a:path w="960" h="1031" extrusionOk="0">
                      <a:moveTo>
                        <a:pt x="537" y="0"/>
                      </a:moveTo>
                      <a:cubicBezTo>
                        <a:pt x="347" y="0"/>
                        <a:pt x="157" y="162"/>
                        <a:pt x="82" y="389"/>
                      </a:cubicBezTo>
                      <a:cubicBezTo>
                        <a:pt x="0" y="668"/>
                        <a:pt x="102" y="947"/>
                        <a:pt x="320" y="1015"/>
                      </a:cubicBezTo>
                      <a:cubicBezTo>
                        <a:pt x="353" y="1025"/>
                        <a:pt x="387" y="1030"/>
                        <a:pt x="422" y="1030"/>
                      </a:cubicBezTo>
                      <a:cubicBezTo>
                        <a:pt x="611" y="1030"/>
                        <a:pt x="803" y="877"/>
                        <a:pt x="878" y="641"/>
                      </a:cubicBezTo>
                      <a:cubicBezTo>
                        <a:pt x="960" y="368"/>
                        <a:pt x="858" y="83"/>
                        <a:pt x="633" y="15"/>
                      </a:cubicBezTo>
                      <a:cubicBezTo>
                        <a:pt x="601" y="5"/>
                        <a:pt x="569" y="0"/>
                        <a:pt x="537"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49"/>
                <p:cNvSpPr/>
                <p:nvPr/>
              </p:nvSpPr>
              <p:spPr>
                <a:xfrm>
                  <a:off x="4376388" y="2508649"/>
                  <a:ext cx="78187" cy="83362"/>
                </a:xfrm>
                <a:custGeom>
                  <a:avLst/>
                  <a:gdLst/>
                  <a:ahLst/>
                  <a:cxnLst/>
                  <a:rect l="l" t="t" r="r" b="b"/>
                  <a:pathLst>
                    <a:path w="967" h="1031" extrusionOk="0">
                      <a:moveTo>
                        <a:pt x="423" y="0"/>
                      </a:moveTo>
                      <a:cubicBezTo>
                        <a:pt x="391" y="0"/>
                        <a:pt x="358" y="5"/>
                        <a:pt x="327" y="15"/>
                      </a:cubicBezTo>
                      <a:cubicBezTo>
                        <a:pt x="109" y="83"/>
                        <a:pt x="0" y="368"/>
                        <a:pt x="89" y="641"/>
                      </a:cubicBezTo>
                      <a:cubicBezTo>
                        <a:pt x="164" y="877"/>
                        <a:pt x="351" y="1030"/>
                        <a:pt x="539" y="1030"/>
                      </a:cubicBezTo>
                      <a:cubicBezTo>
                        <a:pt x="573" y="1030"/>
                        <a:pt x="606" y="1025"/>
                        <a:pt x="640" y="1015"/>
                      </a:cubicBezTo>
                      <a:cubicBezTo>
                        <a:pt x="857" y="947"/>
                        <a:pt x="966" y="668"/>
                        <a:pt x="878" y="389"/>
                      </a:cubicBezTo>
                      <a:cubicBezTo>
                        <a:pt x="808" y="162"/>
                        <a:pt x="614" y="0"/>
                        <a:pt x="423"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49"/>
                <p:cNvSpPr/>
                <p:nvPr/>
              </p:nvSpPr>
              <p:spPr>
                <a:xfrm>
                  <a:off x="4407193" y="2335943"/>
                  <a:ext cx="304823" cy="224130"/>
                </a:xfrm>
                <a:custGeom>
                  <a:avLst/>
                  <a:gdLst/>
                  <a:ahLst/>
                  <a:cxnLst/>
                  <a:rect l="l" t="t" r="r" b="b"/>
                  <a:pathLst>
                    <a:path w="3770" h="2772" extrusionOk="0">
                      <a:moveTo>
                        <a:pt x="1892" y="1"/>
                      </a:moveTo>
                      <a:cubicBezTo>
                        <a:pt x="1157" y="1"/>
                        <a:pt x="422" y="389"/>
                        <a:pt x="123" y="1083"/>
                      </a:cubicBezTo>
                      <a:cubicBezTo>
                        <a:pt x="0" y="1362"/>
                        <a:pt x="21" y="1640"/>
                        <a:pt x="41" y="2069"/>
                      </a:cubicBezTo>
                      <a:cubicBezTo>
                        <a:pt x="48" y="2443"/>
                        <a:pt x="68" y="2729"/>
                        <a:pt x="102" y="2756"/>
                      </a:cubicBezTo>
                      <a:cubicBezTo>
                        <a:pt x="112" y="2767"/>
                        <a:pt x="120" y="2771"/>
                        <a:pt x="129" y="2771"/>
                      </a:cubicBezTo>
                      <a:cubicBezTo>
                        <a:pt x="173" y="2771"/>
                        <a:pt x="200" y="2635"/>
                        <a:pt x="211" y="2607"/>
                      </a:cubicBezTo>
                      <a:cubicBezTo>
                        <a:pt x="238" y="2498"/>
                        <a:pt x="252" y="2382"/>
                        <a:pt x="252" y="2266"/>
                      </a:cubicBezTo>
                      <a:cubicBezTo>
                        <a:pt x="252" y="2212"/>
                        <a:pt x="238" y="2158"/>
                        <a:pt x="238" y="2096"/>
                      </a:cubicBezTo>
                      <a:cubicBezTo>
                        <a:pt x="238" y="2042"/>
                        <a:pt x="245" y="1981"/>
                        <a:pt x="259" y="1919"/>
                      </a:cubicBezTo>
                      <a:cubicBezTo>
                        <a:pt x="259" y="1906"/>
                        <a:pt x="259" y="1831"/>
                        <a:pt x="266" y="1817"/>
                      </a:cubicBezTo>
                      <a:cubicBezTo>
                        <a:pt x="354" y="1749"/>
                        <a:pt x="422" y="1661"/>
                        <a:pt x="476" y="1566"/>
                      </a:cubicBezTo>
                      <a:cubicBezTo>
                        <a:pt x="517" y="1470"/>
                        <a:pt x="531" y="1362"/>
                        <a:pt x="524" y="1259"/>
                      </a:cubicBezTo>
                      <a:lnTo>
                        <a:pt x="524" y="1259"/>
                      </a:lnTo>
                      <a:cubicBezTo>
                        <a:pt x="566" y="1265"/>
                        <a:pt x="607" y="1268"/>
                        <a:pt x="648" y="1268"/>
                      </a:cubicBezTo>
                      <a:cubicBezTo>
                        <a:pt x="891" y="1268"/>
                        <a:pt x="1123" y="1168"/>
                        <a:pt x="1286" y="987"/>
                      </a:cubicBezTo>
                      <a:cubicBezTo>
                        <a:pt x="1361" y="1069"/>
                        <a:pt x="1470" y="1117"/>
                        <a:pt x="1579" y="1117"/>
                      </a:cubicBezTo>
                      <a:cubicBezTo>
                        <a:pt x="1769" y="1117"/>
                        <a:pt x="1824" y="1055"/>
                        <a:pt x="1824" y="1055"/>
                      </a:cubicBezTo>
                      <a:lnTo>
                        <a:pt x="1824" y="1055"/>
                      </a:lnTo>
                      <a:cubicBezTo>
                        <a:pt x="1824" y="1055"/>
                        <a:pt x="1790" y="1225"/>
                        <a:pt x="1905" y="1259"/>
                      </a:cubicBezTo>
                      <a:cubicBezTo>
                        <a:pt x="1927" y="1266"/>
                        <a:pt x="1947" y="1268"/>
                        <a:pt x="1966" y="1268"/>
                      </a:cubicBezTo>
                      <a:cubicBezTo>
                        <a:pt x="2155" y="1268"/>
                        <a:pt x="2211" y="987"/>
                        <a:pt x="2211" y="987"/>
                      </a:cubicBezTo>
                      <a:cubicBezTo>
                        <a:pt x="2286" y="1028"/>
                        <a:pt x="2369" y="1049"/>
                        <a:pt x="2452" y="1049"/>
                      </a:cubicBezTo>
                      <a:cubicBezTo>
                        <a:pt x="2519" y="1049"/>
                        <a:pt x="2586" y="1035"/>
                        <a:pt x="2647" y="1008"/>
                      </a:cubicBezTo>
                      <a:cubicBezTo>
                        <a:pt x="2701" y="1089"/>
                        <a:pt x="2783" y="1151"/>
                        <a:pt x="2871" y="1178"/>
                      </a:cubicBezTo>
                      <a:cubicBezTo>
                        <a:pt x="2933" y="1191"/>
                        <a:pt x="2995" y="1198"/>
                        <a:pt x="3058" y="1198"/>
                      </a:cubicBezTo>
                      <a:cubicBezTo>
                        <a:pt x="3121" y="1198"/>
                        <a:pt x="3184" y="1191"/>
                        <a:pt x="3245" y="1178"/>
                      </a:cubicBezTo>
                      <a:lnTo>
                        <a:pt x="3245" y="1178"/>
                      </a:lnTo>
                      <a:cubicBezTo>
                        <a:pt x="3232" y="1253"/>
                        <a:pt x="3252" y="1327"/>
                        <a:pt x="3293" y="1396"/>
                      </a:cubicBezTo>
                      <a:cubicBezTo>
                        <a:pt x="3341" y="1464"/>
                        <a:pt x="3402" y="1511"/>
                        <a:pt x="3470" y="1538"/>
                      </a:cubicBezTo>
                      <a:cubicBezTo>
                        <a:pt x="3456" y="1538"/>
                        <a:pt x="3422" y="1702"/>
                        <a:pt x="3470" y="1865"/>
                      </a:cubicBezTo>
                      <a:cubicBezTo>
                        <a:pt x="3511" y="2001"/>
                        <a:pt x="3613" y="2096"/>
                        <a:pt x="3620" y="2171"/>
                      </a:cubicBezTo>
                      <a:cubicBezTo>
                        <a:pt x="3626" y="2246"/>
                        <a:pt x="3640" y="2334"/>
                        <a:pt x="3647" y="2402"/>
                      </a:cubicBezTo>
                      <a:cubicBezTo>
                        <a:pt x="3647" y="2470"/>
                        <a:pt x="3667" y="2539"/>
                        <a:pt x="3695" y="2600"/>
                      </a:cubicBezTo>
                      <a:cubicBezTo>
                        <a:pt x="3696" y="2601"/>
                        <a:pt x="3698" y="2602"/>
                        <a:pt x="3700" y="2602"/>
                      </a:cubicBezTo>
                      <a:cubicBezTo>
                        <a:pt x="3715" y="2602"/>
                        <a:pt x="3716" y="2538"/>
                        <a:pt x="3729" y="2334"/>
                      </a:cubicBezTo>
                      <a:cubicBezTo>
                        <a:pt x="3742" y="2239"/>
                        <a:pt x="3756" y="2151"/>
                        <a:pt x="3756" y="2062"/>
                      </a:cubicBezTo>
                      <a:cubicBezTo>
                        <a:pt x="3756" y="1566"/>
                        <a:pt x="3769" y="1157"/>
                        <a:pt x="3565" y="831"/>
                      </a:cubicBezTo>
                      <a:cubicBezTo>
                        <a:pt x="3225" y="300"/>
                        <a:pt x="2531" y="1"/>
                        <a:pt x="1892"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49"/>
                <p:cNvSpPr/>
                <p:nvPr/>
              </p:nvSpPr>
              <p:spPr>
                <a:xfrm>
                  <a:off x="4534216" y="2293494"/>
                  <a:ext cx="25954" cy="31533"/>
                </a:xfrm>
                <a:custGeom>
                  <a:avLst/>
                  <a:gdLst/>
                  <a:ahLst/>
                  <a:cxnLst/>
                  <a:rect l="l" t="t" r="r" b="b"/>
                  <a:pathLst>
                    <a:path w="321" h="390" extrusionOk="0">
                      <a:moveTo>
                        <a:pt x="40" y="0"/>
                      </a:moveTo>
                      <a:cubicBezTo>
                        <a:pt x="28" y="0"/>
                        <a:pt x="13" y="11"/>
                        <a:pt x="8" y="22"/>
                      </a:cubicBezTo>
                      <a:cubicBezTo>
                        <a:pt x="1" y="43"/>
                        <a:pt x="8" y="63"/>
                        <a:pt x="21" y="70"/>
                      </a:cubicBezTo>
                      <a:cubicBezTo>
                        <a:pt x="144" y="124"/>
                        <a:pt x="225" y="233"/>
                        <a:pt x="253" y="363"/>
                      </a:cubicBezTo>
                      <a:cubicBezTo>
                        <a:pt x="253" y="376"/>
                        <a:pt x="266" y="390"/>
                        <a:pt x="287" y="390"/>
                      </a:cubicBezTo>
                      <a:lnTo>
                        <a:pt x="293" y="383"/>
                      </a:lnTo>
                      <a:cubicBezTo>
                        <a:pt x="307" y="383"/>
                        <a:pt x="321" y="363"/>
                        <a:pt x="321" y="342"/>
                      </a:cubicBezTo>
                      <a:cubicBezTo>
                        <a:pt x="293" y="192"/>
                        <a:pt x="191" y="70"/>
                        <a:pt x="48" y="2"/>
                      </a:cubicBezTo>
                      <a:cubicBezTo>
                        <a:pt x="46" y="1"/>
                        <a:pt x="43" y="0"/>
                        <a:pt x="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49"/>
                <p:cNvSpPr/>
                <p:nvPr/>
              </p:nvSpPr>
              <p:spPr>
                <a:xfrm>
                  <a:off x="4435250" y="2402567"/>
                  <a:ext cx="15443" cy="33636"/>
                </a:xfrm>
                <a:custGeom>
                  <a:avLst/>
                  <a:gdLst/>
                  <a:ahLst/>
                  <a:cxnLst/>
                  <a:rect l="l" t="t" r="r" b="b"/>
                  <a:pathLst>
                    <a:path w="191" h="416" extrusionOk="0">
                      <a:moveTo>
                        <a:pt x="34" y="0"/>
                      </a:moveTo>
                      <a:cubicBezTo>
                        <a:pt x="14" y="0"/>
                        <a:pt x="0" y="14"/>
                        <a:pt x="0" y="34"/>
                      </a:cubicBezTo>
                      <a:cubicBezTo>
                        <a:pt x="7" y="163"/>
                        <a:pt x="48" y="286"/>
                        <a:pt x="116" y="395"/>
                      </a:cubicBezTo>
                      <a:cubicBezTo>
                        <a:pt x="123" y="408"/>
                        <a:pt x="136" y="408"/>
                        <a:pt x="150" y="415"/>
                      </a:cubicBezTo>
                      <a:cubicBezTo>
                        <a:pt x="157" y="415"/>
                        <a:pt x="163" y="408"/>
                        <a:pt x="163" y="408"/>
                      </a:cubicBezTo>
                      <a:cubicBezTo>
                        <a:pt x="184" y="395"/>
                        <a:pt x="191" y="374"/>
                        <a:pt x="177" y="361"/>
                      </a:cubicBezTo>
                      <a:cubicBezTo>
                        <a:pt x="116" y="259"/>
                        <a:pt x="82" y="150"/>
                        <a:pt x="68" y="34"/>
                      </a:cubicBezTo>
                      <a:cubicBezTo>
                        <a:pt x="68" y="14"/>
                        <a:pt x="55" y="0"/>
                        <a:pt x="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49"/>
                <p:cNvSpPr/>
                <p:nvPr/>
              </p:nvSpPr>
              <p:spPr>
                <a:xfrm>
                  <a:off x="4486916" y="2329555"/>
                  <a:ext cx="19324" cy="54335"/>
                </a:xfrm>
                <a:custGeom>
                  <a:avLst/>
                  <a:gdLst/>
                  <a:ahLst/>
                  <a:cxnLst/>
                  <a:rect l="l" t="t" r="r" b="b"/>
                  <a:pathLst>
                    <a:path w="239" h="672" extrusionOk="0">
                      <a:moveTo>
                        <a:pt x="101" y="0"/>
                      </a:moveTo>
                      <a:cubicBezTo>
                        <a:pt x="93" y="0"/>
                        <a:pt x="84" y="4"/>
                        <a:pt x="76" y="12"/>
                      </a:cubicBezTo>
                      <a:cubicBezTo>
                        <a:pt x="21" y="59"/>
                        <a:pt x="1" y="127"/>
                        <a:pt x="8" y="195"/>
                      </a:cubicBezTo>
                      <a:cubicBezTo>
                        <a:pt x="21" y="270"/>
                        <a:pt x="76" y="338"/>
                        <a:pt x="150" y="366"/>
                      </a:cubicBezTo>
                      <a:cubicBezTo>
                        <a:pt x="96" y="454"/>
                        <a:pt x="96" y="563"/>
                        <a:pt x="150" y="651"/>
                      </a:cubicBezTo>
                      <a:cubicBezTo>
                        <a:pt x="150" y="665"/>
                        <a:pt x="164" y="672"/>
                        <a:pt x="178" y="672"/>
                      </a:cubicBezTo>
                      <a:cubicBezTo>
                        <a:pt x="184" y="672"/>
                        <a:pt x="191" y="672"/>
                        <a:pt x="191" y="665"/>
                      </a:cubicBezTo>
                      <a:cubicBezTo>
                        <a:pt x="212" y="658"/>
                        <a:pt x="218" y="638"/>
                        <a:pt x="212" y="624"/>
                      </a:cubicBezTo>
                      <a:cubicBezTo>
                        <a:pt x="144" y="468"/>
                        <a:pt x="225" y="379"/>
                        <a:pt x="225" y="379"/>
                      </a:cubicBezTo>
                      <a:cubicBezTo>
                        <a:pt x="232" y="372"/>
                        <a:pt x="239" y="359"/>
                        <a:pt x="239" y="345"/>
                      </a:cubicBezTo>
                      <a:cubicBezTo>
                        <a:pt x="232" y="338"/>
                        <a:pt x="225" y="325"/>
                        <a:pt x="218" y="325"/>
                      </a:cubicBezTo>
                      <a:cubicBezTo>
                        <a:pt x="130" y="284"/>
                        <a:pt x="82" y="236"/>
                        <a:pt x="76" y="189"/>
                      </a:cubicBezTo>
                      <a:cubicBezTo>
                        <a:pt x="69" y="141"/>
                        <a:pt x="89" y="93"/>
                        <a:pt x="123" y="59"/>
                      </a:cubicBezTo>
                      <a:cubicBezTo>
                        <a:pt x="149" y="34"/>
                        <a:pt x="128" y="0"/>
                        <a:pt x="1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49"/>
                <p:cNvSpPr/>
                <p:nvPr/>
              </p:nvSpPr>
              <p:spPr>
                <a:xfrm>
                  <a:off x="4668436" y="2399333"/>
                  <a:ext cx="27329" cy="33555"/>
                </a:xfrm>
                <a:custGeom>
                  <a:avLst/>
                  <a:gdLst/>
                  <a:ahLst/>
                  <a:cxnLst/>
                  <a:rect l="l" t="t" r="r" b="b"/>
                  <a:pathLst>
                    <a:path w="338" h="415" extrusionOk="0">
                      <a:moveTo>
                        <a:pt x="298" y="1"/>
                      </a:moveTo>
                      <a:cubicBezTo>
                        <a:pt x="280" y="1"/>
                        <a:pt x="263" y="11"/>
                        <a:pt x="259" y="33"/>
                      </a:cubicBezTo>
                      <a:cubicBezTo>
                        <a:pt x="253" y="169"/>
                        <a:pt x="164" y="292"/>
                        <a:pt x="28" y="346"/>
                      </a:cubicBezTo>
                      <a:cubicBezTo>
                        <a:pt x="14" y="353"/>
                        <a:pt x="1" y="373"/>
                        <a:pt x="8" y="387"/>
                      </a:cubicBezTo>
                      <a:cubicBezTo>
                        <a:pt x="14" y="401"/>
                        <a:pt x="28" y="414"/>
                        <a:pt x="42" y="414"/>
                      </a:cubicBezTo>
                      <a:lnTo>
                        <a:pt x="49" y="414"/>
                      </a:lnTo>
                      <a:cubicBezTo>
                        <a:pt x="205" y="353"/>
                        <a:pt x="314" y="210"/>
                        <a:pt x="334" y="40"/>
                      </a:cubicBezTo>
                      <a:cubicBezTo>
                        <a:pt x="338" y="15"/>
                        <a:pt x="318" y="1"/>
                        <a:pt x="2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49"/>
                <p:cNvSpPr/>
                <p:nvPr/>
              </p:nvSpPr>
              <p:spPr>
                <a:xfrm>
                  <a:off x="4709187" y="2439437"/>
                  <a:ext cx="17141" cy="48998"/>
                </a:xfrm>
                <a:custGeom>
                  <a:avLst/>
                  <a:gdLst/>
                  <a:ahLst/>
                  <a:cxnLst/>
                  <a:rect l="l" t="t" r="r" b="b"/>
                  <a:pathLst>
                    <a:path w="212" h="606" extrusionOk="0">
                      <a:moveTo>
                        <a:pt x="139" y="0"/>
                      </a:moveTo>
                      <a:cubicBezTo>
                        <a:pt x="128" y="0"/>
                        <a:pt x="116" y="6"/>
                        <a:pt x="109" y="20"/>
                      </a:cubicBezTo>
                      <a:cubicBezTo>
                        <a:pt x="102" y="27"/>
                        <a:pt x="0" y="245"/>
                        <a:pt x="136" y="585"/>
                      </a:cubicBezTo>
                      <a:cubicBezTo>
                        <a:pt x="143" y="599"/>
                        <a:pt x="157" y="605"/>
                        <a:pt x="170" y="605"/>
                      </a:cubicBezTo>
                      <a:cubicBezTo>
                        <a:pt x="177" y="605"/>
                        <a:pt x="177" y="605"/>
                        <a:pt x="184" y="599"/>
                      </a:cubicBezTo>
                      <a:cubicBezTo>
                        <a:pt x="204" y="592"/>
                        <a:pt x="211" y="571"/>
                        <a:pt x="204" y="558"/>
                      </a:cubicBezTo>
                      <a:cubicBezTo>
                        <a:pt x="75" y="252"/>
                        <a:pt x="170" y="54"/>
                        <a:pt x="170" y="54"/>
                      </a:cubicBezTo>
                      <a:cubicBezTo>
                        <a:pt x="184" y="23"/>
                        <a:pt x="162" y="0"/>
                        <a:pt x="1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49"/>
                <p:cNvSpPr/>
                <p:nvPr/>
              </p:nvSpPr>
              <p:spPr>
                <a:xfrm>
                  <a:off x="4610705" y="2315325"/>
                  <a:ext cx="45764" cy="64199"/>
                </a:xfrm>
                <a:custGeom>
                  <a:avLst/>
                  <a:gdLst/>
                  <a:ahLst/>
                  <a:cxnLst/>
                  <a:rect l="l" t="t" r="r" b="b"/>
                  <a:pathLst>
                    <a:path w="566" h="794" extrusionOk="0">
                      <a:moveTo>
                        <a:pt x="528" y="1"/>
                      </a:moveTo>
                      <a:cubicBezTo>
                        <a:pt x="519" y="1"/>
                        <a:pt x="511" y="4"/>
                        <a:pt x="504" y="11"/>
                      </a:cubicBezTo>
                      <a:cubicBezTo>
                        <a:pt x="422" y="86"/>
                        <a:pt x="368" y="181"/>
                        <a:pt x="347" y="283"/>
                      </a:cubicBezTo>
                      <a:cubicBezTo>
                        <a:pt x="334" y="344"/>
                        <a:pt x="327" y="405"/>
                        <a:pt x="327" y="467"/>
                      </a:cubicBezTo>
                      <a:cubicBezTo>
                        <a:pt x="334" y="508"/>
                        <a:pt x="327" y="548"/>
                        <a:pt x="313" y="589"/>
                      </a:cubicBezTo>
                      <a:cubicBezTo>
                        <a:pt x="273" y="623"/>
                        <a:pt x="218" y="644"/>
                        <a:pt x="171" y="650"/>
                      </a:cubicBezTo>
                      <a:cubicBezTo>
                        <a:pt x="103" y="664"/>
                        <a:pt x="35" y="678"/>
                        <a:pt x="7" y="746"/>
                      </a:cubicBezTo>
                      <a:cubicBezTo>
                        <a:pt x="1" y="766"/>
                        <a:pt x="7" y="786"/>
                        <a:pt x="28" y="793"/>
                      </a:cubicBezTo>
                      <a:lnTo>
                        <a:pt x="41" y="793"/>
                      </a:lnTo>
                      <a:cubicBezTo>
                        <a:pt x="55" y="793"/>
                        <a:pt x="69" y="786"/>
                        <a:pt x="75" y="766"/>
                      </a:cubicBezTo>
                      <a:cubicBezTo>
                        <a:pt x="82" y="739"/>
                        <a:pt x="123" y="732"/>
                        <a:pt x="184" y="718"/>
                      </a:cubicBezTo>
                      <a:cubicBezTo>
                        <a:pt x="252" y="712"/>
                        <a:pt x="320" y="684"/>
                        <a:pt x="368" y="630"/>
                      </a:cubicBezTo>
                      <a:cubicBezTo>
                        <a:pt x="395" y="582"/>
                        <a:pt x="409" y="521"/>
                        <a:pt x="402" y="460"/>
                      </a:cubicBezTo>
                      <a:cubicBezTo>
                        <a:pt x="402" y="405"/>
                        <a:pt x="409" y="351"/>
                        <a:pt x="416" y="290"/>
                      </a:cubicBezTo>
                      <a:cubicBezTo>
                        <a:pt x="436" y="201"/>
                        <a:pt x="484" y="120"/>
                        <a:pt x="552" y="58"/>
                      </a:cubicBezTo>
                      <a:cubicBezTo>
                        <a:pt x="565" y="45"/>
                        <a:pt x="565" y="24"/>
                        <a:pt x="552" y="11"/>
                      </a:cubicBezTo>
                      <a:cubicBezTo>
                        <a:pt x="545" y="4"/>
                        <a:pt x="536" y="1"/>
                        <a:pt x="5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49"/>
                <p:cNvSpPr/>
                <p:nvPr/>
              </p:nvSpPr>
              <p:spPr>
                <a:xfrm>
                  <a:off x="4529284" y="2617642"/>
                  <a:ext cx="67756" cy="27006"/>
                </a:xfrm>
                <a:custGeom>
                  <a:avLst/>
                  <a:gdLst/>
                  <a:ahLst/>
                  <a:cxnLst/>
                  <a:rect l="l" t="t" r="r" b="b"/>
                  <a:pathLst>
                    <a:path w="838" h="334" extrusionOk="0">
                      <a:moveTo>
                        <a:pt x="1" y="0"/>
                      </a:moveTo>
                      <a:lnTo>
                        <a:pt x="1" y="0"/>
                      </a:lnTo>
                      <a:cubicBezTo>
                        <a:pt x="67" y="193"/>
                        <a:pt x="185" y="334"/>
                        <a:pt x="407" y="334"/>
                      </a:cubicBezTo>
                      <a:cubicBezTo>
                        <a:pt x="412" y="334"/>
                        <a:pt x="417" y="334"/>
                        <a:pt x="422" y="334"/>
                      </a:cubicBezTo>
                      <a:cubicBezTo>
                        <a:pt x="613" y="334"/>
                        <a:pt x="776" y="204"/>
                        <a:pt x="837" y="27"/>
                      </a:cubicBezTo>
                      <a:lnTo>
                        <a:pt x="837" y="27"/>
                      </a:lnTo>
                      <a:cubicBezTo>
                        <a:pt x="737" y="35"/>
                        <a:pt x="637" y="39"/>
                        <a:pt x="537" y="39"/>
                      </a:cubicBezTo>
                      <a:cubicBezTo>
                        <a:pt x="358" y="39"/>
                        <a:pt x="179" y="26"/>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49"/>
                <p:cNvSpPr/>
                <p:nvPr/>
              </p:nvSpPr>
              <p:spPr>
                <a:xfrm>
                  <a:off x="4604075" y="3385360"/>
                  <a:ext cx="201410" cy="61369"/>
                </a:xfrm>
                <a:custGeom>
                  <a:avLst/>
                  <a:gdLst/>
                  <a:ahLst/>
                  <a:cxnLst/>
                  <a:rect l="l" t="t" r="r" b="b"/>
                  <a:pathLst>
                    <a:path w="2491" h="759" extrusionOk="0">
                      <a:moveTo>
                        <a:pt x="24" y="0"/>
                      </a:moveTo>
                      <a:cubicBezTo>
                        <a:pt x="15" y="0"/>
                        <a:pt x="8" y="7"/>
                        <a:pt x="8" y="17"/>
                      </a:cubicBezTo>
                      <a:cubicBezTo>
                        <a:pt x="1" y="30"/>
                        <a:pt x="8" y="44"/>
                        <a:pt x="21" y="44"/>
                      </a:cubicBezTo>
                      <a:cubicBezTo>
                        <a:pt x="35" y="51"/>
                        <a:pt x="1477" y="608"/>
                        <a:pt x="2464" y="758"/>
                      </a:cubicBezTo>
                      <a:cubicBezTo>
                        <a:pt x="2477" y="758"/>
                        <a:pt x="2491" y="751"/>
                        <a:pt x="2491" y="738"/>
                      </a:cubicBezTo>
                      <a:cubicBezTo>
                        <a:pt x="2491" y="724"/>
                        <a:pt x="2484" y="717"/>
                        <a:pt x="2471" y="711"/>
                      </a:cubicBezTo>
                      <a:cubicBezTo>
                        <a:pt x="1491" y="568"/>
                        <a:pt x="48" y="10"/>
                        <a:pt x="35" y="3"/>
                      </a:cubicBezTo>
                      <a:cubicBezTo>
                        <a:pt x="31" y="1"/>
                        <a:pt x="28" y="0"/>
                        <a:pt x="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49"/>
                <p:cNvSpPr/>
                <p:nvPr/>
              </p:nvSpPr>
              <p:spPr>
                <a:xfrm>
                  <a:off x="4574967" y="3308305"/>
                  <a:ext cx="89749" cy="67676"/>
                </a:xfrm>
                <a:custGeom>
                  <a:avLst/>
                  <a:gdLst/>
                  <a:ahLst/>
                  <a:cxnLst/>
                  <a:rect l="l" t="t" r="r" b="b"/>
                  <a:pathLst>
                    <a:path w="1110" h="837" extrusionOk="0">
                      <a:moveTo>
                        <a:pt x="27" y="0"/>
                      </a:moveTo>
                      <a:cubicBezTo>
                        <a:pt x="21" y="0"/>
                        <a:pt x="14" y="3"/>
                        <a:pt x="7" y="10"/>
                      </a:cubicBezTo>
                      <a:cubicBezTo>
                        <a:pt x="0" y="17"/>
                        <a:pt x="0" y="31"/>
                        <a:pt x="7" y="37"/>
                      </a:cubicBezTo>
                      <a:cubicBezTo>
                        <a:pt x="21" y="44"/>
                        <a:pt x="749" y="623"/>
                        <a:pt x="1068" y="833"/>
                      </a:cubicBezTo>
                      <a:lnTo>
                        <a:pt x="1082" y="833"/>
                      </a:lnTo>
                      <a:cubicBezTo>
                        <a:pt x="1084" y="836"/>
                        <a:pt x="1087" y="837"/>
                        <a:pt x="1089" y="837"/>
                      </a:cubicBezTo>
                      <a:cubicBezTo>
                        <a:pt x="1093" y="837"/>
                        <a:pt x="1098" y="833"/>
                        <a:pt x="1102" y="833"/>
                      </a:cubicBezTo>
                      <a:cubicBezTo>
                        <a:pt x="1109" y="820"/>
                        <a:pt x="1102" y="806"/>
                        <a:pt x="1096" y="799"/>
                      </a:cubicBezTo>
                      <a:cubicBezTo>
                        <a:pt x="776" y="589"/>
                        <a:pt x="48" y="10"/>
                        <a:pt x="41" y="10"/>
                      </a:cubicBezTo>
                      <a:cubicBezTo>
                        <a:pt x="38" y="3"/>
                        <a:pt x="33" y="0"/>
                        <a:pt x="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49"/>
                <p:cNvSpPr/>
                <p:nvPr/>
              </p:nvSpPr>
              <p:spPr>
                <a:xfrm>
                  <a:off x="4363127" y="2968552"/>
                  <a:ext cx="13341" cy="55143"/>
                </a:xfrm>
                <a:custGeom>
                  <a:avLst/>
                  <a:gdLst/>
                  <a:ahLst/>
                  <a:cxnLst/>
                  <a:rect l="l" t="t" r="r" b="b"/>
                  <a:pathLst>
                    <a:path w="165" h="682" extrusionOk="0">
                      <a:moveTo>
                        <a:pt x="144" y="1"/>
                      </a:moveTo>
                      <a:cubicBezTo>
                        <a:pt x="137" y="1"/>
                        <a:pt x="123" y="8"/>
                        <a:pt x="117" y="21"/>
                      </a:cubicBezTo>
                      <a:lnTo>
                        <a:pt x="8" y="654"/>
                      </a:lnTo>
                      <a:cubicBezTo>
                        <a:pt x="1" y="661"/>
                        <a:pt x="8" y="674"/>
                        <a:pt x="21" y="681"/>
                      </a:cubicBezTo>
                      <a:cubicBezTo>
                        <a:pt x="35" y="681"/>
                        <a:pt x="49" y="674"/>
                        <a:pt x="49" y="661"/>
                      </a:cubicBezTo>
                      <a:lnTo>
                        <a:pt x="164" y="28"/>
                      </a:lnTo>
                      <a:cubicBezTo>
                        <a:pt x="164" y="14"/>
                        <a:pt x="157" y="8"/>
                        <a:pt x="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49"/>
                <p:cNvSpPr/>
                <p:nvPr/>
              </p:nvSpPr>
              <p:spPr>
                <a:xfrm>
                  <a:off x="4780663" y="2953756"/>
                  <a:ext cx="22073" cy="56679"/>
                </a:xfrm>
                <a:custGeom>
                  <a:avLst/>
                  <a:gdLst/>
                  <a:ahLst/>
                  <a:cxnLst/>
                  <a:rect l="l" t="t" r="r" b="b"/>
                  <a:pathLst>
                    <a:path w="273" h="701" extrusionOk="0">
                      <a:moveTo>
                        <a:pt x="21" y="0"/>
                      </a:moveTo>
                      <a:cubicBezTo>
                        <a:pt x="8" y="7"/>
                        <a:pt x="1" y="21"/>
                        <a:pt x="8" y="27"/>
                      </a:cubicBezTo>
                      <a:lnTo>
                        <a:pt x="225" y="687"/>
                      </a:lnTo>
                      <a:cubicBezTo>
                        <a:pt x="225" y="694"/>
                        <a:pt x="239" y="701"/>
                        <a:pt x="246" y="701"/>
                      </a:cubicBezTo>
                      <a:lnTo>
                        <a:pt x="253" y="701"/>
                      </a:lnTo>
                      <a:cubicBezTo>
                        <a:pt x="266" y="694"/>
                        <a:pt x="273" y="681"/>
                        <a:pt x="266" y="674"/>
                      </a:cubicBezTo>
                      <a:lnTo>
                        <a:pt x="48" y="14"/>
                      </a:lnTo>
                      <a:cubicBezTo>
                        <a:pt x="48" y="7"/>
                        <a:pt x="35" y="0"/>
                        <a:pt x="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49"/>
                <p:cNvSpPr/>
                <p:nvPr/>
              </p:nvSpPr>
              <p:spPr>
                <a:xfrm>
                  <a:off x="4341701" y="3476322"/>
                  <a:ext cx="77621" cy="125487"/>
                </a:xfrm>
                <a:custGeom>
                  <a:avLst/>
                  <a:gdLst/>
                  <a:ahLst/>
                  <a:cxnLst/>
                  <a:rect l="l" t="t" r="r" b="b"/>
                  <a:pathLst>
                    <a:path w="960" h="1552" extrusionOk="0">
                      <a:moveTo>
                        <a:pt x="939" y="1"/>
                      </a:moveTo>
                      <a:cubicBezTo>
                        <a:pt x="933" y="1"/>
                        <a:pt x="919" y="7"/>
                        <a:pt x="919" y="21"/>
                      </a:cubicBezTo>
                      <a:cubicBezTo>
                        <a:pt x="783" y="606"/>
                        <a:pt x="463" y="1123"/>
                        <a:pt x="7" y="1511"/>
                      </a:cubicBezTo>
                      <a:cubicBezTo>
                        <a:pt x="1" y="1518"/>
                        <a:pt x="1" y="1531"/>
                        <a:pt x="7" y="1545"/>
                      </a:cubicBezTo>
                      <a:cubicBezTo>
                        <a:pt x="14" y="1545"/>
                        <a:pt x="21" y="1552"/>
                        <a:pt x="21" y="1552"/>
                      </a:cubicBezTo>
                      <a:cubicBezTo>
                        <a:pt x="28" y="1552"/>
                        <a:pt x="35" y="1545"/>
                        <a:pt x="35" y="1545"/>
                      </a:cubicBezTo>
                      <a:cubicBezTo>
                        <a:pt x="497" y="1150"/>
                        <a:pt x="824" y="620"/>
                        <a:pt x="960" y="28"/>
                      </a:cubicBezTo>
                      <a:cubicBezTo>
                        <a:pt x="960" y="14"/>
                        <a:pt x="953" y="7"/>
                        <a:pt x="9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49"/>
                <p:cNvSpPr/>
                <p:nvPr/>
              </p:nvSpPr>
              <p:spPr>
                <a:xfrm>
                  <a:off x="4227857" y="3268039"/>
                  <a:ext cx="65007" cy="118695"/>
                </a:xfrm>
                <a:custGeom>
                  <a:avLst/>
                  <a:gdLst/>
                  <a:ahLst/>
                  <a:cxnLst/>
                  <a:rect l="l" t="t" r="r" b="b"/>
                  <a:pathLst>
                    <a:path w="804" h="1468" extrusionOk="0">
                      <a:moveTo>
                        <a:pt x="287" y="1"/>
                      </a:moveTo>
                      <a:cubicBezTo>
                        <a:pt x="206" y="1"/>
                        <a:pt x="118" y="17"/>
                        <a:pt x="82" y="80"/>
                      </a:cubicBezTo>
                      <a:cubicBezTo>
                        <a:pt x="0" y="209"/>
                        <a:pt x="27" y="359"/>
                        <a:pt x="27" y="447"/>
                      </a:cubicBezTo>
                      <a:cubicBezTo>
                        <a:pt x="0" y="590"/>
                        <a:pt x="7" y="740"/>
                        <a:pt x="48" y="876"/>
                      </a:cubicBezTo>
                      <a:cubicBezTo>
                        <a:pt x="109" y="1114"/>
                        <a:pt x="157" y="1250"/>
                        <a:pt x="272" y="1345"/>
                      </a:cubicBezTo>
                      <a:cubicBezTo>
                        <a:pt x="381" y="1440"/>
                        <a:pt x="647" y="1468"/>
                        <a:pt x="647" y="1468"/>
                      </a:cubicBezTo>
                      <a:lnTo>
                        <a:pt x="803" y="1461"/>
                      </a:lnTo>
                      <a:lnTo>
                        <a:pt x="558" y="18"/>
                      </a:lnTo>
                      <a:lnTo>
                        <a:pt x="449" y="18"/>
                      </a:lnTo>
                      <a:cubicBezTo>
                        <a:pt x="449" y="18"/>
                        <a:pt x="372" y="1"/>
                        <a:pt x="287"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49"/>
                <p:cNvSpPr/>
                <p:nvPr/>
              </p:nvSpPr>
              <p:spPr>
                <a:xfrm>
                  <a:off x="4919895" y="2826975"/>
                  <a:ext cx="63309" cy="127347"/>
                </a:xfrm>
                <a:custGeom>
                  <a:avLst/>
                  <a:gdLst/>
                  <a:ahLst/>
                  <a:cxnLst/>
                  <a:rect l="l" t="t" r="r" b="b"/>
                  <a:pathLst>
                    <a:path w="783" h="1575" extrusionOk="0">
                      <a:moveTo>
                        <a:pt x="382" y="1"/>
                      </a:moveTo>
                      <a:cubicBezTo>
                        <a:pt x="260" y="1"/>
                        <a:pt x="109" y="99"/>
                        <a:pt x="109" y="99"/>
                      </a:cubicBezTo>
                      <a:lnTo>
                        <a:pt x="0" y="133"/>
                      </a:lnTo>
                      <a:lnTo>
                        <a:pt x="245" y="1575"/>
                      </a:lnTo>
                      <a:lnTo>
                        <a:pt x="395" y="1534"/>
                      </a:lnTo>
                      <a:cubicBezTo>
                        <a:pt x="395" y="1534"/>
                        <a:pt x="633" y="1418"/>
                        <a:pt x="708" y="1289"/>
                      </a:cubicBezTo>
                      <a:cubicBezTo>
                        <a:pt x="783" y="1167"/>
                        <a:pt x="783" y="1017"/>
                        <a:pt x="762" y="772"/>
                      </a:cubicBezTo>
                      <a:cubicBezTo>
                        <a:pt x="755" y="629"/>
                        <a:pt x="714" y="486"/>
                        <a:pt x="646" y="364"/>
                      </a:cubicBezTo>
                      <a:cubicBezTo>
                        <a:pt x="619" y="275"/>
                        <a:pt x="592" y="133"/>
                        <a:pt x="476" y="31"/>
                      </a:cubicBezTo>
                      <a:cubicBezTo>
                        <a:pt x="450" y="9"/>
                        <a:pt x="417" y="1"/>
                        <a:pt x="38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49"/>
                <p:cNvSpPr/>
                <p:nvPr/>
              </p:nvSpPr>
              <p:spPr>
                <a:xfrm>
                  <a:off x="4189855" y="2772802"/>
                  <a:ext cx="856093" cy="850999"/>
                </a:xfrm>
                <a:custGeom>
                  <a:avLst/>
                  <a:gdLst/>
                  <a:ahLst/>
                  <a:cxnLst/>
                  <a:rect l="l" t="t" r="r" b="b"/>
                  <a:pathLst>
                    <a:path w="10588" h="10525" extrusionOk="0">
                      <a:moveTo>
                        <a:pt x="8824" y="0"/>
                      </a:moveTo>
                      <a:cubicBezTo>
                        <a:pt x="8800" y="0"/>
                        <a:pt x="8775" y="2"/>
                        <a:pt x="8750" y="7"/>
                      </a:cubicBezTo>
                      <a:lnTo>
                        <a:pt x="382" y="1326"/>
                      </a:lnTo>
                      <a:cubicBezTo>
                        <a:pt x="157" y="1361"/>
                        <a:pt x="1" y="1571"/>
                        <a:pt x="35" y="1803"/>
                      </a:cubicBezTo>
                      <a:lnTo>
                        <a:pt x="1355" y="10171"/>
                      </a:lnTo>
                      <a:cubicBezTo>
                        <a:pt x="1385" y="10378"/>
                        <a:pt x="1562" y="10525"/>
                        <a:pt x="1759" y="10525"/>
                      </a:cubicBezTo>
                      <a:cubicBezTo>
                        <a:pt x="1783" y="10525"/>
                        <a:pt x="1807" y="10522"/>
                        <a:pt x="1831" y="10518"/>
                      </a:cubicBezTo>
                      <a:lnTo>
                        <a:pt x="10199" y="9205"/>
                      </a:lnTo>
                      <a:cubicBezTo>
                        <a:pt x="10431" y="9164"/>
                        <a:pt x="10587" y="8953"/>
                        <a:pt x="10553" y="8722"/>
                      </a:cubicBezTo>
                      <a:lnTo>
                        <a:pt x="9233" y="354"/>
                      </a:lnTo>
                      <a:cubicBezTo>
                        <a:pt x="9203" y="147"/>
                        <a:pt x="9026" y="0"/>
                        <a:pt x="8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49"/>
                <p:cNvSpPr/>
                <p:nvPr/>
              </p:nvSpPr>
              <p:spPr>
                <a:xfrm>
                  <a:off x="4315099" y="2876458"/>
                  <a:ext cx="691795" cy="668428"/>
                </a:xfrm>
                <a:custGeom>
                  <a:avLst/>
                  <a:gdLst/>
                  <a:ahLst/>
                  <a:cxnLst/>
                  <a:rect l="l" t="t" r="r" b="b"/>
                  <a:pathLst>
                    <a:path w="8556" h="8267" extrusionOk="0">
                      <a:moveTo>
                        <a:pt x="3160" y="1"/>
                      </a:moveTo>
                      <a:cubicBezTo>
                        <a:pt x="3072" y="1"/>
                        <a:pt x="2984" y="52"/>
                        <a:pt x="2949" y="147"/>
                      </a:cubicBezTo>
                      <a:lnTo>
                        <a:pt x="57" y="7964"/>
                      </a:lnTo>
                      <a:cubicBezTo>
                        <a:pt x="1" y="8109"/>
                        <a:pt x="114" y="8266"/>
                        <a:pt x="266" y="8266"/>
                      </a:cubicBezTo>
                      <a:cubicBezTo>
                        <a:pt x="278" y="8266"/>
                        <a:pt x="290" y="8265"/>
                        <a:pt x="302" y="8263"/>
                      </a:cubicBezTo>
                      <a:lnTo>
                        <a:pt x="8303" y="7025"/>
                      </a:lnTo>
                      <a:cubicBezTo>
                        <a:pt x="8473" y="6998"/>
                        <a:pt x="8555" y="6800"/>
                        <a:pt x="8446" y="6664"/>
                      </a:cubicBezTo>
                      <a:lnTo>
                        <a:pt x="3330" y="85"/>
                      </a:lnTo>
                      <a:cubicBezTo>
                        <a:pt x="3287" y="28"/>
                        <a:pt x="3223" y="1"/>
                        <a:pt x="316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49"/>
                <p:cNvSpPr/>
                <p:nvPr/>
              </p:nvSpPr>
              <p:spPr>
                <a:xfrm>
                  <a:off x="4551843" y="3044313"/>
                  <a:ext cx="81502" cy="72527"/>
                </a:xfrm>
                <a:custGeom>
                  <a:avLst/>
                  <a:gdLst/>
                  <a:ahLst/>
                  <a:cxnLst/>
                  <a:rect l="l" t="t" r="r" b="b"/>
                  <a:pathLst>
                    <a:path w="1008" h="897" extrusionOk="0">
                      <a:moveTo>
                        <a:pt x="504" y="0"/>
                      </a:moveTo>
                      <a:cubicBezTo>
                        <a:pt x="452" y="0"/>
                        <a:pt x="399" y="10"/>
                        <a:pt x="348" y="30"/>
                      </a:cubicBezTo>
                      <a:cubicBezTo>
                        <a:pt x="116" y="118"/>
                        <a:pt x="1" y="377"/>
                        <a:pt x="89" y="608"/>
                      </a:cubicBezTo>
                      <a:cubicBezTo>
                        <a:pt x="157" y="787"/>
                        <a:pt x="327" y="897"/>
                        <a:pt x="507" y="897"/>
                      </a:cubicBezTo>
                      <a:cubicBezTo>
                        <a:pt x="560" y="897"/>
                        <a:pt x="615" y="887"/>
                        <a:pt x="667" y="867"/>
                      </a:cubicBezTo>
                      <a:cubicBezTo>
                        <a:pt x="899" y="778"/>
                        <a:pt x="1007" y="520"/>
                        <a:pt x="919" y="289"/>
                      </a:cubicBezTo>
                      <a:cubicBezTo>
                        <a:pt x="851" y="110"/>
                        <a:pt x="681" y="0"/>
                        <a:pt x="5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49"/>
                <p:cNvSpPr/>
                <p:nvPr/>
              </p:nvSpPr>
              <p:spPr>
                <a:xfrm>
                  <a:off x="4577474" y="3117972"/>
                  <a:ext cx="182409" cy="278384"/>
                </a:xfrm>
                <a:custGeom>
                  <a:avLst/>
                  <a:gdLst/>
                  <a:ahLst/>
                  <a:cxnLst/>
                  <a:rect l="l" t="t" r="r" b="b"/>
                  <a:pathLst>
                    <a:path w="2256" h="3443" extrusionOk="0">
                      <a:moveTo>
                        <a:pt x="291" y="1"/>
                      </a:moveTo>
                      <a:cubicBezTo>
                        <a:pt x="147" y="1"/>
                        <a:pt x="0" y="110"/>
                        <a:pt x="31" y="303"/>
                      </a:cubicBezTo>
                      <a:lnTo>
                        <a:pt x="235" y="1657"/>
                      </a:lnTo>
                      <a:cubicBezTo>
                        <a:pt x="241" y="1711"/>
                        <a:pt x="269" y="1759"/>
                        <a:pt x="303" y="1800"/>
                      </a:cubicBezTo>
                      <a:lnTo>
                        <a:pt x="1779" y="3358"/>
                      </a:lnTo>
                      <a:cubicBezTo>
                        <a:pt x="1825" y="3410"/>
                        <a:pt x="1897" y="3442"/>
                        <a:pt x="1971" y="3442"/>
                      </a:cubicBezTo>
                      <a:cubicBezTo>
                        <a:pt x="1984" y="3442"/>
                        <a:pt x="1997" y="3441"/>
                        <a:pt x="2010" y="3439"/>
                      </a:cubicBezTo>
                      <a:cubicBezTo>
                        <a:pt x="2058" y="3426"/>
                        <a:pt x="2106" y="3405"/>
                        <a:pt x="2146" y="3371"/>
                      </a:cubicBezTo>
                      <a:cubicBezTo>
                        <a:pt x="2248" y="3269"/>
                        <a:pt x="2255" y="3106"/>
                        <a:pt x="2160" y="2997"/>
                      </a:cubicBezTo>
                      <a:lnTo>
                        <a:pt x="738" y="1500"/>
                      </a:lnTo>
                      <a:lnTo>
                        <a:pt x="541" y="221"/>
                      </a:lnTo>
                      <a:cubicBezTo>
                        <a:pt x="520" y="70"/>
                        <a:pt x="406" y="1"/>
                        <a:pt x="2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49"/>
                <p:cNvSpPr/>
                <p:nvPr/>
              </p:nvSpPr>
              <p:spPr>
                <a:xfrm>
                  <a:off x="4511658" y="3102772"/>
                  <a:ext cx="235692" cy="172302"/>
                </a:xfrm>
                <a:custGeom>
                  <a:avLst/>
                  <a:gdLst/>
                  <a:ahLst/>
                  <a:cxnLst/>
                  <a:rect l="l" t="t" r="r" b="b"/>
                  <a:pathLst>
                    <a:path w="2915" h="2131" extrusionOk="0">
                      <a:moveTo>
                        <a:pt x="1089" y="0"/>
                      </a:moveTo>
                      <a:cubicBezTo>
                        <a:pt x="1014" y="0"/>
                        <a:pt x="939" y="32"/>
                        <a:pt x="885" y="96"/>
                      </a:cubicBezTo>
                      <a:lnTo>
                        <a:pt x="293" y="817"/>
                      </a:lnTo>
                      <a:cubicBezTo>
                        <a:pt x="266" y="845"/>
                        <a:pt x="246" y="885"/>
                        <a:pt x="239" y="919"/>
                      </a:cubicBezTo>
                      <a:lnTo>
                        <a:pt x="35" y="1811"/>
                      </a:lnTo>
                      <a:cubicBezTo>
                        <a:pt x="1" y="1954"/>
                        <a:pt x="89" y="2090"/>
                        <a:pt x="232" y="2124"/>
                      </a:cubicBezTo>
                      <a:cubicBezTo>
                        <a:pt x="266" y="2130"/>
                        <a:pt x="300" y="2130"/>
                        <a:pt x="341" y="2130"/>
                      </a:cubicBezTo>
                      <a:cubicBezTo>
                        <a:pt x="443" y="2110"/>
                        <a:pt x="532" y="2028"/>
                        <a:pt x="552" y="1926"/>
                      </a:cubicBezTo>
                      <a:lnTo>
                        <a:pt x="742" y="1096"/>
                      </a:lnTo>
                      <a:lnTo>
                        <a:pt x="1083" y="681"/>
                      </a:lnTo>
                      <a:lnTo>
                        <a:pt x="1443" y="1151"/>
                      </a:lnTo>
                      <a:cubicBezTo>
                        <a:pt x="1470" y="1185"/>
                        <a:pt x="1504" y="1205"/>
                        <a:pt x="1545" y="1226"/>
                      </a:cubicBezTo>
                      <a:lnTo>
                        <a:pt x="2409" y="1620"/>
                      </a:lnTo>
                      <a:cubicBezTo>
                        <a:pt x="2453" y="1643"/>
                        <a:pt x="2495" y="1652"/>
                        <a:pt x="2535" y="1652"/>
                      </a:cubicBezTo>
                      <a:cubicBezTo>
                        <a:pt x="2782" y="1652"/>
                        <a:pt x="2915" y="1261"/>
                        <a:pt x="2627" y="1144"/>
                      </a:cubicBezTo>
                      <a:lnTo>
                        <a:pt x="1817" y="777"/>
                      </a:lnTo>
                      <a:lnTo>
                        <a:pt x="1294" y="103"/>
                      </a:lnTo>
                      <a:cubicBezTo>
                        <a:pt x="1242" y="34"/>
                        <a:pt x="1166" y="0"/>
                        <a:pt x="10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49"/>
                <p:cNvSpPr/>
                <p:nvPr/>
              </p:nvSpPr>
              <p:spPr>
                <a:xfrm>
                  <a:off x="4532923" y="3227531"/>
                  <a:ext cx="110529" cy="201006"/>
                </a:xfrm>
                <a:custGeom>
                  <a:avLst/>
                  <a:gdLst/>
                  <a:ahLst/>
                  <a:cxnLst/>
                  <a:rect l="l" t="t" r="r" b="b"/>
                  <a:pathLst>
                    <a:path w="1367" h="2486" extrusionOk="0">
                      <a:moveTo>
                        <a:pt x="1036" y="1"/>
                      </a:moveTo>
                      <a:cubicBezTo>
                        <a:pt x="940" y="1"/>
                        <a:pt x="844" y="52"/>
                        <a:pt x="799" y="172"/>
                      </a:cubicBezTo>
                      <a:lnTo>
                        <a:pt x="64" y="2125"/>
                      </a:lnTo>
                      <a:cubicBezTo>
                        <a:pt x="1" y="2303"/>
                        <a:pt x="134" y="2481"/>
                        <a:pt x="313" y="2481"/>
                      </a:cubicBezTo>
                      <a:cubicBezTo>
                        <a:pt x="325" y="2481"/>
                        <a:pt x="337" y="2481"/>
                        <a:pt x="350" y="2479"/>
                      </a:cubicBezTo>
                      <a:lnTo>
                        <a:pt x="350" y="2486"/>
                      </a:lnTo>
                      <a:cubicBezTo>
                        <a:pt x="439" y="2465"/>
                        <a:pt x="520" y="2404"/>
                        <a:pt x="554" y="2316"/>
                      </a:cubicBezTo>
                      <a:lnTo>
                        <a:pt x="1289" y="356"/>
                      </a:lnTo>
                      <a:cubicBezTo>
                        <a:pt x="1366" y="150"/>
                        <a:pt x="1200" y="1"/>
                        <a:pt x="10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49"/>
                <p:cNvSpPr/>
                <p:nvPr/>
              </p:nvSpPr>
              <p:spPr>
                <a:xfrm>
                  <a:off x="4355446" y="3419642"/>
                  <a:ext cx="145862" cy="91447"/>
                </a:xfrm>
                <a:custGeom>
                  <a:avLst/>
                  <a:gdLst/>
                  <a:ahLst/>
                  <a:cxnLst/>
                  <a:rect l="l" t="t" r="r" b="b"/>
                  <a:pathLst>
                    <a:path w="1804" h="1131" extrusionOk="0">
                      <a:moveTo>
                        <a:pt x="1804" y="1"/>
                      </a:moveTo>
                      <a:lnTo>
                        <a:pt x="1137" y="103"/>
                      </a:lnTo>
                      <a:lnTo>
                        <a:pt x="1" y="1130"/>
                      </a:lnTo>
                      <a:lnTo>
                        <a:pt x="1014" y="974"/>
                      </a:lnTo>
                      <a:lnTo>
                        <a:pt x="180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49"/>
                <p:cNvSpPr/>
                <p:nvPr/>
              </p:nvSpPr>
              <p:spPr>
                <a:xfrm>
                  <a:off x="4617821" y="3392718"/>
                  <a:ext cx="81502" cy="77621"/>
                </a:xfrm>
                <a:custGeom>
                  <a:avLst/>
                  <a:gdLst/>
                  <a:ahLst/>
                  <a:cxnLst/>
                  <a:rect l="l" t="t" r="r" b="b"/>
                  <a:pathLst>
                    <a:path w="1008" h="960" extrusionOk="0">
                      <a:moveTo>
                        <a:pt x="709" y="0"/>
                      </a:moveTo>
                      <a:lnTo>
                        <a:pt x="42" y="102"/>
                      </a:lnTo>
                      <a:lnTo>
                        <a:pt x="1" y="960"/>
                      </a:lnTo>
                      <a:lnTo>
                        <a:pt x="1008" y="803"/>
                      </a:lnTo>
                      <a:lnTo>
                        <a:pt x="70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49"/>
                <p:cNvSpPr/>
                <p:nvPr/>
              </p:nvSpPr>
              <p:spPr>
                <a:xfrm>
                  <a:off x="4794974" y="3365793"/>
                  <a:ext cx="166804" cy="63875"/>
                </a:xfrm>
                <a:custGeom>
                  <a:avLst/>
                  <a:gdLst/>
                  <a:ahLst/>
                  <a:cxnLst/>
                  <a:rect l="l" t="t" r="r" b="b"/>
                  <a:pathLst>
                    <a:path w="2063" h="790" extrusionOk="0">
                      <a:moveTo>
                        <a:pt x="674" y="0"/>
                      </a:moveTo>
                      <a:lnTo>
                        <a:pt x="1" y="102"/>
                      </a:lnTo>
                      <a:lnTo>
                        <a:pt x="1048" y="789"/>
                      </a:lnTo>
                      <a:lnTo>
                        <a:pt x="2062" y="633"/>
                      </a:lnTo>
                      <a:lnTo>
                        <a:pt x="6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49"/>
                <p:cNvSpPr/>
                <p:nvPr/>
              </p:nvSpPr>
              <p:spPr>
                <a:xfrm>
                  <a:off x="4234972" y="3269737"/>
                  <a:ext cx="79885" cy="106567"/>
                </a:xfrm>
                <a:custGeom>
                  <a:avLst/>
                  <a:gdLst/>
                  <a:ahLst/>
                  <a:cxnLst/>
                  <a:rect l="l" t="t" r="r" b="b"/>
                  <a:pathLst>
                    <a:path w="988" h="1318" extrusionOk="0">
                      <a:moveTo>
                        <a:pt x="388" y="1"/>
                      </a:moveTo>
                      <a:cubicBezTo>
                        <a:pt x="307" y="1"/>
                        <a:pt x="246" y="4"/>
                        <a:pt x="246" y="4"/>
                      </a:cubicBezTo>
                      <a:lnTo>
                        <a:pt x="1" y="59"/>
                      </a:lnTo>
                      <a:lnTo>
                        <a:pt x="205" y="1317"/>
                      </a:lnTo>
                      <a:cubicBezTo>
                        <a:pt x="205" y="1317"/>
                        <a:pt x="633" y="1168"/>
                        <a:pt x="722" y="1059"/>
                      </a:cubicBezTo>
                      <a:cubicBezTo>
                        <a:pt x="817" y="950"/>
                        <a:pt x="722" y="909"/>
                        <a:pt x="722" y="909"/>
                      </a:cubicBezTo>
                      <a:cubicBezTo>
                        <a:pt x="797" y="895"/>
                        <a:pt x="858" y="868"/>
                        <a:pt x="919" y="834"/>
                      </a:cubicBezTo>
                      <a:cubicBezTo>
                        <a:pt x="980" y="780"/>
                        <a:pt x="987" y="725"/>
                        <a:pt x="940" y="637"/>
                      </a:cubicBezTo>
                      <a:cubicBezTo>
                        <a:pt x="913" y="587"/>
                        <a:pt x="857" y="576"/>
                        <a:pt x="815" y="576"/>
                      </a:cubicBezTo>
                      <a:cubicBezTo>
                        <a:pt x="782" y="576"/>
                        <a:pt x="756" y="583"/>
                        <a:pt x="756" y="583"/>
                      </a:cubicBezTo>
                      <a:cubicBezTo>
                        <a:pt x="756" y="583"/>
                        <a:pt x="946" y="494"/>
                        <a:pt x="919" y="378"/>
                      </a:cubicBezTo>
                      <a:cubicBezTo>
                        <a:pt x="895" y="268"/>
                        <a:pt x="760" y="263"/>
                        <a:pt x="733" y="263"/>
                      </a:cubicBezTo>
                      <a:cubicBezTo>
                        <a:pt x="730" y="263"/>
                        <a:pt x="729" y="263"/>
                        <a:pt x="729" y="263"/>
                      </a:cubicBezTo>
                      <a:cubicBezTo>
                        <a:pt x="729" y="263"/>
                        <a:pt x="831" y="174"/>
                        <a:pt x="790" y="79"/>
                      </a:cubicBezTo>
                      <a:cubicBezTo>
                        <a:pt x="763" y="12"/>
                        <a:pt x="540" y="1"/>
                        <a:pt x="388"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49"/>
                <p:cNvSpPr/>
                <p:nvPr/>
              </p:nvSpPr>
              <p:spPr>
                <a:xfrm>
                  <a:off x="4230040" y="3288738"/>
                  <a:ext cx="63309" cy="17707"/>
                </a:xfrm>
                <a:custGeom>
                  <a:avLst/>
                  <a:gdLst/>
                  <a:ahLst/>
                  <a:cxnLst/>
                  <a:rect l="l" t="t" r="r" b="b"/>
                  <a:pathLst>
                    <a:path w="783" h="219" extrusionOk="0">
                      <a:moveTo>
                        <a:pt x="759" y="0"/>
                      </a:moveTo>
                      <a:cubicBezTo>
                        <a:pt x="758" y="0"/>
                        <a:pt x="757" y="0"/>
                        <a:pt x="756" y="1"/>
                      </a:cubicBezTo>
                      <a:cubicBezTo>
                        <a:pt x="708" y="1"/>
                        <a:pt x="300" y="14"/>
                        <a:pt x="225" y="35"/>
                      </a:cubicBezTo>
                      <a:cubicBezTo>
                        <a:pt x="143" y="62"/>
                        <a:pt x="75" y="109"/>
                        <a:pt x="14" y="164"/>
                      </a:cubicBezTo>
                      <a:cubicBezTo>
                        <a:pt x="0" y="177"/>
                        <a:pt x="0" y="191"/>
                        <a:pt x="14" y="205"/>
                      </a:cubicBezTo>
                      <a:cubicBezTo>
                        <a:pt x="14" y="211"/>
                        <a:pt x="28" y="211"/>
                        <a:pt x="34" y="218"/>
                      </a:cubicBezTo>
                      <a:cubicBezTo>
                        <a:pt x="41" y="211"/>
                        <a:pt x="41" y="211"/>
                        <a:pt x="48" y="211"/>
                      </a:cubicBezTo>
                      <a:cubicBezTo>
                        <a:pt x="102" y="157"/>
                        <a:pt x="171" y="116"/>
                        <a:pt x="239" y="89"/>
                      </a:cubicBezTo>
                      <a:cubicBezTo>
                        <a:pt x="300" y="69"/>
                        <a:pt x="633" y="62"/>
                        <a:pt x="756" y="62"/>
                      </a:cubicBezTo>
                      <a:cubicBezTo>
                        <a:pt x="782" y="62"/>
                        <a:pt x="783" y="0"/>
                        <a:pt x="7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49"/>
                <p:cNvSpPr/>
                <p:nvPr/>
              </p:nvSpPr>
              <p:spPr>
                <a:xfrm>
                  <a:off x="4231172" y="3314450"/>
                  <a:ext cx="64927" cy="21103"/>
                </a:xfrm>
                <a:custGeom>
                  <a:avLst/>
                  <a:gdLst/>
                  <a:ahLst/>
                  <a:cxnLst/>
                  <a:rect l="l" t="t" r="r" b="b"/>
                  <a:pathLst>
                    <a:path w="803" h="261" extrusionOk="0">
                      <a:moveTo>
                        <a:pt x="776" y="0"/>
                      </a:moveTo>
                      <a:cubicBezTo>
                        <a:pt x="774" y="0"/>
                        <a:pt x="771" y="1"/>
                        <a:pt x="769" y="2"/>
                      </a:cubicBezTo>
                      <a:cubicBezTo>
                        <a:pt x="558" y="16"/>
                        <a:pt x="354" y="57"/>
                        <a:pt x="150" y="111"/>
                      </a:cubicBezTo>
                      <a:cubicBezTo>
                        <a:pt x="102" y="138"/>
                        <a:pt x="54" y="172"/>
                        <a:pt x="14" y="213"/>
                      </a:cubicBezTo>
                      <a:cubicBezTo>
                        <a:pt x="0" y="220"/>
                        <a:pt x="0" y="240"/>
                        <a:pt x="14" y="247"/>
                      </a:cubicBezTo>
                      <a:cubicBezTo>
                        <a:pt x="14" y="254"/>
                        <a:pt x="27" y="261"/>
                        <a:pt x="34" y="261"/>
                      </a:cubicBezTo>
                      <a:cubicBezTo>
                        <a:pt x="41" y="261"/>
                        <a:pt x="48" y="254"/>
                        <a:pt x="48" y="254"/>
                      </a:cubicBezTo>
                      <a:cubicBezTo>
                        <a:pt x="88" y="220"/>
                        <a:pt x="129" y="186"/>
                        <a:pt x="177" y="159"/>
                      </a:cubicBezTo>
                      <a:cubicBezTo>
                        <a:pt x="374" y="111"/>
                        <a:pt x="572" y="77"/>
                        <a:pt x="769" y="57"/>
                      </a:cubicBezTo>
                      <a:cubicBezTo>
                        <a:pt x="789" y="57"/>
                        <a:pt x="803" y="43"/>
                        <a:pt x="796" y="23"/>
                      </a:cubicBezTo>
                      <a:cubicBezTo>
                        <a:pt x="796" y="12"/>
                        <a:pt x="787" y="0"/>
                        <a:pt x="7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49"/>
                <p:cNvSpPr/>
                <p:nvPr/>
              </p:nvSpPr>
              <p:spPr>
                <a:xfrm>
                  <a:off x="4239419" y="3339353"/>
                  <a:ext cx="52313" cy="19324"/>
                </a:xfrm>
                <a:custGeom>
                  <a:avLst/>
                  <a:gdLst/>
                  <a:ahLst/>
                  <a:cxnLst/>
                  <a:rect l="l" t="t" r="r" b="b"/>
                  <a:pathLst>
                    <a:path w="647" h="239" extrusionOk="0">
                      <a:moveTo>
                        <a:pt x="612" y="0"/>
                      </a:moveTo>
                      <a:cubicBezTo>
                        <a:pt x="510" y="7"/>
                        <a:pt x="408" y="21"/>
                        <a:pt x="306" y="41"/>
                      </a:cubicBezTo>
                      <a:cubicBezTo>
                        <a:pt x="204" y="82"/>
                        <a:pt x="109" y="130"/>
                        <a:pt x="14" y="184"/>
                      </a:cubicBezTo>
                      <a:cubicBezTo>
                        <a:pt x="7" y="191"/>
                        <a:pt x="0" y="211"/>
                        <a:pt x="7" y="225"/>
                      </a:cubicBezTo>
                      <a:cubicBezTo>
                        <a:pt x="14" y="232"/>
                        <a:pt x="21" y="239"/>
                        <a:pt x="34" y="239"/>
                      </a:cubicBezTo>
                      <a:cubicBezTo>
                        <a:pt x="34" y="239"/>
                        <a:pt x="41" y="232"/>
                        <a:pt x="48" y="232"/>
                      </a:cubicBezTo>
                      <a:cubicBezTo>
                        <a:pt x="136" y="177"/>
                        <a:pt x="225" y="137"/>
                        <a:pt x="320" y="103"/>
                      </a:cubicBezTo>
                      <a:cubicBezTo>
                        <a:pt x="415" y="82"/>
                        <a:pt x="517" y="68"/>
                        <a:pt x="619" y="55"/>
                      </a:cubicBezTo>
                      <a:cubicBezTo>
                        <a:pt x="633" y="55"/>
                        <a:pt x="646" y="41"/>
                        <a:pt x="646" y="28"/>
                      </a:cubicBezTo>
                      <a:cubicBezTo>
                        <a:pt x="646" y="7"/>
                        <a:pt x="633" y="0"/>
                        <a:pt x="6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49"/>
                <p:cNvSpPr/>
                <p:nvPr/>
              </p:nvSpPr>
              <p:spPr>
                <a:xfrm>
                  <a:off x="4255914" y="3354069"/>
                  <a:ext cx="39215" cy="22801"/>
                </a:xfrm>
                <a:custGeom>
                  <a:avLst/>
                  <a:gdLst/>
                  <a:ahLst/>
                  <a:cxnLst/>
                  <a:rect l="l" t="t" r="r" b="b"/>
                  <a:pathLst>
                    <a:path w="485" h="282" extrusionOk="0">
                      <a:moveTo>
                        <a:pt x="449" y="1"/>
                      </a:moveTo>
                      <a:cubicBezTo>
                        <a:pt x="443" y="1"/>
                        <a:pt x="436" y="3"/>
                        <a:pt x="429" y="9"/>
                      </a:cubicBezTo>
                      <a:cubicBezTo>
                        <a:pt x="300" y="91"/>
                        <a:pt x="163" y="165"/>
                        <a:pt x="21" y="227"/>
                      </a:cubicBezTo>
                      <a:cubicBezTo>
                        <a:pt x="7" y="233"/>
                        <a:pt x="0" y="254"/>
                        <a:pt x="7" y="267"/>
                      </a:cubicBezTo>
                      <a:cubicBezTo>
                        <a:pt x="14" y="274"/>
                        <a:pt x="27" y="281"/>
                        <a:pt x="34" y="281"/>
                      </a:cubicBezTo>
                      <a:lnTo>
                        <a:pt x="48" y="281"/>
                      </a:lnTo>
                      <a:cubicBezTo>
                        <a:pt x="191" y="213"/>
                        <a:pt x="327" y="138"/>
                        <a:pt x="463" y="57"/>
                      </a:cubicBezTo>
                      <a:cubicBezTo>
                        <a:pt x="484" y="35"/>
                        <a:pt x="472" y="1"/>
                        <a:pt x="4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49"/>
                <p:cNvSpPr/>
                <p:nvPr/>
              </p:nvSpPr>
              <p:spPr>
                <a:xfrm>
                  <a:off x="4895072" y="2829401"/>
                  <a:ext cx="80451" cy="101877"/>
                </a:xfrm>
                <a:custGeom>
                  <a:avLst/>
                  <a:gdLst/>
                  <a:ahLst/>
                  <a:cxnLst/>
                  <a:rect l="l" t="t" r="r" b="b"/>
                  <a:pathLst>
                    <a:path w="995" h="1260" extrusionOk="0">
                      <a:moveTo>
                        <a:pt x="783" y="1"/>
                      </a:moveTo>
                      <a:lnTo>
                        <a:pt x="532" y="28"/>
                      </a:lnTo>
                      <a:cubicBezTo>
                        <a:pt x="532" y="28"/>
                        <a:pt x="49" y="171"/>
                        <a:pt x="42" y="280"/>
                      </a:cubicBezTo>
                      <a:cubicBezTo>
                        <a:pt x="42" y="382"/>
                        <a:pt x="164" y="429"/>
                        <a:pt x="164" y="429"/>
                      </a:cubicBezTo>
                      <a:cubicBezTo>
                        <a:pt x="164" y="429"/>
                        <a:pt x="1" y="477"/>
                        <a:pt x="21" y="599"/>
                      </a:cubicBezTo>
                      <a:cubicBezTo>
                        <a:pt x="35" y="722"/>
                        <a:pt x="239" y="742"/>
                        <a:pt x="239" y="742"/>
                      </a:cubicBezTo>
                      <a:cubicBezTo>
                        <a:pt x="239" y="742"/>
                        <a:pt x="103" y="756"/>
                        <a:pt x="83" y="851"/>
                      </a:cubicBezTo>
                      <a:cubicBezTo>
                        <a:pt x="62" y="953"/>
                        <a:pt x="89" y="1007"/>
                        <a:pt x="171" y="1028"/>
                      </a:cubicBezTo>
                      <a:cubicBezTo>
                        <a:pt x="213" y="1036"/>
                        <a:pt x="255" y="1042"/>
                        <a:pt x="297" y="1042"/>
                      </a:cubicBezTo>
                      <a:cubicBezTo>
                        <a:pt x="323" y="1042"/>
                        <a:pt x="349" y="1040"/>
                        <a:pt x="375" y="1035"/>
                      </a:cubicBezTo>
                      <a:lnTo>
                        <a:pt x="375" y="1035"/>
                      </a:lnTo>
                      <a:cubicBezTo>
                        <a:pt x="375" y="1035"/>
                        <a:pt x="300" y="1110"/>
                        <a:pt x="423" y="1184"/>
                      </a:cubicBezTo>
                      <a:cubicBezTo>
                        <a:pt x="545" y="1259"/>
                        <a:pt x="994" y="1259"/>
                        <a:pt x="994" y="1259"/>
                      </a:cubicBezTo>
                      <a:lnTo>
                        <a:pt x="783"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49"/>
                <p:cNvSpPr/>
                <p:nvPr/>
              </p:nvSpPr>
              <p:spPr>
                <a:xfrm>
                  <a:off x="4907201" y="2849210"/>
                  <a:ext cx="65007" cy="16575"/>
                </a:xfrm>
                <a:custGeom>
                  <a:avLst/>
                  <a:gdLst/>
                  <a:ahLst/>
                  <a:cxnLst/>
                  <a:rect l="l" t="t" r="r" b="b"/>
                  <a:pathLst>
                    <a:path w="804" h="205" extrusionOk="0">
                      <a:moveTo>
                        <a:pt x="538" y="0"/>
                      </a:moveTo>
                      <a:cubicBezTo>
                        <a:pt x="463" y="7"/>
                        <a:pt x="75" y="137"/>
                        <a:pt x="28" y="150"/>
                      </a:cubicBezTo>
                      <a:cubicBezTo>
                        <a:pt x="1" y="157"/>
                        <a:pt x="7" y="205"/>
                        <a:pt x="41" y="205"/>
                      </a:cubicBezTo>
                      <a:lnTo>
                        <a:pt x="48" y="205"/>
                      </a:lnTo>
                      <a:cubicBezTo>
                        <a:pt x="164" y="164"/>
                        <a:pt x="484" y="69"/>
                        <a:pt x="545" y="62"/>
                      </a:cubicBezTo>
                      <a:cubicBezTo>
                        <a:pt x="620" y="69"/>
                        <a:pt x="695" y="82"/>
                        <a:pt x="763" y="116"/>
                      </a:cubicBezTo>
                      <a:cubicBezTo>
                        <a:pt x="776" y="116"/>
                        <a:pt x="797" y="109"/>
                        <a:pt x="803" y="96"/>
                      </a:cubicBezTo>
                      <a:cubicBezTo>
                        <a:pt x="803" y="82"/>
                        <a:pt x="797" y="62"/>
                        <a:pt x="783" y="62"/>
                      </a:cubicBezTo>
                      <a:cubicBezTo>
                        <a:pt x="708" y="28"/>
                        <a:pt x="627" y="7"/>
                        <a:pt x="5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49"/>
                <p:cNvSpPr/>
                <p:nvPr/>
              </p:nvSpPr>
              <p:spPr>
                <a:xfrm>
                  <a:off x="4913265" y="2877833"/>
                  <a:ext cx="68322" cy="12694"/>
                </a:xfrm>
                <a:custGeom>
                  <a:avLst/>
                  <a:gdLst/>
                  <a:ahLst/>
                  <a:cxnLst/>
                  <a:rect l="l" t="t" r="r" b="b"/>
                  <a:pathLst>
                    <a:path w="845" h="157" extrusionOk="0">
                      <a:moveTo>
                        <a:pt x="654" y="0"/>
                      </a:moveTo>
                      <a:cubicBezTo>
                        <a:pt x="443" y="21"/>
                        <a:pt x="232" y="55"/>
                        <a:pt x="34" y="102"/>
                      </a:cubicBezTo>
                      <a:cubicBezTo>
                        <a:pt x="0" y="116"/>
                        <a:pt x="7" y="157"/>
                        <a:pt x="41" y="157"/>
                      </a:cubicBezTo>
                      <a:lnTo>
                        <a:pt x="55" y="157"/>
                      </a:lnTo>
                      <a:cubicBezTo>
                        <a:pt x="252" y="109"/>
                        <a:pt x="450" y="75"/>
                        <a:pt x="647" y="62"/>
                      </a:cubicBezTo>
                      <a:cubicBezTo>
                        <a:pt x="701" y="68"/>
                        <a:pt x="749" y="89"/>
                        <a:pt x="796" y="109"/>
                      </a:cubicBezTo>
                      <a:cubicBezTo>
                        <a:pt x="810" y="109"/>
                        <a:pt x="831" y="102"/>
                        <a:pt x="837" y="89"/>
                      </a:cubicBezTo>
                      <a:cubicBezTo>
                        <a:pt x="844" y="75"/>
                        <a:pt x="837" y="62"/>
                        <a:pt x="824" y="55"/>
                      </a:cubicBezTo>
                      <a:cubicBezTo>
                        <a:pt x="762" y="34"/>
                        <a:pt x="708" y="14"/>
                        <a:pt x="6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49"/>
                <p:cNvSpPr/>
                <p:nvPr/>
              </p:nvSpPr>
              <p:spPr>
                <a:xfrm>
                  <a:off x="4925878" y="2903141"/>
                  <a:ext cx="55143" cy="9945"/>
                </a:xfrm>
                <a:custGeom>
                  <a:avLst/>
                  <a:gdLst/>
                  <a:ahLst/>
                  <a:cxnLst/>
                  <a:rect l="l" t="t" r="r" b="b"/>
                  <a:pathLst>
                    <a:path w="682" h="123" extrusionOk="0">
                      <a:moveTo>
                        <a:pt x="334" y="0"/>
                      </a:moveTo>
                      <a:cubicBezTo>
                        <a:pt x="232" y="21"/>
                        <a:pt x="130" y="41"/>
                        <a:pt x="28" y="61"/>
                      </a:cubicBezTo>
                      <a:cubicBezTo>
                        <a:pt x="15" y="68"/>
                        <a:pt x="1" y="82"/>
                        <a:pt x="8" y="95"/>
                      </a:cubicBezTo>
                      <a:cubicBezTo>
                        <a:pt x="8" y="109"/>
                        <a:pt x="21" y="123"/>
                        <a:pt x="35" y="123"/>
                      </a:cubicBezTo>
                      <a:lnTo>
                        <a:pt x="42" y="116"/>
                      </a:lnTo>
                      <a:cubicBezTo>
                        <a:pt x="144" y="95"/>
                        <a:pt x="239" y="75"/>
                        <a:pt x="341" y="61"/>
                      </a:cubicBezTo>
                      <a:cubicBezTo>
                        <a:pt x="443" y="61"/>
                        <a:pt x="545" y="75"/>
                        <a:pt x="640" y="95"/>
                      </a:cubicBezTo>
                      <a:cubicBezTo>
                        <a:pt x="643" y="97"/>
                        <a:pt x="646" y="97"/>
                        <a:pt x="648" y="97"/>
                      </a:cubicBezTo>
                      <a:cubicBezTo>
                        <a:pt x="661" y="97"/>
                        <a:pt x="675" y="86"/>
                        <a:pt x="675" y="75"/>
                      </a:cubicBezTo>
                      <a:cubicBezTo>
                        <a:pt x="681" y="61"/>
                        <a:pt x="668" y="41"/>
                        <a:pt x="654" y="41"/>
                      </a:cubicBezTo>
                      <a:cubicBezTo>
                        <a:pt x="552" y="21"/>
                        <a:pt x="443" y="7"/>
                        <a:pt x="3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49"/>
                <p:cNvSpPr/>
                <p:nvPr/>
              </p:nvSpPr>
              <p:spPr>
                <a:xfrm>
                  <a:off x="4928627" y="2922950"/>
                  <a:ext cx="43015" cy="11077"/>
                </a:xfrm>
                <a:custGeom>
                  <a:avLst/>
                  <a:gdLst/>
                  <a:ahLst/>
                  <a:cxnLst/>
                  <a:rect l="l" t="t" r="r" b="b"/>
                  <a:pathLst>
                    <a:path w="532" h="137" extrusionOk="0">
                      <a:moveTo>
                        <a:pt x="42" y="0"/>
                      </a:moveTo>
                      <a:cubicBezTo>
                        <a:pt x="28" y="0"/>
                        <a:pt x="8" y="7"/>
                        <a:pt x="8" y="21"/>
                      </a:cubicBezTo>
                      <a:cubicBezTo>
                        <a:pt x="1" y="41"/>
                        <a:pt x="15" y="55"/>
                        <a:pt x="28" y="61"/>
                      </a:cubicBezTo>
                      <a:cubicBezTo>
                        <a:pt x="178" y="95"/>
                        <a:pt x="334" y="116"/>
                        <a:pt x="491" y="136"/>
                      </a:cubicBezTo>
                      <a:lnTo>
                        <a:pt x="498" y="136"/>
                      </a:lnTo>
                      <a:cubicBezTo>
                        <a:pt x="532" y="129"/>
                        <a:pt x="532" y="82"/>
                        <a:pt x="498" y="82"/>
                      </a:cubicBezTo>
                      <a:cubicBezTo>
                        <a:pt x="341" y="61"/>
                        <a:pt x="191" y="34"/>
                        <a:pt x="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49"/>
                <p:cNvSpPr/>
                <p:nvPr/>
              </p:nvSpPr>
              <p:spPr>
                <a:xfrm>
                  <a:off x="4162364" y="4481673"/>
                  <a:ext cx="199793" cy="111176"/>
                </a:xfrm>
                <a:custGeom>
                  <a:avLst/>
                  <a:gdLst/>
                  <a:ahLst/>
                  <a:cxnLst/>
                  <a:rect l="l" t="t" r="r" b="b"/>
                  <a:pathLst>
                    <a:path w="2471" h="1375" extrusionOk="0">
                      <a:moveTo>
                        <a:pt x="1790" y="1"/>
                      </a:moveTo>
                      <a:cubicBezTo>
                        <a:pt x="1594" y="1"/>
                        <a:pt x="1394" y="32"/>
                        <a:pt x="1320" y="99"/>
                      </a:cubicBezTo>
                      <a:cubicBezTo>
                        <a:pt x="1191" y="214"/>
                        <a:pt x="1048" y="323"/>
                        <a:pt x="905" y="412"/>
                      </a:cubicBezTo>
                      <a:cubicBezTo>
                        <a:pt x="790" y="486"/>
                        <a:pt x="361" y="636"/>
                        <a:pt x="184" y="799"/>
                      </a:cubicBezTo>
                      <a:cubicBezTo>
                        <a:pt x="7" y="970"/>
                        <a:pt x="1" y="1208"/>
                        <a:pt x="116" y="1310"/>
                      </a:cubicBezTo>
                      <a:cubicBezTo>
                        <a:pt x="171" y="1361"/>
                        <a:pt x="293" y="1374"/>
                        <a:pt x="464" y="1374"/>
                      </a:cubicBezTo>
                      <a:cubicBezTo>
                        <a:pt x="656" y="1374"/>
                        <a:pt x="910" y="1357"/>
                        <a:pt x="1198" y="1357"/>
                      </a:cubicBezTo>
                      <a:cubicBezTo>
                        <a:pt x="1572" y="1344"/>
                        <a:pt x="1953" y="1317"/>
                        <a:pt x="2327" y="1269"/>
                      </a:cubicBezTo>
                      <a:cubicBezTo>
                        <a:pt x="2470" y="1235"/>
                        <a:pt x="2457" y="1031"/>
                        <a:pt x="2450" y="922"/>
                      </a:cubicBezTo>
                      <a:cubicBezTo>
                        <a:pt x="2443" y="731"/>
                        <a:pt x="2429" y="534"/>
                        <a:pt x="2389" y="350"/>
                      </a:cubicBezTo>
                      <a:cubicBezTo>
                        <a:pt x="2361" y="255"/>
                        <a:pt x="2314" y="167"/>
                        <a:pt x="2239" y="92"/>
                      </a:cubicBezTo>
                      <a:cubicBezTo>
                        <a:pt x="2187" y="33"/>
                        <a:pt x="1991" y="1"/>
                        <a:pt x="179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926" name="Google Shape;1926;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22CD9CD-9B32-57B5-96F4-D3B6AB4445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6" name="Google Shape;207;p5">
            <a:extLst>
              <a:ext uri="{FF2B5EF4-FFF2-40B4-BE49-F238E27FC236}">
                <a16:creationId xmlns:a16="http://schemas.microsoft.com/office/drawing/2014/main" id="{BCC36D7F-7B22-90A3-06CD-8D1BD32BEB2A}"/>
              </a:ext>
            </a:extLst>
          </p:cNvPr>
          <p:cNvSpPr txBox="1"/>
          <p:nvPr/>
        </p:nvSpPr>
        <p:spPr>
          <a:xfrm>
            <a:off x="2629125" y="346975"/>
            <a:ext cx="3975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solidFill>
                  <a:srgbClr val="6D1E1E"/>
                </a:solidFill>
                <a:latin typeface="Nunito" pitchFamily="2" charset="0"/>
                <a:ea typeface="Roboto"/>
                <a:cs typeface="Times New Roman" panose="02020603050405020304" pitchFamily="18" charset="0"/>
                <a:sym typeface="Roboto"/>
              </a:rPr>
              <a:t>Introduction (Contd.)</a:t>
            </a:r>
            <a:endParaRPr dirty="0">
              <a:solidFill>
                <a:srgbClr val="6D1E1E"/>
              </a:solidFill>
              <a:latin typeface="Nunito" pitchFamily="2" charset="0"/>
              <a:cs typeface="Times New Roman" panose="02020603050405020304" pitchFamily="18" charset="0"/>
            </a:endParaRPr>
          </a:p>
        </p:txBody>
      </p:sp>
      <p:sp>
        <p:nvSpPr>
          <p:cNvPr id="17" name="Google Shape;205;p5">
            <a:extLst>
              <a:ext uri="{FF2B5EF4-FFF2-40B4-BE49-F238E27FC236}">
                <a16:creationId xmlns:a16="http://schemas.microsoft.com/office/drawing/2014/main" id="{9C445234-EDD6-49FE-D7B8-81B1BBBF3FFE}"/>
              </a:ext>
            </a:extLst>
          </p:cNvPr>
          <p:cNvSpPr txBox="1"/>
          <p:nvPr/>
        </p:nvSpPr>
        <p:spPr>
          <a:xfrm>
            <a:off x="1888125" y="1436981"/>
            <a:ext cx="5457900" cy="203128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tx1"/>
              </a:buClr>
              <a:buSzPts val="1800"/>
              <a:buFont typeface="+mj-lt"/>
              <a:buAutoNum type="arabicPeriod" startAt="4"/>
            </a:pPr>
            <a: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Nowadays, road sign detection using deep learning techniques is a key component of many driver assistance systems, such as autonomous vehicles and advanced driver assistance systems (ADAS). </a:t>
            </a:r>
            <a:endParaRPr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a:p>
            <a:pPr marL="431800" marR="0" lvl="0" indent="-342900" algn="just" rtl="0">
              <a:lnSpc>
                <a:spcPct val="100000"/>
              </a:lnSpc>
              <a:spcBef>
                <a:spcPts val="0"/>
              </a:spcBef>
              <a:spcAft>
                <a:spcPts val="0"/>
              </a:spcAft>
              <a:buClr>
                <a:srgbClr val="000000"/>
              </a:buClr>
              <a:buSzPts val="1400"/>
              <a:buFont typeface="+mj-lt"/>
              <a:buAutoNum type="arabicPeriod" startAt="4"/>
            </a:pPr>
            <a:endParaRPr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42900" algn="just" rtl="0">
              <a:lnSpc>
                <a:spcPct val="100000"/>
              </a:lnSpc>
              <a:spcBef>
                <a:spcPts val="0"/>
              </a:spcBef>
              <a:spcAft>
                <a:spcPts val="0"/>
              </a:spcAft>
              <a:buClr>
                <a:schemeClr val="tx1"/>
              </a:buClr>
              <a:buSzPts val="1800"/>
              <a:buFont typeface="+mj-lt"/>
              <a:buAutoNum type="arabicPeriod" startAt="4"/>
            </a:pPr>
            <a:r>
              <a:rPr lang="en-US"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These systems use a combination of cameras, sensors, and algorithms to detect and interpret road signs in real time, providing drivers with relevant information and improving road safety.</a:t>
            </a:r>
            <a:endParaRPr dirty="0">
              <a:solidFill>
                <a:schemeClr val="tx1"/>
              </a:solidFill>
              <a:latin typeface="Lato" panose="020F0502020204030203" pitchFamily="34" charset="0"/>
              <a:ea typeface="Lato" panose="020F0502020204030203" pitchFamily="34" charset="0"/>
              <a:cs typeface="Lato" panose="020F0502020204030203" pitchFamily="34" charset="0"/>
              <a:sym typeface="Calibri"/>
            </a:endParaRPr>
          </a:p>
        </p:txBody>
      </p:sp>
      <p:grpSp>
        <p:nvGrpSpPr>
          <p:cNvPr id="18" name="Google Shape;492;p23">
            <a:extLst>
              <a:ext uri="{FF2B5EF4-FFF2-40B4-BE49-F238E27FC236}">
                <a16:creationId xmlns:a16="http://schemas.microsoft.com/office/drawing/2014/main" id="{5AD945B3-FA3B-8A56-FFF2-B76AC7705DD6}"/>
              </a:ext>
            </a:extLst>
          </p:cNvPr>
          <p:cNvGrpSpPr/>
          <p:nvPr/>
        </p:nvGrpSpPr>
        <p:grpSpPr>
          <a:xfrm>
            <a:off x="976455" y="386815"/>
            <a:ext cx="731555" cy="715245"/>
            <a:chOff x="4941650" y="3575258"/>
            <a:chExt cx="731626" cy="711059"/>
          </a:xfrm>
        </p:grpSpPr>
        <p:sp>
          <p:nvSpPr>
            <p:cNvPr id="19" name="Google Shape;493;p23">
              <a:extLst>
                <a:ext uri="{FF2B5EF4-FFF2-40B4-BE49-F238E27FC236}">
                  <a16:creationId xmlns:a16="http://schemas.microsoft.com/office/drawing/2014/main" id="{A064B1E1-7539-0BBC-0511-10BF7F3134CF}"/>
                </a:ext>
              </a:extLst>
            </p:cNvPr>
            <p:cNvSpPr/>
            <p:nvPr/>
          </p:nvSpPr>
          <p:spPr>
            <a:xfrm>
              <a:off x="4941650" y="3575258"/>
              <a:ext cx="731336" cy="711059"/>
            </a:xfrm>
            <a:custGeom>
              <a:avLst/>
              <a:gdLst/>
              <a:ahLst/>
              <a:cxnLst/>
              <a:rect l="l" t="t" r="r" b="b"/>
              <a:pathLst>
                <a:path w="14096" h="13928" extrusionOk="0">
                  <a:moveTo>
                    <a:pt x="7048" y="0"/>
                  </a:moveTo>
                  <a:cubicBezTo>
                    <a:pt x="6837" y="0"/>
                    <a:pt x="6625" y="79"/>
                    <a:pt x="6467" y="237"/>
                  </a:cubicBezTo>
                  <a:lnTo>
                    <a:pt x="326" y="6388"/>
                  </a:lnTo>
                  <a:cubicBezTo>
                    <a:pt x="1" y="6704"/>
                    <a:pt x="1" y="7224"/>
                    <a:pt x="326" y="7549"/>
                  </a:cubicBezTo>
                  <a:lnTo>
                    <a:pt x="6467" y="13690"/>
                  </a:lnTo>
                  <a:cubicBezTo>
                    <a:pt x="6625" y="13848"/>
                    <a:pt x="6837" y="13927"/>
                    <a:pt x="7048" y="13927"/>
                  </a:cubicBezTo>
                  <a:cubicBezTo>
                    <a:pt x="7259" y="13927"/>
                    <a:pt x="7471" y="13848"/>
                    <a:pt x="7629" y="13690"/>
                  </a:cubicBezTo>
                  <a:lnTo>
                    <a:pt x="13770" y="7549"/>
                  </a:lnTo>
                  <a:cubicBezTo>
                    <a:pt x="14095" y="7224"/>
                    <a:pt x="14095" y="6704"/>
                    <a:pt x="13770" y="6388"/>
                  </a:cubicBezTo>
                  <a:lnTo>
                    <a:pt x="7629" y="237"/>
                  </a:lnTo>
                  <a:cubicBezTo>
                    <a:pt x="7471" y="79"/>
                    <a:pt x="7259" y="0"/>
                    <a:pt x="704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494;p23">
              <a:extLst>
                <a:ext uri="{FF2B5EF4-FFF2-40B4-BE49-F238E27FC236}">
                  <a16:creationId xmlns:a16="http://schemas.microsoft.com/office/drawing/2014/main" id="{E2E0F76E-275F-4FDA-5F8F-BEEF2358EFB1}"/>
                </a:ext>
              </a:extLst>
            </p:cNvPr>
            <p:cNvGrpSpPr/>
            <p:nvPr/>
          </p:nvGrpSpPr>
          <p:grpSpPr>
            <a:xfrm>
              <a:off x="4942459" y="3575335"/>
              <a:ext cx="730817" cy="710906"/>
              <a:chOff x="2749900" y="2173675"/>
              <a:chExt cx="352150" cy="348125"/>
            </a:xfrm>
          </p:grpSpPr>
          <p:sp>
            <p:nvSpPr>
              <p:cNvPr id="21" name="Google Shape;495;p23">
                <a:extLst>
                  <a:ext uri="{FF2B5EF4-FFF2-40B4-BE49-F238E27FC236}">
                    <a16:creationId xmlns:a16="http://schemas.microsoft.com/office/drawing/2014/main" id="{666E1849-0D40-7E4C-BDF5-37402B070AFC}"/>
                  </a:ext>
                </a:extLst>
              </p:cNvPr>
              <p:cNvSpPr/>
              <p:nvPr/>
            </p:nvSpPr>
            <p:spPr>
              <a:xfrm>
                <a:off x="2749900" y="2173675"/>
                <a:ext cx="352150" cy="348125"/>
              </a:xfrm>
              <a:custGeom>
                <a:avLst/>
                <a:gdLst/>
                <a:ahLst/>
                <a:cxnLst/>
                <a:rect l="l" t="t" r="r" b="b"/>
                <a:pathLst>
                  <a:path w="14086" h="13925" extrusionOk="0">
                    <a:moveTo>
                      <a:pt x="7042" y="0"/>
                    </a:moveTo>
                    <a:cubicBezTo>
                      <a:pt x="6832" y="0"/>
                      <a:pt x="6620" y="81"/>
                      <a:pt x="6458" y="244"/>
                    </a:cubicBezTo>
                    <a:lnTo>
                      <a:pt x="316" y="6385"/>
                    </a:lnTo>
                    <a:cubicBezTo>
                      <a:pt x="0" y="6701"/>
                      <a:pt x="0" y="7221"/>
                      <a:pt x="316" y="7547"/>
                    </a:cubicBezTo>
                    <a:lnTo>
                      <a:pt x="6458" y="13688"/>
                    </a:lnTo>
                    <a:cubicBezTo>
                      <a:pt x="6620" y="13846"/>
                      <a:pt x="6832" y="13925"/>
                      <a:pt x="7042" y="13925"/>
                    </a:cubicBezTo>
                    <a:cubicBezTo>
                      <a:pt x="7252" y="13925"/>
                      <a:pt x="7461" y="13846"/>
                      <a:pt x="7619" y="13688"/>
                    </a:cubicBezTo>
                    <a:lnTo>
                      <a:pt x="13770" y="7547"/>
                    </a:lnTo>
                    <a:cubicBezTo>
                      <a:pt x="14085" y="7221"/>
                      <a:pt x="14085" y="6701"/>
                      <a:pt x="13770" y="6385"/>
                    </a:cubicBezTo>
                    <a:lnTo>
                      <a:pt x="7619" y="244"/>
                    </a:lnTo>
                    <a:cubicBezTo>
                      <a:pt x="7461" y="81"/>
                      <a:pt x="7252" y="0"/>
                      <a:pt x="70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496;p23">
                <a:extLst>
                  <a:ext uri="{FF2B5EF4-FFF2-40B4-BE49-F238E27FC236}">
                    <a16:creationId xmlns:a16="http://schemas.microsoft.com/office/drawing/2014/main" id="{717DAFE0-2130-F555-F98B-FF16235010E2}"/>
                  </a:ext>
                </a:extLst>
              </p:cNvPr>
              <p:cNvSpPr/>
              <p:nvPr/>
            </p:nvSpPr>
            <p:spPr>
              <a:xfrm>
                <a:off x="2781500" y="2205775"/>
                <a:ext cx="288950" cy="283850"/>
              </a:xfrm>
              <a:custGeom>
                <a:avLst/>
                <a:gdLst/>
                <a:ahLst/>
                <a:cxnLst/>
                <a:rect l="l" t="t" r="r" b="b"/>
                <a:pathLst>
                  <a:path w="11558" h="11354" extrusionOk="0">
                    <a:moveTo>
                      <a:pt x="5779" y="316"/>
                    </a:moveTo>
                    <a:cubicBezTo>
                      <a:pt x="5955" y="316"/>
                      <a:pt x="6123" y="382"/>
                      <a:pt x="6253" y="512"/>
                    </a:cubicBezTo>
                    <a:lnTo>
                      <a:pt x="10945" y="5203"/>
                    </a:lnTo>
                    <a:cubicBezTo>
                      <a:pt x="11205" y="5464"/>
                      <a:pt x="11205" y="5882"/>
                      <a:pt x="10945" y="6142"/>
                    </a:cubicBezTo>
                    <a:lnTo>
                      <a:pt x="6253" y="10843"/>
                    </a:lnTo>
                    <a:cubicBezTo>
                      <a:pt x="6118" y="10968"/>
                      <a:pt x="5949" y="11031"/>
                      <a:pt x="5780" y="11031"/>
                    </a:cubicBezTo>
                    <a:cubicBezTo>
                      <a:pt x="5612" y="11031"/>
                      <a:pt x="5444" y="10968"/>
                      <a:pt x="5314" y="10843"/>
                    </a:cubicBezTo>
                    <a:lnTo>
                      <a:pt x="613" y="6151"/>
                    </a:lnTo>
                    <a:cubicBezTo>
                      <a:pt x="353" y="5891"/>
                      <a:pt x="353" y="5464"/>
                      <a:pt x="613" y="5203"/>
                    </a:cubicBezTo>
                    <a:lnTo>
                      <a:pt x="5314" y="512"/>
                    </a:lnTo>
                    <a:cubicBezTo>
                      <a:pt x="5435" y="391"/>
                      <a:pt x="5602" y="316"/>
                      <a:pt x="5779" y="316"/>
                    </a:cubicBezTo>
                    <a:close/>
                    <a:moveTo>
                      <a:pt x="5779" y="1"/>
                    </a:moveTo>
                    <a:cubicBezTo>
                      <a:pt x="5528" y="1"/>
                      <a:pt x="5277" y="94"/>
                      <a:pt x="5082" y="279"/>
                    </a:cubicBezTo>
                    <a:lnTo>
                      <a:pt x="390" y="4971"/>
                    </a:lnTo>
                    <a:cubicBezTo>
                      <a:pt x="0" y="5361"/>
                      <a:pt x="0" y="5984"/>
                      <a:pt x="390" y="6365"/>
                    </a:cubicBezTo>
                    <a:lnTo>
                      <a:pt x="5082" y="11066"/>
                    </a:lnTo>
                    <a:cubicBezTo>
                      <a:pt x="5268" y="11252"/>
                      <a:pt x="5519" y="11354"/>
                      <a:pt x="5779" y="11354"/>
                    </a:cubicBezTo>
                    <a:cubicBezTo>
                      <a:pt x="6039" y="11354"/>
                      <a:pt x="6290" y="11252"/>
                      <a:pt x="6476" y="11066"/>
                    </a:cubicBezTo>
                    <a:lnTo>
                      <a:pt x="11168" y="6374"/>
                    </a:lnTo>
                    <a:cubicBezTo>
                      <a:pt x="11558" y="5984"/>
                      <a:pt x="11558" y="5361"/>
                      <a:pt x="11168" y="4980"/>
                    </a:cubicBezTo>
                    <a:lnTo>
                      <a:pt x="6476" y="279"/>
                    </a:lnTo>
                    <a:cubicBezTo>
                      <a:pt x="6281" y="94"/>
                      <a:pt x="6030" y="1"/>
                      <a:pt x="57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497;p23">
                <a:extLst>
                  <a:ext uri="{FF2B5EF4-FFF2-40B4-BE49-F238E27FC236}">
                    <a16:creationId xmlns:a16="http://schemas.microsoft.com/office/drawing/2014/main" id="{3B2C52CD-9453-A5B3-93A5-44E288D4EF60}"/>
                  </a:ext>
                </a:extLst>
              </p:cNvPr>
              <p:cNvSpPr/>
              <p:nvPr/>
            </p:nvSpPr>
            <p:spPr>
              <a:xfrm>
                <a:off x="2880675" y="2304725"/>
                <a:ext cx="74800" cy="101750"/>
              </a:xfrm>
              <a:custGeom>
                <a:avLst/>
                <a:gdLst/>
                <a:ahLst/>
                <a:cxnLst/>
                <a:rect l="l" t="t" r="r" b="b"/>
                <a:pathLst>
                  <a:path w="2992" h="4070" extrusionOk="0">
                    <a:moveTo>
                      <a:pt x="0" y="0"/>
                    </a:moveTo>
                    <a:lnTo>
                      <a:pt x="0" y="948"/>
                    </a:lnTo>
                    <a:lnTo>
                      <a:pt x="2035" y="948"/>
                    </a:lnTo>
                    <a:lnTo>
                      <a:pt x="2035" y="4070"/>
                    </a:lnTo>
                    <a:lnTo>
                      <a:pt x="2992" y="4070"/>
                    </a:lnTo>
                    <a:lnTo>
                      <a:pt x="2992" y="697"/>
                    </a:lnTo>
                    <a:cubicBezTo>
                      <a:pt x="2992" y="307"/>
                      <a:pt x="2676" y="0"/>
                      <a:pt x="22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498;p23">
                <a:extLst>
                  <a:ext uri="{FF2B5EF4-FFF2-40B4-BE49-F238E27FC236}">
                    <a16:creationId xmlns:a16="http://schemas.microsoft.com/office/drawing/2014/main" id="{FB657E88-9FFF-4FFE-7D86-75661E8BEAC3}"/>
                  </a:ext>
                </a:extLst>
              </p:cNvPr>
              <p:cNvSpPr/>
              <p:nvPr/>
            </p:nvSpPr>
            <p:spPr>
              <a:xfrm>
                <a:off x="2863950" y="2281725"/>
                <a:ext cx="37175" cy="69700"/>
              </a:xfrm>
              <a:custGeom>
                <a:avLst/>
                <a:gdLst/>
                <a:ahLst/>
                <a:cxnLst/>
                <a:rect l="l" t="t" r="r" b="b"/>
                <a:pathLst>
                  <a:path w="1487" h="2788" extrusionOk="0">
                    <a:moveTo>
                      <a:pt x="1487" y="1"/>
                    </a:moveTo>
                    <a:lnTo>
                      <a:pt x="0" y="1394"/>
                    </a:lnTo>
                    <a:lnTo>
                      <a:pt x="1487" y="2788"/>
                    </a:lnTo>
                    <a:lnTo>
                      <a:pt x="1487" y="1394"/>
                    </a:lnTo>
                    <a:lnTo>
                      <a:pt x="1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37" name="Google Shape;333;p22">
            <a:extLst>
              <a:ext uri="{FF2B5EF4-FFF2-40B4-BE49-F238E27FC236}">
                <a16:creationId xmlns:a16="http://schemas.microsoft.com/office/drawing/2014/main" id="{AC0012A0-BD4E-62FE-B302-7E7FD139DCC1}"/>
              </a:ext>
            </a:extLst>
          </p:cNvPr>
          <p:cNvCxnSpPr/>
          <p:nvPr/>
        </p:nvCxnSpPr>
        <p:spPr>
          <a:xfrm>
            <a:off x="3779947" y="1057477"/>
            <a:ext cx="1828800" cy="0"/>
          </a:xfrm>
          <a:prstGeom prst="straightConnector1">
            <a:avLst/>
          </a:prstGeom>
          <a:noFill/>
          <a:ln w="38100" cap="rnd" cmpd="sng">
            <a:solidFill>
              <a:schemeClr val="lt1"/>
            </a:solidFill>
            <a:prstDash val="dash"/>
            <a:round/>
            <a:headEnd type="none" w="sm" len="sm"/>
            <a:tailEnd type="none" w="sm" len="sm"/>
          </a:ln>
        </p:spPr>
      </p:cxnSp>
    </p:spTree>
    <p:extLst>
      <p:ext uri="{BB962C8B-B14F-4D97-AF65-F5344CB8AC3E}">
        <p14:creationId xmlns:p14="http://schemas.microsoft.com/office/powerpoint/2010/main" val="277427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22"/>
          <p:cNvSpPr txBox="1">
            <a:spLocks noGrp="1"/>
          </p:cNvSpPr>
          <p:nvPr>
            <p:ph type="subTitle" idx="1"/>
          </p:nvPr>
        </p:nvSpPr>
        <p:spPr>
          <a:xfrm>
            <a:off x="3874625" y="1046017"/>
            <a:ext cx="4749258" cy="372731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400"/>
              <a:buNone/>
            </a:pPr>
            <a:r>
              <a:rPr lang="en-US" sz="1400" dirty="0">
                <a:latin typeface="Lato"/>
                <a:ea typeface="Lato"/>
                <a:cs typeface="Lato"/>
                <a:sym typeface="Lato"/>
              </a:rPr>
              <a:t>Our capstone project set out to find better ways of spotting road signs in the traffic-challenged nation of Bangladesh. Using the VGG-16 model and a number of image processing methods, it tested how well detectors worked in a wide range of environmental and illuminant contexts. The research also evaluated the efficiency of various traffic sign kinds and looked at the possibility of connection with driver assistance technologies. There was a comparison of the accuracy of several pre-trained models, including </a:t>
            </a:r>
            <a:r>
              <a:rPr lang="en-US" sz="1400" dirty="0" err="1">
                <a:latin typeface="Lato"/>
                <a:ea typeface="Lato"/>
                <a:cs typeface="Lato"/>
                <a:sym typeface="Lato"/>
              </a:rPr>
              <a:t>GoogLeNet</a:t>
            </a:r>
            <a:r>
              <a:rPr lang="en-US" sz="1400" dirty="0">
                <a:latin typeface="Lato"/>
                <a:ea typeface="Lato"/>
                <a:cs typeface="Lato"/>
                <a:sym typeface="Lato"/>
              </a:rPr>
              <a:t> (97.60%), ResNet-50 (98.33%), </a:t>
            </a:r>
            <a:r>
              <a:rPr lang="en-US" sz="1400" dirty="0" err="1">
                <a:latin typeface="Lato"/>
                <a:ea typeface="Lato"/>
                <a:cs typeface="Lato"/>
                <a:sym typeface="Lato"/>
              </a:rPr>
              <a:t>AlexNet</a:t>
            </a:r>
            <a:r>
              <a:rPr lang="en-US" sz="1400" dirty="0">
                <a:latin typeface="Lato"/>
                <a:ea typeface="Lato"/>
                <a:cs typeface="Lato"/>
                <a:sym typeface="Lato"/>
              </a:rPr>
              <a:t> (84.01%), and VGG-16 (99.52%). For excellent road sign detection, VGG-16 has emerged as the most promising algorithm, potentially enhancing road safety and traffic management.</a:t>
            </a:r>
            <a:endParaRPr sz="1400" dirty="0">
              <a:latin typeface="Lato"/>
              <a:ea typeface="Lato"/>
              <a:cs typeface="Lato"/>
              <a:sym typeface="Lato"/>
            </a:endParaRPr>
          </a:p>
        </p:txBody>
      </p:sp>
      <p:cxnSp>
        <p:nvCxnSpPr>
          <p:cNvPr id="333" name="Google Shape;333;p22"/>
          <p:cNvCxnSpPr/>
          <p:nvPr/>
        </p:nvCxnSpPr>
        <p:spPr>
          <a:xfrm>
            <a:off x="5225975" y="900544"/>
            <a:ext cx="1828800" cy="0"/>
          </a:xfrm>
          <a:prstGeom prst="straightConnector1">
            <a:avLst/>
          </a:prstGeom>
          <a:noFill/>
          <a:ln w="38100" cap="rnd" cmpd="sng">
            <a:solidFill>
              <a:schemeClr val="lt1"/>
            </a:solidFill>
            <a:prstDash val="dash"/>
            <a:round/>
            <a:headEnd type="none" w="sm" len="sm"/>
            <a:tailEnd type="none" w="sm" len="sm"/>
          </a:ln>
        </p:spPr>
      </p:cxnSp>
      <p:sp>
        <p:nvSpPr>
          <p:cNvPr id="334" name="Google Shape;334;p22"/>
          <p:cNvSpPr/>
          <p:nvPr/>
        </p:nvSpPr>
        <p:spPr>
          <a:xfrm>
            <a:off x="713275" y="4224528"/>
            <a:ext cx="2779800" cy="915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5" name="Google Shape;335;p22"/>
          <p:cNvGrpSpPr/>
          <p:nvPr/>
        </p:nvGrpSpPr>
        <p:grpSpPr>
          <a:xfrm>
            <a:off x="713275" y="872037"/>
            <a:ext cx="3145516" cy="3399431"/>
            <a:chOff x="713275" y="872037"/>
            <a:chExt cx="3145516" cy="3399431"/>
          </a:xfrm>
        </p:grpSpPr>
        <p:sp>
          <p:nvSpPr>
            <p:cNvPr id="336" name="Google Shape;336;p22"/>
            <p:cNvSpPr/>
            <p:nvPr/>
          </p:nvSpPr>
          <p:spPr>
            <a:xfrm>
              <a:off x="713275" y="1211386"/>
              <a:ext cx="3145516" cy="2088576"/>
            </a:xfrm>
            <a:custGeom>
              <a:avLst/>
              <a:gdLst/>
              <a:ahLst/>
              <a:cxnLst/>
              <a:rect l="l" t="t" r="r" b="b"/>
              <a:pathLst>
                <a:path w="18708" h="12600" extrusionOk="0">
                  <a:moveTo>
                    <a:pt x="11832" y="1"/>
                  </a:moveTo>
                  <a:cubicBezTo>
                    <a:pt x="9850" y="1"/>
                    <a:pt x="8965" y="2085"/>
                    <a:pt x="7415" y="2085"/>
                  </a:cubicBezTo>
                  <a:cubicBezTo>
                    <a:pt x="7206" y="2085"/>
                    <a:pt x="6984" y="2047"/>
                    <a:pt x="6747" y="1961"/>
                  </a:cubicBezTo>
                  <a:cubicBezTo>
                    <a:pt x="5852" y="1639"/>
                    <a:pt x="4674" y="1344"/>
                    <a:pt x="3568" y="1344"/>
                  </a:cubicBezTo>
                  <a:cubicBezTo>
                    <a:pt x="1680" y="1344"/>
                    <a:pt x="1" y="2203"/>
                    <a:pt x="297" y="5254"/>
                  </a:cubicBezTo>
                  <a:cubicBezTo>
                    <a:pt x="675" y="9096"/>
                    <a:pt x="5329" y="12599"/>
                    <a:pt x="9045" y="12599"/>
                  </a:cubicBezTo>
                  <a:cubicBezTo>
                    <a:pt x="10007" y="12599"/>
                    <a:pt x="10906" y="12364"/>
                    <a:pt x="11652" y="11840"/>
                  </a:cubicBezTo>
                  <a:cubicBezTo>
                    <a:pt x="15278" y="9288"/>
                    <a:pt x="18707" y="2907"/>
                    <a:pt x="13469" y="416"/>
                  </a:cubicBezTo>
                  <a:cubicBezTo>
                    <a:pt x="12844" y="120"/>
                    <a:pt x="12306" y="1"/>
                    <a:pt x="11832" y="1"/>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7" name="Google Shape;337;p22"/>
            <p:cNvGrpSpPr/>
            <p:nvPr/>
          </p:nvGrpSpPr>
          <p:grpSpPr>
            <a:xfrm>
              <a:off x="2277494" y="872037"/>
              <a:ext cx="1215560" cy="3399222"/>
              <a:chOff x="2277494" y="872037"/>
              <a:chExt cx="1215560" cy="3399222"/>
            </a:xfrm>
          </p:grpSpPr>
          <p:sp>
            <p:nvSpPr>
              <p:cNvPr id="338" name="Google Shape;338;p22"/>
              <p:cNvSpPr/>
              <p:nvPr/>
            </p:nvSpPr>
            <p:spPr>
              <a:xfrm>
                <a:off x="2840221" y="1176503"/>
                <a:ext cx="66669" cy="3094756"/>
              </a:xfrm>
              <a:custGeom>
                <a:avLst/>
                <a:gdLst/>
                <a:ahLst/>
                <a:cxnLst/>
                <a:rect l="l" t="t" r="r" b="b"/>
                <a:pathLst>
                  <a:path w="640" h="29528" extrusionOk="0">
                    <a:moveTo>
                      <a:pt x="0" y="0"/>
                    </a:moveTo>
                    <a:lnTo>
                      <a:pt x="0" y="29528"/>
                    </a:lnTo>
                    <a:lnTo>
                      <a:pt x="640" y="29528"/>
                    </a:lnTo>
                    <a:lnTo>
                      <a:pt x="64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2"/>
              <p:cNvSpPr/>
              <p:nvPr/>
            </p:nvSpPr>
            <p:spPr>
              <a:xfrm>
                <a:off x="2840950" y="1826099"/>
                <a:ext cx="65940" cy="216847"/>
              </a:xfrm>
              <a:custGeom>
                <a:avLst/>
                <a:gdLst/>
                <a:ahLst/>
                <a:cxnLst/>
                <a:rect l="l" t="t" r="r" b="b"/>
                <a:pathLst>
                  <a:path w="633" h="2069" extrusionOk="0">
                    <a:moveTo>
                      <a:pt x="0" y="0"/>
                    </a:moveTo>
                    <a:lnTo>
                      <a:pt x="0" y="2069"/>
                    </a:lnTo>
                    <a:lnTo>
                      <a:pt x="633" y="2069"/>
                    </a:lnTo>
                    <a:lnTo>
                      <a:pt x="6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2"/>
              <p:cNvSpPr/>
              <p:nvPr/>
            </p:nvSpPr>
            <p:spPr>
              <a:xfrm>
                <a:off x="2688549" y="4217702"/>
                <a:ext cx="370741" cy="53557"/>
              </a:xfrm>
              <a:custGeom>
                <a:avLst/>
                <a:gdLst/>
                <a:ahLst/>
                <a:cxnLst/>
                <a:rect l="l" t="t" r="r" b="b"/>
                <a:pathLst>
                  <a:path w="3559" h="511" extrusionOk="0">
                    <a:moveTo>
                      <a:pt x="0" y="0"/>
                    </a:moveTo>
                    <a:lnTo>
                      <a:pt x="0" y="511"/>
                    </a:lnTo>
                    <a:lnTo>
                      <a:pt x="3559" y="511"/>
                    </a:lnTo>
                    <a:lnTo>
                      <a:pt x="355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2"/>
              <p:cNvSpPr/>
              <p:nvPr/>
            </p:nvSpPr>
            <p:spPr>
              <a:xfrm>
                <a:off x="2277494" y="872037"/>
                <a:ext cx="1215560" cy="1058975"/>
              </a:xfrm>
              <a:custGeom>
                <a:avLst/>
                <a:gdLst/>
                <a:ahLst/>
                <a:cxnLst/>
                <a:rect l="l" t="t" r="r" b="b"/>
                <a:pathLst>
                  <a:path w="11669" h="10104" extrusionOk="0">
                    <a:moveTo>
                      <a:pt x="2919" y="0"/>
                    </a:moveTo>
                    <a:lnTo>
                      <a:pt x="0" y="5055"/>
                    </a:lnTo>
                    <a:lnTo>
                      <a:pt x="2919" y="10103"/>
                    </a:lnTo>
                    <a:lnTo>
                      <a:pt x="8750" y="10103"/>
                    </a:lnTo>
                    <a:lnTo>
                      <a:pt x="11668" y="5055"/>
                    </a:lnTo>
                    <a:lnTo>
                      <a:pt x="87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2310725" y="900544"/>
                <a:ext cx="1148266" cy="1001226"/>
              </a:xfrm>
              <a:custGeom>
                <a:avLst/>
                <a:gdLst/>
                <a:ahLst/>
                <a:cxnLst/>
                <a:rect l="l" t="t" r="r" b="b"/>
                <a:pathLst>
                  <a:path w="11023" h="9553" extrusionOk="0">
                    <a:moveTo>
                      <a:pt x="8138" y="232"/>
                    </a:moveTo>
                    <a:lnTo>
                      <a:pt x="10764" y="4776"/>
                    </a:lnTo>
                    <a:lnTo>
                      <a:pt x="8138" y="9328"/>
                    </a:lnTo>
                    <a:lnTo>
                      <a:pt x="2892" y="9328"/>
                    </a:lnTo>
                    <a:lnTo>
                      <a:pt x="266" y="4776"/>
                    </a:lnTo>
                    <a:lnTo>
                      <a:pt x="2892" y="232"/>
                    </a:lnTo>
                    <a:close/>
                    <a:moveTo>
                      <a:pt x="2756" y="0"/>
                    </a:moveTo>
                    <a:lnTo>
                      <a:pt x="35" y="4722"/>
                    </a:lnTo>
                    <a:lnTo>
                      <a:pt x="1" y="4776"/>
                    </a:lnTo>
                    <a:lnTo>
                      <a:pt x="2756" y="9553"/>
                    </a:lnTo>
                    <a:lnTo>
                      <a:pt x="8274" y="9553"/>
                    </a:lnTo>
                    <a:lnTo>
                      <a:pt x="10996" y="4831"/>
                    </a:lnTo>
                    <a:lnTo>
                      <a:pt x="11023" y="4776"/>
                    </a:lnTo>
                    <a:lnTo>
                      <a:pt x="826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2821783" y="1046017"/>
                <a:ext cx="126983" cy="555585"/>
              </a:xfrm>
              <a:custGeom>
                <a:avLst/>
                <a:gdLst/>
                <a:ahLst/>
                <a:cxnLst/>
                <a:rect l="l" t="t" r="r" b="b"/>
                <a:pathLst>
                  <a:path w="1219" h="5301" extrusionOk="0">
                    <a:moveTo>
                      <a:pt x="592" y="0"/>
                    </a:moveTo>
                    <a:cubicBezTo>
                      <a:pt x="170" y="0"/>
                      <a:pt x="0" y="245"/>
                      <a:pt x="0" y="463"/>
                    </a:cubicBezTo>
                    <a:lnTo>
                      <a:pt x="198" y="4906"/>
                    </a:lnTo>
                    <a:cubicBezTo>
                      <a:pt x="198" y="5123"/>
                      <a:pt x="375" y="5300"/>
                      <a:pt x="592" y="5300"/>
                    </a:cubicBezTo>
                    <a:cubicBezTo>
                      <a:pt x="596" y="5300"/>
                      <a:pt x="600" y="5300"/>
                      <a:pt x="604" y="5300"/>
                    </a:cubicBezTo>
                    <a:cubicBezTo>
                      <a:pt x="817" y="5300"/>
                      <a:pt x="994" y="5119"/>
                      <a:pt x="994" y="4906"/>
                    </a:cubicBezTo>
                    <a:lnTo>
                      <a:pt x="1218" y="463"/>
                    </a:lnTo>
                    <a:cubicBezTo>
                      <a:pt x="1218" y="245"/>
                      <a:pt x="1021" y="0"/>
                      <a:pt x="5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2"/>
              <p:cNvSpPr/>
              <p:nvPr/>
            </p:nvSpPr>
            <p:spPr>
              <a:xfrm>
                <a:off x="2836679" y="1643525"/>
                <a:ext cx="93649" cy="94222"/>
              </a:xfrm>
              <a:custGeom>
                <a:avLst/>
                <a:gdLst/>
                <a:ahLst/>
                <a:cxnLst/>
                <a:rect l="l" t="t" r="r" b="b"/>
                <a:pathLst>
                  <a:path w="899" h="899" extrusionOk="0">
                    <a:moveTo>
                      <a:pt x="449" y="1"/>
                    </a:moveTo>
                    <a:cubicBezTo>
                      <a:pt x="204" y="1"/>
                      <a:pt x="0" y="205"/>
                      <a:pt x="0" y="450"/>
                    </a:cubicBezTo>
                    <a:cubicBezTo>
                      <a:pt x="0" y="695"/>
                      <a:pt x="204" y="892"/>
                      <a:pt x="449" y="899"/>
                    </a:cubicBezTo>
                    <a:cubicBezTo>
                      <a:pt x="694" y="899"/>
                      <a:pt x="898" y="695"/>
                      <a:pt x="898" y="450"/>
                    </a:cubicBezTo>
                    <a:cubicBezTo>
                      <a:pt x="898" y="205"/>
                      <a:pt x="694" y="1"/>
                      <a:pt x="44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22"/>
            <p:cNvGrpSpPr/>
            <p:nvPr/>
          </p:nvGrpSpPr>
          <p:grpSpPr>
            <a:xfrm>
              <a:off x="713278" y="1237396"/>
              <a:ext cx="1619427" cy="3034072"/>
              <a:chOff x="713278" y="1237396"/>
              <a:chExt cx="1619427" cy="3034072"/>
            </a:xfrm>
          </p:grpSpPr>
          <p:sp>
            <p:nvSpPr>
              <p:cNvPr id="346" name="Google Shape;346;p22"/>
              <p:cNvSpPr/>
              <p:nvPr/>
            </p:nvSpPr>
            <p:spPr>
              <a:xfrm>
                <a:off x="1400070" y="1237396"/>
                <a:ext cx="579810" cy="597403"/>
              </a:xfrm>
              <a:custGeom>
                <a:avLst/>
                <a:gdLst/>
                <a:ahLst/>
                <a:cxnLst/>
                <a:rect l="l" t="t" r="r" b="b"/>
                <a:pathLst>
                  <a:path w="5566" h="5700" extrusionOk="0">
                    <a:moveTo>
                      <a:pt x="2574" y="1"/>
                    </a:moveTo>
                    <a:cubicBezTo>
                      <a:pt x="2398" y="1"/>
                      <a:pt x="2215" y="20"/>
                      <a:pt x="2028" y="66"/>
                    </a:cubicBezTo>
                    <a:cubicBezTo>
                      <a:pt x="1300" y="243"/>
                      <a:pt x="837" y="556"/>
                      <a:pt x="572" y="855"/>
                    </a:cubicBezTo>
                    <a:cubicBezTo>
                      <a:pt x="327" y="1134"/>
                      <a:pt x="157" y="1467"/>
                      <a:pt x="75" y="1821"/>
                    </a:cubicBezTo>
                    <a:cubicBezTo>
                      <a:pt x="0" y="2182"/>
                      <a:pt x="0" y="2542"/>
                      <a:pt x="82" y="2896"/>
                    </a:cubicBezTo>
                    <a:cubicBezTo>
                      <a:pt x="164" y="3175"/>
                      <a:pt x="218" y="3454"/>
                      <a:pt x="245" y="3733"/>
                    </a:cubicBezTo>
                    <a:cubicBezTo>
                      <a:pt x="266" y="4012"/>
                      <a:pt x="157" y="4325"/>
                      <a:pt x="232" y="4855"/>
                    </a:cubicBezTo>
                    <a:cubicBezTo>
                      <a:pt x="307" y="5420"/>
                      <a:pt x="504" y="5699"/>
                      <a:pt x="504" y="5699"/>
                    </a:cubicBezTo>
                    <a:cubicBezTo>
                      <a:pt x="504" y="5699"/>
                      <a:pt x="728" y="5645"/>
                      <a:pt x="878" y="5611"/>
                    </a:cubicBezTo>
                    <a:lnTo>
                      <a:pt x="871" y="5311"/>
                    </a:lnTo>
                    <a:lnTo>
                      <a:pt x="973" y="5583"/>
                    </a:lnTo>
                    <a:cubicBezTo>
                      <a:pt x="1443" y="5488"/>
                      <a:pt x="2246" y="5332"/>
                      <a:pt x="2511" y="5223"/>
                    </a:cubicBezTo>
                    <a:lnTo>
                      <a:pt x="5430" y="4508"/>
                    </a:lnTo>
                    <a:cubicBezTo>
                      <a:pt x="5566" y="4332"/>
                      <a:pt x="5457" y="3719"/>
                      <a:pt x="5368" y="3535"/>
                    </a:cubicBezTo>
                    <a:cubicBezTo>
                      <a:pt x="5273" y="3352"/>
                      <a:pt x="5137" y="3189"/>
                      <a:pt x="5055" y="2998"/>
                    </a:cubicBezTo>
                    <a:cubicBezTo>
                      <a:pt x="4872" y="2563"/>
                      <a:pt x="5028" y="2039"/>
                      <a:pt x="4858" y="1596"/>
                    </a:cubicBezTo>
                    <a:cubicBezTo>
                      <a:pt x="4681" y="1154"/>
                      <a:pt x="4314" y="576"/>
                      <a:pt x="3858" y="331"/>
                    </a:cubicBezTo>
                    <a:cubicBezTo>
                      <a:pt x="3539" y="164"/>
                      <a:pt x="3085" y="1"/>
                      <a:pt x="2574" y="1"/>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2"/>
              <p:cNvSpPr/>
              <p:nvPr/>
            </p:nvSpPr>
            <p:spPr>
              <a:xfrm>
                <a:off x="1563722" y="1741205"/>
                <a:ext cx="292822" cy="340939"/>
              </a:xfrm>
              <a:custGeom>
                <a:avLst/>
                <a:gdLst/>
                <a:ahLst/>
                <a:cxnLst/>
                <a:rect l="l" t="t" r="r" b="b"/>
                <a:pathLst>
                  <a:path w="2811" h="3253" extrusionOk="0">
                    <a:moveTo>
                      <a:pt x="443" y="1"/>
                    </a:moveTo>
                    <a:lnTo>
                      <a:pt x="593" y="1021"/>
                    </a:lnTo>
                    <a:lnTo>
                      <a:pt x="1" y="1164"/>
                    </a:lnTo>
                    <a:lnTo>
                      <a:pt x="511" y="2647"/>
                    </a:lnTo>
                    <a:lnTo>
                      <a:pt x="2321" y="3253"/>
                    </a:lnTo>
                    <a:lnTo>
                      <a:pt x="2811" y="1014"/>
                    </a:lnTo>
                    <a:lnTo>
                      <a:pt x="2185" y="926"/>
                    </a:lnTo>
                    <a:lnTo>
                      <a:pt x="2015" y="42"/>
                    </a:lnTo>
                    <a:lnTo>
                      <a:pt x="443"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2"/>
              <p:cNvSpPr/>
              <p:nvPr/>
            </p:nvSpPr>
            <p:spPr>
              <a:xfrm>
                <a:off x="1488615" y="1293992"/>
                <a:ext cx="412617" cy="508840"/>
              </a:xfrm>
              <a:custGeom>
                <a:avLst/>
                <a:gdLst/>
                <a:ahLst/>
                <a:cxnLst/>
                <a:rect l="l" t="t" r="r" b="b"/>
                <a:pathLst>
                  <a:path w="3961" h="4855" extrusionOk="0">
                    <a:moveTo>
                      <a:pt x="1972" y="0"/>
                    </a:moveTo>
                    <a:cubicBezTo>
                      <a:pt x="1801" y="0"/>
                      <a:pt x="1615" y="24"/>
                      <a:pt x="1396" y="70"/>
                    </a:cubicBezTo>
                    <a:cubicBezTo>
                      <a:pt x="749" y="206"/>
                      <a:pt x="368" y="621"/>
                      <a:pt x="185" y="1193"/>
                    </a:cubicBezTo>
                    <a:cubicBezTo>
                      <a:pt x="1" y="1764"/>
                      <a:pt x="307" y="2478"/>
                      <a:pt x="491" y="2995"/>
                    </a:cubicBezTo>
                    <a:cubicBezTo>
                      <a:pt x="668" y="3492"/>
                      <a:pt x="912" y="4091"/>
                      <a:pt x="1287" y="4383"/>
                    </a:cubicBezTo>
                    <a:cubicBezTo>
                      <a:pt x="1630" y="4642"/>
                      <a:pt x="1997" y="4855"/>
                      <a:pt x="2491" y="4855"/>
                    </a:cubicBezTo>
                    <a:cubicBezTo>
                      <a:pt x="2594" y="4855"/>
                      <a:pt x="2703" y="4846"/>
                      <a:pt x="2817" y="4826"/>
                    </a:cubicBezTo>
                    <a:cubicBezTo>
                      <a:pt x="3491" y="4703"/>
                      <a:pt x="3763" y="4159"/>
                      <a:pt x="3858" y="3676"/>
                    </a:cubicBezTo>
                    <a:cubicBezTo>
                      <a:pt x="3960" y="3186"/>
                      <a:pt x="3865" y="2315"/>
                      <a:pt x="3797" y="1866"/>
                    </a:cubicBezTo>
                    <a:cubicBezTo>
                      <a:pt x="3736" y="1417"/>
                      <a:pt x="3648" y="628"/>
                      <a:pt x="2940" y="274"/>
                    </a:cubicBezTo>
                    <a:cubicBezTo>
                      <a:pt x="2585" y="90"/>
                      <a:pt x="2307" y="0"/>
                      <a:pt x="1972"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2"/>
              <p:cNvSpPr/>
              <p:nvPr/>
            </p:nvSpPr>
            <p:spPr>
              <a:xfrm>
                <a:off x="1835189" y="1502349"/>
                <a:ext cx="27813" cy="46639"/>
              </a:xfrm>
              <a:custGeom>
                <a:avLst/>
                <a:gdLst/>
                <a:ahLst/>
                <a:cxnLst/>
                <a:rect l="l" t="t" r="r" b="b"/>
                <a:pathLst>
                  <a:path w="267" h="445" extrusionOk="0">
                    <a:moveTo>
                      <a:pt x="109" y="0"/>
                    </a:moveTo>
                    <a:cubicBezTo>
                      <a:pt x="107" y="0"/>
                      <a:pt x="105" y="0"/>
                      <a:pt x="103" y="1"/>
                    </a:cubicBezTo>
                    <a:cubicBezTo>
                      <a:pt x="42" y="14"/>
                      <a:pt x="1" y="123"/>
                      <a:pt x="21" y="245"/>
                    </a:cubicBezTo>
                    <a:cubicBezTo>
                      <a:pt x="40" y="354"/>
                      <a:pt x="101" y="444"/>
                      <a:pt x="159" y="444"/>
                    </a:cubicBezTo>
                    <a:cubicBezTo>
                      <a:pt x="163" y="444"/>
                      <a:pt x="167" y="444"/>
                      <a:pt x="171" y="443"/>
                    </a:cubicBezTo>
                    <a:cubicBezTo>
                      <a:pt x="232" y="436"/>
                      <a:pt x="266" y="327"/>
                      <a:pt x="252" y="205"/>
                    </a:cubicBezTo>
                    <a:cubicBezTo>
                      <a:pt x="233" y="87"/>
                      <a:pt x="169" y="0"/>
                      <a:pt x="1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2"/>
              <p:cNvSpPr/>
              <p:nvPr/>
            </p:nvSpPr>
            <p:spPr>
              <a:xfrm>
                <a:off x="1699872" y="1524359"/>
                <a:ext cx="27709" cy="46639"/>
              </a:xfrm>
              <a:custGeom>
                <a:avLst/>
                <a:gdLst/>
                <a:ahLst/>
                <a:cxnLst/>
                <a:rect l="l" t="t" r="r" b="b"/>
                <a:pathLst>
                  <a:path w="266" h="445" extrusionOk="0">
                    <a:moveTo>
                      <a:pt x="107" y="0"/>
                    </a:moveTo>
                    <a:cubicBezTo>
                      <a:pt x="103" y="0"/>
                      <a:pt x="99" y="1"/>
                      <a:pt x="96" y="1"/>
                    </a:cubicBezTo>
                    <a:cubicBezTo>
                      <a:pt x="34" y="8"/>
                      <a:pt x="0" y="117"/>
                      <a:pt x="21" y="240"/>
                    </a:cubicBezTo>
                    <a:cubicBezTo>
                      <a:pt x="40" y="358"/>
                      <a:pt x="98" y="444"/>
                      <a:pt x="163" y="444"/>
                    </a:cubicBezTo>
                    <a:cubicBezTo>
                      <a:pt x="165" y="444"/>
                      <a:pt x="168" y="444"/>
                      <a:pt x="170" y="444"/>
                    </a:cubicBezTo>
                    <a:cubicBezTo>
                      <a:pt x="232" y="430"/>
                      <a:pt x="266" y="321"/>
                      <a:pt x="245" y="199"/>
                    </a:cubicBezTo>
                    <a:cubicBezTo>
                      <a:pt x="226" y="91"/>
                      <a:pt x="165" y="0"/>
                      <a:pt x="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2"/>
              <p:cNvSpPr/>
              <p:nvPr/>
            </p:nvSpPr>
            <p:spPr>
              <a:xfrm>
                <a:off x="1687788" y="1790255"/>
                <a:ext cx="82815" cy="15302"/>
              </a:xfrm>
              <a:custGeom>
                <a:avLst/>
                <a:gdLst/>
                <a:ahLst/>
                <a:cxnLst/>
                <a:rect l="l" t="t" r="r" b="b"/>
                <a:pathLst>
                  <a:path w="795" h="146" extrusionOk="0">
                    <a:moveTo>
                      <a:pt x="34" y="0"/>
                    </a:moveTo>
                    <a:cubicBezTo>
                      <a:pt x="23" y="0"/>
                      <a:pt x="13" y="11"/>
                      <a:pt x="7" y="23"/>
                    </a:cubicBezTo>
                    <a:cubicBezTo>
                      <a:pt x="1" y="36"/>
                      <a:pt x="7" y="57"/>
                      <a:pt x="28" y="63"/>
                    </a:cubicBezTo>
                    <a:cubicBezTo>
                      <a:pt x="212" y="118"/>
                      <a:pt x="402" y="145"/>
                      <a:pt x="593" y="145"/>
                    </a:cubicBezTo>
                    <a:cubicBezTo>
                      <a:pt x="647" y="145"/>
                      <a:pt x="701" y="145"/>
                      <a:pt x="756" y="138"/>
                    </a:cubicBezTo>
                    <a:cubicBezTo>
                      <a:pt x="794" y="138"/>
                      <a:pt x="790" y="83"/>
                      <a:pt x="755" y="83"/>
                    </a:cubicBezTo>
                    <a:cubicBezTo>
                      <a:pt x="753" y="83"/>
                      <a:pt x="751" y="83"/>
                      <a:pt x="749" y="84"/>
                    </a:cubicBezTo>
                    <a:cubicBezTo>
                      <a:pt x="698" y="88"/>
                      <a:pt x="647" y="90"/>
                      <a:pt x="596" y="90"/>
                    </a:cubicBezTo>
                    <a:cubicBezTo>
                      <a:pt x="409" y="90"/>
                      <a:pt x="223" y="61"/>
                      <a:pt x="41" y="2"/>
                    </a:cubicBezTo>
                    <a:cubicBezTo>
                      <a:pt x="39" y="1"/>
                      <a:pt x="36" y="0"/>
                      <a:pt x="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2"/>
              <p:cNvSpPr/>
              <p:nvPr/>
            </p:nvSpPr>
            <p:spPr>
              <a:xfrm>
                <a:off x="1633099" y="1468601"/>
                <a:ext cx="89586" cy="37416"/>
              </a:xfrm>
              <a:custGeom>
                <a:avLst/>
                <a:gdLst/>
                <a:ahLst/>
                <a:cxnLst/>
                <a:rect l="l" t="t" r="r" b="b"/>
                <a:pathLst>
                  <a:path w="860" h="357" extrusionOk="0">
                    <a:moveTo>
                      <a:pt x="689" y="0"/>
                    </a:moveTo>
                    <a:cubicBezTo>
                      <a:pt x="644" y="0"/>
                      <a:pt x="593" y="6"/>
                      <a:pt x="539" y="16"/>
                    </a:cubicBezTo>
                    <a:cubicBezTo>
                      <a:pt x="369" y="44"/>
                      <a:pt x="219" y="112"/>
                      <a:pt x="90" y="221"/>
                    </a:cubicBezTo>
                    <a:cubicBezTo>
                      <a:pt x="1" y="305"/>
                      <a:pt x="9" y="357"/>
                      <a:pt x="71" y="357"/>
                    </a:cubicBezTo>
                    <a:cubicBezTo>
                      <a:pt x="89" y="357"/>
                      <a:pt x="112" y="352"/>
                      <a:pt x="138" y="343"/>
                    </a:cubicBezTo>
                    <a:cubicBezTo>
                      <a:pt x="267" y="295"/>
                      <a:pt x="403" y="255"/>
                      <a:pt x="539" y="227"/>
                    </a:cubicBezTo>
                    <a:cubicBezTo>
                      <a:pt x="696" y="200"/>
                      <a:pt x="825" y="221"/>
                      <a:pt x="845" y="112"/>
                    </a:cubicBezTo>
                    <a:cubicBezTo>
                      <a:pt x="860" y="31"/>
                      <a:pt x="791" y="0"/>
                      <a:pt x="689" y="0"/>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2"/>
              <p:cNvSpPr/>
              <p:nvPr/>
            </p:nvSpPr>
            <p:spPr>
              <a:xfrm>
                <a:off x="1802583" y="1446172"/>
                <a:ext cx="98649" cy="26097"/>
              </a:xfrm>
              <a:custGeom>
                <a:avLst/>
                <a:gdLst/>
                <a:ahLst/>
                <a:cxnLst/>
                <a:rect l="l" t="t" r="r" b="b"/>
                <a:pathLst>
                  <a:path w="947" h="249" extrusionOk="0">
                    <a:moveTo>
                      <a:pt x="463" y="1"/>
                    </a:moveTo>
                    <a:cubicBezTo>
                      <a:pt x="416" y="1"/>
                      <a:pt x="368" y="5"/>
                      <a:pt x="321" y="13"/>
                    </a:cubicBezTo>
                    <a:cubicBezTo>
                      <a:pt x="130" y="26"/>
                      <a:pt x="1" y="94"/>
                      <a:pt x="55" y="196"/>
                    </a:cubicBezTo>
                    <a:cubicBezTo>
                      <a:pt x="78" y="236"/>
                      <a:pt x="110" y="248"/>
                      <a:pt x="152" y="248"/>
                    </a:cubicBezTo>
                    <a:cubicBezTo>
                      <a:pt x="212" y="248"/>
                      <a:pt x="290" y="222"/>
                      <a:pt x="382" y="210"/>
                    </a:cubicBezTo>
                    <a:cubicBezTo>
                      <a:pt x="481" y="200"/>
                      <a:pt x="581" y="194"/>
                      <a:pt x="683" y="194"/>
                    </a:cubicBezTo>
                    <a:cubicBezTo>
                      <a:pt x="721" y="194"/>
                      <a:pt x="759" y="195"/>
                      <a:pt x="797" y="196"/>
                    </a:cubicBezTo>
                    <a:cubicBezTo>
                      <a:pt x="919" y="196"/>
                      <a:pt x="946" y="135"/>
                      <a:pt x="804" y="67"/>
                    </a:cubicBezTo>
                    <a:cubicBezTo>
                      <a:pt x="693" y="24"/>
                      <a:pt x="579" y="1"/>
                      <a:pt x="463" y="1"/>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2"/>
              <p:cNvSpPr/>
              <p:nvPr/>
            </p:nvSpPr>
            <p:spPr>
              <a:xfrm>
                <a:off x="1781333" y="1558631"/>
                <a:ext cx="53960" cy="72841"/>
              </a:xfrm>
              <a:custGeom>
                <a:avLst/>
                <a:gdLst/>
                <a:ahLst/>
                <a:cxnLst/>
                <a:rect l="l" t="t" r="r" b="b"/>
                <a:pathLst>
                  <a:path w="518" h="695" extrusionOk="0">
                    <a:moveTo>
                      <a:pt x="59" y="0"/>
                    </a:moveTo>
                    <a:cubicBezTo>
                      <a:pt x="51" y="0"/>
                      <a:pt x="43" y="0"/>
                      <a:pt x="35" y="1"/>
                    </a:cubicBezTo>
                    <a:cubicBezTo>
                      <a:pt x="1" y="8"/>
                      <a:pt x="1" y="55"/>
                      <a:pt x="35" y="62"/>
                    </a:cubicBezTo>
                    <a:cubicBezTo>
                      <a:pt x="39" y="62"/>
                      <a:pt x="43" y="62"/>
                      <a:pt x="48" y="62"/>
                    </a:cubicBezTo>
                    <a:cubicBezTo>
                      <a:pt x="199" y="62"/>
                      <a:pt x="328" y="176"/>
                      <a:pt x="341" y="328"/>
                    </a:cubicBezTo>
                    <a:cubicBezTo>
                      <a:pt x="348" y="484"/>
                      <a:pt x="232" y="620"/>
                      <a:pt x="76" y="634"/>
                    </a:cubicBezTo>
                    <a:cubicBezTo>
                      <a:pt x="35" y="634"/>
                      <a:pt x="35" y="688"/>
                      <a:pt x="76" y="695"/>
                    </a:cubicBezTo>
                    <a:lnTo>
                      <a:pt x="82" y="688"/>
                    </a:lnTo>
                    <a:cubicBezTo>
                      <a:pt x="388" y="675"/>
                      <a:pt x="518" y="294"/>
                      <a:pt x="286" y="89"/>
                    </a:cubicBezTo>
                    <a:cubicBezTo>
                      <a:pt x="224" y="33"/>
                      <a:pt x="145" y="0"/>
                      <a:pt x="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2"/>
              <p:cNvSpPr/>
              <p:nvPr/>
            </p:nvSpPr>
            <p:spPr>
              <a:xfrm>
                <a:off x="1495699" y="1549303"/>
                <a:ext cx="110733" cy="109419"/>
              </a:xfrm>
              <a:custGeom>
                <a:avLst/>
                <a:gdLst/>
                <a:ahLst/>
                <a:cxnLst/>
                <a:rect l="l" t="t" r="r" b="b"/>
                <a:pathLst>
                  <a:path w="1063" h="1044" extrusionOk="0">
                    <a:moveTo>
                      <a:pt x="438" y="0"/>
                    </a:moveTo>
                    <a:cubicBezTo>
                      <a:pt x="373" y="0"/>
                      <a:pt x="310" y="16"/>
                      <a:pt x="253" y="49"/>
                    </a:cubicBezTo>
                    <a:cubicBezTo>
                      <a:pt x="48" y="172"/>
                      <a:pt x="1" y="478"/>
                      <a:pt x="157" y="743"/>
                    </a:cubicBezTo>
                    <a:cubicBezTo>
                      <a:pt x="266" y="931"/>
                      <a:pt x="451" y="1044"/>
                      <a:pt x="622" y="1044"/>
                    </a:cubicBezTo>
                    <a:cubicBezTo>
                      <a:pt x="686" y="1044"/>
                      <a:pt x="748" y="1028"/>
                      <a:pt x="804" y="995"/>
                    </a:cubicBezTo>
                    <a:cubicBezTo>
                      <a:pt x="1015" y="872"/>
                      <a:pt x="1062" y="566"/>
                      <a:pt x="906" y="301"/>
                    </a:cubicBezTo>
                    <a:cubicBezTo>
                      <a:pt x="797" y="113"/>
                      <a:pt x="612" y="0"/>
                      <a:pt x="438"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2"/>
              <p:cNvSpPr/>
              <p:nvPr/>
            </p:nvSpPr>
            <p:spPr>
              <a:xfrm>
                <a:off x="1518408" y="1583156"/>
                <a:ext cx="50418" cy="47687"/>
              </a:xfrm>
              <a:custGeom>
                <a:avLst/>
                <a:gdLst/>
                <a:ahLst/>
                <a:cxnLst/>
                <a:rect l="l" t="t" r="r" b="b"/>
                <a:pathLst>
                  <a:path w="484" h="455" extrusionOk="0">
                    <a:moveTo>
                      <a:pt x="203" y="1"/>
                    </a:moveTo>
                    <a:cubicBezTo>
                      <a:pt x="197" y="1"/>
                      <a:pt x="190" y="2"/>
                      <a:pt x="184" y="5"/>
                    </a:cubicBezTo>
                    <a:cubicBezTo>
                      <a:pt x="1" y="128"/>
                      <a:pt x="55" y="407"/>
                      <a:pt x="273" y="454"/>
                    </a:cubicBezTo>
                    <a:lnTo>
                      <a:pt x="320" y="454"/>
                    </a:lnTo>
                    <a:cubicBezTo>
                      <a:pt x="368" y="454"/>
                      <a:pt x="416" y="447"/>
                      <a:pt x="456" y="420"/>
                    </a:cubicBezTo>
                    <a:cubicBezTo>
                      <a:pt x="484" y="404"/>
                      <a:pt x="467" y="365"/>
                      <a:pt x="442" y="365"/>
                    </a:cubicBezTo>
                    <a:cubicBezTo>
                      <a:pt x="436" y="365"/>
                      <a:pt x="429" y="367"/>
                      <a:pt x="422" y="373"/>
                    </a:cubicBezTo>
                    <a:cubicBezTo>
                      <a:pt x="393" y="387"/>
                      <a:pt x="356" y="398"/>
                      <a:pt x="321" y="398"/>
                    </a:cubicBezTo>
                    <a:cubicBezTo>
                      <a:pt x="307" y="398"/>
                      <a:pt x="293" y="397"/>
                      <a:pt x="280" y="393"/>
                    </a:cubicBezTo>
                    <a:cubicBezTo>
                      <a:pt x="116" y="366"/>
                      <a:pt x="75" y="141"/>
                      <a:pt x="218" y="53"/>
                    </a:cubicBezTo>
                    <a:cubicBezTo>
                      <a:pt x="232" y="46"/>
                      <a:pt x="239" y="26"/>
                      <a:pt x="225" y="12"/>
                    </a:cubicBezTo>
                    <a:cubicBezTo>
                      <a:pt x="221" y="4"/>
                      <a:pt x="212" y="1"/>
                      <a:pt x="2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2"/>
              <p:cNvSpPr/>
              <p:nvPr/>
            </p:nvSpPr>
            <p:spPr>
              <a:xfrm>
                <a:off x="1769353" y="1659980"/>
                <a:ext cx="43960" cy="27460"/>
              </a:xfrm>
              <a:custGeom>
                <a:avLst/>
                <a:gdLst/>
                <a:ahLst/>
                <a:cxnLst/>
                <a:rect l="l" t="t" r="r" b="b"/>
                <a:pathLst>
                  <a:path w="422" h="262" extrusionOk="0">
                    <a:moveTo>
                      <a:pt x="259" y="0"/>
                    </a:moveTo>
                    <a:cubicBezTo>
                      <a:pt x="157" y="0"/>
                      <a:pt x="27" y="41"/>
                      <a:pt x="7" y="157"/>
                    </a:cubicBezTo>
                    <a:cubicBezTo>
                      <a:pt x="0" y="177"/>
                      <a:pt x="0" y="204"/>
                      <a:pt x="20" y="225"/>
                    </a:cubicBezTo>
                    <a:cubicBezTo>
                      <a:pt x="41" y="245"/>
                      <a:pt x="68" y="259"/>
                      <a:pt x="95" y="259"/>
                    </a:cubicBezTo>
                    <a:cubicBezTo>
                      <a:pt x="114" y="260"/>
                      <a:pt x="132" y="261"/>
                      <a:pt x="149" y="261"/>
                    </a:cubicBezTo>
                    <a:cubicBezTo>
                      <a:pt x="210" y="261"/>
                      <a:pt x="267" y="251"/>
                      <a:pt x="320" y="225"/>
                    </a:cubicBezTo>
                    <a:cubicBezTo>
                      <a:pt x="354" y="211"/>
                      <a:pt x="374" y="191"/>
                      <a:pt x="395" y="170"/>
                    </a:cubicBezTo>
                    <a:cubicBezTo>
                      <a:pt x="408" y="150"/>
                      <a:pt x="415" y="129"/>
                      <a:pt x="422" y="109"/>
                    </a:cubicBezTo>
                    <a:cubicBezTo>
                      <a:pt x="422" y="102"/>
                      <a:pt x="422" y="95"/>
                      <a:pt x="422" y="82"/>
                    </a:cubicBezTo>
                    <a:cubicBezTo>
                      <a:pt x="408" y="55"/>
                      <a:pt x="388" y="27"/>
                      <a:pt x="354" y="14"/>
                    </a:cubicBezTo>
                    <a:cubicBezTo>
                      <a:pt x="327" y="0"/>
                      <a:pt x="293" y="0"/>
                      <a:pt x="2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2"/>
              <p:cNvSpPr/>
              <p:nvPr/>
            </p:nvSpPr>
            <p:spPr>
              <a:xfrm>
                <a:off x="1480802" y="1282358"/>
                <a:ext cx="433139" cy="424785"/>
              </a:xfrm>
              <a:custGeom>
                <a:avLst/>
                <a:gdLst/>
                <a:ahLst/>
                <a:cxnLst/>
                <a:rect l="l" t="t" r="r" b="b"/>
                <a:pathLst>
                  <a:path w="4158" h="4053" extrusionOk="0">
                    <a:moveTo>
                      <a:pt x="2114" y="0"/>
                    </a:moveTo>
                    <a:cubicBezTo>
                      <a:pt x="2055" y="0"/>
                      <a:pt x="1997" y="4"/>
                      <a:pt x="1940" y="11"/>
                    </a:cubicBezTo>
                    <a:cubicBezTo>
                      <a:pt x="1368" y="86"/>
                      <a:pt x="402" y="324"/>
                      <a:pt x="110" y="800"/>
                    </a:cubicBezTo>
                    <a:cubicBezTo>
                      <a:pt x="1" y="984"/>
                      <a:pt x="117" y="1562"/>
                      <a:pt x="123" y="1766"/>
                    </a:cubicBezTo>
                    <a:cubicBezTo>
                      <a:pt x="130" y="1923"/>
                      <a:pt x="253" y="2154"/>
                      <a:pt x="225" y="2310"/>
                    </a:cubicBezTo>
                    <a:cubicBezTo>
                      <a:pt x="191" y="2487"/>
                      <a:pt x="171" y="2657"/>
                      <a:pt x="157" y="2834"/>
                    </a:cubicBezTo>
                    <a:cubicBezTo>
                      <a:pt x="144" y="2923"/>
                      <a:pt x="144" y="3018"/>
                      <a:pt x="157" y="3106"/>
                    </a:cubicBezTo>
                    <a:cubicBezTo>
                      <a:pt x="171" y="3215"/>
                      <a:pt x="198" y="3324"/>
                      <a:pt x="239" y="3426"/>
                    </a:cubicBezTo>
                    <a:cubicBezTo>
                      <a:pt x="266" y="3501"/>
                      <a:pt x="307" y="3562"/>
                      <a:pt x="334" y="3630"/>
                    </a:cubicBezTo>
                    <a:cubicBezTo>
                      <a:pt x="375" y="3719"/>
                      <a:pt x="362" y="3814"/>
                      <a:pt x="402" y="3903"/>
                    </a:cubicBezTo>
                    <a:cubicBezTo>
                      <a:pt x="428" y="3993"/>
                      <a:pt x="509" y="4053"/>
                      <a:pt x="605" y="4053"/>
                    </a:cubicBezTo>
                    <a:cubicBezTo>
                      <a:pt x="610" y="4053"/>
                      <a:pt x="615" y="4053"/>
                      <a:pt x="620" y="4052"/>
                    </a:cubicBezTo>
                    <a:cubicBezTo>
                      <a:pt x="688" y="4032"/>
                      <a:pt x="743" y="3984"/>
                      <a:pt x="777" y="3923"/>
                    </a:cubicBezTo>
                    <a:cubicBezTo>
                      <a:pt x="913" y="3658"/>
                      <a:pt x="967" y="3358"/>
                      <a:pt x="919" y="3059"/>
                    </a:cubicBezTo>
                    <a:cubicBezTo>
                      <a:pt x="892" y="2828"/>
                      <a:pt x="831" y="2589"/>
                      <a:pt x="790" y="2358"/>
                    </a:cubicBezTo>
                    <a:cubicBezTo>
                      <a:pt x="777" y="2324"/>
                      <a:pt x="777" y="2290"/>
                      <a:pt x="783" y="2263"/>
                    </a:cubicBezTo>
                    <a:cubicBezTo>
                      <a:pt x="790" y="2236"/>
                      <a:pt x="804" y="2215"/>
                      <a:pt x="817" y="2195"/>
                    </a:cubicBezTo>
                    <a:cubicBezTo>
                      <a:pt x="926" y="2045"/>
                      <a:pt x="1069" y="1916"/>
                      <a:pt x="1226" y="1814"/>
                    </a:cubicBezTo>
                    <a:cubicBezTo>
                      <a:pt x="1307" y="1766"/>
                      <a:pt x="1389" y="1719"/>
                      <a:pt x="1471" y="1685"/>
                    </a:cubicBezTo>
                    <a:cubicBezTo>
                      <a:pt x="1539" y="1671"/>
                      <a:pt x="1607" y="1644"/>
                      <a:pt x="1668" y="1610"/>
                    </a:cubicBezTo>
                    <a:cubicBezTo>
                      <a:pt x="1722" y="1562"/>
                      <a:pt x="1668" y="1106"/>
                      <a:pt x="1668" y="1106"/>
                    </a:cubicBezTo>
                    <a:lnTo>
                      <a:pt x="1668" y="1106"/>
                    </a:lnTo>
                    <a:cubicBezTo>
                      <a:pt x="1668" y="1106"/>
                      <a:pt x="1790" y="1514"/>
                      <a:pt x="1838" y="1555"/>
                    </a:cubicBezTo>
                    <a:cubicBezTo>
                      <a:pt x="1852" y="1565"/>
                      <a:pt x="1883" y="1569"/>
                      <a:pt x="1927" y="1569"/>
                    </a:cubicBezTo>
                    <a:cubicBezTo>
                      <a:pt x="2035" y="1569"/>
                      <a:pt x="2215" y="1544"/>
                      <a:pt x="2375" y="1514"/>
                    </a:cubicBezTo>
                    <a:cubicBezTo>
                      <a:pt x="2600" y="1480"/>
                      <a:pt x="2892" y="1467"/>
                      <a:pt x="2940" y="1433"/>
                    </a:cubicBezTo>
                    <a:cubicBezTo>
                      <a:pt x="2981" y="1399"/>
                      <a:pt x="2981" y="1167"/>
                      <a:pt x="2981" y="1167"/>
                    </a:cubicBezTo>
                    <a:cubicBezTo>
                      <a:pt x="2981" y="1167"/>
                      <a:pt x="3042" y="1385"/>
                      <a:pt x="3090" y="1419"/>
                    </a:cubicBezTo>
                    <a:cubicBezTo>
                      <a:pt x="3104" y="1431"/>
                      <a:pt x="3145" y="1436"/>
                      <a:pt x="3197" y="1436"/>
                    </a:cubicBezTo>
                    <a:cubicBezTo>
                      <a:pt x="3320" y="1436"/>
                      <a:pt x="3501" y="1409"/>
                      <a:pt x="3525" y="1385"/>
                    </a:cubicBezTo>
                    <a:cubicBezTo>
                      <a:pt x="3566" y="1351"/>
                      <a:pt x="3559" y="1038"/>
                      <a:pt x="3559" y="1038"/>
                    </a:cubicBezTo>
                    <a:lnTo>
                      <a:pt x="3559" y="1038"/>
                    </a:lnTo>
                    <a:cubicBezTo>
                      <a:pt x="3559" y="1038"/>
                      <a:pt x="3750" y="1474"/>
                      <a:pt x="3797" y="1610"/>
                    </a:cubicBezTo>
                    <a:cubicBezTo>
                      <a:pt x="3838" y="1746"/>
                      <a:pt x="3974" y="2038"/>
                      <a:pt x="4158" y="2181"/>
                    </a:cubicBezTo>
                    <a:cubicBezTo>
                      <a:pt x="4158" y="2181"/>
                      <a:pt x="3913" y="902"/>
                      <a:pt x="3716" y="698"/>
                    </a:cubicBezTo>
                    <a:cubicBezTo>
                      <a:pt x="3352" y="316"/>
                      <a:pt x="2686" y="0"/>
                      <a:pt x="2114" y="0"/>
                    </a:cubicBezTo>
                    <a:close/>
                  </a:path>
                </a:pathLst>
              </a:custGeom>
              <a:solidFill>
                <a:srgbClr val="5E3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2"/>
              <p:cNvSpPr/>
              <p:nvPr/>
            </p:nvSpPr>
            <p:spPr>
              <a:xfrm>
                <a:off x="1581222" y="1283197"/>
                <a:ext cx="76877" cy="118013"/>
              </a:xfrm>
              <a:custGeom>
                <a:avLst/>
                <a:gdLst/>
                <a:ahLst/>
                <a:cxnLst/>
                <a:rect l="l" t="t" r="r" b="b"/>
                <a:pathLst>
                  <a:path w="738" h="1126" extrusionOk="0">
                    <a:moveTo>
                      <a:pt x="46" y="1"/>
                    </a:moveTo>
                    <a:cubicBezTo>
                      <a:pt x="13" y="1"/>
                      <a:pt x="0" y="52"/>
                      <a:pt x="37" y="64"/>
                    </a:cubicBezTo>
                    <a:cubicBezTo>
                      <a:pt x="160" y="105"/>
                      <a:pt x="262" y="193"/>
                      <a:pt x="323" y="309"/>
                    </a:cubicBezTo>
                    <a:cubicBezTo>
                      <a:pt x="336" y="336"/>
                      <a:pt x="350" y="370"/>
                      <a:pt x="364" y="404"/>
                    </a:cubicBezTo>
                    <a:cubicBezTo>
                      <a:pt x="377" y="452"/>
                      <a:pt x="404" y="500"/>
                      <a:pt x="432" y="547"/>
                    </a:cubicBezTo>
                    <a:cubicBezTo>
                      <a:pt x="445" y="568"/>
                      <a:pt x="466" y="595"/>
                      <a:pt x="486" y="622"/>
                    </a:cubicBezTo>
                    <a:cubicBezTo>
                      <a:pt x="507" y="642"/>
                      <a:pt x="527" y="670"/>
                      <a:pt x="547" y="697"/>
                    </a:cubicBezTo>
                    <a:cubicBezTo>
                      <a:pt x="609" y="819"/>
                      <a:pt x="649" y="955"/>
                      <a:pt x="670" y="1098"/>
                    </a:cubicBezTo>
                    <a:cubicBezTo>
                      <a:pt x="670" y="1112"/>
                      <a:pt x="683" y="1125"/>
                      <a:pt x="704" y="1125"/>
                    </a:cubicBezTo>
                    <a:cubicBezTo>
                      <a:pt x="724" y="1119"/>
                      <a:pt x="738" y="1105"/>
                      <a:pt x="731" y="1091"/>
                    </a:cubicBezTo>
                    <a:cubicBezTo>
                      <a:pt x="711" y="942"/>
                      <a:pt x="670" y="799"/>
                      <a:pt x="602" y="663"/>
                    </a:cubicBezTo>
                    <a:cubicBezTo>
                      <a:pt x="581" y="636"/>
                      <a:pt x="561" y="602"/>
                      <a:pt x="534" y="581"/>
                    </a:cubicBezTo>
                    <a:cubicBezTo>
                      <a:pt x="513" y="554"/>
                      <a:pt x="500" y="534"/>
                      <a:pt x="479" y="513"/>
                    </a:cubicBezTo>
                    <a:cubicBezTo>
                      <a:pt x="459" y="466"/>
                      <a:pt x="439" y="425"/>
                      <a:pt x="418" y="377"/>
                    </a:cubicBezTo>
                    <a:cubicBezTo>
                      <a:pt x="404" y="343"/>
                      <a:pt x="391" y="309"/>
                      <a:pt x="377" y="282"/>
                    </a:cubicBezTo>
                    <a:cubicBezTo>
                      <a:pt x="309" y="153"/>
                      <a:pt x="194" y="50"/>
                      <a:pt x="58" y="3"/>
                    </a:cubicBezTo>
                    <a:cubicBezTo>
                      <a:pt x="53" y="2"/>
                      <a:pt x="50"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a:off x="1507782" y="1477405"/>
                <a:ext cx="31251" cy="232568"/>
              </a:xfrm>
              <a:custGeom>
                <a:avLst/>
                <a:gdLst/>
                <a:ahLst/>
                <a:cxnLst/>
                <a:rect l="l" t="t" r="r" b="b"/>
                <a:pathLst>
                  <a:path w="300" h="2219" extrusionOk="0">
                    <a:moveTo>
                      <a:pt x="55" y="0"/>
                    </a:moveTo>
                    <a:cubicBezTo>
                      <a:pt x="35" y="0"/>
                      <a:pt x="21" y="14"/>
                      <a:pt x="21" y="34"/>
                    </a:cubicBezTo>
                    <a:cubicBezTo>
                      <a:pt x="35" y="198"/>
                      <a:pt x="69" y="361"/>
                      <a:pt x="123" y="518"/>
                    </a:cubicBezTo>
                    <a:cubicBezTo>
                      <a:pt x="171" y="647"/>
                      <a:pt x="198" y="783"/>
                      <a:pt x="218" y="919"/>
                    </a:cubicBezTo>
                    <a:cubicBezTo>
                      <a:pt x="239" y="1130"/>
                      <a:pt x="164" y="1320"/>
                      <a:pt x="89" y="1504"/>
                    </a:cubicBezTo>
                    <a:cubicBezTo>
                      <a:pt x="1" y="1735"/>
                      <a:pt x="35" y="1973"/>
                      <a:pt x="82" y="2198"/>
                    </a:cubicBezTo>
                    <a:cubicBezTo>
                      <a:pt x="89" y="2212"/>
                      <a:pt x="103" y="2218"/>
                      <a:pt x="116" y="2218"/>
                    </a:cubicBezTo>
                    <a:lnTo>
                      <a:pt x="123" y="2218"/>
                    </a:lnTo>
                    <a:cubicBezTo>
                      <a:pt x="137" y="2212"/>
                      <a:pt x="150" y="2198"/>
                      <a:pt x="143" y="2178"/>
                    </a:cubicBezTo>
                    <a:cubicBezTo>
                      <a:pt x="96" y="1973"/>
                      <a:pt x="62" y="1742"/>
                      <a:pt x="143" y="1524"/>
                    </a:cubicBezTo>
                    <a:cubicBezTo>
                      <a:pt x="225" y="1334"/>
                      <a:pt x="300" y="1143"/>
                      <a:pt x="279" y="912"/>
                    </a:cubicBezTo>
                    <a:cubicBezTo>
                      <a:pt x="259" y="769"/>
                      <a:pt x="225" y="633"/>
                      <a:pt x="184" y="497"/>
                    </a:cubicBezTo>
                    <a:cubicBezTo>
                      <a:pt x="130" y="347"/>
                      <a:pt x="96" y="191"/>
                      <a:pt x="82" y="34"/>
                    </a:cubicBezTo>
                    <a:cubicBezTo>
                      <a:pt x="82" y="14"/>
                      <a:pt x="69" y="0"/>
                      <a:pt x="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a:off x="1477990" y="1746970"/>
                <a:ext cx="15000" cy="44229"/>
              </a:xfrm>
              <a:custGeom>
                <a:avLst/>
                <a:gdLst/>
                <a:ahLst/>
                <a:cxnLst/>
                <a:rect l="l" t="t" r="r" b="b"/>
                <a:pathLst>
                  <a:path w="144" h="422" extrusionOk="0">
                    <a:moveTo>
                      <a:pt x="35" y="0"/>
                    </a:moveTo>
                    <a:cubicBezTo>
                      <a:pt x="14" y="7"/>
                      <a:pt x="1" y="21"/>
                      <a:pt x="8" y="34"/>
                    </a:cubicBezTo>
                    <a:cubicBezTo>
                      <a:pt x="8" y="41"/>
                      <a:pt x="42" y="245"/>
                      <a:pt x="82" y="395"/>
                    </a:cubicBezTo>
                    <a:cubicBezTo>
                      <a:pt x="82" y="415"/>
                      <a:pt x="96" y="422"/>
                      <a:pt x="110" y="422"/>
                    </a:cubicBezTo>
                    <a:lnTo>
                      <a:pt x="116" y="422"/>
                    </a:lnTo>
                    <a:cubicBezTo>
                      <a:pt x="137" y="415"/>
                      <a:pt x="144" y="402"/>
                      <a:pt x="144" y="381"/>
                    </a:cubicBezTo>
                    <a:cubicBezTo>
                      <a:pt x="103" y="232"/>
                      <a:pt x="69" y="27"/>
                      <a:pt x="69" y="27"/>
                    </a:cubicBezTo>
                    <a:cubicBezTo>
                      <a:pt x="69" y="7"/>
                      <a:pt x="48" y="0"/>
                      <a:pt x="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a:off x="1776437" y="1361173"/>
                <a:ext cx="17813" cy="40036"/>
              </a:xfrm>
              <a:custGeom>
                <a:avLst/>
                <a:gdLst/>
                <a:ahLst/>
                <a:cxnLst/>
                <a:rect l="l" t="t" r="r" b="b"/>
                <a:pathLst>
                  <a:path w="171" h="382" extrusionOk="0">
                    <a:moveTo>
                      <a:pt x="43" y="0"/>
                    </a:moveTo>
                    <a:cubicBezTo>
                      <a:pt x="38" y="0"/>
                      <a:pt x="32" y="2"/>
                      <a:pt x="27" y="7"/>
                    </a:cubicBezTo>
                    <a:cubicBezTo>
                      <a:pt x="14" y="14"/>
                      <a:pt x="0" y="28"/>
                      <a:pt x="14" y="48"/>
                    </a:cubicBezTo>
                    <a:cubicBezTo>
                      <a:pt x="54" y="143"/>
                      <a:pt x="89" y="245"/>
                      <a:pt x="109" y="354"/>
                    </a:cubicBezTo>
                    <a:cubicBezTo>
                      <a:pt x="109" y="368"/>
                      <a:pt x="123" y="381"/>
                      <a:pt x="136" y="381"/>
                    </a:cubicBezTo>
                    <a:lnTo>
                      <a:pt x="143" y="381"/>
                    </a:lnTo>
                    <a:cubicBezTo>
                      <a:pt x="157" y="375"/>
                      <a:pt x="170" y="361"/>
                      <a:pt x="170" y="347"/>
                    </a:cubicBezTo>
                    <a:cubicBezTo>
                      <a:pt x="150" y="232"/>
                      <a:pt x="116" y="123"/>
                      <a:pt x="68" y="21"/>
                    </a:cubicBezTo>
                    <a:cubicBezTo>
                      <a:pt x="64" y="8"/>
                      <a:pt x="54" y="0"/>
                      <a:pt x="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a:off x="1923108" y="1622039"/>
                <a:ext cx="18542" cy="90030"/>
              </a:xfrm>
              <a:custGeom>
                <a:avLst/>
                <a:gdLst/>
                <a:ahLst/>
                <a:cxnLst/>
                <a:rect l="l" t="t" r="r" b="b"/>
                <a:pathLst>
                  <a:path w="178" h="859" extrusionOk="0">
                    <a:moveTo>
                      <a:pt x="38" y="1"/>
                    </a:moveTo>
                    <a:cubicBezTo>
                      <a:pt x="32" y="1"/>
                      <a:pt x="26" y="3"/>
                      <a:pt x="21" y="8"/>
                    </a:cubicBezTo>
                    <a:cubicBezTo>
                      <a:pt x="0" y="15"/>
                      <a:pt x="0" y="36"/>
                      <a:pt x="7" y="49"/>
                    </a:cubicBezTo>
                    <a:cubicBezTo>
                      <a:pt x="109" y="172"/>
                      <a:pt x="143" y="335"/>
                      <a:pt x="89" y="485"/>
                    </a:cubicBezTo>
                    <a:cubicBezTo>
                      <a:pt x="82" y="525"/>
                      <a:pt x="75" y="566"/>
                      <a:pt x="75" y="607"/>
                    </a:cubicBezTo>
                    <a:cubicBezTo>
                      <a:pt x="62" y="682"/>
                      <a:pt x="68" y="764"/>
                      <a:pt x="96" y="838"/>
                    </a:cubicBezTo>
                    <a:cubicBezTo>
                      <a:pt x="96" y="852"/>
                      <a:pt x="109" y="859"/>
                      <a:pt x="123" y="859"/>
                    </a:cubicBezTo>
                    <a:lnTo>
                      <a:pt x="130" y="859"/>
                    </a:lnTo>
                    <a:cubicBezTo>
                      <a:pt x="150" y="859"/>
                      <a:pt x="157" y="838"/>
                      <a:pt x="157" y="825"/>
                    </a:cubicBezTo>
                    <a:cubicBezTo>
                      <a:pt x="136" y="750"/>
                      <a:pt x="130" y="682"/>
                      <a:pt x="136" y="614"/>
                    </a:cubicBezTo>
                    <a:cubicBezTo>
                      <a:pt x="136" y="573"/>
                      <a:pt x="143" y="539"/>
                      <a:pt x="157" y="498"/>
                    </a:cubicBezTo>
                    <a:cubicBezTo>
                      <a:pt x="170" y="430"/>
                      <a:pt x="177" y="362"/>
                      <a:pt x="170" y="287"/>
                    </a:cubicBezTo>
                    <a:cubicBezTo>
                      <a:pt x="157" y="192"/>
                      <a:pt x="116" y="97"/>
                      <a:pt x="62" y="15"/>
                    </a:cubicBezTo>
                    <a:cubicBezTo>
                      <a:pt x="57" y="7"/>
                      <a:pt x="48" y="1"/>
                      <a:pt x="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a:off x="1843731" y="4078622"/>
                <a:ext cx="106358" cy="117070"/>
              </a:xfrm>
              <a:custGeom>
                <a:avLst/>
                <a:gdLst/>
                <a:ahLst/>
                <a:cxnLst/>
                <a:rect l="l" t="t" r="r" b="b"/>
                <a:pathLst>
                  <a:path w="1021" h="1117" extrusionOk="0">
                    <a:moveTo>
                      <a:pt x="1021" y="1"/>
                    </a:moveTo>
                    <a:lnTo>
                      <a:pt x="0" y="205"/>
                    </a:lnTo>
                    <a:cubicBezTo>
                      <a:pt x="0" y="205"/>
                      <a:pt x="75" y="1015"/>
                      <a:pt x="82" y="1117"/>
                    </a:cubicBezTo>
                    <a:lnTo>
                      <a:pt x="973" y="1117"/>
                    </a:lnTo>
                    <a:cubicBezTo>
                      <a:pt x="960" y="1049"/>
                      <a:pt x="1021" y="1"/>
                      <a:pt x="1021"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2"/>
              <p:cNvSpPr/>
              <p:nvPr/>
            </p:nvSpPr>
            <p:spPr>
              <a:xfrm>
                <a:off x="1375278" y="4057241"/>
                <a:ext cx="113441" cy="144844"/>
              </a:xfrm>
              <a:custGeom>
                <a:avLst/>
                <a:gdLst/>
                <a:ahLst/>
                <a:cxnLst/>
                <a:rect l="l" t="t" r="r" b="b"/>
                <a:pathLst>
                  <a:path w="1089" h="1382" extrusionOk="0">
                    <a:moveTo>
                      <a:pt x="1089" y="1"/>
                    </a:moveTo>
                    <a:lnTo>
                      <a:pt x="61" y="184"/>
                    </a:lnTo>
                    <a:cubicBezTo>
                      <a:pt x="61" y="184"/>
                      <a:pt x="0" y="1259"/>
                      <a:pt x="7" y="1361"/>
                    </a:cubicBezTo>
                    <a:lnTo>
                      <a:pt x="898" y="1382"/>
                    </a:lnTo>
                    <a:cubicBezTo>
                      <a:pt x="885" y="1314"/>
                      <a:pt x="1089" y="1"/>
                      <a:pt x="1089"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a:off x="1341214" y="2680281"/>
                <a:ext cx="673459" cy="1467410"/>
              </a:xfrm>
              <a:custGeom>
                <a:avLst/>
                <a:gdLst/>
                <a:ahLst/>
                <a:cxnLst/>
                <a:rect l="l" t="t" r="r" b="b"/>
                <a:pathLst>
                  <a:path w="6465" h="14001" extrusionOk="0">
                    <a:moveTo>
                      <a:pt x="2848" y="1"/>
                    </a:moveTo>
                    <a:cubicBezTo>
                      <a:pt x="1498" y="1"/>
                      <a:pt x="263" y="86"/>
                      <a:pt x="232" y="334"/>
                    </a:cubicBezTo>
                    <a:cubicBezTo>
                      <a:pt x="69" y="1709"/>
                      <a:pt x="1" y="13601"/>
                      <a:pt x="164" y="13819"/>
                    </a:cubicBezTo>
                    <a:cubicBezTo>
                      <a:pt x="259" y="13940"/>
                      <a:pt x="613" y="14000"/>
                      <a:pt x="931" y="14000"/>
                    </a:cubicBezTo>
                    <a:cubicBezTo>
                      <a:pt x="1184" y="14000"/>
                      <a:pt x="1413" y="13962"/>
                      <a:pt x="1470" y="13887"/>
                    </a:cubicBezTo>
                    <a:cubicBezTo>
                      <a:pt x="1640" y="13676"/>
                      <a:pt x="1647" y="13200"/>
                      <a:pt x="1695" y="12941"/>
                    </a:cubicBezTo>
                    <a:cubicBezTo>
                      <a:pt x="1783" y="12445"/>
                      <a:pt x="1899" y="11955"/>
                      <a:pt x="2015" y="11465"/>
                    </a:cubicBezTo>
                    <a:cubicBezTo>
                      <a:pt x="2293" y="10281"/>
                      <a:pt x="2566" y="9097"/>
                      <a:pt x="2845" y="7920"/>
                    </a:cubicBezTo>
                    <a:cubicBezTo>
                      <a:pt x="3042" y="7084"/>
                      <a:pt x="3355" y="5689"/>
                      <a:pt x="3539" y="4852"/>
                    </a:cubicBezTo>
                    <a:cubicBezTo>
                      <a:pt x="3559" y="5022"/>
                      <a:pt x="3586" y="5192"/>
                      <a:pt x="3607" y="5362"/>
                    </a:cubicBezTo>
                    <a:cubicBezTo>
                      <a:pt x="3743" y="6458"/>
                      <a:pt x="3865" y="8124"/>
                      <a:pt x="3988" y="9220"/>
                    </a:cubicBezTo>
                    <a:cubicBezTo>
                      <a:pt x="4049" y="9778"/>
                      <a:pt x="4117" y="10342"/>
                      <a:pt x="4178" y="10907"/>
                    </a:cubicBezTo>
                    <a:cubicBezTo>
                      <a:pt x="4198" y="11111"/>
                      <a:pt x="4226" y="11322"/>
                      <a:pt x="4246" y="11533"/>
                    </a:cubicBezTo>
                    <a:cubicBezTo>
                      <a:pt x="4267" y="11764"/>
                      <a:pt x="4280" y="11996"/>
                      <a:pt x="4314" y="12227"/>
                    </a:cubicBezTo>
                    <a:cubicBezTo>
                      <a:pt x="4362" y="12554"/>
                      <a:pt x="4430" y="12873"/>
                      <a:pt x="4511" y="13193"/>
                    </a:cubicBezTo>
                    <a:cubicBezTo>
                      <a:pt x="4545" y="13309"/>
                      <a:pt x="4566" y="13771"/>
                      <a:pt x="4675" y="13839"/>
                    </a:cubicBezTo>
                    <a:cubicBezTo>
                      <a:pt x="4767" y="13897"/>
                      <a:pt x="5057" y="13935"/>
                      <a:pt x="5347" y="13935"/>
                    </a:cubicBezTo>
                    <a:cubicBezTo>
                      <a:pt x="5637" y="13935"/>
                      <a:pt x="5927" y="13897"/>
                      <a:pt x="6015" y="13805"/>
                    </a:cubicBezTo>
                    <a:cubicBezTo>
                      <a:pt x="6131" y="13676"/>
                      <a:pt x="6076" y="13248"/>
                      <a:pt x="6090" y="13084"/>
                    </a:cubicBezTo>
                    <a:cubicBezTo>
                      <a:pt x="6117" y="12662"/>
                      <a:pt x="6165" y="12234"/>
                      <a:pt x="6185" y="11812"/>
                    </a:cubicBezTo>
                    <a:cubicBezTo>
                      <a:pt x="6233" y="10968"/>
                      <a:pt x="6253" y="10125"/>
                      <a:pt x="6246" y="9288"/>
                    </a:cubicBezTo>
                    <a:cubicBezTo>
                      <a:pt x="6240" y="8635"/>
                      <a:pt x="6355" y="7982"/>
                      <a:pt x="6355" y="7335"/>
                    </a:cubicBezTo>
                    <a:cubicBezTo>
                      <a:pt x="6348" y="6634"/>
                      <a:pt x="6376" y="5934"/>
                      <a:pt x="6403" y="5226"/>
                    </a:cubicBezTo>
                    <a:cubicBezTo>
                      <a:pt x="6410" y="5070"/>
                      <a:pt x="6416" y="4906"/>
                      <a:pt x="6423" y="4743"/>
                    </a:cubicBezTo>
                    <a:cubicBezTo>
                      <a:pt x="6464" y="3886"/>
                      <a:pt x="6444" y="1232"/>
                      <a:pt x="6321" y="239"/>
                    </a:cubicBezTo>
                    <a:cubicBezTo>
                      <a:pt x="6306" y="127"/>
                      <a:pt x="4492" y="1"/>
                      <a:pt x="2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a:off x="1371424" y="2780791"/>
                <a:ext cx="625228" cy="31547"/>
              </a:xfrm>
              <a:custGeom>
                <a:avLst/>
                <a:gdLst/>
                <a:ahLst/>
                <a:cxnLst/>
                <a:rect l="l" t="t" r="r" b="b"/>
                <a:pathLst>
                  <a:path w="6002" h="301" extrusionOk="0">
                    <a:moveTo>
                      <a:pt x="5942" y="1"/>
                    </a:moveTo>
                    <a:cubicBezTo>
                      <a:pt x="5940" y="1"/>
                      <a:pt x="5938" y="1"/>
                      <a:pt x="5936" y="1"/>
                    </a:cubicBezTo>
                    <a:cubicBezTo>
                      <a:pt x="5922" y="1"/>
                      <a:pt x="5085" y="131"/>
                      <a:pt x="3541" y="199"/>
                    </a:cubicBezTo>
                    <a:cubicBezTo>
                      <a:pt x="3273" y="211"/>
                      <a:pt x="2988" y="216"/>
                      <a:pt x="2681" y="216"/>
                    </a:cubicBezTo>
                    <a:cubicBezTo>
                      <a:pt x="2288" y="216"/>
                      <a:pt x="1856" y="207"/>
                      <a:pt x="1371" y="192"/>
                    </a:cubicBezTo>
                    <a:cubicBezTo>
                      <a:pt x="935" y="178"/>
                      <a:pt x="500" y="137"/>
                      <a:pt x="71" y="69"/>
                    </a:cubicBezTo>
                    <a:cubicBezTo>
                      <a:pt x="67" y="68"/>
                      <a:pt x="63" y="68"/>
                      <a:pt x="59" y="68"/>
                    </a:cubicBezTo>
                    <a:cubicBezTo>
                      <a:pt x="8" y="68"/>
                      <a:pt x="0" y="145"/>
                      <a:pt x="51" y="151"/>
                    </a:cubicBezTo>
                    <a:cubicBezTo>
                      <a:pt x="486" y="226"/>
                      <a:pt x="922" y="267"/>
                      <a:pt x="1364" y="273"/>
                    </a:cubicBezTo>
                    <a:cubicBezTo>
                      <a:pt x="1840" y="294"/>
                      <a:pt x="2262" y="301"/>
                      <a:pt x="2650" y="301"/>
                    </a:cubicBezTo>
                    <a:cubicBezTo>
                      <a:pt x="2970" y="301"/>
                      <a:pt x="3269" y="294"/>
                      <a:pt x="3548" y="280"/>
                    </a:cubicBezTo>
                    <a:cubicBezTo>
                      <a:pt x="4351" y="260"/>
                      <a:pt x="5147" y="192"/>
                      <a:pt x="5950" y="83"/>
                    </a:cubicBezTo>
                    <a:cubicBezTo>
                      <a:pt x="6002" y="76"/>
                      <a:pt x="5991" y="1"/>
                      <a:pt x="59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a:off x="1373090" y="2797246"/>
                <a:ext cx="61773" cy="1331474"/>
              </a:xfrm>
              <a:custGeom>
                <a:avLst/>
                <a:gdLst/>
                <a:ahLst/>
                <a:cxnLst/>
                <a:rect l="l" t="t" r="r" b="b"/>
                <a:pathLst>
                  <a:path w="593" h="12704" extrusionOk="0">
                    <a:moveTo>
                      <a:pt x="552" y="1"/>
                    </a:moveTo>
                    <a:cubicBezTo>
                      <a:pt x="525" y="1"/>
                      <a:pt x="511" y="21"/>
                      <a:pt x="511" y="42"/>
                    </a:cubicBezTo>
                    <a:cubicBezTo>
                      <a:pt x="511" y="69"/>
                      <a:pt x="491" y="2450"/>
                      <a:pt x="423" y="3144"/>
                    </a:cubicBezTo>
                    <a:cubicBezTo>
                      <a:pt x="361" y="3811"/>
                      <a:pt x="355" y="5029"/>
                      <a:pt x="348" y="6002"/>
                    </a:cubicBezTo>
                    <a:cubicBezTo>
                      <a:pt x="348" y="6675"/>
                      <a:pt x="341" y="7253"/>
                      <a:pt x="321" y="7485"/>
                    </a:cubicBezTo>
                    <a:cubicBezTo>
                      <a:pt x="273" y="8043"/>
                      <a:pt x="8" y="12615"/>
                      <a:pt x="8" y="12662"/>
                    </a:cubicBezTo>
                    <a:cubicBezTo>
                      <a:pt x="1" y="12683"/>
                      <a:pt x="21" y="12703"/>
                      <a:pt x="42" y="12703"/>
                    </a:cubicBezTo>
                    <a:cubicBezTo>
                      <a:pt x="69" y="12703"/>
                      <a:pt x="89" y="12689"/>
                      <a:pt x="89" y="12662"/>
                    </a:cubicBezTo>
                    <a:cubicBezTo>
                      <a:pt x="89" y="12621"/>
                      <a:pt x="355" y="8049"/>
                      <a:pt x="409" y="7492"/>
                    </a:cubicBezTo>
                    <a:cubicBezTo>
                      <a:pt x="429" y="7253"/>
                      <a:pt x="436" y="6675"/>
                      <a:pt x="436" y="6002"/>
                    </a:cubicBezTo>
                    <a:cubicBezTo>
                      <a:pt x="436" y="5029"/>
                      <a:pt x="443" y="3818"/>
                      <a:pt x="511" y="3151"/>
                    </a:cubicBezTo>
                    <a:cubicBezTo>
                      <a:pt x="572" y="2457"/>
                      <a:pt x="593" y="69"/>
                      <a:pt x="593" y="42"/>
                    </a:cubicBezTo>
                    <a:cubicBezTo>
                      <a:pt x="593" y="21"/>
                      <a:pt x="572" y="1"/>
                      <a:pt x="5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2"/>
              <p:cNvSpPr/>
              <p:nvPr/>
            </p:nvSpPr>
            <p:spPr>
              <a:xfrm>
                <a:off x="1827376" y="4162049"/>
                <a:ext cx="238237" cy="109419"/>
              </a:xfrm>
              <a:custGeom>
                <a:avLst/>
                <a:gdLst/>
                <a:ahLst/>
                <a:cxnLst/>
                <a:rect l="l" t="t" r="r" b="b"/>
                <a:pathLst>
                  <a:path w="2287" h="1044" extrusionOk="0">
                    <a:moveTo>
                      <a:pt x="1158" y="1"/>
                    </a:moveTo>
                    <a:cubicBezTo>
                      <a:pt x="994" y="1"/>
                      <a:pt x="722" y="219"/>
                      <a:pt x="477" y="219"/>
                    </a:cubicBezTo>
                    <a:cubicBezTo>
                      <a:pt x="380" y="219"/>
                      <a:pt x="277" y="40"/>
                      <a:pt x="179" y="40"/>
                    </a:cubicBezTo>
                    <a:cubicBezTo>
                      <a:pt x="174" y="40"/>
                      <a:pt x="169" y="41"/>
                      <a:pt x="164" y="42"/>
                    </a:cubicBezTo>
                    <a:cubicBezTo>
                      <a:pt x="117" y="55"/>
                      <a:pt x="49" y="205"/>
                      <a:pt x="28" y="416"/>
                    </a:cubicBezTo>
                    <a:cubicBezTo>
                      <a:pt x="1" y="654"/>
                      <a:pt x="21" y="953"/>
                      <a:pt x="49" y="994"/>
                    </a:cubicBezTo>
                    <a:cubicBezTo>
                      <a:pt x="69" y="1030"/>
                      <a:pt x="478" y="1043"/>
                      <a:pt x="936" y="1043"/>
                    </a:cubicBezTo>
                    <a:cubicBezTo>
                      <a:pt x="1525" y="1043"/>
                      <a:pt x="2195" y="1021"/>
                      <a:pt x="2226" y="994"/>
                    </a:cubicBezTo>
                    <a:cubicBezTo>
                      <a:pt x="2280" y="953"/>
                      <a:pt x="2287" y="797"/>
                      <a:pt x="2212" y="688"/>
                    </a:cubicBezTo>
                    <a:cubicBezTo>
                      <a:pt x="2130" y="586"/>
                      <a:pt x="1328" y="1"/>
                      <a:pt x="115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a:off x="1830293" y="4237615"/>
                <a:ext cx="231778" cy="11529"/>
              </a:xfrm>
              <a:custGeom>
                <a:avLst/>
                <a:gdLst/>
                <a:ahLst/>
                <a:cxnLst/>
                <a:rect l="l" t="t" r="r" b="b"/>
                <a:pathLst>
                  <a:path w="2225" h="110" extrusionOk="0">
                    <a:moveTo>
                      <a:pt x="48" y="1"/>
                    </a:moveTo>
                    <a:cubicBezTo>
                      <a:pt x="21" y="1"/>
                      <a:pt x="0" y="21"/>
                      <a:pt x="0" y="42"/>
                    </a:cubicBezTo>
                    <a:cubicBezTo>
                      <a:pt x="0" y="69"/>
                      <a:pt x="21" y="83"/>
                      <a:pt x="41" y="89"/>
                    </a:cubicBezTo>
                    <a:cubicBezTo>
                      <a:pt x="374" y="103"/>
                      <a:pt x="715" y="110"/>
                      <a:pt x="1021" y="110"/>
                    </a:cubicBezTo>
                    <a:cubicBezTo>
                      <a:pt x="1595" y="110"/>
                      <a:pt x="2057" y="88"/>
                      <a:pt x="2152" y="88"/>
                    </a:cubicBezTo>
                    <a:cubicBezTo>
                      <a:pt x="2164" y="88"/>
                      <a:pt x="2170" y="89"/>
                      <a:pt x="2170" y="89"/>
                    </a:cubicBezTo>
                    <a:cubicBezTo>
                      <a:pt x="2225" y="89"/>
                      <a:pt x="2225" y="1"/>
                      <a:pt x="2170" y="1"/>
                    </a:cubicBezTo>
                    <a:cubicBezTo>
                      <a:pt x="2166" y="1"/>
                      <a:pt x="1684" y="22"/>
                      <a:pt x="1056" y="22"/>
                    </a:cubicBezTo>
                    <a:cubicBezTo>
                      <a:pt x="742" y="22"/>
                      <a:pt x="392" y="17"/>
                      <a:pt x="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a:off x="1952901" y="4165612"/>
                <a:ext cx="56043" cy="40770"/>
              </a:xfrm>
              <a:custGeom>
                <a:avLst/>
                <a:gdLst/>
                <a:ahLst/>
                <a:cxnLst/>
                <a:rect l="l" t="t" r="r" b="b"/>
                <a:pathLst>
                  <a:path w="538" h="389" extrusionOk="0">
                    <a:moveTo>
                      <a:pt x="55" y="1"/>
                    </a:moveTo>
                    <a:cubicBezTo>
                      <a:pt x="34" y="1"/>
                      <a:pt x="14" y="14"/>
                      <a:pt x="7" y="42"/>
                    </a:cubicBezTo>
                    <a:cubicBezTo>
                      <a:pt x="0" y="150"/>
                      <a:pt x="48" y="253"/>
                      <a:pt x="129" y="334"/>
                    </a:cubicBezTo>
                    <a:cubicBezTo>
                      <a:pt x="177" y="368"/>
                      <a:pt x="245" y="389"/>
                      <a:pt x="313" y="389"/>
                    </a:cubicBezTo>
                    <a:cubicBezTo>
                      <a:pt x="374" y="389"/>
                      <a:pt x="442" y="375"/>
                      <a:pt x="504" y="355"/>
                    </a:cubicBezTo>
                    <a:cubicBezTo>
                      <a:pt x="524" y="348"/>
                      <a:pt x="538" y="321"/>
                      <a:pt x="524" y="300"/>
                    </a:cubicBezTo>
                    <a:cubicBezTo>
                      <a:pt x="518" y="283"/>
                      <a:pt x="504" y="271"/>
                      <a:pt x="487" y="271"/>
                    </a:cubicBezTo>
                    <a:cubicBezTo>
                      <a:pt x="484" y="271"/>
                      <a:pt x="480" y="272"/>
                      <a:pt x="476" y="273"/>
                    </a:cubicBezTo>
                    <a:cubicBezTo>
                      <a:pt x="411" y="293"/>
                      <a:pt x="355" y="303"/>
                      <a:pt x="307" y="303"/>
                    </a:cubicBezTo>
                    <a:cubicBezTo>
                      <a:pt x="255" y="303"/>
                      <a:pt x="212" y="291"/>
                      <a:pt x="177" y="266"/>
                    </a:cubicBezTo>
                    <a:cubicBezTo>
                      <a:pt x="123" y="205"/>
                      <a:pt x="89" y="123"/>
                      <a:pt x="95" y="42"/>
                    </a:cubicBezTo>
                    <a:cubicBezTo>
                      <a:pt x="95" y="21"/>
                      <a:pt x="75" y="1"/>
                      <a:pt x="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a:off x="1346944" y="4166346"/>
                <a:ext cx="151776" cy="104912"/>
              </a:xfrm>
              <a:custGeom>
                <a:avLst/>
                <a:gdLst/>
                <a:ahLst/>
                <a:cxnLst/>
                <a:rect l="l" t="t" r="r" b="b"/>
                <a:pathLst>
                  <a:path w="1457" h="1001" extrusionOk="0">
                    <a:moveTo>
                      <a:pt x="728" y="1"/>
                    </a:moveTo>
                    <a:cubicBezTo>
                      <a:pt x="599" y="1"/>
                      <a:pt x="388" y="28"/>
                      <a:pt x="272" y="116"/>
                    </a:cubicBezTo>
                    <a:cubicBezTo>
                      <a:pt x="143" y="225"/>
                      <a:pt x="102" y="504"/>
                      <a:pt x="48" y="654"/>
                    </a:cubicBezTo>
                    <a:cubicBezTo>
                      <a:pt x="7" y="776"/>
                      <a:pt x="0" y="912"/>
                      <a:pt x="55" y="953"/>
                    </a:cubicBezTo>
                    <a:cubicBezTo>
                      <a:pt x="89" y="980"/>
                      <a:pt x="408" y="994"/>
                      <a:pt x="728" y="1001"/>
                    </a:cubicBezTo>
                    <a:cubicBezTo>
                      <a:pt x="1041" y="1001"/>
                      <a:pt x="1368" y="980"/>
                      <a:pt x="1395" y="953"/>
                    </a:cubicBezTo>
                    <a:cubicBezTo>
                      <a:pt x="1456" y="919"/>
                      <a:pt x="1449" y="776"/>
                      <a:pt x="1402" y="654"/>
                    </a:cubicBezTo>
                    <a:cubicBezTo>
                      <a:pt x="1347" y="504"/>
                      <a:pt x="1306" y="232"/>
                      <a:pt x="1170" y="116"/>
                    </a:cubicBezTo>
                    <a:cubicBezTo>
                      <a:pt x="1061" y="28"/>
                      <a:pt x="857" y="1"/>
                      <a:pt x="72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1348298" y="4237615"/>
                <a:ext cx="145421" cy="9433"/>
              </a:xfrm>
              <a:custGeom>
                <a:avLst/>
                <a:gdLst/>
                <a:ahLst/>
                <a:cxnLst/>
                <a:rect l="l" t="t" r="r" b="b"/>
                <a:pathLst>
                  <a:path w="1396" h="90" extrusionOk="0">
                    <a:moveTo>
                      <a:pt x="62" y="1"/>
                    </a:moveTo>
                    <a:cubicBezTo>
                      <a:pt x="1" y="1"/>
                      <a:pt x="1" y="89"/>
                      <a:pt x="62" y="89"/>
                    </a:cubicBezTo>
                    <a:lnTo>
                      <a:pt x="1341" y="89"/>
                    </a:lnTo>
                    <a:cubicBezTo>
                      <a:pt x="1395" y="89"/>
                      <a:pt x="1395" y="1"/>
                      <a:pt x="1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2"/>
              <p:cNvSpPr/>
              <p:nvPr/>
            </p:nvSpPr>
            <p:spPr>
              <a:xfrm>
                <a:off x="1380903" y="4171901"/>
                <a:ext cx="83753" cy="58692"/>
              </a:xfrm>
              <a:custGeom>
                <a:avLst/>
                <a:gdLst/>
                <a:ahLst/>
                <a:cxnLst/>
                <a:rect l="l" t="t" r="r" b="b"/>
                <a:pathLst>
                  <a:path w="804" h="560" extrusionOk="0">
                    <a:moveTo>
                      <a:pt x="54" y="1"/>
                    </a:moveTo>
                    <a:cubicBezTo>
                      <a:pt x="36" y="1"/>
                      <a:pt x="21" y="18"/>
                      <a:pt x="21" y="36"/>
                    </a:cubicBezTo>
                    <a:cubicBezTo>
                      <a:pt x="21" y="50"/>
                      <a:pt x="1" y="322"/>
                      <a:pt x="137" y="471"/>
                    </a:cubicBezTo>
                    <a:cubicBezTo>
                      <a:pt x="191" y="533"/>
                      <a:pt x="273" y="560"/>
                      <a:pt x="354" y="560"/>
                    </a:cubicBezTo>
                    <a:cubicBezTo>
                      <a:pt x="708" y="560"/>
                      <a:pt x="803" y="233"/>
                      <a:pt x="803" y="63"/>
                    </a:cubicBezTo>
                    <a:cubicBezTo>
                      <a:pt x="803" y="43"/>
                      <a:pt x="790" y="22"/>
                      <a:pt x="763" y="22"/>
                    </a:cubicBezTo>
                    <a:cubicBezTo>
                      <a:pt x="742" y="22"/>
                      <a:pt x="722" y="36"/>
                      <a:pt x="722" y="63"/>
                    </a:cubicBezTo>
                    <a:cubicBezTo>
                      <a:pt x="722" y="77"/>
                      <a:pt x="708" y="478"/>
                      <a:pt x="354" y="478"/>
                    </a:cubicBezTo>
                    <a:cubicBezTo>
                      <a:pt x="293" y="478"/>
                      <a:pt x="239" y="458"/>
                      <a:pt x="198" y="410"/>
                    </a:cubicBezTo>
                    <a:cubicBezTo>
                      <a:pt x="89" y="295"/>
                      <a:pt x="103" y="43"/>
                      <a:pt x="103" y="43"/>
                    </a:cubicBezTo>
                    <a:cubicBezTo>
                      <a:pt x="103" y="22"/>
                      <a:pt x="89" y="2"/>
                      <a:pt x="62" y="2"/>
                    </a:cubicBezTo>
                    <a:cubicBezTo>
                      <a:pt x="59" y="1"/>
                      <a:pt x="56"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2"/>
              <p:cNvSpPr/>
              <p:nvPr/>
            </p:nvSpPr>
            <p:spPr>
              <a:xfrm>
                <a:off x="1383091" y="4190557"/>
                <a:ext cx="78753" cy="8699"/>
              </a:xfrm>
              <a:custGeom>
                <a:avLst/>
                <a:gdLst/>
                <a:ahLst/>
                <a:cxnLst/>
                <a:rect l="l" t="t" r="r" b="b"/>
                <a:pathLst>
                  <a:path w="756" h="83" extrusionOk="0">
                    <a:moveTo>
                      <a:pt x="48" y="1"/>
                    </a:moveTo>
                    <a:cubicBezTo>
                      <a:pt x="20" y="1"/>
                      <a:pt x="0" y="21"/>
                      <a:pt x="0" y="42"/>
                    </a:cubicBezTo>
                    <a:cubicBezTo>
                      <a:pt x="0" y="62"/>
                      <a:pt x="20" y="83"/>
                      <a:pt x="48" y="83"/>
                    </a:cubicBezTo>
                    <a:lnTo>
                      <a:pt x="714" y="83"/>
                    </a:lnTo>
                    <a:cubicBezTo>
                      <a:pt x="735" y="83"/>
                      <a:pt x="755" y="62"/>
                      <a:pt x="755" y="42"/>
                    </a:cubicBezTo>
                    <a:cubicBezTo>
                      <a:pt x="755" y="21"/>
                      <a:pt x="735" y="1"/>
                      <a:pt x="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2"/>
              <p:cNvSpPr/>
              <p:nvPr/>
            </p:nvSpPr>
            <p:spPr>
              <a:xfrm>
                <a:off x="1705497" y="3099930"/>
                <a:ext cx="28543" cy="93383"/>
              </a:xfrm>
              <a:custGeom>
                <a:avLst/>
                <a:gdLst/>
                <a:ahLst/>
                <a:cxnLst/>
                <a:rect l="l" t="t" r="r" b="b"/>
                <a:pathLst>
                  <a:path w="274" h="891" extrusionOk="0">
                    <a:moveTo>
                      <a:pt x="224" y="1"/>
                    </a:moveTo>
                    <a:cubicBezTo>
                      <a:pt x="205" y="1"/>
                      <a:pt x="187" y="12"/>
                      <a:pt x="184" y="38"/>
                    </a:cubicBezTo>
                    <a:lnTo>
                      <a:pt x="1" y="841"/>
                    </a:lnTo>
                    <a:cubicBezTo>
                      <a:pt x="1" y="862"/>
                      <a:pt x="14" y="889"/>
                      <a:pt x="35" y="889"/>
                    </a:cubicBezTo>
                    <a:lnTo>
                      <a:pt x="42" y="889"/>
                    </a:lnTo>
                    <a:cubicBezTo>
                      <a:pt x="46" y="890"/>
                      <a:pt x="51" y="891"/>
                      <a:pt x="55" y="891"/>
                    </a:cubicBezTo>
                    <a:cubicBezTo>
                      <a:pt x="75" y="891"/>
                      <a:pt x="89" y="877"/>
                      <a:pt x="89" y="855"/>
                    </a:cubicBezTo>
                    <a:lnTo>
                      <a:pt x="266" y="52"/>
                    </a:lnTo>
                    <a:cubicBezTo>
                      <a:pt x="274" y="21"/>
                      <a:pt x="248" y="1"/>
                      <a:pt x="2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2"/>
              <p:cNvSpPr/>
              <p:nvPr/>
            </p:nvSpPr>
            <p:spPr>
              <a:xfrm>
                <a:off x="713278" y="2611841"/>
                <a:ext cx="292822" cy="260342"/>
              </a:xfrm>
              <a:custGeom>
                <a:avLst/>
                <a:gdLst/>
                <a:ahLst/>
                <a:cxnLst/>
                <a:rect l="l" t="t" r="r" b="b"/>
                <a:pathLst>
                  <a:path w="2811" h="2484" extrusionOk="0">
                    <a:moveTo>
                      <a:pt x="2089" y="1"/>
                    </a:moveTo>
                    <a:cubicBezTo>
                      <a:pt x="1967" y="239"/>
                      <a:pt x="1824" y="464"/>
                      <a:pt x="1674" y="681"/>
                    </a:cubicBezTo>
                    <a:cubicBezTo>
                      <a:pt x="1593" y="763"/>
                      <a:pt x="1497" y="824"/>
                      <a:pt x="1389" y="851"/>
                    </a:cubicBezTo>
                    <a:cubicBezTo>
                      <a:pt x="1321" y="879"/>
                      <a:pt x="776" y="1157"/>
                      <a:pt x="695" y="1198"/>
                    </a:cubicBezTo>
                    <a:cubicBezTo>
                      <a:pt x="606" y="1239"/>
                      <a:pt x="225" y="1477"/>
                      <a:pt x="157" y="1498"/>
                    </a:cubicBezTo>
                    <a:cubicBezTo>
                      <a:pt x="89" y="1518"/>
                      <a:pt x="116" y="1586"/>
                      <a:pt x="191" y="1613"/>
                    </a:cubicBezTo>
                    <a:cubicBezTo>
                      <a:pt x="200" y="1616"/>
                      <a:pt x="211" y="1617"/>
                      <a:pt x="223" y="1617"/>
                    </a:cubicBezTo>
                    <a:cubicBezTo>
                      <a:pt x="315" y="1617"/>
                      <a:pt x="496" y="1554"/>
                      <a:pt x="593" y="1518"/>
                    </a:cubicBezTo>
                    <a:cubicBezTo>
                      <a:pt x="647" y="1498"/>
                      <a:pt x="701" y="1484"/>
                      <a:pt x="763" y="1470"/>
                    </a:cubicBezTo>
                    <a:lnTo>
                      <a:pt x="763" y="1470"/>
                    </a:lnTo>
                    <a:cubicBezTo>
                      <a:pt x="763" y="1470"/>
                      <a:pt x="443" y="1688"/>
                      <a:pt x="334" y="1756"/>
                    </a:cubicBezTo>
                    <a:cubicBezTo>
                      <a:pt x="205" y="1838"/>
                      <a:pt x="1" y="1919"/>
                      <a:pt x="14" y="2001"/>
                    </a:cubicBezTo>
                    <a:cubicBezTo>
                      <a:pt x="18" y="2045"/>
                      <a:pt x="58" y="2059"/>
                      <a:pt x="107" y="2059"/>
                    </a:cubicBezTo>
                    <a:cubicBezTo>
                      <a:pt x="151" y="2059"/>
                      <a:pt x="201" y="2048"/>
                      <a:pt x="239" y="2035"/>
                    </a:cubicBezTo>
                    <a:cubicBezTo>
                      <a:pt x="320" y="2015"/>
                      <a:pt x="695" y="1858"/>
                      <a:pt x="695" y="1858"/>
                    </a:cubicBezTo>
                    <a:lnTo>
                      <a:pt x="695" y="1858"/>
                    </a:lnTo>
                    <a:cubicBezTo>
                      <a:pt x="695" y="1858"/>
                      <a:pt x="402" y="2090"/>
                      <a:pt x="327" y="2151"/>
                    </a:cubicBezTo>
                    <a:cubicBezTo>
                      <a:pt x="273" y="2185"/>
                      <a:pt x="198" y="2246"/>
                      <a:pt x="286" y="2294"/>
                    </a:cubicBezTo>
                    <a:cubicBezTo>
                      <a:pt x="299" y="2299"/>
                      <a:pt x="314" y="2302"/>
                      <a:pt x="331" y="2302"/>
                    </a:cubicBezTo>
                    <a:cubicBezTo>
                      <a:pt x="440" y="2302"/>
                      <a:pt x="638" y="2202"/>
                      <a:pt x="749" y="2137"/>
                    </a:cubicBezTo>
                    <a:cubicBezTo>
                      <a:pt x="865" y="2056"/>
                      <a:pt x="974" y="1960"/>
                      <a:pt x="1076" y="1865"/>
                    </a:cubicBezTo>
                    <a:cubicBezTo>
                      <a:pt x="1088" y="1857"/>
                      <a:pt x="1099" y="1853"/>
                      <a:pt x="1109" y="1853"/>
                    </a:cubicBezTo>
                    <a:cubicBezTo>
                      <a:pt x="1130" y="1853"/>
                      <a:pt x="1142" y="1873"/>
                      <a:pt x="1137" y="1906"/>
                    </a:cubicBezTo>
                    <a:cubicBezTo>
                      <a:pt x="1130" y="1947"/>
                      <a:pt x="790" y="2266"/>
                      <a:pt x="729" y="2321"/>
                    </a:cubicBezTo>
                    <a:cubicBezTo>
                      <a:pt x="674" y="2375"/>
                      <a:pt x="667" y="2450"/>
                      <a:pt x="742" y="2477"/>
                    </a:cubicBezTo>
                    <a:cubicBezTo>
                      <a:pt x="752" y="2481"/>
                      <a:pt x="762" y="2483"/>
                      <a:pt x="773" y="2483"/>
                    </a:cubicBezTo>
                    <a:cubicBezTo>
                      <a:pt x="855" y="2483"/>
                      <a:pt x="970" y="2379"/>
                      <a:pt x="1048" y="2307"/>
                    </a:cubicBezTo>
                    <a:cubicBezTo>
                      <a:pt x="1137" y="2232"/>
                      <a:pt x="1409" y="1960"/>
                      <a:pt x="1545" y="1879"/>
                    </a:cubicBezTo>
                    <a:cubicBezTo>
                      <a:pt x="1595" y="1844"/>
                      <a:pt x="1657" y="1833"/>
                      <a:pt x="1716" y="1833"/>
                    </a:cubicBezTo>
                    <a:cubicBezTo>
                      <a:pt x="1809" y="1833"/>
                      <a:pt x="1897" y="1862"/>
                      <a:pt x="1926" y="1879"/>
                    </a:cubicBezTo>
                    <a:cubicBezTo>
                      <a:pt x="1974" y="1906"/>
                      <a:pt x="1865" y="2178"/>
                      <a:pt x="1851" y="2266"/>
                    </a:cubicBezTo>
                    <a:cubicBezTo>
                      <a:pt x="1831" y="2389"/>
                      <a:pt x="1865" y="2457"/>
                      <a:pt x="1967" y="2471"/>
                    </a:cubicBezTo>
                    <a:cubicBezTo>
                      <a:pt x="1969" y="2471"/>
                      <a:pt x="1972" y="2471"/>
                      <a:pt x="1974" y="2471"/>
                    </a:cubicBezTo>
                    <a:cubicBezTo>
                      <a:pt x="2072" y="2471"/>
                      <a:pt x="2125" y="2215"/>
                      <a:pt x="2178" y="2076"/>
                    </a:cubicBezTo>
                    <a:cubicBezTo>
                      <a:pt x="2232" y="1940"/>
                      <a:pt x="2280" y="1838"/>
                      <a:pt x="2321" y="1702"/>
                    </a:cubicBezTo>
                    <a:cubicBezTo>
                      <a:pt x="2368" y="1572"/>
                      <a:pt x="2362" y="1368"/>
                      <a:pt x="2396" y="1130"/>
                    </a:cubicBezTo>
                    <a:cubicBezTo>
                      <a:pt x="2423" y="892"/>
                      <a:pt x="2811" y="464"/>
                      <a:pt x="2811" y="464"/>
                    </a:cubicBezTo>
                    <a:lnTo>
                      <a:pt x="2089" y="1"/>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2"/>
              <p:cNvSpPr/>
              <p:nvPr/>
            </p:nvSpPr>
            <p:spPr>
              <a:xfrm>
                <a:off x="782030" y="2789385"/>
                <a:ext cx="28438" cy="20123"/>
              </a:xfrm>
              <a:custGeom>
                <a:avLst/>
                <a:gdLst/>
                <a:ahLst/>
                <a:cxnLst/>
                <a:rect l="l" t="t" r="r" b="b"/>
                <a:pathLst>
                  <a:path w="273" h="192" extrusionOk="0">
                    <a:moveTo>
                      <a:pt x="241" y="0"/>
                    </a:moveTo>
                    <a:cubicBezTo>
                      <a:pt x="236" y="0"/>
                      <a:pt x="230" y="3"/>
                      <a:pt x="225" y="8"/>
                    </a:cubicBezTo>
                    <a:lnTo>
                      <a:pt x="14" y="137"/>
                    </a:lnTo>
                    <a:cubicBezTo>
                      <a:pt x="1" y="144"/>
                      <a:pt x="1" y="164"/>
                      <a:pt x="7" y="178"/>
                    </a:cubicBezTo>
                    <a:cubicBezTo>
                      <a:pt x="14" y="185"/>
                      <a:pt x="21" y="191"/>
                      <a:pt x="35" y="191"/>
                    </a:cubicBezTo>
                    <a:cubicBezTo>
                      <a:pt x="35" y="191"/>
                      <a:pt x="41" y="191"/>
                      <a:pt x="48" y="185"/>
                    </a:cubicBezTo>
                    <a:lnTo>
                      <a:pt x="252" y="55"/>
                    </a:lnTo>
                    <a:cubicBezTo>
                      <a:pt x="266" y="49"/>
                      <a:pt x="273" y="28"/>
                      <a:pt x="266" y="15"/>
                    </a:cubicBezTo>
                    <a:cubicBezTo>
                      <a:pt x="258" y="6"/>
                      <a:pt x="249"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a:off x="1856439" y="1847480"/>
                <a:ext cx="376470" cy="552755"/>
              </a:xfrm>
              <a:custGeom>
                <a:avLst/>
                <a:gdLst/>
                <a:ahLst/>
                <a:cxnLst/>
                <a:rect l="l" t="t" r="r" b="b"/>
                <a:pathLst>
                  <a:path w="3614" h="5274" extrusionOk="0">
                    <a:moveTo>
                      <a:pt x="1" y="0"/>
                    </a:moveTo>
                    <a:lnTo>
                      <a:pt x="545" y="3096"/>
                    </a:lnTo>
                    <a:lnTo>
                      <a:pt x="3233" y="5273"/>
                    </a:lnTo>
                    <a:lnTo>
                      <a:pt x="3614" y="3246"/>
                    </a:lnTo>
                    <a:cubicBezTo>
                      <a:pt x="3552" y="3191"/>
                      <a:pt x="2287" y="899"/>
                      <a:pt x="1470" y="361"/>
                    </a:cubicBezTo>
                    <a:cubicBezTo>
                      <a:pt x="1069" y="96"/>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2"/>
              <p:cNvSpPr/>
              <p:nvPr/>
            </p:nvSpPr>
            <p:spPr>
              <a:xfrm>
                <a:off x="1288088" y="1838257"/>
                <a:ext cx="751378" cy="945468"/>
              </a:xfrm>
              <a:custGeom>
                <a:avLst/>
                <a:gdLst/>
                <a:ahLst/>
                <a:cxnLst/>
                <a:rect l="l" t="t" r="r" b="b"/>
                <a:pathLst>
                  <a:path w="7213" h="9021" extrusionOk="0">
                    <a:moveTo>
                      <a:pt x="4831" y="0"/>
                    </a:moveTo>
                    <a:lnTo>
                      <a:pt x="4559" y="1238"/>
                    </a:lnTo>
                    <a:lnTo>
                      <a:pt x="3239" y="102"/>
                    </a:lnTo>
                    <a:lnTo>
                      <a:pt x="2640" y="238"/>
                    </a:lnTo>
                    <a:lnTo>
                      <a:pt x="810" y="1987"/>
                    </a:lnTo>
                    <a:cubicBezTo>
                      <a:pt x="810" y="1987"/>
                      <a:pt x="722" y="3980"/>
                      <a:pt x="586" y="5681"/>
                    </a:cubicBezTo>
                    <a:cubicBezTo>
                      <a:pt x="483" y="6987"/>
                      <a:pt x="0" y="8239"/>
                      <a:pt x="456" y="8702"/>
                    </a:cubicBezTo>
                    <a:cubicBezTo>
                      <a:pt x="626" y="8871"/>
                      <a:pt x="906" y="9021"/>
                      <a:pt x="1511" y="9021"/>
                    </a:cubicBezTo>
                    <a:cubicBezTo>
                      <a:pt x="1611" y="9021"/>
                      <a:pt x="1719" y="9017"/>
                      <a:pt x="1837" y="9008"/>
                    </a:cubicBezTo>
                    <a:cubicBezTo>
                      <a:pt x="2674" y="8940"/>
                      <a:pt x="4620" y="8777"/>
                      <a:pt x="5055" y="8777"/>
                    </a:cubicBezTo>
                    <a:cubicBezTo>
                      <a:pt x="5389" y="8777"/>
                      <a:pt x="6126" y="8848"/>
                      <a:pt x="6559" y="8848"/>
                    </a:cubicBezTo>
                    <a:cubicBezTo>
                      <a:pt x="6692" y="8848"/>
                      <a:pt x="6796" y="8842"/>
                      <a:pt x="6852" y="8824"/>
                    </a:cubicBezTo>
                    <a:cubicBezTo>
                      <a:pt x="7178" y="8715"/>
                      <a:pt x="7212" y="8035"/>
                      <a:pt x="7165" y="7246"/>
                    </a:cubicBezTo>
                    <a:cubicBezTo>
                      <a:pt x="7165" y="7246"/>
                      <a:pt x="6988" y="6463"/>
                      <a:pt x="6960" y="6164"/>
                    </a:cubicBezTo>
                    <a:cubicBezTo>
                      <a:pt x="6879" y="5150"/>
                      <a:pt x="7035" y="4096"/>
                      <a:pt x="7001" y="3715"/>
                    </a:cubicBezTo>
                    <a:cubicBezTo>
                      <a:pt x="6933" y="2885"/>
                      <a:pt x="6607" y="2157"/>
                      <a:pt x="6198" y="1252"/>
                    </a:cubicBezTo>
                    <a:cubicBezTo>
                      <a:pt x="6008" y="830"/>
                      <a:pt x="5756" y="442"/>
                      <a:pt x="5457" y="95"/>
                    </a:cubicBezTo>
                    <a:lnTo>
                      <a:pt x="48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a:off x="880575" y="1863201"/>
                <a:ext cx="683251" cy="910777"/>
              </a:xfrm>
              <a:custGeom>
                <a:avLst/>
                <a:gdLst/>
                <a:ahLst/>
                <a:cxnLst/>
                <a:rect l="l" t="t" r="r" b="b"/>
                <a:pathLst>
                  <a:path w="6559" h="8690" extrusionOk="0">
                    <a:moveTo>
                      <a:pt x="6559" y="0"/>
                    </a:moveTo>
                    <a:lnTo>
                      <a:pt x="6559" y="0"/>
                    </a:lnTo>
                    <a:cubicBezTo>
                      <a:pt x="6110" y="75"/>
                      <a:pt x="5668" y="197"/>
                      <a:pt x="5239" y="347"/>
                    </a:cubicBezTo>
                    <a:cubicBezTo>
                      <a:pt x="3844" y="878"/>
                      <a:pt x="0" y="7525"/>
                      <a:pt x="28" y="7681"/>
                    </a:cubicBezTo>
                    <a:cubicBezTo>
                      <a:pt x="61" y="7834"/>
                      <a:pt x="1239" y="8690"/>
                      <a:pt x="1457" y="8690"/>
                    </a:cubicBezTo>
                    <a:cubicBezTo>
                      <a:pt x="1461" y="8690"/>
                      <a:pt x="1466" y="8689"/>
                      <a:pt x="1470" y="8688"/>
                    </a:cubicBezTo>
                    <a:cubicBezTo>
                      <a:pt x="1654" y="8647"/>
                      <a:pt x="5110" y="3946"/>
                      <a:pt x="5110" y="3946"/>
                    </a:cubicBezTo>
                    <a:lnTo>
                      <a:pt x="65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a:off x="1596327" y="1852721"/>
                <a:ext cx="165109" cy="154591"/>
              </a:xfrm>
              <a:custGeom>
                <a:avLst/>
                <a:gdLst/>
                <a:ahLst/>
                <a:cxnLst/>
                <a:rect l="l" t="t" r="r" b="b"/>
                <a:pathLst>
                  <a:path w="1585" h="1475" extrusionOk="0">
                    <a:moveTo>
                      <a:pt x="245" y="0"/>
                    </a:moveTo>
                    <a:cubicBezTo>
                      <a:pt x="228" y="0"/>
                      <a:pt x="211" y="10"/>
                      <a:pt x="205" y="32"/>
                    </a:cubicBezTo>
                    <a:cubicBezTo>
                      <a:pt x="198" y="66"/>
                      <a:pt x="1" y="828"/>
                      <a:pt x="409" y="1454"/>
                    </a:cubicBezTo>
                    <a:cubicBezTo>
                      <a:pt x="416" y="1468"/>
                      <a:pt x="423" y="1474"/>
                      <a:pt x="436" y="1474"/>
                    </a:cubicBezTo>
                    <a:lnTo>
                      <a:pt x="443" y="1474"/>
                    </a:lnTo>
                    <a:cubicBezTo>
                      <a:pt x="457" y="1474"/>
                      <a:pt x="464" y="1474"/>
                      <a:pt x="470" y="1468"/>
                    </a:cubicBezTo>
                    <a:cubicBezTo>
                      <a:pt x="476" y="1468"/>
                      <a:pt x="853" y="1167"/>
                      <a:pt x="1329" y="1167"/>
                    </a:cubicBezTo>
                    <a:cubicBezTo>
                      <a:pt x="1388" y="1167"/>
                      <a:pt x="1449" y="1171"/>
                      <a:pt x="1511" y="1182"/>
                    </a:cubicBezTo>
                    <a:cubicBezTo>
                      <a:pt x="1514" y="1182"/>
                      <a:pt x="1516" y="1182"/>
                      <a:pt x="1518" y="1182"/>
                    </a:cubicBezTo>
                    <a:cubicBezTo>
                      <a:pt x="1574" y="1182"/>
                      <a:pt x="1584" y="1107"/>
                      <a:pt x="1532" y="1093"/>
                    </a:cubicBezTo>
                    <a:cubicBezTo>
                      <a:pt x="1461" y="1081"/>
                      <a:pt x="1392" y="1076"/>
                      <a:pt x="1325" y="1076"/>
                    </a:cubicBezTo>
                    <a:cubicBezTo>
                      <a:pt x="903" y="1076"/>
                      <a:pt x="568" y="1290"/>
                      <a:pt x="457" y="1372"/>
                    </a:cubicBezTo>
                    <a:cubicBezTo>
                      <a:pt x="96" y="781"/>
                      <a:pt x="287" y="66"/>
                      <a:pt x="287" y="53"/>
                    </a:cubicBezTo>
                    <a:cubicBezTo>
                      <a:pt x="295" y="20"/>
                      <a:pt x="270" y="0"/>
                      <a:pt x="2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1767895" y="1838991"/>
                <a:ext cx="112087" cy="132686"/>
              </a:xfrm>
              <a:custGeom>
                <a:avLst/>
                <a:gdLst/>
                <a:ahLst/>
                <a:cxnLst/>
                <a:rect l="l" t="t" r="r" b="b"/>
                <a:pathLst>
                  <a:path w="1076" h="1266" extrusionOk="0">
                    <a:moveTo>
                      <a:pt x="291" y="0"/>
                    </a:moveTo>
                    <a:cubicBezTo>
                      <a:pt x="253" y="0"/>
                      <a:pt x="226" y="52"/>
                      <a:pt x="266" y="75"/>
                    </a:cubicBezTo>
                    <a:cubicBezTo>
                      <a:pt x="273" y="81"/>
                      <a:pt x="844" y="476"/>
                      <a:pt x="973" y="1061"/>
                    </a:cubicBezTo>
                    <a:cubicBezTo>
                      <a:pt x="871" y="1034"/>
                      <a:pt x="769" y="1014"/>
                      <a:pt x="667" y="1007"/>
                    </a:cubicBezTo>
                    <a:cubicBezTo>
                      <a:pt x="635" y="1004"/>
                      <a:pt x="603" y="1003"/>
                      <a:pt x="572" y="1003"/>
                    </a:cubicBezTo>
                    <a:cubicBezTo>
                      <a:pt x="337" y="1003"/>
                      <a:pt x="147" y="1071"/>
                      <a:pt x="21" y="1197"/>
                    </a:cubicBezTo>
                    <a:cubicBezTo>
                      <a:pt x="0" y="1211"/>
                      <a:pt x="0" y="1238"/>
                      <a:pt x="21" y="1252"/>
                    </a:cubicBezTo>
                    <a:cubicBezTo>
                      <a:pt x="28" y="1258"/>
                      <a:pt x="34" y="1265"/>
                      <a:pt x="48" y="1265"/>
                    </a:cubicBezTo>
                    <a:cubicBezTo>
                      <a:pt x="62" y="1265"/>
                      <a:pt x="68" y="1258"/>
                      <a:pt x="82" y="1252"/>
                    </a:cubicBezTo>
                    <a:cubicBezTo>
                      <a:pt x="208" y="1123"/>
                      <a:pt x="392" y="1086"/>
                      <a:pt x="563" y="1086"/>
                    </a:cubicBezTo>
                    <a:cubicBezTo>
                      <a:pt x="798" y="1086"/>
                      <a:pt x="1010" y="1156"/>
                      <a:pt x="1014" y="1156"/>
                    </a:cubicBezTo>
                    <a:cubicBezTo>
                      <a:pt x="1020" y="1159"/>
                      <a:pt x="1025" y="1161"/>
                      <a:pt x="1031" y="1161"/>
                    </a:cubicBezTo>
                    <a:cubicBezTo>
                      <a:pt x="1039" y="1161"/>
                      <a:pt x="1047" y="1158"/>
                      <a:pt x="1055" y="1150"/>
                    </a:cubicBezTo>
                    <a:cubicBezTo>
                      <a:pt x="1069" y="1143"/>
                      <a:pt x="1075" y="1129"/>
                      <a:pt x="1069" y="1116"/>
                    </a:cubicBezTo>
                    <a:cubicBezTo>
                      <a:pt x="967" y="456"/>
                      <a:pt x="341" y="27"/>
                      <a:pt x="313" y="7"/>
                    </a:cubicBezTo>
                    <a:cubicBezTo>
                      <a:pt x="306" y="2"/>
                      <a:pt x="298" y="0"/>
                      <a:pt x="2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a:off x="1761540" y="1967065"/>
                <a:ext cx="60314" cy="787524"/>
              </a:xfrm>
              <a:custGeom>
                <a:avLst/>
                <a:gdLst/>
                <a:ahLst/>
                <a:cxnLst/>
                <a:rect l="l" t="t" r="r" b="b"/>
                <a:pathLst>
                  <a:path w="579" h="7514" extrusionOk="0">
                    <a:moveTo>
                      <a:pt x="46" y="1"/>
                    </a:moveTo>
                    <a:cubicBezTo>
                      <a:pt x="42" y="1"/>
                      <a:pt x="38" y="1"/>
                      <a:pt x="34" y="2"/>
                    </a:cubicBezTo>
                    <a:cubicBezTo>
                      <a:pt x="14" y="9"/>
                      <a:pt x="0" y="30"/>
                      <a:pt x="7" y="50"/>
                    </a:cubicBezTo>
                    <a:cubicBezTo>
                      <a:pt x="170" y="622"/>
                      <a:pt x="170" y="1227"/>
                      <a:pt x="163" y="1812"/>
                    </a:cubicBezTo>
                    <a:lnTo>
                      <a:pt x="163" y="2023"/>
                    </a:lnTo>
                    <a:cubicBezTo>
                      <a:pt x="163" y="2656"/>
                      <a:pt x="191" y="3295"/>
                      <a:pt x="232" y="3921"/>
                    </a:cubicBezTo>
                    <a:cubicBezTo>
                      <a:pt x="286" y="4472"/>
                      <a:pt x="306" y="5023"/>
                      <a:pt x="293" y="5575"/>
                    </a:cubicBezTo>
                    <a:cubicBezTo>
                      <a:pt x="279" y="5949"/>
                      <a:pt x="313" y="6330"/>
                      <a:pt x="395" y="6704"/>
                    </a:cubicBezTo>
                    <a:cubicBezTo>
                      <a:pt x="456" y="6956"/>
                      <a:pt x="483" y="7214"/>
                      <a:pt x="470" y="7473"/>
                    </a:cubicBezTo>
                    <a:cubicBezTo>
                      <a:pt x="470" y="7493"/>
                      <a:pt x="483" y="7514"/>
                      <a:pt x="510" y="7514"/>
                    </a:cubicBezTo>
                    <a:cubicBezTo>
                      <a:pt x="538" y="7514"/>
                      <a:pt x="551" y="7493"/>
                      <a:pt x="551" y="7473"/>
                    </a:cubicBezTo>
                    <a:cubicBezTo>
                      <a:pt x="578" y="7214"/>
                      <a:pt x="531" y="6969"/>
                      <a:pt x="476" y="6677"/>
                    </a:cubicBezTo>
                    <a:cubicBezTo>
                      <a:pt x="402" y="6316"/>
                      <a:pt x="361" y="5949"/>
                      <a:pt x="374" y="5575"/>
                    </a:cubicBezTo>
                    <a:cubicBezTo>
                      <a:pt x="388" y="5023"/>
                      <a:pt x="368" y="4466"/>
                      <a:pt x="320" y="3915"/>
                    </a:cubicBezTo>
                    <a:cubicBezTo>
                      <a:pt x="272" y="3289"/>
                      <a:pt x="252" y="2649"/>
                      <a:pt x="252" y="2023"/>
                    </a:cubicBezTo>
                    <a:lnTo>
                      <a:pt x="252" y="1812"/>
                    </a:lnTo>
                    <a:cubicBezTo>
                      <a:pt x="259" y="1220"/>
                      <a:pt x="259" y="608"/>
                      <a:pt x="89" y="30"/>
                    </a:cubicBezTo>
                    <a:cubicBezTo>
                      <a:pt x="83" y="13"/>
                      <a:pt x="64"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2"/>
              <p:cNvSpPr/>
              <p:nvPr/>
            </p:nvSpPr>
            <p:spPr>
              <a:xfrm>
                <a:off x="1913316" y="1734812"/>
                <a:ext cx="183548" cy="258246"/>
              </a:xfrm>
              <a:custGeom>
                <a:avLst/>
                <a:gdLst/>
                <a:ahLst/>
                <a:cxnLst/>
                <a:rect l="l" t="t" r="r" b="b"/>
                <a:pathLst>
                  <a:path w="1762" h="2464" extrusionOk="0">
                    <a:moveTo>
                      <a:pt x="84" y="0"/>
                    </a:moveTo>
                    <a:cubicBezTo>
                      <a:pt x="49" y="0"/>
                      <a:pt x="0" y="79"/>
                      <a:pt x="26" y="171"/>
                    </a:cubicBezTo>
                    <a:cubicBezTo>
                      <a:pt x="60" y="273"/>
                      <a:pt x="333" y="463"/>
                      <a:pt x="333" y="463"/>
                    </a:cubicBezTo>
                    <a:cubicBezTo>
                      <a:pt x="278" y="463"/>
                      <a:pt x="230" y="490"/>
                      <a:pt x="203" y="538"/>
                    </a:cubicBezTo>
                    <a:cubicBezTo>
                      <a:pt x="142" y="660"/>
                      <a:pt x="108" y="790"/>
                      <a:pt x="101" y="926"/>
                    </a:cubicBezTo>
                    <a:cubicBezTo>
                      <a:pt x="122" y="1028"/>
                      <a:pt x="149" y="1130"/>
                      <a:pt x="183" y="1225"/>
                    </a:cubicBezTo>
                    <a:cubicBezTo>
                      <a:pt x="203" y="1286"/>
                      <a:pt x="407" y="1388"/>
                      <a:pt x="407" y="1388"/>
                    </a:cubicBezTo>
                    <a:cubicBezTo>
                      <a:pt x="373" y="1511"/>
                      <a:pt x="373" y="1640"/>
                      <a:pt x="414" y="1756"/>
                    </a:cubicBezTo>
                    <a:cubicBezTo>
                      <a:pt x="489" y="1933"/>
                      <a:pt x="550" y="1974"/>
                      <a:pt x="639" y="1994"/>
                    </a:cubicBezTo>
                    <a:cubicBezTo>
                      <a:pt x="734" y="2021"/>
                      <a:pt x="1101" y="2463"/>
                      <a:pt x="1101" y="2463"/>
                    </a:cubicBezTo>
                    <a:lnTo>
                      <a:pt x="1761" y="2089"/>
                    </a:lnTo>
                    <a:cubicBezTo>
                      <a:pt x="1761" y="2089"/>
                      <a:pt x="1271" y="1586"/>
                      <a:pt x="1217" y="1484"/>
                    </a:cubicBezTo>
                    <a:cubicBezTo>
                      <a:pt x="1169" y="1388"/>
                      <a:pt x="1095" y="783"/>
                      <a:pt x="1020" y="701"/>
                    </a:cubicBezTo>
                    <a:cubicBezTo>
                      <a:pt x="972" y="654"/>
                      <a:pt x="918" y="620"/>
                      <a:pt x="856" y="606"/>
                    </a:cubicBezTo>
                    <a:cubicBezTo>
                      <a:pt x="856" y="606"/>
                      <a:pt x="598" y="334"/>
                      <a:pt x="530" y="259"/>
                    </a:cubicBezTo>
                    <a:cubicBezTo>
                      <a:pt x="394" y="157"/>
                      <a:pt x="244" y="69"/>
                      <a:pt x="88" y="1"/>
                    </a:cubicBezTo>
                    <a:cubicBezTo>
                      <a:pt x="86" y="0"/>
                      <a:pt x="85" y="0"/>
                      <a:pt x="84"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2"/>
              <p:cNvSpPr/>
              <p:nvPr/>
            </p:nvSpPr>
            <p:spPr>
              <a:xfrm>
                <a:off x="1945088" y="1779565"/>
                <a:ext cx="52502" cy="23058"/>
              </a:xfrm>
              <a:custGeom>
                <a:avLst/>
                <a:gdLst/>
                <a:ahLst/>
                <a:cxnLst/>
                <a:rect l="l" t="t" r="r" b="b"/>
                <a:pathLst>
                  <a:path w="504" h="220" extrusionOk="0">
                    <a:moveTo>
                      <a:pt x="27" y="0"/>
                    </a:moveTo>
                    <a:cubicBezTo>
                      <a:pt x="14" y="0"/>
                      <a:pt x="0" y="13"/>
                      <a:pt x="0" y="29"/>
                    </a:cubicBezTo>
                    <a:cubicBezTo>
                      <a:pt x="0" y="43"/>
                      <a:pt x="7" y="57"/>
                      <a:pt x="28" y="63"/>
                    </a:cubicBezTo>
                    <a:cubicBezTo>
                      <a:pt x="177" y="84"/>
                      <a:pt x="320" y="138"/>
                      <a:pt x="449" y="220"/>
                    </a:cubicBezTo>
                    <a:lnTo>
                      <a:pt x="470" y="220"/>
                    </a:lnTo>
                    <a:cubicBezTo>
                      <a:pt x="477" y="220"/>
                      <a:pt x="490" y="220"/>
                      <a:pt x="497" y="206"/>
                    </a:cubicBezTo>
                    <a:cubicBezTo>
                      <a:pt x="504" y="193"/>
                      <a:pt x="504" y="172"/>
                      <a:pt x="490" y="165"/>
                    </a:cubicBezTo>
                    <a:cubicBezTo>
                      <a:pt x="347" y="84"/>
                      <a:pt x="198" y="23"/>
                      <a:pt x="34" y="2"/>
                    </a:cubicBezTo>
                    <a:cubicBezTo>
                      <a:pt x="32" y="1"/>
                      <a:pt x="29" y="0"/>
                      <a:pt x="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a:off x="1920295" y="1801889"/>
                <a:ext cx="68127" cy="29241"/>
              </a:xfrm>
              <a:custGeom>
                <a:avLst/>
                <a:gdLst/>
                <a:ahLst/>
                <a:cxnLst/>
                <a:rect l="l" t="t" r="r" b="b"/>
                <a:pathLst>
                  <a:path w="654" h="279" extrusionOk="0">
                    <a:moveTo>
                      <a:pt x="613" y="0"/>
                    </a:moveTo>
                    <a:cubicBezTo>
                      <a:pt x="599" y="0"/>
                      <a:pt x="191" y="61"/>
                      <a:pt x="129" y="75"/>
                    </a:cubicBezTo>
                    <a:cubicBezTo>
                      <a:pt x="55" y="88"/>
                      <a:pt x="14" y="218"/>
                      <a:pt x="7" y="245"/>
                    </a:cubicBezTo>
                    <a:cubicBezTo>
                      <a:pt x="0" y="259"/>
                      <a:pt x="14" y="279"/>
                      <a:pt x="27" y="279"/>
                    </a:cubicBezTo>
                    <a:lnTo>
                      <a:pt x="34" y="279"/>
                    </a:lnTo>
                    <a:cubicBezTo>
                      <a:pt x="48" y="279"/>
                      <a:pt x="61" y="272"/>
                      <a:pt x="61" y="265"/>
                    </a:cubicBezTo>
                    <a:cubicBezTo>
                      <a:pt x="82" y="211"/>
                      <a:pt x="116" y="143"/>
                      <a:pt x="143" y="136"/>
                    </a:cubicBezTo>
                    <a:cubicBezTo>
                      <a:pt x="197" y="123"/>
                      <a:pt x="619" y="61"/>
                      <a:pt x="619" y="61"/>
                    </a:cubicBezTo>
                    <a:cubicBezTo>
                      <a:pt x="640" y="54"/>
                      <a:pt x="653" y="41"/>
                      <a:pt x="647" y="27"/>
                    </a:cubicBezTo>
                    <a:cubicBezTo>
                      <a:pt x="647" y="7"/>
                      <a:pt x="633" y="0"/>
                      <a:pt x="6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a:off x="1954255" y="1848738"/>
                <a:ext cx="19271" cy="18132"/>
              </a:xfrm>
              <a:custGeom>
                <a:avLst/>
                <a:gdLst/>
                <a:ahLst/>
                <a:cxnLst/>
                <a:rect l="l" t="t" r="r" b="b"/>
                <a:pathLst>
                  <a:path w="185" h="173" extrusionOk="0">
                    <a:moveTo>
                      <a:pt x="152" y="0"/>
                    </a:moveTo>
                    <a:cubicBezTo>
                      <a:pt x="149" y="0"/>
                      <a:pt x="146" y="1"/>
                      <a:pt x="144" y="2"/>
                    </a:cubicBezTo>
                    <a:cubicBezTo>
                      <a:pt x="76" y="16"/>
                      <a:pt x="28" y="70"/>
                      <a:pt x="8" y="138"/>
                    </a:cubicBezTo>
                    <a:cubicBezTo>
                      <a:pt x="1" y="152"/>
                      <a:pt x="14" y="172"/>
                      <a:pt x="35" y="172"/>
                    </a:cubicBezTo>
                    <a:cubicBezTo>
                      <a:pt x="48" y="172"/>
                      <a:pt x="62" y="159"/>
                      <a:pt x="69" y="145"/>
                    </a:cubicBezTo>
                    <a:cubicBezTo>
                      <a:pt x="76" y="84"/>
                      <a:pt x="157" y="57"/>
                      <a:pt x="157" y="57"/>
                    </a:cubicBezTo>
                    <a:cubicBezTo>
                      <a:pt x="178" y="57"/>
                      <a:pt x="184" y="36"/>
                      <a:pt x="184" y="22"/>
                    </a:cubicBezTo>
                    <a:cubicBezTo>
                      <a:pt x="179" y="11"/>
                      <a:pt x="164" y="0"/>
                      <a:pt x="1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a:off x="1945088" y="1830606"/>
                <a:ext cx="19167" cy="52928"/>
              </a:xfrm>
              <a:custGeom>
                <a:avLst/>
                <a:gdLst/>
                <a:ahLst/>
                <a:cxnLst/>
                <a:rect l="l" t="t" r="r" b="b"/>
                <a:pathLst>
                  <a:path w="184" h="505" extrusionOk="0">
                    <a:moveTo>
                      <a:pt x="133" y="0"/>
                    </a:moveTo>
                    <a:cubicBezTo>
                      <a:pt x="128" y="0"/>
                      <a:pt x="122" y="2"/>
                      <a:pt x="116" y="5"/>
                    </a:cubicBezTo>
                    <a:cubicBezTo>
                      <a:pt x="116" y="12"/>
                      <a:pt x="0" y="93"/>
                      <a:pt x="41" y="195"/>
                    </a:cubicBezTo>
                    <a:lnTo>
                      <a:pt x="41" y="202"/>
                    </a:lnTo>
                    <a:lnTo>
                      <a:pt x="41" y="209"/>
                    </a:lnTo>
                    <a:cubicBezTo>
                      <a:pt x="102" y="277"/>
                      <a:pt x="116" y="379"/>
                      <a:pt x="75" y="461"/>
                    </a:cubicBezTo>
                    <a:cubicBezTo>
                      <a:pt x="68" y="474"/>
                      <a:pt x="75" y="495"/>
                      <a:pt x="89" y="502"/>
                    </a:cubicBezTo>
                    <a:lnTo>
                      <a:pt x="102" y="502"/>
                    </a:lnTo>
                    <a:cubicBezTo>
                      <a:pt x="106" y="503"/>
                      <a:pt x="110" y="504"/>
                      <a:pt x="113" y="504"/>
                    </a:cubicBezTo>
                    <a:cubicBezTo>
                      <a:pt x="123" y="504"/>
                      <a:pt x="131" y="498"/>
                      <a:pt x="136" y="488"/>
                    </a:cubicBezTo>
                    <a:cubicBezTo>
                      <a:pt x="184" y="386"/>
                      <a:pt x="170" y="264"/>
                      <a:pt x="96" y="175"/>
                    </a:cubicBezTo>
                    <a:cubicBezTo>
                      <a:pt x="75" y="114"/>
                      <a:pt x="157" y="53"/>
                      <a:pt x="157" y="53"/>
                    </a:cubicBezTo>
                    <a:cubicBezTo>
                      <a:pt x="179" y="36"/>
                      <a:pt x="160" y="0"/>
                      <a:pt x="1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a:off x="1936129" y="1836685"/>
                <a:ext cx="18959" cy="16560"/>
              </a:xfrm>
              <a:custGeom>
                <a:avLst/>
                <a:gdLst/>
                <a:ahLst/>
                <a:cxnLst/>
                <a:rect l="l" t="t" r="r" b="b"/>
                <a:pathLst>
                  <a:path w="182" h="158" extrusionOk="0">
                    <a:moveTo>
                      <a:pt x="46" y="1"/>
                    </a:moveTo>
                    <a:cubicBezTo>
                      <a:pt x="16" y="1"/>
                      <a:pt x="0" y="44"/>
                      <a:pt x="32" y="63"/>
                    </a:cubicBezTo>
                    <a:cubicBezTo>
                      <a:pt x="73" y="76"/>
                      <a:pt x="100" y="103"/>
                      <a:pt x="120" y="137"/>
                    </a:cubicBezTo>
                    <a:cubicBezTo>
                      <a:pt x="127" y="151"/>
                      <a:pt x="134" y="158"/>
                      <a:pt x="148" y="158"/>
                    </a:cubicBezTo>
                    <a:lnTo>
                      <a:pt x="161" y="158"/>
                    </a:lnTo>
                    <a:cubicBezTo>
                      <a:pt x="175" y="151"/>
                      <a:pt x="182" y="131"/>
                      <a:pt x="175" y="117"/>
                    </a:cubicBezTo>
                    <a:cubicBezTo>
                      <a:pt x="154" y="63"/>
                      <a:pt x="107" y="22"/>
                      <a:pt x="52" y="1"/>
                    </a:cubicBezTo>
                    <a:cubicBezTo>
                      <a:pt x="50" y="1"/>
                      <a:pt x="48"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a:off x="1953526" y="1904495"/>
                <a:ext cx="379179" cy="516282"/>
              </a:xfrm>
              <a:custGeom>
                <a:avLst/>
                <a:gdLst/>
                <a:ahLst/>
                <a:cxnLst/>
                <a:rect l="l" t="t" r="r" b="b"/>
                <a:pathLst>
                  <a:path w="3640" h="4926" extrusionOk="0">
                    <a:moveTo>
                      <a:pt x="1096" y="0"/>
                    </a:moveTo>
                    <a:cubicBezTo>
                      <a:pt x="951" y="0"/>
                      <a:pt x="82" y="588"/>
                      <a:pt x="42" y="702"/>
                    </a:cubicBezTo>
                    <a:cubicBezTo>
                      <a:pt x="1" y="810"/>
                      <a:pt x="1532" y="3818"/>
                      <a:pt x="2164" y="4600"/>
                    </a:cubicBezTo>
                    <a:cubicBezTo>
                      <a:pt x="2330" y="4803"/>
                      <a:pt x="2631" y="4925"/>
                      <a:pt x="2918" y="4925"/>
                    </a:cubicBezTo>
                    <a:cubicBezTo>
                      <a:pt x="3292" y="4925"/>
                      <a:pt x="3640" y="4717"/>
                      <a:pt x="3620" y="4212"/>
                    </a:cubicBezTo>
                    <a:cubicBezTo>
                      <a:pt x="3586" y="3382"/>
                      <a:pt x="1232" y="28"/>
                      <a:pt x="1103" y="1"/>
                    </a:cubicBezTo>
                    <a:cubicBezTo>
                      <a:pt x="1101" y="0"/>
                      <a:pt x="1099" y="0"/>
                      <a:pt x="10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2"/>
              <p:cNvSpPr/>
              <p:nvPr/>
            </p:nvSpPr>
            <p:spPr>
              <a:xfrm>
                <a:off x="1950713" y="1952392"/>
                <a:ext cx="215632" cy="414304"/>
              </a:xfrm>
              <a:custGeom>
                <a:avLst/>
                <a:gdLst/>
                <a:ahLst/>
                <a:cxnLst/>
                <a:rect l="l" t="t" r="r" b="b"/>
                <a:pathLst>
                  <a:path w="2070" h="3953" extrusionOk="0">
                    <a:moveTo>
                      <a:pt x="296" y="1"/>
                    </a:moveTo>
                    <a:cubicBezTo>
                      <a:pt x="289" y="1"/>
                      <a:pt x="281" y="2"/>
                      <a:pt x="273" y="6"/>
                    </a:cubicBezTo>
                    <a:cubicBezTo>
                      <a:pt x="184" y="61"/>
                      <a:pt x="103" y="136"/>
                      <a:pt x="35" y="217"/>
                    </a:cubicBezTo>
                    <a:cubicBezTo>
                      <a:pt x="21" y="245"/>
                      <a:pt x="1" y="272"/>
                      <a:pt x="212" y="728"/>
                    </a:cubicBezTo>
                    <a:cubicBezTo>
                      <a:pt x="341" y="1000"/>
                      <a:pt x="518" y="1360"/>
                      <a:pt x="722" y="1748"/>
                    </a:cubicBezTo>
                    <a:cubicBezTo>
                      <a:pt x="1110" y="2497"/>
                      <a:pt x="1525" y="3231"/>
                      <a:pt x="1987" y="3932"/>
                    </a:cubicBezTo>
                    <a:cubicBezTo>
                      <a:pt x="1994" y="3946"/>
                      <a:pt x="2008" y="3952"/>
                      <a:pt x="2021" y="3952"/>
                    </a:cubicBezTo>
                    <a:cubicBezTo>
                      <a:pt x="2028" y="3952"/>
                      <a:pt x="2035" y="3946"/>
                      <a:pt x="2042" y="3939"/>
                    </a:cubicBezTo>
                    <a:cubicBezTo>
                      <a:pt x="2062" y="3925"/>
                      <a:pt x="2069" y="3898"/>
                      <a:pt x="2055" y="3878"/>
                    </a:cubicBezTo>
                    <a:cubicBezTo>
                      <a:pt x="1355" y="2857"/>
                      <a:pt x="130" y="455"/>
                      <a:pt x="110" y="251"/>
                    </a:cubicBezTo>
                    <a:cubicBezTo>
                      <a:pt x="171" y="183"/>
                      <a:pt x="239" y="129"/>
                      <a:pt x="321" y="81"/>
                    </a:cubicBezTo>
                    <a:cubicBezTo>
                      <a:pt x="361" y="58"/>
                      <a:pt x="338" y="1"/>
                      <a:pt x="2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2"/>
              <p:cNvSpPr/>
              <p:nvPr/>
            </p:nvSpPr>
            <p:spPr>
              <a:xfrm>
                <a:off x="1355382" y="2284527"/>
                <a:ext cx="55418" cy="65085"/>
              </a:xfrm>
              <a:custGeom>
                <a:avLst/>
                <a:gdLst/>
                <a:ahLst/>
                <a:cxnLst/>
                <a:rect l="l" t="t" r="r" b="b"/>
                <a:pathLst>
                  <a:path w="532" h="621" extrusionOk="0">
                    <a:moveTo>
                      <a:pt x="486" y="0"/>
                    </a:moveTo>
                    <a:cubicBezTo>
                      <a:pt x="472" y="0"/>
                      <a:pt x="458" y="6"/>
                      <a:pt x="450" y="15"/>
                    </a:cubicBezTo>
                    <a:lnTo>
                      <a:pt x="14" y="552"/>
                    </a:lnTo>
                    <a:cubicBezTo>
                      <a:pt x="1" y="573"/>
                      <a:pt x="1" y="600"/>
                      <a:pt x="21" y="613"/>
                    </a:cubicBezTo>
                    <a:cubicBezTo>
                      <a:pt x="28" y="620"/>
                      <a:pt x="35" y="620"/>
                      <a:pt x="48" y="620"/>
                    </a:cubicBezTo>
                    <a:cubicBezTo>
                      <a:pt x="62" y="620"/>
                      <a:pt x="69" y="613"/>
                      <a:pt x="82" y="607"/>
                    </a:cubicBezTo>
                    <a:lnTo>
                      <a:pt x="518" y="69"/>
                    </a:lnTo>
                    <a:cubicBezTo>
                      <a:pt x="531" y="55"/>
                      <a:pt x="525" y="28"/>
                      <a:pt x="511" y="8"/>
                    </a:cubicBezTo>
                    <a:cubicBezTo>
                      <a:pt x="503" y="3"/>
                      <a:pt x="494" y="0"/>
                      <a:pt x="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2"/>
              <p:cNvSpPr/>
              <p:nvPr/>
            </p:nvSpPr>
            <p:spPr>
              <a:xfrm>
                <a:off x="1379549" y="2714553"/>
                <a:ext cx="51043" cy="67182"/>
              </a:xfrm>
              <a:custGeom>
                <a:avLst/>
                <a:gdLst/>
                <a:ahLst/>
                <a:cxnLst/>
                <a:rect l="l" t="t" r="r" b="b"/>
                <a:pathLst>
                  <a:path w="490" h="641" extrusionOk="0">
                    <a:moveTo>
                      <a:pt x="41" y="1"/>
                    </a:moveTo>
                    <a:cubicBezTo>
                      <a:pt x="14" y="7"/>
                      <a:pt x="0" y="35"/>
                      <a:pt x="7" y="55"/>
                    </a:cubicBezTo>
                    <a:cubicBezTo>
                      <a:pt x="75" y="286"/>
                      <a:pt x="218" y="490"/>
                      <a:pt x="408" y="633"/>
                    </a:cubicBezTo>
                    <a:cubicBezTo>
                      <a:pt x="415" y="633"/>
                      <a:pt x="422" y="640"/>
                      <a:pt x="435" y="640"/>
                    </a:cubicBezTo>
                    <a:cubicBezTo>
                      <a:pt x="476" y="640"/>
                      <a:pt x="490" y="586"/>
                      <a:pt x="463" y="565"/>
                    </a:cubicBezTo>
                    <a:cubicBezTo>
                      <a:pt x="279" y="436"/>
                      <a:pt x="150" y="246"/>
                      <a:pt x="89" y="35"/>
                    </a:cubicBezTo>
                    <a:cubicBezTo>
                      <a:pt x="82" y="14"/>
                      <a:pt x="61" y="1"/>
                      <a:pt x="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2"/>
              <p:cNvSpPr/>
              <p:nvPr/>
            </p:nvSpPr>
            <p:spPr>
              <a:xfrm>
                <a:off x="1437051" y="2742851"/>
                <a:ext cx="19792" cy="38150"/>
              </a:xfrm>
              <a:custGeom>
                <a:avLst/>
                <a:gdLst/>
                <a:ahLst/>
                <a:cxnLst/>
                <a:rect l="l" t="t" r="r" b="b"/>
                <a:pathLst>
                  <a:path w="190" h="364" extrusionOk="0">
                    <a:moveTo>
                      <a:pt x="52" y="0"/>
                    </a:moveTo>
                    <a:cubicBezTo>
                      <a:pt x="27" y="0"/>
                      <a:pt x="0" y="24"/>
                      <a:pt x="13" y="57"/>
                    </a:cubicBezTo>
                    <a:lnTo>
                      <a:pt x="101" y="336"/>
                    </a:lnTo>
                    <a:cubicBezTo>
                      <a:pt x="108" y="357"/>
                      <a:pt x="122" y="363"/>
                      <a:pt x="142" y="363"/>
                    </a:cubicBezTo>
                    <a:lnTo>
                      <a:pt x="156" y="363"/>
                    </a:lnTo>
                    <a:cubicBezTo>
                      <a:pt x="176" y="357"/>
                      <a:pt x="190" y="329"/>
                      <a:pt x="183" y="309"/>
                    </a:cubicBezTo>
                    <a:lnTo>
                      <a:pt x="88" y="30"/>
                    </a:lnTo>
                    <a:cubicBezTo>
                      <a:pt x="82" y="9"/>
                      <a:pt x="67" y="0"/>
                      <a:pt x="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6" name="Google Shape;396;p22"/>
          <p:cNvGrpSpPr/>
          <p:nvPr/>
        </p:nvGrpSpPr>
        <p:grpSpPr>
          <a:xfrm>
            <a:off x="3224450" y="3073652"/>
            <a:ext cx="481950" cy="731298"/>
            <a:chOff x="3224450" y="3073652"/>
            <a:chExt cx="481950" cy="731298"/>
          </a:xfrm>
        </p:grpSpPr>
        <p:grpSp>
          <p:nvGrpSpPr>
            <p:cNvPr id="397" name="Google Shape;397;p22"/>
            <p:cNvGrpSpPr/>
            <p:nvPr/>
          </p:nvGrpSpPr>
          <p:grpSpPr>
            <a:xfrm>
              <a:off x="3224450" y="3073652"/>
              <a:ext cx="183091" cy="182675"/>
              <a:chOff x="769774" y="772251"/>
              <a:chExt cx="148673" cy="148928"/>
            </a:xfrm>
          </p:grpSpPr>
          <p:sp>
            <p:nvSpPr>
              <p:cNvPr id="398" name="Google Shape;398;p22"/>
              <p:cNvSpPr/>
              <p:nvPr/>
            </p:nvSpPr>
            <p:spPr>
              <a:xfrm rot="2703983">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2"/>
              <p:cNvSpPr/>
              <p:nvPr/>
            </p:nvSpPr>
            <p:spPr>
              <a:xfrm rot="-2703983" flipH="1">
                <a:off x="752576" y="833032"/>
                <a:ext cx="183070" cy="273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0" name="Google Shape;400;p22"/>
            <p:cNvSpPr/>
            <p:nvPr/>
          </p:nvSpPr>
          <p:spPr>
            <a:xfrm>
              <a:off x="3523400" y="3621950"/>
              <a:ext cx="183000" cy="183000"/>
            </a:xfrm>
            <a:prstGeom prst="noSmoking">
              <a:avLst>
                <a:gd name="adj" fmla="val 1875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1" name="Google Shape;401;p22"/>
          <p:cNvSpPr/>
          <p:nvPr/>
        </p:nvSpPr>
        <p:spPr>
          <a:xfrm>
            <a:off x="713275" y="3360050"/>
            <a:ext cx="183000" cy="158400"/>
          </a:xfrm>
          <a:prstGeom prst="triangle">
            <a:avLst>
              <a:gd name="adj"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7" name="Google Shape;407;p23">
            <a:extLst>
              <a:ext uri="{FF2B5EF4-FFF2-40B4-BE49-F238E27FC236}">
                <a16:creationId xmlns:a16="http://schemas.microsoft.com/office/drawing/2014/main" id="{C7DA2AFA-23B7-78DF-1573-A2B34487613E}"/>
              </a:ext>
            </a:extLst>
          </p:cNvPr>
          <p:cNvSpPr txBox="1">
            <a:spLocks noGrp="1"/>
          </p:cNvSpPr>
          <p:nvPr>
            <p:ph type="title"/>
          </p:nvPr>
        </p:nvSpPr>
        <p:spPr>
          <a:xfrm>
            <a:off x="3918026" y="194625"/>
            <a:ext cx="4560991" cy="70591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400" dirty="0">
                <a:solidFill>
                  <a:srgbClr val="6D1E1E"/>
                </a:solidFill>
              </a:rPr>
              <a:t>Introduction(Contd.)</a:t>
            </a:r>
            <a:endParaRPr sz="3400" dirty="0">
              <a:solidFill>
                <a:srgbClr val="6D1E1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4"/>
          <p:cNvSpPr txBox="1">
            <a:spLocks noGrp="1"/>
          </p:cNvSpPr>
          <p:nvPr>
            <p:ph type="title"/>
          </p:nvPr>
        </p:nvSpPr>
        <p:spPr>
          <a:xfrm>
            <a:off x="713173" y="371447"/>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latin typeface="Nunito"/>
                <a:ea typeface="Nunito"/>
                <a:cs typeface="Nunito"/>
                <a:sym typeface="Nunito"/>
              </a:rPr>
              <a:t>Research Question</a:t>
            </a:r>
            <a:endParaRPr/>
          </a:p>
        </p:txBody>
      </p:sp>
      <p:sp>
        <p:nvSpPr>
          <p:cNvPr id="514" name="Google Shape;514;p24"/>
          <p:cNvSpPr txBox="1"/>
          <p:nvPr/>
        </p:nvSpPr>
        <p:spPr>
          <a:xfrm flipH="1">
            <a:off x="6186766" y="1531896"/>
            <a:ext cx="2705564" cy="117774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Lato"/>
                <a:ea typeface="Lato"/>
                <a:cs typeface="Lato"/>
                <a:sym typeface="Lato"/>
              </a:rPr>
              <a:t>How can road sign detection be integrated with other driver assistance systems to improve overall system performance and road safety?</a:t>
            </a:r>
            <a:endParaRPr dirty="0"/>
          </a:p>
        </p:txBody>
      </p:sp>
      <p:sp>
        <p:nvSpPr>
          <p:cNvPr id="515" name="Google Shape;515;p24"/>
          <p:cNvSpPr txBox="1"/>
          <p:nvPr/>
        </p:nvSpPr>
        <p:spPr>
          <a:xfrm flipH="1">
            <a:off x="6102175" y="3166112"/>
            <a:ext cx="2714654" cy="977781"/>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How well does the proposed method perform on different types of traffic signs and under different lighting conditions?</a:t>
            </a:r>
            <a:endParaRPr/>
          </a:p>
        </p:txBody>
      </p:sp>
      <p:sp>
        <p:nvSpPr>
          <p:cNvPr id="516" name="Google Shape;516;p24"/>
          <p:cNvSpPr txBox="1"/>
          <p:nvPr/>
        </p:nvSpPr>
        <p:spPr>
          <a:xfrm flipH="1">
            <a:off x="511728" y="1491224"/>
            <a:ext cx="2466099" cy="1033862"/>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Can the system detect road signs from a sufficient distance?</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Delius"/>
              <a:ea typeface="Delius"/>
              <a:cs typeface="Delius"/>
              <a:sym typeface="Delius"/>
            </a:endParaRPr>
          </a:p>
        </p:txBody>
      </p:sp>
      <p:sp>
        <p:nvSpPr>
          <p:cNvPr id="517" name="Google Shape;517;p24"/>
          <p:cNvSpPr txBox="1"/>
          <p:nvPr/>
        </p:nvSpPr>
        <p:spPr>
          <a:xfrm flipH="1">
            <a:off x="444642" y="2910169"/>
            <a:ext cx="2436593" cy="943613"/>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Does the performance of the model change with different weather and lighting conditions?</a:t>
            </a:r>
            <a:endParaRPr/>
          </a:p>
        </p:txBody>
      </p:sp>
      <p:grpSp>
        <p:nvGrpSpPr>
          <p:cNvPr id="518" name="Google Shape;518;p24"/>
          <p:cNvGrpSpPr/>
          <p:nvPr/>
        </p:nvGrpSpPr>
        <p:grpSpPr>
          <a:xfrm>
            <a:off x="3497441" y="2030538"/>
            <a:ext cx="2148963" cy="1868258"/>
            <a:chOff x="3407803" y="1977398"/>
            <a:chExt cx="2148963" cy="1868258"/>
          </a:xfrm>
        </p:grpSpPr>
        <p:sp>
          <p:nvSpPr>
            <p:cNvPr id="519" name="Google Shape;519;p24"/>
            <p:cNvSpPr/>
            <p:nvPr/>
          </p:nvSpPr>
          <p:spPr>
            <a:xfrm>
              <a:off x="3407915" y="1977427"/>
              <a:ext cx="2148851" cy="1868229"/>
            </a:xfrm>
            <a:custGeom>
              <a:avLst/>
              <a:gdLst/>
              <a:ahLst/>
              <a:cxnLst/>
              <a:rect l="l" t="t" r="r" b="b"/>
              <a:pathLst>
                <a:path w="16047" h="14077" extrusionOk="0">
                  <a:moveTo>
                    <a:pt x="4498" y="1"/>
                  </a:moveTo>
                  <a:cubicBezTo>
                    <a:pt x="4163" y="1"/>
                    <a:pt x="3856" y="177"/>
                    <a:pt x="3689" y="465"/>
                  </a:cubicBezTo>
                  <a:lnTo>
                    <a:pt x="168" y="6569"/>
                  </a:lnTo>
                  <a:cubicBezTo>
                    <a:pt x="1" y="6857"/>
                    <a:pt x="1" y="7210"/>
                    <a:pt x="168" y="7498"/>
                  </a:cubicBezTo>
                  <a:lnTo>
                    <a:pt x="3689" y="13612"/>
                  </a:lnTo>
                  <a:cubicBezTo>
                    <a:pt x="3856" y="13891"/>
                    <a:pt x="4163" y="14076"/>
                    <a:pt x="4498" y="14076"/>
                  </a:cubicBezTo>
                  <a:lnTo>
                    <a:pt x="11549" y="14076"/>
                  </a:lnTo>
                  <a:cubicBezTo>
                    <a:pt x="11884" y="14076"/>
                    <a:pt x="12190" y="13891"/>
                    <a:pt x="12358" y="13612"/>
                  </a:cubicBezTo>
                  <a:lnTo>
                    <a:pt x="15879" y="7498"/>
                  </a:lnTo>
                  <a:cubicBezTo>
                    <a:pt x="16046" y="7210"/>
                    <a:pt x="16046" y="6857"/>
                    <a:pt x="15879" y="6569"/>
                  </a:cubicBezTo>
                  <a:lnTo>
                    <a:pt x="12358" y="465"/>
                  </a:lnTo>
                  <a:cubicBezTo>
                    <a:pt x="12190" y="177"/>
                    <a:pt x="11884" y="1"/>
                    <a:pt x="11549" y="1"/>
                  </a:cubicBezTo>
                  <a:close/>
                </a:path>
              </a:pathLst>
            </a:custGeom>
            <a:solidFill>
              <a:schemeClr val="accent6"/>
            </a:solidFill>
            <a:ln w="152400" cap="flat" cmpd="sng">
              <a:solidFill>
                <a:schemeClr val="accent6"/>
              </a:solidFill>
              <a:prstDash val="solid"/>
              <a:round/>
              <a:headEnd type="none" w="sm" len="sm"/>
              <a:tailEnd type="none" w="sm" len="sm"/>
            </a:ln>
            <a:effectLst>
              <a:outerShdw blurRad="57150" dist="19050" dir="5400000" algn="bl" rotWithShape="0">
                <a:schemeClr val="dk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0" name="Google Shape;520;p24"/>
            <p:cNvGrpSpPr/>
            <p:nvPr/>
          </p:nvGrpSpPr>
          <p:grpSpPr>
            <a:xfrm>
              <a:off x="3407803" y="1977398"/>
              <a:ext cx="2148851" cy="1868229"/>
              <a:chOff x="5672100" y="2171625"/>
              <a:chExt cx="401175" cy="351925"/>
            </a:xfrm>
          </p:grpSpPr>
          <p:sp>
            <p:nvSpPr>
              <p:cNvPr id="521" name="Google Shape;521;p24"/>
              <p:cNvSpPr/>
              <p:nvPr/>
            </p:nvSpPr>
            <p:spPr>
              <a:xfrm>
                <a:off x="5672100" y="2171625"/>
                <a:ext cx="401175" cy="351925"/>
              </a:xfrm>
              <a:custGeom>
                <a:avLst/>
                <a:gdLst/>
                <a:ahLst/>
                <a:cxnLst/>
                <a:rect l="l" t="t" r="r" b="b"/>
                <a:pathLst>
                  <a:path w="16047" h="14077" extrusionOk="0">
                    <a:moveTo>
                      <a:pt x="4498" y="1"/>
                    </a:moveTo>
                    <a:cubicBezTo>
                      <a:pt x="4163" y="1"/>
                      <a:pt x="3857" y="177"/>
                      <a:pt x="3689" y="465"/>
                    </a:cubicBezTo>
                    <a:lnTo>
                      <a:pt x="168" y="6579"/>
                    </a:lnTo>
                    <a:cubicBezTo>
                      <a:pt x="1" y="6867"/>
                      <a:pt x="1" y="7220"/>
                      <a:pt x="168" y="7508"/>
                    </a:cubicBezTo>
                    <a:lnTo>
                      <a:pt x="3689" y="13612"/>
                    </a:lnTo>
                    <a:cubicBezTo>
                      <a:pt x="3857" y="13900"/>
                      <a:pt x="4163" y="14076"/>
                      <a:pt x="4498" y="14076"/>
                    </a:cubicBezTo>
                    <a:lnTo>
                      <a:pt x="11549" y="14076"/>
                    </a:lnTo>
                    <a:cubicBezTo>
                      <a:pt x="11875" y="14076"/>
                      <a:pt x="12191" y="13900"/>
                      <a:pt x="12348" y="13612"/>
                    </a:cubicBezTo>
                    <a:lnTo>
                      <a:pt x="15879" y="7508"/>
                    </a:lnTo>
                    <a:cubicBezTo>
                      <a:pt x="16046" y="7220"/>
                      <a:pt x="16046" y="6867"/>
                      <a:pt x="15879" y="6579"/>
                    </a:cubicBezTo>
                    <a:lnTo>
                      <a:pt x="12348" y="465"/>
                    </a:lnTo>
                    <a:cubicBezTo>
                      <a:pt x="12191" y="177"/>
                      <a:pt x="11875" y="1"/>
                      <a:pt x="11549"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4"/>
              <p:cNvSpPr/>
              <p:nvPr/>
            </p:nvSpPr>
            <p:spPr>
              <a:xfrm>
                <a:off x="5692775" y="2189275"/>
                <a:ext cx="360050" cy="316625"/>
              </a:xfrm>
              <a:custGeom>
                <a:avLst/>
                <a:gdLst/>
                <a:ahLst/>
                <a:cxnLst/>
                <a:rect l="l" t="t" r="r" b="b"/>
                <a:pathLst>
                  <a:path w="14402" h="12665" extrusionOk="0">
                    <a:moveTo>
                      <a:pt x="10124" y="456"/>
                    </a:moveTo>
                    <a:cubicBezTo>
                      <a:pt x="10422" y="456"/>
                      <a:pt x="10699" y="621"/>
                      <a:pt x="10843" y="884"/>
                    </a:cubicBezTo>
                    <a:lnTo>
                      <a:pt x="13742" y="5901"/>
                    </a:lnTo>
                    <a:cubicBezTo>
                      <a:pt x="13900" y="6170"/>
                      <a:pt x="13900" y="6495"/>
                      <a:pt x="13742" y="6765"/>
                    </a:cubicBezTo>
                    <a:lnTo>
                      <a:pt x="10843" y="11782"/>
                    </a:lnTo>
                    <a:cubicBezTo>
                      <a:pt x="10685" y="12051"/>
                      <a:pt x="10397" y="12218"/>
                      <a:pt x="10091" y="12218"/>
                    </a:cubicBezTo>
                    <a:lnTo>
                      <a:pt x="4302" y="12218"/>
                    </a:lnTo>
                    <a:cubicBezTo>
                      <a:pt x="3987" y="12218"/>
                      <a:pt x="3708" y="12051"/>
                      <a:pt x="3550" y="11782"/>
                    </a:cubicBezTo>
                    <a:lnTo>
                      <a:pt x="651" y="6765"/>
                    </a:lnTo>
                    <a:cubicBezTo>
                      <a:pt x="503" y="6495"/>
                      <a:pt x="503" y="6170"/>
                      <a:pt x="651" y="5901"/>
                    </a:cubicBezTo>
                    <a:lnTo>
                      <a:pt x="3550" y="884"/>
                    </a:lnTo>
                    <a:cubicBezTo>
                      <a:pt x="3704" y="621"/>
                      <a:pt x="3972" y="456"/>
                      <a:pt x="4277" y="456"/>
                    </a:cubicBezTo>
                    <a:cubicBezTo>
                      <a:pt x="4286" y="456"/>
                      <a:pt x="4294" y="456"/>
                      <a:pt x="4302" y="456"/>
                    </a:cubicBezTo>
                    <a:lnTo>
                      <a:pt x="10100" y="456"/>
                    </a:lnTo>
                    <a:cubicBezTo>
                      <a:pt x="10108" y="456"/>
                      <a:pt x="10116" y="456"/>
                      <a:pt x="10124" y="456"/>
                    </a:cubicBezTo>
                    <a:close/>
                    <a:moveTo>
                      <a:pt x="4061" y="1"/>
                    </a:moveTo>
                    <a:cubicBezTo>
                      <a:pt x="3745" y="1"/>
                      <a:pt x="3448" y="168"/>
                      <a:pt x="3290" y="447"/>
                    </a:cubicBezTo>
                    <a:lnTo>
                      <a:pt x="159" y="5891"/>
                    </a:lnTo>
                    <a:cubicBezTo>
                      <a:pt x="1" y="6161"/>
                      <a:pt x="1" y="6505"/>
                      <a:pt x="159" y="6774"/>
                    </a:cubicBezTo>
                    <a:lnTo>
                      <a:pt x="3290" y="12218"/>
                    </a:lnTo>
                    <a:cubicBezTo>
                      <a:pt x="3448" y="12497"/>
                      <a:pt x="3745" y="12664"/>
                      <a:pt x="4061" y="12664"/>
                    </a:cubicBezTo>
                    <a:lnTo>
                      <a:pt x="10342" y="12664"/>
                    </a:lnTo>
                    <a:cubicBezTo>
                      <a:pt x="10657" y="12664"/>
                      <a:pt x="10955" y="12497"/>
                      <a:pt x="11113" y="12218"/>
                    </a:cubicBezTo>
                    <a:lnTo>
                      <a:pt x="14244" y="6774"/>
                    </a:lnTo>
                    <a:cubicBezTo>
                      <a:pt x="14402" y="6505"/>
                      <a:pt x="14402" y="6161"/>
                      <a:pt x="14244" y="5891"/>
                    </a:cubicBezTo>
                    <a:lnTo>
                      <a:pt x="11113" y="447"/>
                    </a:lnTo>
                    <a:cubicBezTo>
                      <a:pt x="10955" y="168"/>
                      <a:pt x="10657" y="1"/>
                      <a:pt x="1034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523" name="Google Shape;523;p24"/>
          <p:cNvCxnSpPr/>
          <p:nvPr/>
        </p:nvCxnSpPr>
        <p:spPr>
          <a:xfrm>
            <a:off x="3002336" y="2008155"/>
            <a:ext cx="1178700" cy="645000"/>
          </a:xfrm>
          <a:prstGeom prst="curvedConnector3">
            <a:avLst>
              <a:gd name="adj1" fmla="val 49995"/>
            </a:avLst>
          </a:prstGeom>
          <a:noFill/>
          <a:ln w="19050" cap="flat" cmpd="sng">
            <a:solidFill>
              <a:schemeClr val="dk1"/>
            </a:solidFill>
            <a:prstDash val="solid"/>
            <a:round/>
            <a:headEnd type="oval" w="med" len="med"/>
            <a:tailEnd type="oval" w="med" len="med"/>
          </a:ln>
        </p:spPr>
      </p:cxnSp>
      <p:cxnSp>
        <p:nvCxnSpPr>
          <p:cNvPr id="524" name="Google Shape;524;p24"/>
          <p:cNvCxnSpPr/>
          <p:nvPr/>
        </p:nvCxnSpPr>
        <p:spPr>
          <a:xfrm>
            <a:off x="2856719" y="3160118"/>
            <a:ext cx="1320231" cy="138850"/>
          </a:xfrm>
          <a:prstGeom prst="curvedConnector3">
            <a:avLst>
              <a:gd name="adj1" fmla="val 50000"/>
            </a:avLst>
          </a:prstGeom>
          <a:noFill/>
          <a:ln w="19050" cap="flat" cmpd="sng">
            <a:solidFill>
              <a:schemeClr val="dk1"/>
            </a:solidFill>
            <a:prstDash val="solid"/>
            <a:round/>
            <a:headEnd type="oval" w="med" len="med"/>
            <a:tailEnd type="oval" w="med" len="med"/>
          </a:ln>
        </p:spPr>
      </p:cxnSp>
      <p:cxnSp>
        <p:nvCxnSpPr>
          <p:cNvPr id="525" name="Google Shape;525;p24"/>
          <p:cNvCxnSpPr>
            <a:stCxn id="514" idx="3"/>
          </p:cNvCxnSpPr>
          <p:nvPr/>
        </p:nvCxnSpPr>
        <p:spPr>
          <a:xfrm rot="10800000" flipV="1">
            <a:off x="4959040" y="2120769"/>
            <a:ext cx="1227727" cy="532385"/>
          </a:xfrm>
          <a:prstGeom prst="curvedConnector3">
            <a:avLst>
              <a:gd name="adj1" fmla="val 50000"/>
            </a:avLst>
          </a:prstGeom>
          <a:noFill/>
          <a:ln w="19050" cap="flat" cmpd="sng">
            <a:solidFill>
              <a:schemeClr val="dk1"/>
            </a:solidFill>
            <a:prstDash val="solid"/>
            <a:round/>
            <a:headEnd type="oval" w="med" len="med"/>
            <a:tailEnd type="oval" w="med" len="med"/>
          </a:ln>
        </p:spPr>
      </p:cxnSp>
      <p:cxnSp>
        <p:nvCxnSpPr>
          <p:cNvPr id="526" name="Google Shape;526;p24"/>
          <p:cNvCxnSpPr/>
          <p:nvPr/>
        </p:nvCxnSpPr>
        <p:spPr>
          <a:xfrm rot="10800000">
            <a:off x="4959040" y="3298968"/>
            <a:ext cx="1084418" cy="390972"/>
          </a:xfrm>
          <a:prstGeom prst="curvedConnector3">
            <a:avLst>
              <a:gd name="adj1" fmla="val 50000"/>
            </a:avLst>
          </a:prstGeom>
          <a:noFill/>
          <a:ln w="19050" cap="flat" cmpd="sng">
            <a:solidFill>
              <a:schemeClr val="dk1"/>
            </a:solidFill>
            <a:prstDash val="solid"/>
            <a:round/>
            <a:headEnd type="oval" w="med" len="med"/>
            <a:tailEnd type="oval" w="med" len="med"/>
          </a:ln>
        </p:spPr>
      </p:cxnSp>
      <p:grpSp>
        <p:nvGrpSpPr>
          <p:cNvPr id="527" name="Google Shape;527;p24"/>
          <p:cNvGrpSpPr/>
          <p:nvPr/>
        </p:nvGrpSpPr>
        <p:grpSpPr>
          <a:xfrm>
            <a:off x="3490263" y="3944963"/>
            <a:ext cx="2175689" cy="476826"/>
            <a:chOff x="3560601" y="3944963"/>
            <a:chExt cx="2175689" cy="476826"/>
          </a:xfrm>
        </p:grpSpPr>
        <p:sp>
          <p:nvSpPr>
            <p:cNvPr id="528" name="Google Shape;528;p24"/>
            <p:cNvSpPr/>
            <p:nvPr/>
          </p:nvSpPr>
          <p:spPr>
            <a:xfrm>
              <a:off x="5240086" y="4241754"/>
              <a:ext cx="172331" cy="180035"/>
            </a:xfrm>
            <a:custGeom>
              <a:avLst/>
              <a:gdLst/>
              <a:ahLst/>
              <a:cxnLst/>
              <a:rect l="l" t="t" r="r" b="b"/>
              <a:pathLst>
                <a:path w="3457" h="3485" extrusionOk="0">
                  <a:moveTo>
                    <a:pt x="1729" y="1"/>
                  </a:moveTo>
                  <a:cubicBezTo>
                    <a:pt x="1682" y="10"/>
                    <a:pt x="1654" y="38"/>
                    <a:pt x="1636" y="66"/>
                  </a:cubicBezTo>
                  <a:cubicBezTo>
                    <a:pt x="1301" y="688"/>
                    <a:pt x="846" y="1339"/>
                    <a:pt x="66" y="1636"/>
                  </a:cubicBezTo>
                  <a:cubicBezTo>
                    <a:pt x="38" y="1654"/>
                    <a:pt x="10" y="1673"/>
                    <a:pt x="1" y="1701"/>
                  </a:cubicBezTo>
                  <a:cubicBezTo>
                    <a:pt x="1" y="1704"/>
                    <a:pt x="1" y="1707"/>
                    <a:pt x="1" y="1710"/>
                  </a:cubicBezTo>
                  <a:lnTo>
                    <a:pt x="1" y="1719"/>
                  </a:lnTo>
                  <a:cubicBezTo>
                    <a:pt x="1" y="1729"/>
                    <a:pt x="1" y="1738"/>
                    <a:pt x="1" y="1747"/>
                  </a:cubicBezTo>
                  <a:cubicBezTo>
                    <a:pt x="1" y="1757"/>
                    <a:pt x="1" y="1766"/>
                    <a:pt x="1" y="1775"/>
                  </a:cubicBezTo>
                  <a:lnTo>
                    <a:pt x="1" y="1785"/>
                  </a:lnTo>
                  <a:cubicBezTo>
                    <a:pt x="1" y="1789"/>
                    <a:pt x="1" y="1791"/>
                    <a:pt x="1" y="1794"/>
                  </a:cubicBezTo>
                  <a:cubicBezTo>
                    <a:pt x="10" y="1822"/>
                    <a:pt x="38" y="1840"/>
                    <a:pt x="66" y="1850"/>
                  </a:cubicBezTo>
                  <a:cubicBezTo>
                    <a:pt x="846" y="2156"/>
                    <a:pt x="1301" y="2806"/>
                    <a:pt x="1636" y="3420"/>
                  </a:cubicBezTo>
                  <a:cubicBezTo>
                    <a:pt x="1654" y="3457"/>
                    <a:pt x="1682" y="3485"/>
                    <a:pt x="1729" y="3485"/>
                  </a:cubicBezTo>
                  <a:cubicBezTo>
                    <a:pt x="1766" y="3485"/>
                    <a:pt x="1803" y="3457"/>
                    <a:pt x="1822" y="3420"/>
                  </a:cubicBezTo>
                  <a:cubicBezTo>
                    <a:pt x="2156" y="2806"/>
                    <a:pt x="2611" y="2147"/>
                    <a:pt x="3382" y="1850"/>
                  </a:cubicBezTo>
                  <a:cubicBezTo>
                    <a:pt x="3410" y="1840"/>
                    <a:pt x="3438" y="1822"/>
                    <a:pt x="3457" y="1794"/>
                  </a:cubicBezTo>
                  <a:cubicBezTo>
                    <a:pt x="3457" y="1791"/>
                    <a:pt x="3457" y="1789"/>
                    <a:pt x="3457" y="1785"/>
                  </a:cubicBezTo>
                  <a:lnTo>
                    <a:pt x="3457" y="1775"/>
                  </a:lnTo>
                  <a:cubicBezTo>
                    <a:pt x="3457" y="1757"/>
                    <a:pt x="3457" y="1738"/>
                    <a:pt x="3457" y="1719"/>
                  </a:cubicBezTo>
                  <a:lnTo>
                    <a:pt x="3457" y="1710"/>
                  </a:lnTo>
                  <a:cubicBezTo>
                    <a:pt x="3457" y="1707"/>
                    <a:pt x="3457" y="1704"/>
                    <a:pt x="3457" y="1701"/>
                  </a:cubicBezTo>
                  <a:cubicBezTo>
                    <a:pt x="3438" y="1673"/>
                    <a:pt x="3410" y="1654"/>
                    <a:pt x="3382" y="1636"/>
                  </a:cubicBezTo>
                  <a:cubicBezTo>
                    <a:pt x="2611" y="1339"/>
                    <a:pt x="2156" y="688"/>
                    <a:pt x="1822" y="66"/>
                  </a:cubicBezTo>
                  <a:cubicBezTo>
                    <a:pt x="1803" y="38"/>
                    <a:pt x="1766" y="10"/>
                    <a:pt x="172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4"/>
            <p:cNvSpPr/>
            <p:nvPr/>
          </p:nvSpPr>
          <p:spPr>
            <a:xfrm>
              <a:off x="5562563" y="3944963"/>
              <a:ext cx="173727" cy="179570"/>
            </a:xfrm>
            <a:custGeom>
              <a:avLst/>
              <a:gdLst/>
              <a:ahLst/>
              <a:cxnLst/>
              <a:rect l="l" t="t" r="r" b="b"/>
              <a:pathLst>
                <a:path w="3485" h="3476" extrusionOk="0">
                  <a:moveTo>
                    <a:pt x="1413" y="1"/>
                  </a:moveTo>
                  <a:cubicBezTo>
                    <a:pt x="1339" y="1"/>
                    <a:pt x="1283" y="57"/>
                    <a:pt x="1283" y="122"/>
                  </a:cubicBezTo>
                  <a:lnTo>
                    <a:pt x="1283" y="317"/>
                  </a:lnTo>
                  <a:cubicBezTo>
                    <a:pt x="1283" y="393"/>
                    <a:pt x="1217" y="444"/>
                    <a:pt x="1152" y="444"/>
                  </a:cubicBezTo>
                  <a:cubicBezTo>
                    <a:pt x="1122" y="444"/>
                    <a:pt x="1093" y="433"/>
                    <a:pt x="1069" y="410"/>
                  </a:cubicBezTo>
                  <a:lnTo>
                    <a:pt x="930" y="270"/>
                  </a:lnTo>
                  <a:cubicBezTo>
                    <a:pt x="902" y="243"/>
                    <a:pt x="867" y="229"/>
                    <a:pt x="833" y="229"/>
                  </a:cubicBezTo>
                  <a:cubicBezTo>
                    <a:pt x="800" y="229"/>
                    <a:pt x="767" y="243"/>
                    <a:pt x="744" y="270"/>
                  </a:cubicBezTo>
                  <a:lnTo>
                    <a:pt x="279" y="735"/>
                  </a:lnTo>
                  <a:cubicBezTo>
                    <a:pt x="233" y="781"/>
                    <a:pt x="233" y="865"/>
                    <a:pt x="279" y="911"/>
                  </a:cubicBezTo>
                  <a:lnTo>
                    <a:pt x="419" y="1051"/>
                  </a:lnTo>
                  <a:cubicBezTo>
                    <a:pt x="502" y="1134"/>
                    <a:pt x="447" y="1274"/>
                    <a:pt x="326" y="1274"/>
                  </a:cubicBezTo>
                  <a:lnTo>
                    <a:pt x="131" y="1274"/>
                  </a:lnTo>
                  <a:cubicBezTo>
                    <a:pt x="56" y="1274"/>
                    <a:pt x="1" y="1330"/>
                    <a:pt x="1" y="1404"/>
                  </a:cubicBezTo>
                  <a:lnTo>
                    <a:pt x="1" y="2064"/>
                  </a:lnTo>
                  <a:cubicBezTo>
                    <a:pt x="1" y="2129"/>
                    <a:pt x="56" y="2194"/>
                    <a:pt x="131" y="2194"/>
                  </a:cubicBezTo>
                  <a:lnTo>
                    <a:pt x="326" y="2194"/>
                  </a:lnTo>
                  <a:cubicBezTo>
                    <a:pt x="447" y="2194"/>
                    <a:pt x="502" y="2324"/>
                    <a:pt x="419" y="2407"/>
                  </a:cubicBezTo>
                  <a:lnTo>
                    <a:pt x="279" y="2547"/>
                  </a:lnTo>
                  <a:cubicBezTo>
                    <a:pt x="233" y="2602"/>
                    <a:pt x="233" y="2677"/>
                    <a:pt x="279" y="2732"/>
                  </a:cubicBezTo>
                  <a:lnTo>
                    <a:pt x="744" y="3197"/>
                  </a:lnTo>
                  <a:cubicBezTo>
                    <a:pt x="767" y="3220"/>
                    <a:pt x="800" y="3232"/>
                    <a:pt x="833" y="3232"/>
                  </a:cubicBezTo>
                  <a:cubicBezTo>
                    <a:pt x="867" y="3232"/>
                    <a:pt x="902" y="3220"/>
                    <a:pt x="930" y="3197"/>
                  </a:cubicBezTo>
                  <a:lnTo>
                    <a:pt x="1069" y="3058"/>
                  </a:lnTo>
                  <a:cubicBezTo>
                    <a:pt x="1094" y="3030"/>
                    <a:pt x="1125" y="3018"/>
                    <a:pt x="1156" y="3018"/>
                  </a:cubicBezTo>
                  <a:cubicBezTo>
                    <a:pt x="1220" y="3018"/>
                    <a:pt x="1283" y="3069"/>
                    <a:pt x="1283" y="3151"/>
                  </a:cubicBezTo>
                  <a:lnTo>
                    <a:pt x="1283" y="3346"/>
                  </a:lnTo>
                  <a:cubicBezTo>
                    <a:pt x="1283" y="3411"/>
                    <a:pt x="1339" y="3466"/>
                    <a:pt x="1413" y="3476"/>
                  </a:cubicBezTo>
                  <a:lnTo>
                    <a:pt x="2073" y="3476"/>
                  </a:lnTo>
                  <a:cubicBezTo>
                    <a:pt x="2147" y="3476"/>
                    <a:pt x="2203" y="3411"/>
                    <a:pt x="2203" y="3346"/>
                  </a:cubicBezTo>
                  <a:lnTo>
                    <a:pt x="2203" y="3151"/>
                  </a:lnTo>
                  <a:cubicBezTo>
                    <a:pt x="2203" y="3069"/>
                    <a:pt x="2265" y="3018"/>
                    <a:pt x="2329" y="3018"/>
                  </a:cubicBezTo>
                  <a:cubicBezTo>
                    <a:pt x="2360" y="3018"/>
                    <a:pt x="2392" y="3030"/>
                    <a:pt x="2416" y="3058"/>
                  </a:cubicBezTo>
                  <a:lnTo>
                    <a:pt x="2556" y="3197"/>
                  </a:lnTo>
                  <a:cubicBezTo>
                    <a:pt x="2584" y="3220"/>
                    <a:pt x="2616" y="3232"/>
                    <a:pt x="2649" y="3232"/>
                  </a:cubicBezTo>
                  <a:cubicBezTo>
                    <a:pt x="2681" y="3232"/>
                    <a:pt x="2714" y="3220"/>
                    <a:pt x="2742" y="3197"/>
                  </a:cubicBezTo>
                  <a:lnTo>
                    <a:pt x="3206" y="2732"/>
                  </a:lnTo>
                  <a:cubicBezTo>
                    <a:pt x="3253" y="2677"/>
                    <a:pt x="3253" y="2602"/>
                    <a:pt x="3206" y="2547"/>
                  </a:cubicBezTo>
                  <a:lnTo>
                    <a:pt x="3067" y="2407"/>
                  </a:lnTo>
                  <a:cubicBezTo>
                    <a:pt x="2983" y="2324"/>
                    <a:pt x="3039" y="2194"/>
                    <a:pt x="3160" y="2194"/>
                  </a:cubicBezTo>
                  <a:lnTo>
                    <a:pt x="3355" y="2194"/>
                  </a:lnTo>
                  <a:cubicBezTo>
                    <a:pt x="3420" y="2194"/>
                    <a:pt x="3485" y="2129"/>
                    <a:pt x="3485" y="2064"/>
                  </a:cubicBezTo>
                  <a:lnTo>
                    <a:pt x="3485" y="1404"/>
                  </a:lnTo>
                  <a:cubicBezTo>
                    <a:pt x="3476" y="1335"/>
                    <a:pt x="3428" y="1282"/>
                    <a:pt x="3369" y="1282"/>
                  </a:cubicBezTo>
                  <a:cubicBezTo>
                    <a:pt x="3364" y="1282"/>
                    <a:pt x="3360" y="1282"/>
                    <a:pt x="3355" y="1283"/>
                  </a:cubicBezTo>
                  <a:lnTo>
                    <a:pt x="3160" y="1283"/>
                  </a:lnTo>
                  <a:cubicBezTo>
                    <a:pt x="3039" y="1274"/>
                    <a:pt x="2983" y="1144"/>
                    <a:pt x="3067" y="1060"/>
                  </a:cubicBezTo>
                  <a:lnTo>
                    <a:pt x="3206" y="921"/>
                  </a:lnTo>
                  <a:cubicBezTo>
                    <a:pt x="3253" y="865"/>
                    <a:pt x="3253" y="791"/>
                    <a:pt x="3206" y="735"/>
                  </a:cubicBezTo>
                  <a:lnTo>
                    <a:pt x="2742" y="270"/>
                  </a:lnTo>
                  <a:cubicBezTo>
                    <a:pt x="2714" y="247"/>
                    <a:pt x="2681" y="236"/>
                    <a:pt x="2649" y="236"/>
                  </a:cubicBezTo>
                  <a:cubicBezTo>
                    <a:pt x="2616" y="236"/>
                    <a:pt x="2584" y="247"/>
                    <a:pt x="2556" y="270"/>
                  </a:cubicBezTo>
                  <a:lnTo>
                    <a:pt x="2416" y="410"/>
                  </a:lnTo>
                  <a:cubicBezTo>
                    <a:pt x="2392" y="438"/>
                    <a:pt x="2360" y="450"/>
                    <a:pt x="2328" y="450"/>
                  </a:cubicBezTo>
                  <a:cubicBezTo>
                    <a:pt x="2265" y="450"/>
                    <a:pt x="2203" y="400"/>
                    <a:pt x="2203" y="326"/>
                  </a:cubicBezTo>
                  <a:lnTo>
                    <a:pt x="2203" y="122"/>
                  </a:lnTo>
                  <a:cubicBezTo>
                    <a:pt x="2203" y="57"/>
                    <a:pt x="2147" y="1"/>
                    <a:pt x="20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4"/>
            <p:cNvSpPr/>
            <p:nvPr/>
          </p:nvSpPr>
          <p:spPr>
            <a:xfrm>
              <a:off x="3560601" y="4143894"/>
              <a:ext cx="140826" cy="141290"/>
            </a:xfrm>
            <a:custGeom>
              <a:avLst/>
              <a:gdLst/>
              <a:ahLst/>
              <a:cxnLst/>
              <a:rect l="l" t="t" r="r" b="b"/>
              <a:pathLst>
                <a:path w="2825" h="2735" extrusionOk="0">
                  <a:moveTo>
                    <a:pt x="507" y="0"/>
                  </a:moveTo>
                  <a:cubicBezTo>
                    <a:pt x="391" y="0"/>
                    <a:pt x="274" y="44"/>
                    <a:pt x="186" y="133"/>
                  </a:cubicBezTo>
                  <a:cubicBezTo>
                    <a:pt x="0" y="309"/>
                    <a:pt x="0" y="606"/>
                    <a:pt x="186" y="783"/>
                  </a:cubicBezTo>
                  <a:lnTo>
                    <a:pt x="604" y="1201"/>
                  </a:lnTo>
                  <a:cubicBezTo>
                    <a:pt x="697" y="1294"/>
                    <a:pt x="697" y="1443"/>
                    <a:pt x="604" y="1536"/>
                  </a:cubicBezTo>
                  <a:lnTo>
                    <a:pt x="186" y="1954"/>
                  </a:lnTo>
                  <a:cubicBezTo>
                    <a:pt x="0" y="2130"/>
                    <a:pt x="0" y="2418"/>
                    <a:pt x="186" y="2595"/>
                  </a:cubicBezTo>
                  <a:cubicBezTo>
                    <a:pt x="274" y="2688"/>
                    <a:pt x="391" y="2734"/>
                    <a:pt x="507" y="2734"/>
                  </a:cubicBezTo>
                  <a:cubicBezTo>
                    <a:pt x="623" y="2734"/>
                    <a:pt x="739" y="2688"/>
                    <a:pt x="827" y="2595"/>
                  </a:cubicBezTo>
                  <a:lnTo>
                    <a:pt x="1245" y="2177"/>
                  </a:lnTo>
                  <a:cubicBezTo>
                    <a:pt x="1292" y="2130"/>
                    <a:pt x="1352" y="2107"/>
                    <a:pt x="1413" y="2107"/>
                  </a:cubicBezTo>
                  <a:cubicBezTo>
                    <a:pt x="1473" y="2107"/>
                    <a:pt x="1533" y="2130"/>
                    <a:pt x="1580" y="2177"/>
                  </a:cubicBezTo>
                  <a:lnTo>
                    <a:pt x="1998" y="2595"/>
                  </a:lnTo>
                  <a:cubicBezTo>
                    <a:pt x="2091" y="2688"/>
                    <a:pt x="2209" y="2734"/>
                    <a:pt x="2327" y="2734"/>
                  </a:cubicBezTo>
                  <a:cubicBezTo>
                    <a:pt x="2444" y="2734"/>
                    <a:pt x="2560" y="2688"/>
                    <a:pt x="2648" y="2595"/>
                  </a:cubicBezTo>
                  <a:cubicBezTo>
                    <a:pt x="2825" y="2418"/>
                    <a:pt x="2825" y="2130"/>
                    <a:pt x="2648" y="1954"/>
                  </a:cubicBezTo>
                  <a:lnTo>
                    <a:pt x="2230" y="1536"/>
                  </a:lnTo>
                  <a:cubicBezTo>
                    <a:pt x="2137" y="1443"/>
                    <a:pt x="2137" y="1294"/>
                    <a:pt x="2230" y="1201"/>
                  </a:cubicBezTo>
                  <a:lnTo>
                    <a:pt x="2648" y="783"/>
                  </a:lnTo>
                  <a:cubicBezTo>
                    <a:pt x="2825" y="606"/>
                    <a:pt x="2825" y="309"/>
                    <a:pt x="2648" y="133"/>
                  </a:cubicBezTo>
                  <a:cubicBezTo>
                    <a:pt x="2560" y="44"/>
                    <a:pt x="2444" y="0"/>
                    <a:pt x="2327" y="0"/>
                  </a:cubicBezTo>
                  <a:cubicBezTo>
                    <a:pt x="2209" y="0"/>
                    <a:pt x="2091" y="44"/>
                    <a:pt x="1998" y="133"/>
                  </a:cubicBezTo>
                  <a:lnTo>
                    <a:pt x="1580" y="551"/>
                  </a:lnTo>
                  <a:cubicBezTo>
                    <a:pt x="1533" y="597"/>
                    <a:pt x="1473" y="620"/>
                    <a:pt x="1413" y="620"/>
                  </a:cubicBezTo>
                  <a:cubicBezTo>
                    <a:pt x="1352" y="620"/>
                    <a:pt x="1292" y="597"/>
                    <a:pt x="1245" y="551"/>
                  </a:cubicBezTo>
                  <a:lnTo>
                    <a:pt x="827" y="133"/>
                  </a:lnTo>
                  <a:cubicBezTo>
                    <a:pt x="739" y="44"/>
                    <a:pt x="623" y="0"/>
                    <a:pt x="50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4"/>
          <p:cNvGrpSpPr/>
          <p:nvPr/>
        </p:nvGrpSpPr>
        <p:grpSpPr>
          <a:xfrm>
            <a:off x="4285006" y="1361876"/>
            <a:ext cx="939377" cy="412824"/>
            <a:chOff x="4308452" y="1338430"/>
            <a:chExt cx="939377" cy="412824"/>
          </a:xfrm>
        </p:grpSpPr>
        <p:sp>
          <p:nvSpPr>
            <p:cNvPr id="532" name="Google Shape;532;p24"/>
            <p:cNvSpPr/>
            <p:nvPr/>
          </p:nvSpPr>
          <p:spPr>
            <a:xfrm>
              <a:off x="5074550" y="1569974"/>
              <a:ext cx="173279" cy="179570"/>
            </a:xfrm>
            <a:custGeom>
              <a:avLst/>
              <a:gdLst/>
              <a:ahLst/>
              <a:cxnLst/>
              <a:rect l="l" t="t" r="r" b="b"/>
              <a:pathLst>
                <a:path w="3476" h="3476" extrusionOk="0">
                  <a:moveTo>
                    <a:pt x="1738" y="1"/>
                  </a:moveTo>
                  <a:cubicBezTo>
                    <a:pt x="1487" y="1"/>
                    <a:pt x="1283" y="205"/>
                    <a:pt x="1283" y="456"/>
                  </a:cubicBezTo>
                  <a:lnTo>
                    <a:pt x="1283" y="1051"/>
                  </a:lnTo>
                  <a:cubicBezTo>
                    <a:pt x="1283" y="1172"/>
                    <a:pt x="1171" y="1283"/>
                    <a:pt x="1050" y="1283"/>
                  </a:cubicBezTo>
                  <a:lnTo>
                    <a:pt x="456" y="1283"/>
                  </a:lnTo>
                  <a:cubicBezTo>
                    <a:pt x="205" y="1283"/>
                    <a:pt x="1" y="1487"/>
                    <a:pt x="1" y="1738"/>
                  </a:cubicBezTo>
                  <a:cubicBezTo>
                    <a:pt x="1" y="1989"/>
                    <a:pt x="205" y="2194"/>
                    <a:pt x="456" y="2194"/>
                  </a:cubicBezTo>
                  <a:lnTo>
                    <a:pt x="1050" y="2194"/>
                  </a:lnTo>
                  <a:cubicBezTo>
                    <a:pt x="1171" y="2194"/>
                    <a:pt x="1283" y="2296"/>
                    <a:pt x="1283" y="2426"/>
                  </a:cubicBezTo>
                  <a:lnTo>
                    <a:pt x="1283" y="3020"/>
                  </a:lnTo>
                  <a:cubicBezTo>
                    <a:pt x="1283" y="3271"/>
                    <a:pt x="1487" y="3476"/>
                    <a:pt x="1738" y="3476"/>
                  </a:cubicBezTo>
                  <a:cubicBezTo>
                    <a:pt x="1989" y="3476"/>
                    <a:pt x="2193" y="3271"/>
                    <a:pt x="2193" y="3020"/>
                  </a:cubicBezTo>
                  <a:lnTo>
                    <a:pt x="2193" y="2426"/>
                  </a:lnTo>
                  <a:cubicBezTo>
                    <a:pt x="2193" y="2296"/>
                    <a:pt x="2295" y="2194"/>
                    <a:pt x="2426" y="2194"/>
                  </a:cubicBezTo>
                  <a:lnTo>
                    <a:pt x="3020" y="2194"/>
                  </a:lnTo>
                  <a:cubicBezTo>
                    <a:pt x="3271" y="2194"/>
                    <a:pt x="3475" y="1989"/>
                    <a:pt x="3475" y="1738"/>
                  </a:cubicBezTo>
                  <a:cubicBezTo>
                    <a:pt x="3475" y="1487"/>
                    <a:pt x="3271" y="1283"/>
                    <a:pt x="3020" y="1283"/>
                  </a:cubicBezTo>
                  <a:lnTo>
                    <a:pt x="2426" y="1283"/>
                  </a:lnTo>
                  <a:cubicBezTo>
                    <a:pt x="2295" y="1283"/>
                    <a:pt x="2193" y="1172"/>
                    <a:pt x="2193" y="1051"/>
                  </a:cubicBezTo>
                  <a:lnTo>
                    <a:pt x="2193" y="456"/>
                  </a:lnTo>
                  <a:cubicBezTo>
                    <a:pt x="2193" y="205"/>
                    <a:pt x="1989" y="1"/>
                    <a:pt x="173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4"/>
            <p:cNvSpPr/>
            <p:nvPr/>
          </p:nvSpPr>
          <p:spPr>
            <a:xfrm rot="1800110">
              <a:off x="4787036" y="1374201"/>
              <a:ext cx="191333" cy="180090"/>
            </a:xfrm>
            <a:custGeom>
              <a:avLst/>
              <a:gdLst/>
              <a:ahLst/>
              <a:cxnLst/>
              <a:rect l="l" t="t" r="r" b="b"/>
              <a:pathLst>
                <a:path w="3838" h="3486" extrusionOk="0">
                  <a:moveTo>
                    <a:pt x="1915" y="1"/>
                  </a:moveTo>
                  <a:cubicBezTo>
                    <a:pt x="1805" y="1"/>
                    <a:pt x="1696" y="63"/>
                    <a:pt x="1655" y="189"/>
                  </a:cubicBezTo>
                  <a:lnTo>
                    <a:pt x="1413" y="932"/>
                  </a:lnTo>
                  <a:cubicBezTo>
                    <a:pt x="1376" y="1044"/>
                    <a:pt x="1274" y="1118"/>
                    <a:pt x="1153" y="1118"/>
                  </a:cubicBezTo>
                  <a:lnTo>
                    <a:pt x="372" y="1118"/>
                  </a:lnTo>
                  <a:cubicBezTo>
                    <a:pt x="112" y="1118"/>
                    <a:pt x="1" y="1462"/>
                    <a:pt x="214" y="1610"/>
                  </a:cubicBezTo>
                  <a:lnTo>
                    <a:pt x="846" y="2075"/>
                  </a:lnTo>
                  <a:cubicBezTo>
                    <a:pt x="939" y="2149"/>
                    <a:pt x="986" y="2270"/>
                    <a:pt x="948" y="2381"/>
                  </a:cubicBezTo>
                  <a:lnTo>
                    <a:pt x="707" y="3125"/>
                  </a:lnTo>
                  <a:cubicBezTo>
                    <a:pt x="643" y="3316"/>
                    <a:pt x="795" y="3485"/>
                    <a:pt x="966" y="3485"/>
                  </a:cubicBezTo>
                  <a:cubicBezTo>
                    <a:pt x="1019" y="3485"/>
                    <a:pt x="1074" y="3469"/>
                    <a:pt x="1125" y="3431"/>
                  </a:cubicBezTo>
                  <a:lnTo>
                    <a:pt x="1757" y="2967"/>
                  </a:lnTo>
                  <a:cubicBezTo>
                    <a:pt x="1803" y="2934"/>
                    <a:pt x="1859" y="2918"/>
                    <a:pt x="1916" y="2918"/>
                  </a:cubicBezTo>
                  <a:cubicBezTo>
                    <a:pt x="1973" y="2918"/>
                    <a:pt x="2031" y="2934"/>
                    <a:pt x="2082" y="2967"/>
                  </a:cubicBezTo>
                  <a:lnTo>
                    <a:pt x="2714" y="3431"/>
                  </a:lnTo>
                  <a:cubicBezTo>
                    <a:pt x="2765" y="3469"/>
                    <a:pt x="2820" y="3485"/>
                    <a:pt x="2873" y="3485"/>
                  </a:cubicBezTo>
                  <a:cubicBezTo>
                    <a:pt x="3043" y="3485"/>
                    <a:pt x="3195" y="3316"/>
                    <a:pt x="3132" y="3125"/>
                  </a:cubicBezTo>
                  <a:lnTo>
                    <a:pt x="2890" y="2381"/>
                  </a:lnTo>
                  <a:cubicBezTo>
                    <a:pt x="2853" y="2270"/>
                    <a:pt x="2890" y="2149"/>
                    <a:pt x="2992" y="2075"/>
                  </a:cubicBezTo>
                  <a:lnTo>
                    <a:pt x="3624" y="1610"/>
                  </a:lnTo>
                  <a:cubicBezTo>
                    <a:pt x="3838" y="1452"/>
                    <a:pt x="3726" y="1118"/>
                    <a:pt x="3457" y="1118"/>
                  </a:cubicBezTo>
                  <a:lnTo>
                    <a:pt x="2677" y="1118"/>
                  </a:lnTo>
                  <a:cubicBezTo>
                    <a:pt x="2556" y="1118"/>
                    <a:pt x="2454" y="1044"/>
                    <a:pt x="2416" y="932"/>
                  </a:cubicBezTo>
                  <a:lnTo>
                    <a:pt x="2175" y="189"/>
                  </a:lnTo>
                  <a:cubicBezTo>
                    <a:pt x="2133" y="63"/>
                    <a:pt x="2024" y="1"/>
                    <a:pt x="19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4"/>
            <p:cNvSpPr/>
            <p:nvPr/>
          </p:nvSpPr>
          <p:spPr>
            <a:xfrm>
              <a:off x="4308452" y="1568254"/>
              <a:ext cx="176400" cy="183000"/>
            </a:xfrm>
            <a:prstGeom prst="donut">
              <a:avLst>
                <a:gd name="adj" fmla="val 22523"/>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59" name="Google Shape;559;p24"/>
          <p:cNvCxnSpPr/>
          <p:nvPr/>
        </p:nvCxnSpPr>
        <p:spPr>
          <a:xfrm>
            <a:off x="3649750" y="1067127"/>
            <a:ext cx="1828800" cy="0"/>
          </a:xfrm>
          <a:prstGeom prst="straightConnector1">
            <a:avLst/>
          </a:prstGeom>
          <a:noFill/>
          <a:ln w="38100" cap="rnd" cmpd="sng">
            <a:solidFill>
              <a:schemeClr val="lt1"/>
            </a:solidFill>
            <a:prstDash val="dash"/>
            <a:round/>
            <a:headEnd type="none" w="sm" len="sm"/>
            <a:tailEnd type="none" w="sm" len="sm"/>
          </a:ln>
        </p:spPr>
      </p:cxnSp>
      <p:pic>
        <p:nvPicPr>
          <p:cNvPr id="560" name="Google Shape;560;p24"/>
          <p:cNvPicPr preferRelativeResize="0"/>
          <p:nvPr/>
        </p:nvPicPr>
        <p:blipFill rotWithShape="1">
          <a:blip r:embed="rId3">
            <a:alphaModFix/>
          </a:blip>
          <a:srcRect/>
          <a:stretch/>
        </p:blipFill>
        <p:spPr>
          <a:xfrm>
            <a:off x="7776594" y="254085"/>
            <a:ext cx="852257" cy="1308823"/>
          </a:xfrm>
          <a:prstGeom prst="rect">
            <a:avLst/>
          </a:prstGeom>
          <a:noFill/>
          <a:ln>
            <a:noFill/>
          </a:ln>
        </p:spPr>
      </p:pic>
      <p:sp>
        <p:nvSpPr>
          <p:cNvPr id="561" name="Google Shape;5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60" name="Google Shape;6752;p84"/>
          <p:cNvGrpSpPr/>
          <p:nvPr/>
        </p:nvGrpSpPr>
        <p:grpSpPr>
          <a:xfrm>
            <a:off x="4164367" y="2628686"/>
            <a:ext cx="799565" cy="670282"/>
            <a:chOff x="7617850" y="2063282"/>
            <a:chExt cx="799565" cy="670282"/>
          </a:xfrm>
          <a:solidFill>
            <a:schemeClr val="bg1">
              <a:lumMod val="20000"/>
              <a:lumOff val="80000"/>
            </a:schemeClr>
          </a:solidFill>
        </p:grpSpPr>
        <p:cxnSp>
          <p:nvCxnSpPr>
            <p:cNvPr id="61" name="Google Shape;6753;p84"/>
            <p:cNvCxnSpPr/>
            <p:nvPr/>
          </p:nvCxnSpPr>
          <p:spPr>
            <a:xfrm rot="5400000" flipH="1">
              <a:off x="7629118"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62" name="Google Shape;6754;p84"/>
            <p:cNvCxnSpPr/>
            <p:nvPr/>
          </p:nvCxnSpPr>
          <p:spPr>
            <a:xfrm rot="-5400000">
              <a:off x="8276270"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63" name="Google Shape;6755;p84"/>
            <p:cNvCxnSpPr/>
            <p:nvPr/>
          </p:nvCxnSpPr>
          <p:spPr>
            <a:xfrm rot="5400000">
              <a:off x="7629118"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64" name="Google Shape;6756;p84"/>
            <p:cNvCxnSpPr/>
            <p:nvPr/>
          </p:nvCxnSpPr>
          <p:spPr>
            <a:xfrm rot="-5400000" flipH="1">
              <a:off x="8276270"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65" name="Google Shape;6757;p84"/>
            <p:cNvCxnSpPr/>
            <p:nvPr/>
          </p:nvCxnSpPr>
          <p:spPr>
            <a:xfrm rot="10800000">
              <a:off x="7617850" y="2393356"/>
              <a:ext cx="83400" cy="0"/>
            </a:xfrm>
            <a:prstGeom prst="straightConnector1">
              <a:avLst/>
            </a:prstGeom>
            <a:grpFill/>
            <a:ln w="9525" cap="flat" cmpd="sng">
              <a:solidFill>
                <a:srgbClr val="667E92"/>
              </a:solidFill>
              <a:prstDash val="solid"/>
              <a:round/>
              <a:headEnd type="none" w="med" len="med"/>
              <a:tailEnd type="none" w="med" len="med"/>
            </a:ln>
          </p:spPr>
        </p:cxnSp>
        <p:cxnSp>
          <p:nvCxnSpPr>
            <p:cNvPr id="66" name="Google Shape;6758;p84"/>
            <p:cNvCxnSpPr/>
            <p:nvPr/>
          </p:nvCxnSpPr>
          <p:spPr>
            <a:xfrm rot="10800000">
              <a:off x="8334015" y="2393356"/>
              <a:ext cx="83400" cy="0"/>
            </a:xfrm>
            <a:prstGeom prst="straightConnector1">
              <a:avLst/>
            </a:prstGeom>
            <a:grpFill/>
            <a:ln w="9525" cap="flat" cmpd="sng">
              <a:solidFill>
                <a:srgbClr val="667E92"/>
              </a:solidFill>
              <a:prstDash val="solid"/>
              <a:round/>
              <a:headEnd type="none" w="med" len="med"/>
              <a:tailEnd type="none" w="med" len="med"/>
            </a:ln>
          </p:spPr>
        </p:cxnSp>
        <p:grpSp>
          <p:nvGrpSpPr>
            <p:cNvPr id="67" name="Google Shape;6759;p84"/>
            <p:cNvGrpSpPr/>
            <p:nvPr/>
          </p:nvGrpSpPr>
          <p:grpSpPr>
            <a:xfrm>
              <a:off x="7734309" y="2063282"/>
              <a:ext cx="570957" cy="620095"/>
              <a:chOff x="7734309" y="2063282"/>
              <a:chExt cx="570957" cy="620095"/>
            </a:xfrm>
            <a:grpFill/>
          </p:grpSpPr>
          <p:grpSp>
            <p:nvGrpSpPr>
              <p:cNvPr id="68" name="Google Shape;6760;p84"/>
              <p:cNvGrpSpPr/>
              <p:nvPr/>
            </p:nvGrpSpPr>
            <p:grpSpPr>
              <a:xfrm>
                <a:off x="8031573" y="2063282"/>
                <a:ext cx="273693" cy="620095"/>
                <a:chOff x="8031573" y="2063282"/>
                <a:chExt cx="273693" cy="620095"/>
              </a:xfrm>
              <a:grpFill/>
            </p:grpSpPr>
            <p:sp>
              <p:nvSpPr>
                <p:cNvPr id="74" name="Google Shape;6761;p84"/>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762;p84"/>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763;p84"/>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64;p84"/>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765;p84"/>
              <p:cNvGrpSpPr/>
              <p:nvPr/>
            </p:nvGrpSpPr>
            <p:grpSpPr>
              <a:xfrm flipH="1">
                <a:off x="7734309" y="2063282"/>
                <a:ext cx="273693" cy="620095"/>
                <a:chOff x="8031573" y="2063282"/>
                <a:chExt cx="273693" cy="620095"/>
              </a:xfrm>
              <a:grpFill/>
            </p:grpSpPr>
            <p:sp>
              <p:nvSpPr>
                <p:cNvPr id="70" name="Google Shape;6766;p84"/>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67;p84"/>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68;p84"/>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69;p84"/>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5"/>
          <p:cNvSpPr txBox="1">
            <a:spLocks noGrp="1"/>
          </p:cNvSpPr>
          <p:nvPr>
            <p:ph type="title"/>
          </p:nvPr>
        </p:nvSpPr>
        <p:spPr>
          <a:xfrm>
            <a:off x="712964" y="371792"/>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a:solidFill>
                  <a:srgbClr val="6D1E1E"/>
                </a:solidFill>
                <a:latin typeface="Nunito"/>
                <a:ea typeface="Nunito"/>
                <a:cs typeface="Nunito"/>
                <a:sym typeface="Nunito"/>
              </a:rPr>
              <a:t>Research Objectives</a:t>
            </a:r>
            <a:endParaRPr/>
          </a:p>
        </p:txBody>
      </p:sp>
      <p:sp>
        <p:nvSpPr>
          <p:cNvPr id="567" name="Google Shape;567;p25"/>
          <p:cNvSpPr txBox="1">
            <a:spLocks noGrp="1"/>
          </p:cNvSpPr>
          <p:nvPr>
            <p:ph type="subTitle" idx="1"/>
          </p:nvPr>
        </p:nvSpPr>
        <p:spPr>
          <a:xfrm>
            <a:off x="1536150" y="1898463"/>
            <a:ext cx="2853000" cy="82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US"/>
              <a:t>We created a dataset by taking pictures of different road signs</a:t>
            </a:r>
            <a:endParaRPr/>
          </a:p>
        </p:txBody>
      </p:sp>
      <p:sp>
        <p:nvSpPr>
          <p:cNvPr id="568" name="Google Shape;568;p25"/>
          <p:cNvSpPr txBox="1">
            <a:spLocks noGrp="1"/>
          </p:cNvSpPr>
          <p:nvPr>
            <p:ph type="subTitle" idx="2"/>
          </p:nvPr>
        </p:nvSpPr>
        <p:spPr>
          <a:xfrm>
            <a:off x="5577775" y="1898463"/>
            <a:ext cx="2853000" cy="82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US"/>
              <a:t>We converted these images from RGB to Grayscale to simplify the data.</a:t>
            </a:r>
            <a:endParaRPr/>
          </a:p>
        </p:txBody>
      </p:sp>
      <p:sp>
        <p:nvSpPr>
          <p:cNvPr id="569" name="Google Shape;569;p25"/>
          <p:cNvSpPr txBox="1"/>
          <p:nvPr/>
        </p:nvSpPr>
        <p:spPr>
          <a:xfrm>
            <a:off x="1536150" y="3544388"/>
            <a:ext cx="2853000" cy="99405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We trained different pre-trained CNN models using the training data set. </a:t>
            </a:r>
            <a:endParaRPr/>
          </a:p>
        </p:txBody>
      </p:sp>
      <p:sp>
        <p:nvSpPr>
          <p:cNvPr id="570" name="Google Shape;570;p25"/>
          <p:cNvSpPr txBox="1"/>
          <p:nvPr/>
        </p:nvSpPr>
        <p:spPr>
          <a:xfrm>
            <a:off x="5498236" y="3397479"/>
            <a:ext cx="2853000" cy="138286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Based on test results, select the best-performing model and develop an application that provides both Bangla text and audio alerts explaining detected road signs.</a:t>
            </a:r>
            <a:endParaRPr/>
          </a:p>
        </p:txBody>
      </p:sp>
      <p:sp>
        <p:nvSpPr>
          <p:cNvPr id="571" name="Google Shape;571;p25"/>
          <p:cNvSpPr txBox="1"/>
          <p:nvPr/>
        </p:nvSpPr>
        <p:spPr>
          <a:xfrm>
            <a:off x="1536150" y="1517463"/>
            <a:ext cx="28530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Dataset Creation</a:t>
            </a:r>
            <a:endParaRPr sz="1400" b="1" i="0" u="none" strike="noStrike" cap="none">
              <a:solidFill>
                <a:srgbClr val="000000"/>
              </a:solidFill>
              <a:latin typeface="Lato"/>
              <a:ea typeface="Lato"/>
              <a:cs typeface="Lato"/>
              <a:sym typeface="Lato"/>
            </a:endParaRPr>
          </a:p>
        </p:txBody>
      </p:sp>
      <p:sp>
        <p:nvSpPr>
          <p:cNvPr id="572" name="Google Shape;572;p25"/>
          <p:cNvSpPr txBox="1"/>
          <p:nvPr/>
        </p:nvSpPr>
        <p:spPr>
          <a:xfrm>
            <a:off x="1536150" y="3163388"/>
            <a:ext cx="28530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Model Training</a:t>
            </a:r>
            <a:endParaRPr/>
          </a:p>
        </p:txBody>
      </p:sp>
      <p:sp>
        <p:nvSpPr>
          <p:cNvPr id="573" name="Google Shape;573;p25"/>
          <p:cNvSpPr txBox="1"/>
          <p:nvPr/>
        </p:nvSpPr>
        <p:spPr>
          <a:xfrm>
            <a:off x="5577775" y="1517463"/>
            <a:ext cx="28530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Pre-processing</a:t>
            </a:r>
            <a:endParaRPr/>
          </a:p>
        </p:txBody>
      </p:sp>
      <p:sp>
        <p:nvSpPr>
          <p:cNvPr id="574" name="Google Shape;574;p25"/>
          <p:cNvSpPr txBox="1"/>
          <p:nvPr/>
        </p:nvSpPr>
        <p:spPr>
          <a:xfrm>
            <a:off x="5577775" y="3101609"/>
            <a:ext cx="2853000" cy="457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Lato"/>
                <a:ea typeface="Lato"/>
                <a:cs typeface="Lato"/>
                <a:sym typeface="Lato"/>
              </a:rPr>
              <a:t>App Development</a:t>
            </a:r>
            <a:endParaRPr/>
          </a:p>
        </p:txBody>
      </p:sp>
      <p:grpSp>
        <p:nvGrpSpPr>
          <p:cNvPr id="575" name="Google Shape;575;p25"/>
          <p:cNvGrpSpPr/>
          <p:nvPr/>
        </p:nvGrpSpPr>
        <p:grpSpPr>
          <a:xfrm>
            <a:off x="713427" y="3165326"/>
            <a:ext cx="640093" cy="736083"/>
            <a:chOff x="5480741" y="4173667"/>
            <a:chExt cx="293944" cy="341142"/>
          </a:xfrm>
        </p:grpSpPr>
        <p:sp>
          <p:nvSpPr>
            <p:cNvPr id="576" name="Google Shape;576;p25"/>
            <p:cNvSpPr/>
            <p:nvPr/>
          </p:nvSpPr>
          <p:spPr>
            <a:xfrm>
              <a:off x="5604263" y="4442198"/>
              <a:ext cx="51548" cy="72611"/>
            </a:xfrm>
            <a:custGeom>
              <a:avLst/>
              <a:gdLst/>
              <a:ahLst/>
              <a:cxnLst/>
              <a:rect l="l" t="t" r="r" b="b"/>
              <a:pathLst>
                <a:path w="2251" h="3168" extrusionOk="0">
                  <a:moveTo>
                    <a:pt x="2251" y="1"/>
                  </a:moveTo>
                  <a:lnTo>
                    <a:pt x="0" y="13"/>
                  </a:lnTo>
                  <a:lnTo>
                    <a:pt x="0" y="2715"/>
                  </a:lnTo>
                  <a:cubicBezTo>
                    <a:pt x="0" y="2965"/>
                    <a:pt x="203" y="3168"/>
                    <a:pt x="453" y="3168"/>
                  </a:cubicBezTo>
                  <a:lnTo>
                    <a:pt x="1810" y="3168"/>
                  </a:lnTo>
                  <a:cubicBezTo>
                    <a:pt x="2048" y="3168"/>
                    <a:pt x="2251" y="2965"/>
                    <a:pt x="2251" y="2715"/>
                  </a:cubicBezTo>
                  <a:lnTo>
                    <a:pt x="22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5"/>
            <p:cNvSpPr/>
            <p:nvPr/>
          </p:nvSpPr>
          <p:spPr>
            <a:xfrm>
              <a:off x="5603989" y="4442198"/>
              <a:ext cx="51823" cy="72611"/>
            </a:xfrm>
            <a:custGeom>
              <a:avLst/>
              <a:gdLst/>
              <a:ahLst/>
              <a:cxnLst/>
              <a:rect l="l" t="t" r="r" b="b"/>
              <a:pathLst>
                <a:path w="2263" h="3168" extrusionOk="0">
                  <a:moveTo>
                    <a:pt x="2263" y="1"/>
                  </a:moveTo>
                  <a:lnTo>
                    <a:pt x="1" y="13"/>
                  </a:lnTo>
                  <a:lnTo>
                    <a:pt x="1" y="2715"/>
                  </a:lnTo>
                  <a:cubicBezTo>
                    <a:pt x="1" y="2965"/>
                    <a:pt x="203" y="3168"/>
                    <a:pt x="453" y="3168"/>
                  </a:cubicBezTo>
                  <a:lnTo>
                    <a:pt x="1120" y="3168"/>
                  </a:lnTo>
                  <a:cubicBezTo>
                    <a:pt x="977" y="3001"/>
                    <a:pt x="894" y="2787"/>
                    <a:pt x="894" y="2572"/>
                  </a:cubicBezTo>
                  <a:lnTo>
                    <a:pt x="894" y="2251"/>
                  </a:lnTo>
                  <a:cubicBezTo>
                    <a:pt x="894" y="2013"/>
                    <a:pt x="1096" y="1810"/>
                    <a:pt x="1334" y="1810"/>
                  </a:cubicBezTo>
                  <a:cubicBezTo>
                    <a:pt x="1644" y="1798"/>
                    <a:pt x="1953" y="1775"/>
                    <a:pt x="2263" y="1727"/>
                  </a:cubicBezTo>
                  <a:lnTo>
                    <a:pt x="2263" y="1"/>
                  </a:ln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5"/>
            <p:cNvSpPr/>
            <p:nvPr/>
          </p:nvSpPr>
          <p:spPr>
            <a:xfrm>
              <a:off x="5480741" y="4173667"/>
              <a:ext cx="293944" cy="289296"/>
            </a:xfrm>
            <a:custGeom>
              <a:avLst/>
              <a:gdLst/>
              <a:ahLst/>
              <a:cxnLst/>
              <a:rect l="l" t="t" r="r" b="b"/>
              <a:pathLst>
                <a:path w="12836" h="12622" extrusionOk="0">
                  <a:moveTo>
                    <a:pt x="6490" y="1"/>
                  </a:moveTo>
                  <a:cubicBezTo>
                    <a:pt x="3239" y="37"/>
                    <a:pt x="561" y="2537"/>
                    <a:pt x="275" y="5764"/>
                  </a:cubicBezTo>
                  <a:cubicBezTo>
                    <a:pt x="1" y="8990"/>
                    <a:pt x="2204" y="11907"/>
                    <a:pt x="5394" y="12514"/>
                  </a:cubicBezTo>
                  <a:lnTo>
                    <a:pt x="5728" y="12324"/>
                  </a:lnTo>
                  <a:lnTo>
                    <a:pt x="6609" y="12622"/>
                  </a:lnTo>
                  <a:cubicBezTo>
                    <a:pt x="10062" y="12574"/>
                    <a:pt x="12836" y="9764"/>
                    <a:pt x="12836" y="6311"/>
                  </a:cubicBezTo>
                  <a:lnTo>
                    <a:pt x="12824" y="6311"/>
                  </a:lnTo>
                  <a:cubicBezTo>
                    <a:pt x="12824" y="2823"/>
                    <a:pt x="10002" y="1"/>
                    <a:pt x="6514" y="1"/>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5"/>
            <p:cNvSpPr/>
            <p:nvPr/>
          </p:nvSpPr>
          <p:spPr>
            <a:xfrm>
              <a:off x="5536914" y="4204678"/>
              <a:ext cx="206695" cy="227458"/>
            </a:xfrm>
            <a:custGeom>
              <a:avLst/>
              <a:gdLst/>
              <a:ahLst/>
              <a:cxnLst/>
              <a:rect l="l" t="t" r="r" b="b"/>
              <a:pathLst>
                <a:path w="9026" h="9924" extrusionOk="0">
                  <a:moveTo>
                    <a:pt x="4079" y="1"/>
                  </a:moveTo>
                  <a:cubicBezTo>
                    <a:pt x="3701" y="1"/>
                    <a:pt x="3316" y="44"/>
                    <a:pt x="2930" y="136"/>
                  </a:cubicBezTo>
                  <a:lnTo>
                    <a:pt x="1" y="3160"/>
                  </a:lnTo>
                  <a:lnTo>
                    <a:pt x="1" y="7197"/>
                  </a:lnTo>
                  <a:lnTo>
                    <a:pt x="2930" y="9792"/>
                  </a:lnTo>
                  <a:cubicBezTo>
                    <a:pt x="3313" y="9881"/>
                    <a:pt x="3694" y="9924"/>
                    <a:pt x="4068" y="9924"/>
                  </a:cubicBezTo>
                  <a:cubicBezTo>
                    <a:pt x="6735" y="9924"/>
                    <a:pt x="9026" y="7757"/>
                    <a:pt x="9026" y="4958"/>
                  </a:cubicBezTo>
                  <a:cubicBezTo>
                    <a:pt x="9026" y="2165"/>
                    <a:pt x="6735" y="1"/>
                    <a:pt x="407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5"/>
            <p:cNvSpPr/>
            <p:nvPr/>
          </p:nvSpPr>
          <p:spPr>
            <a:xfrm>
              <a:off x="5516465" y="4207520"/>
              <a:ext cx="87821" cy="221613"/>
            </a:xfrm>
            <a:custGeom>
              <a:avLst/>
              <a:gdLst/>
              <a:ahLst/>
              <a:cxnLst/>
              <a:rect l="l" t="t" r="r" b="b"/>
              <a:pathLst>
                <a:path w="3835" h="9669" extrusionOk="0">
                  <a:moveTo>
                    <a:pt x="3823" y="0"/>
                  </a:moveTo>
                  <a:cubicBezTo>
                    <a:pt x="1584" y="536"/>
                    <a:pt x="1" y="2536"/>
                    <a:pt x="1" y="4834"/>
                  </a:cubicBezTo>
                  <a:cubicBezTo>
                    <a:pt x="1" y="7144"/>
                    <a:pt x="1584" y="9144"/>
                    <a:pt x="3834" y="9668"/>
                  </a:cubicBezTo>
                  <a:cubicBezTo>
                    <a:pt x="1108" y="5727"/>
                    <a:pt x="2525" y="2060"/>
                    <a:pt x="382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5"/>
            <p:cNvSpPr/>
            <p:nvPr/>
          </p:nvSpPr>
          <p:spPr>
            <a:xfrm>
              <a:off x="5543258" y="4292668"/>
              <a:ext cx="166002" cy="103300"/>
            </a:xfrm>
            <a:custGeom>
              <a:avLst/>
              <a:gdLst/>
              <a:ahLst/>
              <a:cxnLst/>
              <a:rect l="l" t="t" r="r" b="b"/>
              <a:pathLst>
                <a:path w="7249" h="4507" extrusionOk="0">
                  <a:moveTo>
                    <a:pt x="4272" y="1345"/>
                  </a:moveTo>
                  <a:lnTo>
                    <a:pt x="3415" y="2631"/>
                  </a:lnTo>
                  <a:cubicBezTo>
                    <a:pt x="3343" y="2750"/>
                    <a:pt x="3224" y="2846"/>
                    <a:pt x="3081" y="2893"/>
                  </a:cubicBezTo>
                  <a:cubicBezTo>
                    <a:pt x="3010" y="2524"/>
                    <a:pt x="2795" y="2215"/>
                    <a:pt x="2486" y="2012"/>
                  </a:cubicBezTo>
                  <a:lnTo>
                    <a:pt x="2879" y="1345"/>
                  </a:lnTo>
                  <a:close/>
                  <a:moveTo>
                    <a:pt x="2248" y="2393"/>
                  </a:moveTo>
                  <a:cubicBezTo>
                    <a:pt x="2438" y="2524"/>
                    <a:pt x="2581" y="2715"/>
                    <a:pt x="2641" y="2929"/>
                  </a:cubicBezTo>
                  <a:lnTo>
                    <a:pt x="1926" y="2929"/>
                  </a:lnTo>
                  <a:lnTo>
                    <a:pt x="2248" y="2393"/>
                  </a:lnTo>
                  <a:close/>
                  <a:moveTo>
                    <a:pt x="1718" y="2249"/>
                  </a:moveTo>
                  <a:cubicBezTo>
                    <a:pt x="1732" y="2249"/>
                    <a:pt x="1746" y="2250"/>
                    <a:pt x="1760" y="2250"/>
                  </a:cubicBezTo>
                  <a:lnTo>
                    <a:pt x="1807" y="2250"/>
                  </a:lnTo>
                  <a:lnTo>
                    <a:pt x="1545" y="2703"/>
                  </a:lnTo>
                  <a:cubicBezTo>
                    <a:pt x="1367" y="3000"/>
                    <a:pt x="1581" y="3381"/>
                    <a:pt x="1926" y="3381"/>
                  </a:cubicBezTo>
                  <a:lnTo>
                    <a:pt x="2629" y="3381"/>
                  </a:lnTo>
                  <a:cubicBezTo>
                    <a:pt x="2534" y="3774"/>
                    <a:pt x="2176" y="4060"/>
                    <a:pt x="1760" y="4060"/>
                  </a:cubicBezTo>
                  <a:cubicBezTo>
                    <a:pt x="1752" y="4060"/>
                    <a:pt x="1745" y="4060"/>
                    <a:pt x="1738" y="4060"/>
                  </a:cubicBezTo>
                  <a:cubicBezTo>
                    <a:pt x="1235" y="4060"/>
                    <a:pt x="819" y="3660"/>
                    <a:pt x="819" y="3155"/>
                  </a:cubicBezTo>
                  <a:cubicBezTo>
                    <a:pt x="819" y="2657"/>
                    <a:pt x="1225" y="2249"/>
                    <a:pt x="1718" y="2249"/>
                  </a:cubicBezTo>
                  <a:close/>
                  <a:moveTo>
                    <a:pt x="5842" y="2250"/>
                  </a:moveTo>
                  <a:cubicBezTo>
                    <a:pt x="6344" y="2250"/>
                    <a:pt x="6760" y="2651"/>
                    <a:pt x="6760" y="3155"/>
                  </a:cubicBezTo>
                  <a:cubicBezTo>
                    <a:pt x="6760" y="3653"/>
                    <a:pt x="6355" y="4061"/>
                    <a:pt x="5861" y="4061"/>
                  </a:cubicBezTo>
                  <a:cubicBezTo>
                    <a:pt x="5848" y="4061"/>
                    <a:pt x="5834" y="4061"/>
                    <a:pt x="5820" y="4060"/>
                  </a:cubicBezTo>
                  <a:cubicBezTo>
                    <a:pt x="4903" y="4060"/>
                    <a:pt x="4569" y="2858"/>
                    <a:pt x="5343" y="2393"/>
                  </a:cubicBezTo>
                  <a:lnTo>
                    <a:pt x="5343" y="2393"/>
                  </a:lnTo>
                  <a:lnTo>
                    <a:pt x="5605" y="3227"/>
                  </a:lnTo>
                  <a:cubicBezTo>
                    <a:pt x="5629" y="3322"/>
                    <a:pt x="5724" y="3381"/>
                    <a:pt x="5820" y="3381"/>
                  </a:cubicBezTo>
                  <a:cubicBezTo>
                    <a:pt x="5843" y="3381"/>
                    <a:pt x="5867" y="3381"/>
                    <a:pt x="5891" y="3370"/>
                  </a:cubicBezTo>
                  <a:cubicBezTo>
                    <a:pt x="5998" y="3334"/>
                    <a:pt x="6070" y="3203"/>
                    <a:pt x="6034" y="3096"/>
                  </a:cubicBezTo>
                  <a:lnTo>
                    <a:pt x="5784" y="2250"/>
                  </a:lnTo>
                  <a:lnTo>
                    <a:pt x="5820" y="2250"/>
                  </a:lnTo>
                  <a:cubicBezTo>
                    <a:pt x="5827" y="2250"/>
                    <a:pt x="5834" y="2250"/>
                    <a:pt x="5842" y="2250"/>
                  </a:cubicBezTo>
                  <a:close/>
                  <a:moveTo>
                    <a:pt x="4236" y="0"/>
                  </a:moveTo>
                  <a:cubicBezTo>
                    <a:pt x="3974" y="24"/>
                    <a:pt x="3974" y="417"/>
                    <a:pt x="4236" y="441"/>
                  </a:cubicBezTo>
                  <a:lnTo>
                    <a:pt x="4581" y="441"/>
                  </a:lnTo>
                  <a:cubicBezTo>
                    <a:pt x="4689" y="441"/>
                    <a:pt x="4772" y="512"/>
                    <a:pt x="4796" y="607"/>
                  </a:cubicBezTo>
                  <a:lnTo>
                    <a:pt x="4891" y="905"/>
                  </a:lnTo>
                  <a:lnTo>
                    <a:pt x="2617" y="905"/>
                  </a:lnTo>
                  <a:lnTo>
                    <a:pt x="2057" y="1834"/>
                  </a:lnTo>
                  <a:cubicBezTo>
                    <a:pt x="1949" y="1809"/>
                    <a:pt x="1843" y="1797"/>
                    <a:pt x="1740" y="1797"/>
                  </a:cubicBezTo>
                  <a:cubicBezTo>
                    <a:pt x="703" y="1797"/>
                    <a:pt x="0" y="2985"/>
                    <a:pt x="629" y="3917"/>
                  </a:cubicBezTo>
                  <a:cubicBezTo>
                    <a:pt x="908" y="4321"/>
                    <a:pt x="1328" y="4506"/>
                    <a:pt x="1744" y="4506"/>
                  </a:cubicBezTo>
                  <a:cubicBezTo>
                    <a:pt x="2370" y="4506"/>
                    <a:pt x="2986" y="4083"/>
                    <a:pt x="3093" y="3346"/>
                  </a:cubicBezTo>
                  <a:cubicBezTo>
                    <a:pt x="3379" y="3286"/>
                    <a:pt x="3629" y="3119"/>
                    <a:pt x="3784" y="2881"/>
                  </a:cubicBezTo>
                  <a:lnTo>
                    <a:pt x="4808" y="1345"/>
                  </a:lnTo>
                  <a:lnTo>
                    <a:pt x="5022" y="1345"/>
                  </a:lnTo>
                  <a:lnTo>
                    <a:pt x="5201" y="1941"/>
                  </a:lnTo>
                  <a:cubicBezTo>
                    <a:pt x="4593" y="2250"/>
                    <a:pt x="4319" y="2977"/>
                    <a:pt x="4558" y="3620"/>
                  </a:cubicBezTo>
                  <a:cubicBezTo>
                    <a:pt x="4756" y="4156"/>
                    <a:pt x="5262" y="4494"/>
                    <a:pt x="5812" y="4494"/>
                  </a:cubicBezTo>
                  <a:cubicBezTo>
                    <a:pt x="5920" y="4494"/>
                    <a:pt x="6031" y="4481"/>
                    <a:pt x="6141" y="4453"/>
                  </a:cubicBezTo>
                  <a:cubicBezTo>
                    <a:pt x="6808" y="4298"/>
                    <a:pt x="7248" y="3655"/>
                    <a:pt x="7165" y="2977"/>
                  </a:cubicBezTo>
                  <a:cubicBezTo>
                    <a:pt x="7083" y="2306"/>
                    <a:pt x="6512" y="1798"/>
                    <a:pt x="5831" y="1798"/>
                  </a:cubicBezTo>
                  <a:cubicBezTo>
                    <a:pt x="5823" y="1798"/>
                    <a:pt x="5816" y="1798"/>
                    <a:pt x="5808" y="1798"/>
                  </a:cubicBezTo>
                  <a:lnTo>
                    <a:pt x="5820" y="1798"/>
                  </a:lnTo>
                  <a:cubicBezTo>
                    <a:pt x="5760" y="1798"/>
                    <a:pt x="5701" y="1810"/>
                    <a:pt x="5641" y="1810"/>
                  </a:cubicBezTo>
                  <a:lnTo>
                    <a:pt x="5224" y="476"/>
                  </a:lnTo>
                  <a:cubicBezTo>
                    <a:pt x="5141" y="191"/>
                    <a:pt x="4879" y="0"/>
                    <a:pt x="4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5"/>
            <p:cNvSpPr/>
            <p:nvPr/>
          </p:nvSpPr>
          <p:spPr>
            <a:xfrm>
              <a:off x="5588439" y="4307933"/>
              <a:ext cx="31396" cy="20766"/>
            </a:xfrm>
            <a:custGeom>
              <a:avLst/>
              <a:gdLst/>
              <a:ahLst/>
              <a:cxnLst/>
              <a:rect l="l" t="t" r="r" b="b"/>
              <a:pathLst>
                <a:path w="1371" h="906" extrusionOk="0">
                  <a:moveTo>
                    <a:pt x="453" y="1"/>
                  </a:moveTo>
                  <a:cubicBezTo>
                    <a:pt x="203" y="1"/>
                    <a:pt x="1" y="191"/>
                    <a:pt x="1" y="441"/>
                  </a:cubicBezTo>
                  <a:lnTo>
                    <a:pt x="1" y="465"/>
                  </a:lnTo>
                  <a:cubicBezTo>
                    <a:pt x="13" y="703"/>
                    <a:pt x="203" y="906"/>
                    <a:pt x="453" y="906"/>
                  </a:cubicBezTo>
                  <a:lnTo>
                    <a:pt x="930" y="906"/>
                  </a:lnTo>
                  <a:cubicBezTo>
                    <a:pt x="1168" y="906"/>
                    <a:pt x="1370" y="703"/>
                    <a:pt x="1370" y="465"/>
                  </a:cubicBezTo>
                  <a:lnTo>
                    <a:pt x="1370" y="441"/>
                  </a:lnTo>
                  <a:cubicBezTo>
                    <a:pt x="1370" y="191"/>
                    <a:pt x="1168" y="1"/>
                    <a:pt x="9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5"/>
            <p:cNvSpPr/>
            <p:nvPr/>
          </p:nvSpPr>
          <p:spPr>
            <a:xfrm>
              <a:off x="5555463" y="4250083"/>
              <a:ext cx="40098" cy="31950"/>
            </a:xfrm>
            <a:custGeom>
              <a:avLst/>
              <a:gdLst/>
              <a:ahLst/>
              <a:cxnLst/>
              <a:rect l="l" t="t" r="r" b="b"/>
              <a:pathLst>
                <a:path w="1751" h="1394" extrusionOk="0">
                  <a:moveTo>
                    <a:pt x="869" y="1"/>
                  </a:moveTo>
                  <a:cubicBezTo>
                    <a:pt x="393" y="1"/>
                    <a:pt x="0" y="310"/>
                    <a:pt x="0" y="703"/>
                  </a:cubicBezTo>
                  <a:cubicBezTo>
                    <a:pt x="0" y="1084"/>
                    <a:pt x="393" y="1394"/>
                    <a:pt x="869" y="1394"/>
                  </a:cubicBezTo>
                  <a:cubicBezTo>
                    <a:pt x="1358" y="1394"/>
                    <a:pt x="1750" y="1084"/>
                    <a:pt x="1750" y="703"/>
                  </a:cubicBezTo>
                  <a:cubicBezTo>
                    <a:pt x="1750" y="310"/>
                    <a:pt x="1358" y="1"/>
                    <a:pt x="86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5"/>
            <p:cNvSpPr/>
            <p:nvPr/>
          </p:nvSpPr>
          <p:spPr>
            <a:xfrm>
              <a:off x="5664513" y="4250083"/>
              <a:ext cx="40098" cy="31950"/>
            </a:xfrm>
            <a:custGeom>
              <a:avLst/>
              <a:gdLst/>
              <a:ahLst/>
              <a:cxnLst/>
              <a:rect l="l" t="t" r="r" b="b"/>
              <a:pathLst>
                <a:path w="1751" h="1394" extrusionOk="0">
                  <a:moveTo>
                    <a:pt x="882" y="1"/>
                  </a:moveTo>
                  <a:cubicBezTo>
                    <a:pt x="394" y="1"/>
                    <a:pt x="1" y="310"/>
                    <a:pt x="1" y="703"/>
                  </a:cubicBezTo>
                  <a:cubicBezTo>
                    <a:pt x="1" y="1084"/>
                    <a:pt x="394" y="1394"/>
                    <a:pt x="882" y="1394"/>
                  </a:cubicBezTo>
                  <a:cubicBezTo>
                    <a:pt x="1358" y="1394"/>
                    <a:pt x="1751" y="1084"/>
                    <a:pt x="1751" y="703"/>
                  </a:cubicBezTo>
                  <a:cubicBezTo>
                    <a:pt x="1751" y="310"/>
                    <a:pt x="1370" y="1"/>
                    <a:pt x="8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5"/>
            <p:cNvSpPr/>
            <p:nvPr/>
          </p:nvSpPr>
          <p:spPr>
            <a:xfrm>
              <a:off x="5582188" y="4237729"/>
              <a:ext cx="10099" cy="18107"/>
            </a:xfrm>
            <a:custGeom>
              <a:avLst/>
              <a:gdLst/>
              <a:ahLst/>
              <a:cxnLst/>
              <a:rect l="l" t="t" r="r" b="b"/>
              <a:pathLst>
                <a:path w="441" h="790" extrusionOk="0">
                  <a:moveTo>
                    <a:pt x="216" y="1"/>
                  </a:moveTo>
                  <a:cubicBezTo>
                    <a:pt x="113" y="1"/>
                    <a:pt x="12" y="69"/>
                    <a:pt x="0" y="206"/>
                  </a:cubicBezTo>
                  <a:lnTo>
                    <a:pt x="0" y="564"/>
                  </a:lnTo>
                  <a:cubicBezTo>
                    <a:pt x="0" y="683"/>
                    <a:pt x="95" y="790"/>
                    <a:pt x="214" y="790"/>
                  </a:cubicBezTo>
                  <a:cubicBezTo>
                    <a:pt x="345" y="790"/>
                    <a:pt x="441" y="683"/>
                    <a:pt x="441" y="564"/>
                  </a:cubicBezTo>
                  <a:lnTo>
                    <a:pt x="441" y="206"/>
                  </a:lnTo>
                  <a:cubicBezTo>
                    <a:pt x="423" y="69"/>
                    <a:pt x="319" y="1"/>
                    <a:pt x="2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5"/>
            <p:cNvSpPr/>
            <p:nvPr/>
          </p:nvSpPr>
          <p:spPr>
            <a:xfrm>
              <a:off x="5667788" y="4237729"/>
              <a:ext cx="10122" cy="18107"/>
            </a:xfrm>
            <a:custGeom>
              <a:avLst/>
              <a:gdLst/>
              <a:ahLst/>
              <a:cxnLst/>
              <a:rect l="l" t="t" r="r" b="b"/>
              <a:pathLst>
                <a:path w="442" h="790" extrusionOk="0">
                  <a:moveTo>
                    <a:pt x="221" y="1"/>
                  </a:moveTo>
                  <a:cubicBezTo>
                    <a:pt x="117" y="1"/>
                    <a:pt x="13" y="69"/>
                    <a:pt x="1" y="206"/>
                  </a:cubicBezTo>
                  <a:lnTo>
                    <a:pt x="1" y="564"/>
                  </a:lnTo>
                  <a:cubicBezTo>
                    <a:pt x="1" y="681"/>
                    <a:pt x="93" y="786"/>
                    <a:pt x="221" y="790"/>
                  </a:cubicBezTo>
                  <a:lnTo>
                    <a:pt x="221" y="790"/>
                  </a:lnTo>
                  <a:cubicBezTo>
                    <a:pt x="349" y="786"/>
                    <a:pt x="441" y="681"/>
                    <a:pt x="441" y="564"/>
                  </a:cubicBezTo>
                  <a:lnTo>
                    <a:pt x="441" y="206"/>
                  </a:lnTo>
                  <a:cubicBezTo>
                    <a:pt x="429" y="69"/>
                    <a:pt x="325" y="1"/>
                    <a:pt x="221" y="1"/>
                  </a:cubicBezTo>
                  <a:close/>
                  <a:moveTo>
                    <a:pt x="221" y="790"/>
                  </a:moveTo>
                  <a:lnTo>
                    <a:pt x="221" y="790"/>
                  </a:lnTo>
                  <a:cubicBezTo>
                    <a:pt x="219" y="790"/>
                    <a:pt x="217" y="790"/>
                    <a:pt x="215" y="790"/>
                  </a:cubicBezTo>
                  <a:lnTo>
                    <a:pt x="227" y="790"/>
                  </a:lnTo>
                  <a:cubicBezTo>
                    <a:pt x="225" y="790"/>
                    <a:pt x="223" y="790"/>
                    <a:pt x="221" y="79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5"/>
            <p:cNvSpPr/>
            <p:nvPr/>
          </p:nvSpPr>
          <p:spPr>
            <a:xfrm>
              <a:off x="5611431" y="4245246"/>
              <a:ext cx="37213" cy="15517"/>
            </a:xfrm>
            <a:custGeom>
              <a:avLst/>
              <a:gdLst/>
              <a:ahLst/>
              <a:cxnLst/>
              <a:rect l="l" t="t" r="r" b="b"/>
              <a:pathLst>
                <a:path w="1625" h="677" extrusionOk="0">
                  <a:moveTo>
                    <a:pt x="323" y="0"/>
                  </a:moveTo>
                  <a:cubicBezTo>
                    <a:pt x="155" y="0"/>
                    <a:pt x="0" y="209"/>
                    <a:pt x="152" y="378"/>
                  </a:cubicBezTo>
                  <a:cubicBezTo>
                    <a:pt x="319" y="569"/>
                    <a:pt x="557" y="676"/>
                    <a:pt x="819" y="676"/>
                  </a:cubicBezTo>
                  <a:cubicBezTo>
                    <a:pt x="1069" y="676"/>
                    <a:pt x="1307" y="569"/>
                    <a:pt x="1473" y="378"/>
                  </a:cubicBezTo>
                  <a:cubicBezTo>
                    <a:pt x="1625" y="209"/>
                    <a:pt x="1470" y="0"/>
                    <a:pt x="1302" y="0"/>
                  </a:cubicBezTo>
                  <a:cubicBezTo>
                    <a:pt x="1246" y="0"/>
                    <a:pt x="1188" y="24"/>
                    <a:pt x="1140" y="81"/>
                  </a:cubicBezTo>
                  <a:cubicBezTo>
                    <a:pt x="1051" y="176"/>
                    <a:pt x="932" y="224"/>
                    <a:pt x="813" y="224"/>
                  </a:cubicBezTo>
                  <a:cubicBezTo>
                    <a:pt x="694" y="224"/>
                    <a:pt x="574" y="176"/>
                    <a:pt x="485" y="81"/>
                  </a:cubicBezTo>
                  <a:cubicBezTo>
                    <a:pt x="437" y="24"/>
                    <a:pt x="379" y="0"/>
                    <a:pt x="3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5"/>
            <p:cNvSpPr/>
            <p:nvPr/>
          </p:nvSpPr>
          <p:spPr>
            <a:xfrm>
              <a:off x="5487015" y="4173667"/>
              <a:ext cx="145072" cy="289296"/>
            </a:xfrm>
            <a:custGeom>
              <a:avLst/>
              <a:gdLst/>
              <a:ahLst/>
              <a:cxnLst/>
              <a:rect l="l" t="t" r="r" b="b"/>
              <a:pathLst>
                <a:path w="6335" h="12622" extrusionOk="0">
                  <a:moveTo>
                    <a:pt x="6216" y="1"/>
                  </a:moveTo>
                  <a:lnTo>
                    <a:pt x="6216" y="1"/>
                  </a:lnTo>
                  <a:cubicBezTo>
                    <a:pt x="2763" y="61"/>
                    <a:pt x="1" y="2882"/>
                    <a:pt x="13" y="6323"/>
                  </a:cubicBezTo>
                  <a:cubicBezTo>
                    <a:pt x="25" y="9776"/>
                    <a:pt x="2799" y="12586"/>
                    <a:pt x="6252" y="12622"/>
                  </a:cubicBezTo>
                  <a:lnTo>
                    <a:pt x="6335" y="12622"/>
                  </a:lnTo>
                  <a:cubicBezTo>
                    <a:pt x="727" y="6799"/>
                    <a:pt x="5156" y="1180"/>
                    <a:pt x="6216" y="1"/>
                  </a:cubicBez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25"/>
          <p:cNvGrpSpPr/>
          <p:nvPr/>
        </p:nvGrpSpPr>
        <p:grpSpPr>
          <a:xfrm>
            <a:off x="712964" y="1517470"/>
            <a:ext cx="640063" cy="640083"/>
            <a:chOff x="5457314" y="2109538"/>
            <a:chExt cx="343271" cy="341141"/>
          </a:xfrm>
        </p:grpSpPr>
        <p:sp>
          <p:nvSpPr>
            <p:cNvPr id="590" name="Google Shape;590;p25"/>
            <p:cNvSpPr/>
            <p:nvPr/>
          </p:nvSpPr>
          <p:spPr>
            <a:xfrm>
              <a:off x="5457314" y="2109538"/>
              <a:ext cx="343271" cy="341141"/>
            </a:xfrm>
            <a:custGeom>
              <a:avLst/>
              <a:gdLst/>
              <a:ahLst/>
              <a:cxnLst/>
              <a:rect l="l" t="t" r="r" b="b"/>
              <a:pathLst>
                <a:path w="14990" h="14884" extrusionOk="0">
                  <a:moveTo>
                    <a:pt x="7441" y="1"/>
                  </a:moveTo>
                  <a:cubicBezTo>
                    <a:pt x="3322" y="1"/>
                    <a:pt x="0" y="3346"/>
                    <a:pt x="12" y="7454"/>
                  </a:cubicBezTo>
                  <a:cubicBezTo>
                    <a:pt x="24" y="11562"/>
                    <a:pt x="3358" y="14883"/>
                    <a:pt x="7477" y="14883"/>
                  </a:cubicBezTo>
                  <a:lnTo>
                    <a:pt x="7549" y="14883"/>
                  </a:lnTo>
                  <a:cubicBezTo>
                    <a:pt x="11656" y="14883"/>
                    <a:pt x="14990" y="11550"/>
                    <a:pt x="14990" y="7442"/>
                  </a:cubicBezTo>
                  <a:cubicBezTo>
                    <a:pt x="14990" y="3323"/>
                    <a:pt x="11656" y="1"/>
                    <a:pt x="7549"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5"/>
            <p:cNvSpPr/>
            <p:nvPr/>
          </p:nvSpPr>
          <p:spPr>
            <a:xfrm>
              <a:off x="5506114" y="2140388"/>
              <a:ext cx="263396" cy="279189"/>
            </a:xfrm>
            <a:custGeom>
              <a:avLst/>
              <a:gdLst/>
              <a:ahLst/>
              <a:cxnLst/>
              <a:rect l="l" t="t" r="r" b="b"/>
              <a:pathLst>
                <a:path w="11502" h="12181" extrusionOk="0">
                  <a:moveTo>
                    <a:pt x="5418" y="0"/>
                  </a:moveTo>
                  <a:cubicBezTo>
                    <a:pt x="4989" y="0"/>
                    <a:pt x="4572" y="48"/>
                    <a:pt x="4156" y="131"/>
                  </a:cubicBezTo>
                  <a:lnTo>
                    <a:pt x="1524" y="1893"/>
                  </a:lnTo>
                  <a:lnTo>
                    <a:pt x="0" y="6441"/>
                  </a:lnTo>
                  <a:lnTo>
                    <a:pt x="1655" y="10478"/>
                  </a:lnTo>
                  <a:lnTo>
                    <a:pt x="4298" y="12073"/>
                  </a:lnTo>
                  <a:cubicBezTo>
                    <a:pt x="4667" y="12144"/>
                    <a:pt x="5037" y="12180"/>
                    <a:pt x="5418" y="12180"/>
                  </a:cubicBezTo>
                  <a:cubicBezTo>
                    <a:pt x="8775" y="12180"/>
                    <a:pt x="11502" y="9454"/>
                    <a:pt x="11502" y="6096"/>
                  </a:cubicBezTo>
                  <a:cubicBezTo>
                    <a:pt x="11502" y="2727"/>
                    <a:pt x="8775" y="0"/>
                    <a:pt x="541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5"/>
            <p:cNvSpPr/>
            <p:nvPr/>
          </p:nvSpPr>
          <p:spPr>
            <a:xfrm>
              <a:off x="5489740" y="2143391"/>
              <a:ext cx="114821" cy="273734"/>
            </a:xfrm>
            <a:custGeom>
              <a:avLst/>
              <a:gdLst/>
              <a:ahLst/>
              <a:cxnLst/>
              <a:rect l="l" t="t" r="r" b="b"/>
              <a:pathLst>
                <a:path w="5014" h="11943" extrusionOk="0">
                  <a:moveTo>
                    <a:pt x="4871" y="0"/>
                  </a:moveTo>
                  <a:lnTo>
                    <a:pt x="4871" y="0"/>
                  </a:lnTo>
                  <a:cubicBezTo>
                    <a:pt x="2037" y="595"/>
                    <a:pt x="1" y="3120"/>
                    <a:pt x="37" y="6025"/>
                  </a:cubicBezTo>
                  <a:cubicBezTo>
                    <a:pt x="72" y="8930"/>
                    <a:pt x="2156" y="11406"/>
                    <a:pt x="5013" y="11942"/>
                  </a:cubicBezTo>
                  <a:cubicBezTo>
                    <a:pt x="1632" y="6679"/>
                    <a:pt x="3382" y="2286"/>
                    <a:pt x="487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5"/>
            <p:cNvSpPr/>
            <p:nvPr/>
          </p:nvSpPr>
          <p:spPr>
            <a:xfrm>
              <a:off x="5549738" y="2238555"/>
              <a:ext cx="161972" cy="134357"/>
            </a:xfrm>
            <a:custGeom>
              <a:avLst/>
              <a:gdLst/>
              <a:ahLst/>
              <a:cxnLst/>
              <a:rect l="l" t="t" r="r" b="b"/>
              <a:pathLst>
                <a:path w="7073" h="5862" extrusionOk="0">
                  <a:moveTo>
                    <a:pt x="4957" y="1"/>
                  </a:moveTo>
                  <a:cubicBezTo>
                    <a:pt x="4724" y="1"/>
                    <a:pt x="4501" y="182"/>
                    <a:pt x="4501" y="456"/>
                  </a:cubicBezTo>
                  <a:lnTo>
                    <a:pt x="4501" y="1182"/>
                  </a:lnTo>
                  <a:lnTo>
                    <a:pt x="2239" y="1182"/>
                  </a:lnTo>
                  <a:cubicBezTo>
                    <a:pt x="2231" y="1182"/>
                    <a:pt x="2224" y="1182"/>
                    <a:pt x="2217" y="1182"/>
                  </a:cubicBezTo>
                  <a:cubicBezTo>
                    <a:pt x="989" y="1182"/>
                    <a:pt x="0" y="2189"/>
                    <a:pt x="0" y="3420"/>
                  </a:cubicBezTo>
                  <a:lnTo>
                    <a:pt x="0" y="5421"/>
                  </a:lnTo>
                  <a:cubicBezTo>
                    <a:pt x="0" y="5659"/>
                    <a:pt x="191" y="5861"/>
                    <a:pt x="441" y="5861"/>
                  </a:cubicBezTo>
                  <a:lnTo>
                    <a:pt x="1358" y="5861"/>
                  </a:lnTo>
                  <a:cubicBezTo>
                    <a:pt x="1608" y="5861"/>
                    <a:pt x="1798" y="5659"/>
                    <a:pt x="1798" y="5421"/>
                  </a:cubicBezTo>
                  <a:lnTo>
                    <a:pt x="1798" y="3432"/>
                  </a:lnTo>
                  <a:cubicBezTo>
                    <a:pt x="1798" y="3182"/>
                    <a:pt x="2000" y="2980"/>
                    <a:pt x="2251" y="2980"/>
                  </a:cubicBezTo>
                  <a:lnTo>
                    <a:pt x="4501" y="2980"/>
                  </a:lnTo>
                  <a:lnTo>
                    <a:pt x="4501" y="3694"/>
                  </a:lnTo>
                  <a:cubicBezTo>
                    <a:pt x="4501" y="3968"/>
                    <a:pt x="4724" y="4149"/>
                    <a:pt x="4957" y="4149"/>
                  </a:cubicBezTo>
                  <a:cubicBezTo>
                    <a:pt x="5069" y="4149"/>
                    <a:pt x="5182" y="4108"/>
                    <a:pt x="5275" y="4016"/>
                  </a:cubicBezTo>
                  <a:lnTo>
                    <a:pt x="6894" y="2397"/>
                  </a:lnTo>
                  <a:cubicBezTo>
                    <a:pt x="7073" y="2218"/>
                    <a:pt x="7073" y="1932"/>
                    <a:pt x="6894" y="1765"/>
                  </a:cubicBezTo>
                  <a:lnTo>
                    <a:pt x="5275" y="134"/>
                  </a:lnTo>
                  <a:cubicBezTo>
                    <a:pt x="5182" y="42"/>
                    <a:pt x="5069" y="1"/>
                    <a:pt x="49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5"/>
            <p:cNvSpPr/>
            <p:nvPr/>
          </p:nvSpPr>
          <p:spPr>
            <a:xfrm>
              <a:off x="5554364" y="2187328"/>
              <a:ext cx="40922" cy="32478"/>
            </a:xfrm>
            <a:custGeom>
              <a:avLst/>
              <a:gdLst/>
              <a:ahLst/>
              <a:cxnLst/>
              <a:rect l="l" t="t" r="r" b="b"/>
              <a:pathLst>
                <a:path w="1787" h="1417" extrusionOk="0">
                  <a:moveTo>
                    <a:pt x="894" y="0"/>
                  </a:moveTo>
                  <a:cubicBezTo>
                    <a:pt x="394" y="0"/>
                    <a:pt x="1" y="310"/>
                    <a:pt x="1" y="702"/>
                  </a:cubicBezTo>
                  <a:cubicBezTo>
                    <a:pt x="1" y="1095"/>
                    <a:pt x="394" y="1417"/>
                    <a:pt x="894" y="1417"/>
                  </a:cubicBezTo>
                  <a:cubicBezTo>
                    <a:pt x="1382" y="1417"/>
                    <a:pt x="1787" y="1095"/>
                    <a:pt x="1787" y="702"/>
                  </a:cubicBezTo>
                  <a:cubicBezTo>
                    <a:pt x="1787" y="310"/>
                    <a:pt x="1382" y="0"/>
                    <a:pt x="89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5"/>
            <p:cNvSpPr/>
            <p:nvPr/>
          </p:nvSpPr>
          <p:spPr>
            <a:xfrm>
              <a:off x="5665063" y="2187328"/>
              <a:ext cx="40922" cy="32478"/>
            </a:xfrm>
            <a:custGeom>
              <a:avLst/>
              <a:gdLst/>
              <a:ahLst/>
              <a:cxnLst/>
              <a:rect l="l" t="t" r="r" b="b"/>
              <a:pathLst>
                <a:path w="1787" h="1417" extrusionOk="0">
                  <a:moveTo>
                    <a:pt x="894" y="0"/>
                  </a:moveTo>
                  <a:cubicBezTo>
                    <a:pt x="393" y="0"/>
                    <a:pt x="1" y="310"/>
                    <a:pt x="1" y="702"/>
                  </a:cubicBezTo>
                  <a:cubicBezTo>
                    <a:pt x="1" y="1095"/>
                    <a:pt x="393" y="1417"/>
                    <a:pt x="894" y="1417"/>
                  </a:cubicBezTo>
                  <a:cubicBezTo>
                    <a:pt x="1382" y="1417"/>
                    <a:pt x="1787" y="1095"/>
                    <a:pt x="1787" y="702"/>
                  </a:cubicBezTo>
                  <a:cubicBezTo>
                    <a:pt x="1787" y="310"/>
                    <a:pt x="1382" y="0"/>
                    <a:pt x="89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5"/>
            <p:cNvSpPr/>
            <p:nvPr/>
          </p:nvSpPr>
          <p:spPr>
            <a:xfrm>
              <a:off x="5605088" y="2183226"/>
              <a:ext cx="50174" cy="22737"/>
            </a:xfrm>
            <a:custGeom>
              <a:avLst/>
              <a:gdLst/>
              <a:ahLst/>
              <a:cxnLst/>
              <a:rect l="l" t="t" r="r" b="b"/>
              <a:pathLst>
                <a:path w="2191" h="992" extrusionOk="0">
                  <a:moveTo>
                    <a:pt x="1094" y="0"/>
                  </a:moveTo>
                  <a:cubicBezTo>
                    <a:pt x="974" y="0"/>
                    <a:pt x="851" y="84"/>
                    <a:pt x="869" y="250"/>
                  </a:cubicBezTo>
                  <a:cubicBezTo>
                    <a:pt x="869" y="393"/>
                    <a:pt x="765" y="465"/>
                    <a:pt x="661" y="465"/>
                  </a:cubicBezTo>
                  <a:cubicBezTo>
                    <a:pt x="557" y="465"/>
                    <a:pt x="453" y="393"/>
                    <a:pt x="453" y="250"/>
                  </a:cubicBezTo>
                  <a:cubicBezTo>
                    <a:pt x="435" y="119"/>
                    <a:pt x="331" y="54"/>
                    <a:pt x="226" y="54"/>
                  </a:cubicBezTo>
                  <a:cubicBezTo>
                    <a:pt x="122" y="54"/>
                    <a:pt x="18" y="119"/>
                    <a:pt x="0" y="250"/>
                  </a:cubicBezTo>
                  <a:cubicBezTo>
                    <a:pt x="197" y="745"/>
                    <a:pt x="646" y="992"/>
                    <a:pt x="1096" y="992"/>
                  </a:cubicBezTo>
                  <a:cubicBezTo>
                    <a:pt x="1545" y="992"/>
                    <a:pt x="1994" y="745"/>
                    <a:pt x="2191" y="250"/>
                  </a:cubicBezTo>
                  <a:cubicBezTo>
                    <a:pt x="2191" y="131"/>
                    <a:pt x="2084" y="24"/>
                    <a:pt x="1965" y="24"/>
                  </a:cubicBezTo>
                  <a:lnTo>
                    <a:pt x="1953" y="24"/>
                  </a:lnTo>
                  <a:cubicBezTo>
                    <a:pt x="1834" y="24"/>
                    <a:pt x="1727" y="131"/>
                    <a:pt x="1727" y="250"/>
                  </a:cubicBezTo>
                  <a:cubicBezTo>
                    <a:pt x="1727" y="393"/>
                    <a:pt x="1622" y="465"/>
                    <a:pt x="1518" y="465"/>
                  </a:cubicBezTo>
                  <a:cubicBezTo>
                    <a:pt x="1414" y="465"/>
                    <a:pt x="1310" y="393"/>
                    <a:pt x="1310" y="250"/>
                  </a:cubicBezTo>
                  <a:cubicBezTo>
                    <a:pt x="1334" y="84"/>
                    <a:pt x="1215" y="0"/>
                    <a:pt x="1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5"/>
            <p:cNvSpPr/>
            <p:nvPr/>
          </p:nvSpPr>
          <p:spPr>
            <a:xfrm>
              <a:off x="5572776" y="2166311"/>
              <a:ext cx="29610" cy="20490"/>
            </a:xfrm>
            <a:custGeom>
              <a:avLst/>
              <a:gdLst/>
              <a:ahLst/>
              <a:cxnLst/>
              <a:rect l="l" t="t" r="r" b="b"/>
              <a:pathLst>
                <a:path w="1293" h="894" extrusionOk="0">
                  <a:moveTo>
                    <a:pt x="655" y="0"/>
                  </a:moveTo>
                  <a:cubicBezTo>
                    <a:pt x="337" y="0"/>
                    <a:pt x="18" y="215"/>
                    <a:pt x="18" y="643"/>
                  </a:cubicBezTo>
                  <a:cubicBezTo>
                    <a:pt x="0" y="810"/>
                    <a:pt x="122" y="893"/>
                    <a:pt x="244" y="893"/>
                  </a:cubicBezTo>
                  <a:cubicBezTo>
                    <a:pt x="366" y="893"/>
                    <a:pt x="488" y="810"/>
                    <a:pt x="471" y="643"/>
                  </a:cubicBezTo>
                  <a:cubicBezTo>
                    <a:pt x="483" y="524"/>
                    <a:pt x="572" y="465"/>
                    <a:pt x="661" y="465"/>
                  </a:cubicBezTo>
                  <a:cubicBezTo>
                    <a:pt x="750" y="465"/>
                    <a:pt x="840" y="524"/>
                    <a:pt x="852" y="643"/>
                  </a:cubicBezTo>
                  <a:cubicBezTo>
                    <a:pt x="840" y="762"/>
                    <a:pt x="947" y="857"/>
                    <a:pt x="1066" y="857"/>
                  </a:cubicBezTo>
                  <a:lnTo>
                    <a:pt x="1078" y="857"/>
                  </a:lnTo>
                  <a:cubicBezTo>
                    <a:pt x="1197" y="857"/>
                    <a:pt x="1292" y="762"/>
                    <a:pt x="1292" y="643"/>
                  </a:cubicBezTo>
                  <a:cubicBezTo>
                    <a:pt x="1292" y="215"/>
                    <a:pt x="974" y="0"/>
                    <a:pt x="6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5"/>
            <p:cNvSpPr/>
            <p:nvPr/>
          </p:nvSpPr>
          <p:spPr>
            <a:xfrm>
              <a:off x="5657712" y="2166311"/>
              <a:ext cx="29197" cy="19665"/>
            </a:xfrm>
            <a:custGeom>
              <a:avLst/>
              <a:gdLst/>
              <a:ahLst/>
              <a:cxnLst/>
              <a:rect l="l" t="t" r="r" b="b"/>
              <a:pathLst>
                <a:path w="1275" h="858" extrusionOk="0">
                  <a:moveTo>
                    <a:pt x="637" y="0"/>
                  </a:moveTo>
                  <a:cubicBezTo>
                    <a:pt x="319" y="0"/>
                    <a:pt x="0" y="215"/>
                    <a:pt x="0" y="643"/>
                  </a:cubicBezTo>
                  <a:cubicBezTo>
                    <a:pt x="18" y="774"/>
                    <a:pt x="122" y="840"/>
                    <a:pt x="226" y="840"/>
                  </a:cubicBezTo>
                  <a:cubicBezTo>
                    <a:pt x="331" y="840"/>
                    <a:pt x="435" y="774"/>
                    <a:pt x="453" y="643"/>
                  </a:cubicBezTo>
                  <a:cubicBezTo>
                    <a:pt x="453" y="518"/>
                    <a:pt x="545" y="456"/>
                    <a:pt x="637" y="456"/>
                  </a:cubicBezTo>
                  <a:cubicBezTo>
                    <a:pt x="729" y="456"/>
                    <a:pt x="822" y="518"/>
                    <a:pt x="822" y="643"/>
                  </a:cubicBezTo>
                  <a:cubicBezTo>
                    <a:pt x="822" y="762"/>
                    <a:pt x="917" y="857"/>
                    <a:pt x="1048" y="857"/>
                  </a:cubicBezTo>
                  <a:cubicBezTo>
                    <a:pt x="1179" y="857"/>
                    <a:pt x="1274" y="762"/>
                    <a:pt x="1274" y="643"/>
                  </a:cubicBezTo>
                  <a:cubicBezTo>
                    <a:pt x="1274" y="215"/>
                    <a:pt x="956"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5"/>
            <p:cNvSpPr/>
            <p:nvPr/>
          </p:nvSpPr>
          <p:spPr>
            <a:xfrm>
              <a:off x="5457314" y="2109538"/>
              <a:ext cx="171246" cy="341141"/>
            </a:xfrm>
            <a:custGeom>
              <a:avLst/>
              <a:gdLst/>
              <a:ahLst/>
              <a:cxnLst/>
              <a:rect l="l" t="t" r="r" b="b"/>
              <a:pathLst>
                <a:path w="7478" h="14884" extrusionOk="0">
                  <a:moveTo>
                    <a:pt x="7441" y="1"/>
                  </a:moveTo>
                  <a:cubicBezTo>
                    <a:pt x="3322" y="1"/>
                    <a:pt x="0" y="3346"/>
                    <a:pt x="12" y="7454"/>
                  </a:cubicBezTo>
                  <a:cubicBezTo>
                    <a:pt x="24" y="11562"/>
                    <a:pt x="3358" y="14883"/>
                    <a:pt x="7477" y="14883"/>
                  </a:cubicBezTo>
                  <a:cubicBezTo>
                    <a:pt x="1381" y="7287"/>
                    <a:pt x="6298" y="1227"/>
                    <a:pt x="7441" y="1"/>
                  </a:cubicBez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0" name="Google Shape;600;p25"/>
          <p:cNvGrpSpPr/>
          <p:nvPr/>
        </p:nvGrpSpPr>
        <p:grpSpPr>
          <a:xfrm>
            <a:off x="4754748" y="3168853"/>
            <a:ext cx="640066" cy="640074"/>
            <a:chOff x="7506841" y="1451619"/>
            <a:chExt cx="341096" cy="341118"/>
          </a:xfrm>
        </p:grpSpPr>
        <p:sp>
          <p:nvSpPr>
            <p:cNvPr id="601" name="Google Shape;601;p25"/>
            <p:cNvSpPr/>
            <p:nvPr/>
          </p:nvSpPr>
          <p:spPr>
            <a:xfrm>
              <a:off x="7506841" y="1451619"/>
              <a:ext cx="341096" cy="341118"/>
            </a:xfrm>
            <a:custGeom>
              <a:avLst/>
              <a:gdLst/>
              <a:ahLst/>
              <a:cxnLst/>
              <a:rect l="l" t="t" r="r" b="b"/>
              <a:pathLst>
                <a:path w="14895" h="14883" extrusionOk="0">
                  <a:moveTo>
                    <a:pt x="7227" y="0"/>
                  </a:moveTo>
                  <a:cubicBezTo>
                    <a:pt x="3203" y="131"/>
                    <a:pt x="12" y="3417"/>
                    <a:pt x="0" y="7429"/>
                  </a:cubicBezTo>
                  <a:cubicBezTo>
                    <a:pt x="0" y="11454"/>
                    <a:pt x="3179" y="14752"/>
                    <a:pt x="7204" y="14883"/>
                  </a:cubicBezTo>
                  <a:lnTo>
                    <a:pt x="7454" y="14883"/>
                  </a:lnTo>
                  <a:cubicBezTo>
                    <a:pt x="11561" y="14883"/>
                    <a:pt x="14895" y="11549"/>
                    <a:pt x="14895" y="7441"/>
                  </a:cubicBezTo>
                  <a:cubicBezTo>
                    <a:pt x="14895" y="3334"/>
                    <a:pt x="11561" y="0"/>
                    <a:pt x="7454"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5"/>
            <p:cNvSpPr/>
            <p:nvPr/>
          </p:nvSpPr>
          <p:spPr>
            <a:xfrm>
              <a:off x="7579365" y="1482538"/>
              <a:ext cx="237496" cy="279189"/>
            </a:xfrm>
            <a:custGeom>
              <a:avLst/>
              <a:gdLst/>
              <a:ahLst/>
              <a:cxnLst/>
              <a:rect l="l" t="t" r="r" b="b"/>
              <a:pathLst>
                <a:path w="10371" h="12181" extrusionOk="0">
                  <a:moveTo>
                    <a:pt x="4275" y="0"/>
                  </a:moveTo>
                  <a:cubicBezTo>
                    <a:pt x="3814" y="0"/>
                    <a:pt x="3343" y="53"/>
                    <a:pt x="2870" y="163"/>
                  </a:cubicBezTo>
                  <a:lnTo>
                    <a:pt x="0" y="2711"/>
                  </a:lnTo>
                  <a:lnTo>
                    <a:pt x="274" y="9926"/>
                  </a:lnTo>
                  <a:lnTo>
                    <a:pt x="3072" y="12057"/>
                  </a:lnTo>
                  <a:cubicBezTo>
                    <a:pt x="3483" y="12140"/>
                    <a:pt x="3892" y="12180"/>
                    <a:pt x="4293" y="12180"/>
                  </a:cubicBezTo>
                  <a:cubicBezTo>
                    <a:pt x="7572" y="12180"/>
                    <a:pt x="10371" y="9519"/>
                    <a:pt x="10371" y="6092"/>
                  </a:cubicBezTo>
                  <a:cubicBezTo>
                    <a:pt x="10360" y="2648"/>
                    <a:pt x="7551" y="0"/>
                    <a:pt x="427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5"/>
            <p:cNvSpPr/>
            <p:nvPr/>
          </p:nvSpPr>
          <p:spPr>
            <a:xfrm>
              <a:off x="7537092" y="1486274"/>
              <a:ext cx="112645" cy="272633"/>
            </a:xfrm>
            <a:custGeom>
              <a:avLst/>
              <a:gdLst/>
              <a:ahLst/>
              <a:cxnLst/>
              <a:rect l="l" t="t" r="r" b="b"/>
              <a:pathLst>
                <a:path w="4919" h="11895" extrusionOk="0">
                  <a:moveTo>
                    <a:pt x="4728" y="0"/>
                  </a:moveTo>
                  <a:cubicBezTo>
                    <a:pt x="1942" y="667"/>
                    <a:pt x="1" y="3179"/>
                    <a:pt x="49" y="6025"/>
                  </a:cubicBezTo>
                  <a:cubicBezTo>
                    <a:pt x="96" y="8882"/>
                    <a:pt x="2120" y="11323"/>
                    <a:pt x="4918" y="11894"/>
                  </a:cubicBezTo>
                  <a:cubicBezTo>
                    <a:pt x="1727" y="6441"/>
                    <a:pt x="3299" y="2227"/>
                    <a:pt x="472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5"/>
            <p:cNvSpPr/>
            <p:nvPr/>
          </p:nvSpPr>
          <p:spPr>
            <a:xfrm>
              <a:off x="7703415" y="1611784"/>
              <a:ext cx="72272" cy="41508"/>
            </a:xfrm>
            <a:custGeom>
              <a:avLst/>
              <a:gdLst/>
              <a:ahLst/>
              <a:cxnLst/>
              <a:rect l="l" t="t" r="r" b="b"/>
              <a:pathLst>
                <a:path w="3156" h="1811" extrusionOk="0">
                  <a:moveTo>
                    <a:pt x="810" y="1"/>
                  </a:moveTo>
                  <a:cubicBezTo>
                    <a:pt x="596" y="1"/>
                    <a:pt x="417" y="144"/>
                    <a:pt x="358" y="346"/>
                  </a:cubicBezTo>
                  <a:lnTo>
                    <a:pt x="1" y="1811"/>
                  </a:lnTo>
                  <a:lnTo>
                    <a:pt x="3156" y="1811"/>
                  </a:lnTo>
                  <a:lnTo>
                    <a:pt x="2799" y="346"/>
                  </a:lnTo>
                  <a:cubicBezTo>
                    <a:pt x="2739" y="144"/>
                    <a:pt x="2561" y="1"/>
                    <a:pt x="23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5"/>
            <p:cNvSpPr/>
            <p:nvPr/>
          </p:nvSpPr>
          <p:spPr>
            <a:xfrm>
              <a:off x="7754940" y="1663377"/>
              <a:ext cx="20747" cy="31125"/>
            </a:xfrm>
            <a:custGeom>
              <a:avLst/>
              <a:gdLst/>
              <a:ahLst/>
              <a:cxnLst/>
              <a:rect l="l" t="t" r="r" b="b"/>
              <a:pathLst>
                <a:path w="906" h="1358" extrusionOk="0">
                  <a:moveTo>
                    <a:pt x="1" y="0"/>
                  </a:moveTo>
                  <a:lnTo>
                    <a:pt x="1" y="917"/>
                  </a:lnTo>
                  <a:cubicBezTo>
                    <a:pt x="1" y="1167"/>
                    <a:pt x="203" y="1357"/>
                    <a:pt x="442" y="1357"/>
                  </a:cubicBezTo>
                  <a:lnTo>
                    <a:pt x="465" y="1357"/>
                  </a:lnTo>
                  <a:cubicBezTo>
                    <a:pt x="703" y="1357"/>
                    <a:pt x="906" y="1167"/>
                    <a:pt x="906" y="917"/>
                  </a:cubicBezTo>
                  <a:lnTo>
                    <a:pt x="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5"/>
            <p:cNvSpPr/>
            <p:nvPr/>
          </p:nvSpPr>
          <p:spPr>
            <a:xfrm>
              <a:off x="7703415" y="1663377"/>
              <a:ext cx="20747" cy="31125"/>
            </a:xfrm>
            <a:custGeom>
              <a:avLst/>
              <a:gdLst/>
              <a:ahLst/>
              <a:cxnLst/>
              <a:rect l="l" t="t" r="r" b="b"/>
              <a:pathLst>
                <a:path w="906" h="1358" extrusionOk="0">
                  <a:moveTo>
                    <a:pt x="1" y="0"/>
                  </a:moveTo>
                  <a:lnTo>
                    <a:pt x="1" y="917"/>
                  </a:lnTo>
                  <a:cubicBezTo>
                    <a:pt x="1" y="1167"/>
                    <a:pt x="191" y="1357"/>
                    <a:pt x="441" y="1357"/>
                  </a:cubicBezTo>
                  <a:lnTo>
                    <a:pt x="465" y="1357"/>
                  </a:lnTo>
                  <a:cubicBezTo>
                    <a:pt x="703" y="1357"/>
                    <a:pt x="906" y="1167"/>
                    <a:pt x="906" y="917"/>
                  </a:cubicBezTo>
                  <a:lnTo>
                    <a:pt x="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5"/>
            <p:cNvSpPr/>
            <p:nvPr/>
          </p:nvSpPr>
          <p:spPr>
            <a:xfrm>
              <a:off x="7693064" y="1642910"/>
              <a:ext cx="92997" cy="31125"/>
            </a:xfrm>
            <a:custGeom>
              <a:avLst/>
              <a:gdLst/>
              <a:ahLst/>
              <a:cxnLst/>
              <a:rect l="l" t="t" r="r" b="b"/>
              <a:pathLst>
                <a:path w="4061" h="1358" extrusionOk="0">
                  <a:moveTo>
                    <a:pt x="881" y="0"/>
                  </a:moveTo>
                  <a:cubicBezTo>
                    <a:pt x="393" y="0"/>
                    <a:pt x="0" y="393"/>
                    <a:pt x="0" y="881"/>
                  </a:cubicBezTo>
                  <a:lnTo>
                    <a:pt x="0" y="917"/>
                  </a:lnTo>
                  <a:cubicBezTo>
                    <a:pt x="0" y="1155"/>
                    <a:pt x="191" y="1346"/>
                    <a:pt x="429" y="1346"/>
                  </a:cubicBezTo>
                  <a:lnTo>
                    <a:pt x="3620" y="1346"/>
                  </a:lnTo>
                  <a:lnTo>
                    <a:pt x="3620" y="1358"/>
                  </a:lnTo>
                  <a:cubicBezTo>
                    <a:pt x="3858" y="1358"/>
                    <a:pt x="4060" y="1155"/>
                    <a:pt x="4060" y="917"/>
                  </a:cubicBezTo>
                  <a:lnTo>
                    <a:pt x="4060" y="881"/>
                  </a:lnTo>
                  <a:cubicBezTo>
                    <a:pt x="4060" y="393"/>
                    <a:pt x="3667" y="0"/>
                    <a:pt x="31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5"/>
            <p:cNvSpPr/>
            <p:nvPr/>
          </p:nvSpPr>
          <p:spPr>
            <a:xfrm>
              <a:off x="7579365" y="1611784"/>
              <a:ext cx="72272" cy="41508"/>
            </a:xfrm>
            <a:custGeom>
              <a:avLst/>
              <a:gdLst/>
              <a:ahLst/>
              <a:cxnLst/>
              <a:rect l="l" t="t" r="r" b="b"/>
              <a:pathLst>
                <a:path w="3156" h="1811" extrusionOk="0">
                  <a:moveTo>
                    <a:pt x="810" y="1"/>
                  </a:moveTo>
                  <a:cubicBezTo>
                    <a:pt x="596" y="1"/>
                    <a:pt x="417" y="144"/>
                    <a:pt x="369" y="346"/>
                  </a:cubicBezTo>
                  <a:lnTo>
                    <a:pt x="0" y="1811"/>
                  </a:lnTo>
                  <a:lnTo>
                    <a:pt x="3156" y="1811"/>
                  </a:lnTo>
                  <a:lnTo>
                    <a:pt x="2786" y="346"/>
                  </a:lnTo>
                  <a:cubicBezTo>
                    <a:pt x="2739" y="144"/>
                    <a:pt x="2560" y="1"/>
                    <a:pt x="235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5"/>
            <p:cNvSpPr/>
            <p:nvPr/>
          </p:nvSpPr>
          <p:spPr>
            <a:xfrm>
              <a:off x="7579365" y="1663377"/>
              <a:ext cx="20747" cy="31125"/>
            </a:xfrm>
            <a:custGeom>
              <a:avLst/>
              <a:gdLst/>
              <a:ahLst/>
              <a:cxnLst/>
              <a:rect l="l" t="t" r="r" b="b"/>
              <a:pathLst>
                <a:path w="906" h="1358" extrusionOk="0">
                  <a:moveTo>
                    <a:pt x="0" y="0"/>
                  </a:moveTo>
                  <a:lnTo>
                    <a:pt x="0" y="917"/>
                  </a:lnTo>
                  <a:cubicBezTo>
                    <a:pt x="0" y="1167"/>
                    <a:pt x="203" y="1357"/>
                    <a:pt x="441" y="1357"/>
                  </a:cubicBezTo>
                  <a:lnTo>
                    <a:pt x="465" y="1357"/>
                  </a:lnTo>
                  <a:cubicBezTo>
                    <a:pt x="703" y="1357"/>
                    <a:pt x="905" y="1167"/>
                    <a:pt x="905" y="917"/>
                  </a:cubicBezTo>
                  <a:lnTo>
                    <a:pt x="9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5"/>
            <p:cNvSpPr/>
            <p:nvPr/>
          </p:nvSpPr>
          <p:spPr>
            <a:xfrm>
              <a:off x="7631165" y="1663377"/>
              <a:ext cx="20473" cy="31125"/>
            </a:xfrm>
            <a:custGeom>
              <a:avLst/>
              <a:gdLst/>
              <a:ahLst/>
              <a:cxnLst/>
              <a:rect l="l" t="t" r="r" b="b"/>
              <a:pathLst>
                <a:path w="894" h="1358" extrusionOk="0">
                  <a:moveTo>
                    <a:pt x="1" y="0"/>
                  </a:moveTo>
                  <a:lnTo>
                    <a:pt x="1" y="917"/>
                  </a:lnTo>
                  <a:cubicBezTo>
                    <a:pt x="1" y="1167"/>
                    <a:pt x="191" y="1357"/>
                    <a:pt x="429" y="1357"/>
                  </a:cubicBezTo>
                  <a:lnTo>
                    <a:pt x="465" y="1357"/>
                  </a:lnTo>
                  <a:cubicBezTo>
                    <a:pt x="703" y="1357"/>
                    <a:pt x="894" y="1167"/>
                    <a:pt x="894" y="917"/>
                  </a:cubicBezTo>
                  <a:lnTo>
                    <a:pt x="89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5"/>
            <p:cNvSpPr/>
            <p:nvPr/>
          </p:nvSpPr>
          <p:spPr>
            <a:xfrm>
              <a:off x="7569266" y="1642910"/>
              <a:ext cx="92722" cy="30850"/>
            </a:xfrm>
            <a:custGeom>
              <a:avLst/>
              <a:gdLst/>
              <a:ahLst/>
              <a:cxnLst/>
              <a:rect l="l" t="t" r="r" b="b"/>
              <a:pathLst>
                <a:path w="4049" h="1346" extrusionOk="0">
                  <a:moveTo>
                    <a:pt x="894" y="0"/>
                  </a:moveTo>
                  <a:cubicBezTo>
                    <a:pt x="394" y="0"/>
                    <a:pt x="1" y="405"/>
                    <a:pt x="1" y="905"/>
                  </a:cubicBezTo>
                  <a:cubicBezTo>
                    <a:pt x="1" y="1143"/>
                    <a:pt x="191" y="1346"/>
                    <a:pt x="441" y="1346"/>
                  </a:cubicBezTo>
                  <a:lnTo>
                    <a:pt x="3608" y="1346"/>
                  </a:lnTo>
                  <a:cubicBezTo>
                    <a:pt x="3847" y="1346"/>
                    <a:pt x="4049" y="1143"/>
                    <a:pt x="4049" y="905"/>
                  </a:cubicBezTo>
                  <a:cubicBezTo>
                    <a:pt x="4049" y="405"/>
                    <a:pt x="3644" y="0"/>
                    <a:pt x="315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5"/>
            <p:cNvSpPr/>
            <p:nvPr/>
          </p:nvSpPr>
          <p:spPr>
            <a:xfrm>
              <a:off x="7602815" y="1557487"/>
              <a:ext cx="40373" cy="31950"/>
            </a:xfrm>
            <a:custGeom>
              <a:avLst/>
              <a:gdLst/>
              <a:ahLst/>
              <a:cxnLst/>
              <a:rect l="l" t="t" r="r" b="b"/>
              <a:pathLst>
                <a:path w="1763" h="1394" extrusionOk="0">
                  <a:moveTo>
                    <a:pt x="881" y="1"/>
                  </a:moveTo>
                  <a:cubicBezTo>
                    <a:pt x="393" y="1"/>
                    <a:pt x="0" y="310"/>
                    <a:pt x="0" y="703"/>
                  </a:cubicBezTo>
                  <a:cubicBezTo>
                    <a:pt x="0" y="1084"/>
                    <a:pt x="393" y="1394"/>
                    <a:pt x="881" y="1394"/>
                  </a:cubicBezTo>
                  <a:cubicBezTo>
                    <a:pt x="1370" y="1394"/>
                    <a:pt x="1762" y="1084"/>
                    <a:pt x="1762" y="703"/>
                  </a:cubicBezTo>
                  <a:cubicBezTo>
                    <a:pt x="1762" y="310"/>
                    <a:pt x="1370" y="1"/>
                    <a:pt x="88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5"/>
            <p:cNvSpPr/>
            <p:nvPr/>
          </p:nvSpPr>
          <p:spPr>
            <a:xfrm>
              <a:off x="7711865" y="1557487"/>
              <a:ext cx="40373" cy="31950"/>
            </a:xfrm>
            <a:custGeom>
              <a:avLst/>
              <a:gdLst/>
              <a:ahLst/>
              <a:cxnLst/>
              <a:rect l="l" t="t" r="r" b="b"/>
              <a:pathLst>
                <a:path w="1763" h="1394" extrusionOk="0">
                  <a:moveTo>
                    <a:pt x="882" y="1"/>
                  </a:moveTo>
                  <a:cubicBezTo>
                    <a:pt x="394" y="1"/>
                    <a:pt x="1" y="310"/>
                    <a:pt x="1" y="703"/>
                  </a:cubicBezTo>
                  <a:cubicBezTo>
                    <a:pt x="1" y="1084"/>
                    <a:pt x="394" y="1394"/>
                    <a:pt x="882" y="1394"/>
                  </a:cubicBezTo>
                  <a:cubicBezTo>
                    <a:pt x="1370" y="1394"/>
                    <a:pt x="1763" y="1084"/>
                    <a:pt x="1763" y="703"/>
                  </a:cubicBezTo>
                  <a:cubicBezTo>
                    <a:pt x="1763" y="310"/>
                    <a:pt x="1370" y="1"/>
                    <a:pt x="8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5"/>
            <p:cNvSpPr/>
            <p:nvPr/>
          </p:nvSpPr>
          <p:spPr>
            <a:xfrm>
              <a:off x="7629127" y="1544124"/>
              <a:ext cx="11198" cy="19115"/>
            </a:xfrm>
            <a:custGeom>
              <a:avLst/>
              <a:gdLst/>
              <a:ahLst/>
              <a:cxnLst/>
              <a:rect l="l" t="t" r="r" b="b"/>
              <a:pathLst>
                <a:path w="489" h="834" extrusionOk="0">
                  <a:moveTo>
                    <a:pt x="244" y="0"/>
                  </a:moveTo>
                  <a:cubicBezTo>
                    <a:pt x="122" y="0"/>
                    <a:pt x="0" y="84"/>
                    <a:pt x="18" y="250"/>
                  </a:cubicBezTo>
                  <a:lnTo>
                    <a:pt x="18" y="607"/>
                  </a:lnTo>
                  <a:cubicBezTo>
                    <a:pt x="18" y="726"/>
                    <a:pt x="113" y="834"/>
                    <a:pt x="244" y="834"/>
                  </a:cubicBezTo>
                  <a:cubicBezTo>
                    <a:pt x="363" y="834"/>
                    <a:pt x="471" y="726"/>
                    <a:pt x="471" y="607"/>
                  </a:cubicBezTo>
                  <a:lnTo>
                    <a:pt x="471" y="250"/>
                  </a:lnTo>
                  <a:cubicBezTo>
                    <a:pt x="488" y="84"/>
                    <a:pt x="366" y="0"/>
                    <a:pt x="2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5"/>
            <p:cNvSpPr/>
            <p:nvPr/>
          </p:nvSpPr>
          <p:spPr>
            <a:xfrm>
              <a:off x="7714727" y="1544124"/>
              <a:ext cx="11198" cy="19115"/>
            </a:xfrm>
            <a:custGeom>
              <a:avLst/>
              <a:gdLst/>
              <a:ahLst/>
              <a:cxnLst/>
              <a:rect l="l" t="t" r="r" b="b"/>
              <a:pathLst>
                <a:path w="489" h="834" extrusionOk="0">
                  <a:moveTo>
                    <a:pt x="245" y="0"/>
                  </a:moveTo>
                  <a:cubicBezTo>
                    <a:pt x="123" y="0"/>
                    <a:pt x="1" y="84"/>
                    <a:pt x="19" y="250"/>
                  </a:cubicBezTo>
                  <a:lnTo>
                    <a:pt x="19" y="607"/>
                  </a:lnTo>
                  <a:cubicBezTo>
                    <a:pt x="19" y="726"/>
                    <a:pt x="126" y="834"/>
                    <a:pt x="245" y="834"/>
                  </a:cubicBezTo>
                  <a:cubicBezTo>
                    <a:pt x="364" y="834"/>
                    <a:pt x="471" y="726"/>
                    <a:pt x="471" y="607"/>
                  </a:cubicBezTo>
                  <a:lnTo>
                    <a:pt x="471" y="250"/>
                  </a:lnTo>
                  <a:cubicBezTo>
                    <a:pt x="489" y="84"/>
                    <a:pt x="367" y="0"/>
                    <a:pt x="2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5"/>
            <p:cNvSpPr/>
            <p:nvPr/>
          </p:nvSpPr>
          <p:spPr>
            <a:xfrm>
              <a:off x="7658989" y="1552628"/>
              <a:ext cx="37075" cy="15517"/>
            </a:xfrm>
            <a:custGeom>
              <a:avLst/>
              <a:gdLst/>
              <a:ahLst/>
              <a:cxnLst/>
              <a:rect l="l" t="t" r="r" b="b"/>
              <a:pathLst>
                <a:path w="1619" h="677" extrusionOk="0">
                  <a:moveTo>
                    <a:pt x="321" y="1"/>
                  </a:moveTo>
                  <a:cubicBezTo>
                    <a:pt x="151" y="1"/>
                    <a:pt x="0" y="210"/>
                    <a:pt x="143" y="379"/>
                  </a:cubicBezTo>
                  <a:cubicBezTo>
                    <a:pt x="310" y="570"/>
                    <a:pt x="560" y="677"/>
                    <a:pt x="810" y="677"/>
                  </a:cubicBezTo>
                  <a:cubicBezTo>
                    <a:pt x="1060" y="677"/>
                    <a:pt x="1310" y="570"/>
                    <a:pt x="1476" y="379"/>
                  </a:cubicBezTo>
                  <a:cubicBezTo>
                    <a:pt x="1619" y="210"/>
                    <a:pt x="1468" y="1"/>
                    <a:pt x="1299" y="1"/>
                  </a:cubicBezTo>
                  <a:cubicBezTo>
                    <a:pt x="1241" y="1"/>
                    <a:pt x="1182" y="25"/>
                    <a:pt x="1131" y="82"/>
                  </a:cubicBezTo>
                  <a:cubicBezTo>
                    <a:pt x="1048" y="177"/>
                    <a:pt x="929" y="224"/>
                    <a:pt x="810" y="224"/>
                  </a:cubicBezTo>
                  <a:cubicBezTo>
                    <a:pt x="691" y="224"/>
                    <a:pt x="571" y="177"/>
                    <a:pt x="488" y="82"/>
                  </a:cubicBezTo>
                  <a:cubicBezTo>
                    <a:pt x="437" y="25"/>
                    <a:pt x="378" y="1"/>
                    <a:pt x="3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5"/>
            <p:cNvSpPr/>
            <p:nvPr/>
          </p:nvSpPr>
          <p:spPr>
            <a:xfrm>
              <a:off x="7506841" y="1451619"/>
              <a:ext cx="165521" cy="341118"/>
            </a:xfrm>
            <a:custGeom>
              <a:avLst/>
              <a:gdLst/>
              <a:ahLst/>
              <a:cxnLst/>
              <a:rect l="l" t="t" r="r" b="b"/>
              <a:pathLst>
                <a:path w="7228" h="14883" extrusionOk="0">
                  <a:moveTo>
                    <a:pt x="7227" y="0"/>
                  </a:moveTo>
                  <a:cubicBezTo>
                    <a:pt x="3203" y="131"/>
                    <a:pt x="12" y="3417"/>
                    <a:pt x="0" y="7429"/>
                  </a:cubicBezTo>
                  <a:cubicBezTo>
                    <a:pt x="0" y="11454"/>
                    <a:pt x="3179" y="14752"/>
                    <a:pt x="7204" y="14883"/>
                  </a:cubicBezTo>
                  <a:cubicBezTo>
                    <a:pt x="1429" y="6846"/>
                    <a:pt x="6096" y="1191"/>
                    <a:pt x="7227" y="0"/>
                  </a:cubicBez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8" name="Google Shape;618;p25"/>
          <p:cNvGrpSpPr/>
          <p:nvPr/>
        </p:nvGrpSpPr>
        <p:grpSpPr>
          <a:xfrm>
            <a:off x="4777601" y="1517437"/>
            <a:ext cx="594361" cy="812305"/>
            <a:chOff x="6876198" y="2797505"/>
            <a:chExt cx="247847" cy="341118"/>
          </a:xfrm>
        </p:grpSpPr>
        <p:sp>
          <p:nvSpPr>
            <p:cNvPr id="619" name="Google Shape;619;p25"/>
            <p:cNvSpPr/>
            <p:nvPr/>
          </p:nvSpPr>
          <p:spPr>
            <a:xfrm>
              <a:off x="6974347" y="3045545"/>
              <a:ext cx="51548" cy="93078"/>
            </a:xfrm>
            <a:custGeom>
              <a:avLst/>
              <a:gdLst/>
              <a:ahLst/>
              <a:cxnLst/>
              <a:rect l="l" t="t" r="r" b="b"/>
              <a:pathLst>
                <a:path w="2251" h="4061" extrusionOk="0">
                  <a:moveTo>
                    <a:pt x="0" y="1"/>
                  </a:moveTo>
                  <a:lnTo>
                    <a:pt x="0" y="3608"/>
                  </a:lnTo>
                  <a:cubicBezTo>
                    <a:pt x="0" y="3859"/>
                    <a:pt x="203" y="4061"/>
                    <a:pt x="453" y="4061"/>
                  </a:cubicBezTo>
                  <a:lnTo>
                    <a:pt x="1810" y="4061"/>
                  </a:lnTo>
                  <a:cubicBezTo>
                    <a:pt x="2048" y="4061"/>
                    <a:pt x="2251" y="3859"/>
                    <a:pt x="2251" y="3608"/>
                  </a:cubicBezTo>
                  <a:lnTo>
                    <a:pt x="22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5"/>
            <p:cNvSpPr/>
            <p:nvPr/>
          </p:nvSpPr>
          <p:spPr>
            <a:xfrm>
              <a:off x="6974347" y="3045545"/>
              <a:ext cx="51823" cy="93078"/>
            </a:xfrm>
            <a:custGeom>
              <a:avLst/>
              <a:gdLst/>
              <a:ahLst/>
              <a:cxnLst/>
              <a:rect l="l" t="t" r="r" b="b"/>
              <a:pathLst>
                <a:path w="2263" h="4061" extrusionOk="0">
                  <a:moveTo>
                    <a:pt x="0" y="1"/>
                  </a:moveTo>
                  <a:lnTo>
                    <a:pt x="0" y="3608"/>
                  </a:lnTo>
                  <a:cubicBezTo>
                    <a:pt x="0" y="3859"/>
                    <a:pt x="203" y="4061"/>
                    <a:pt x="453" y="4061"/>
                  </a:cubicBezTo>
                  <a:lnTo>
                    <a:pt x="1227" y="4061"/>
                  </a:lnTo>
                  <a:cubicBezTo>
                    <a:pt x="1048" y="4013"/>
                    <a:pt x="917" y="3859"/>
                    <a:pt x="905" y="3668"/>
                  </a:cubicBezTo>
                  <a:lnTo>
                    <a:pt x="905" y="3156"/>
                  </a:lnTo>
                  <a:cubicBezTo>
                    <a:pt x="905" y="2906"/>
                    <a:pt x="1108" y="2704"/>
                    <a:pt x="1346" y="2704"/>
                  </a:cubicBezTo>
                  <a:lnTo>
                    <a:pt x="2263" y="2704"/>
                  </a:lnTo>
                  <a:lnTo>
                    <a:pt x="2263" y="1"/>
                  </a:ln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5"/>
            <p:cNvSpPr/>
            <p:nvPr/>
          </p:nvSpPr>
          <p:spPr>
            <a:xfrm>
              <a:off x="6876198" y="2797505"/>
              <a:ext cx="247847" cy="289548"/>
            </a:xfrm>
            <a:custGeom>
              <a:avLst/>
              <a:gdLst/>
              <a:ahLst/>
              <a:cxnLst/>
              <a:rect l="l" t="t" r="r" b="b"/>
              <a:pathLst>
                <a:path w="10823" h="12633" extrusionOk="0">
                  <a:moveTo>
                    <a:pt x="1798" y="0"/>
                  </a:moveTo>
                  <a:cubicBezTo>
                    <a:pt x="798" y="0"/>
                    <a:pt x="0" y="810"/>
                    <a:pt x="0" y="1798"/>
                  </a:cubicBezTo>
                  <a:lnTo>
                    <a:pt x="0" y="10835"/>
                  </a:lnTo>
                  <a:cubicBezTo>
                    <a:pt x="0" y="11823"/>
                    <a:pt x="798" y="12633"/>
                    <a:pt x="1798" y="12633"/>
                  </a:cubicBezTo>
                  <a:lnTo>
                    <a:pt x="9025" y="12633"/>
                  </a:lnTo>
                  <a:cubicBezTo>
                    <a:pt x="10013" y="12633"/>
                    <a:pt x="10823" y="11823"/>
                    <a:pt x="10823" y="10835"/>
                  </a:cubicBezTo>
                  <a:lnTo>
                    <a:pt x="10823" y="1798"/>
                  </a:lnTo>
                  <a:cubicBezTo>
                    <a:pt x="10823" y="798"/>
                    <a:pt x="10013" y="0"/>
                    <a:pt x="9025"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5"/>
            <p:cNvSpPr/>
            <p:nvPr/>
          </p:nvSpPr>
          <p:spPr>
            <a:xfrm>
              <a:off x="6919823" y="2828332"/>
              <a:ext cx="173147" cy="227619"/>
            </a:xfrm>
            <a:custGeom>
              <a:avLst/>
              <a:gdLst/>
              <a:ahLst/>
              <a:cxnLst/>
              <a:rect l="l" t="t" r="r" b="b"/>
              <a:pathLst>
                <a:path w="7561" h="9931" extrusionOk="0">
                  <a:moveTo>
                    <a:pt x="1286" y="1"/>
                  </a:moveTo>
                  <a:lnTo>
                    <a:pt x="0" y="727"/>
                  </a:lnTo>
                  <a:lnTo>
                    <a:pt x="0" y="9216"/>
                  </a:lnTo>
                  <a:lnTo>
                    <a:pt x="1286" y="9930"/>
                  </a:lnTo>
                  <a:lnTo>
                    <a:pt x="7120" y="9930"/>
                  </a:lnTo>
                  <a:cubicBezTo>
                    <a:pt x="7358" y="9930"/>
                    <a:pt x="7561" y="9728"/>
                    <a:pt x="7561" y="9478"/>
                  </a:cubicBezTo>
                  <a:lnTo>
                    <a:pt x="7561" y="453"/>
                  </a:lnTo>
                  <a:cubicBezTo>
                    <a:pt x="7561" y="203"/>
                    <a:pt x="7358" y="1"/>
                    <a:pt x="712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5"/>
            <p:cNvSpPr/>
            <p:nvPr/>
          </p:nvSpPr>
          <p:spPr>
            <a:xfrm>
              <a:off x="6907273" y="2828607"/>
              <a:ext cx="41999" cy="227343"/>
            </a:xfrm>
            <a:custGeom>
              <a:avLst/>
              <a:gdLst/>
              <a:ahLst/>
              <a:cxnLst/>
              <a:rect l="l" t="t" r="r" b="b"/>
              <a:pathLst>
                <a:path w="1834" h="9919" extrusionOk="0">
                  <a:moveTo>
                    <a:pt x="453" y="1"/>
                  </a:moveTo>
                  <a:cubicBezTo>
                    <a:pt x="203" y="1"/>
                    <a:pt x="0" y="203"/>
                    <a:pt x="0" y="441"/>
                  </a:cubicBezTo>
                  <a:lnTo>
                    <a:pt x="0" y="9466"/>
                  </a:lnTo>
                  <a:cubicBezTo>
                    <a:pt x="0" y="9716"/>
                    <a:pt x="203" y="9918"/>
                    <a:pt x="453" y="9918"/>
                  </a:cubicBezTo>
                  <a:lnTo>
                    <a:pt x="1834" y="9918"/>
                  </a:lnTo>
                  <a:lnTo>
                    <a:pt x="18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5"/>
            <p:cNvSpPr/>
            <p:nvPr/>
          </p:nvSpPr>
          <p:spPr>
            <a:xfrm>
              <a:off x="6963722" y="2916459"/>
              <a:ext cx="73349" cy="118749"/>
            </a:xfrm>
            <a:custGeom>
              <a:avLst/>
              <a:gdLst/>
              <a:ahLst/>
              <a:cxnLst/>
              <a:rect l="l" t="t" r="r" b="b"/>
              <a:pathLst>
                <a:path w="3203" h="5181" extrusionOk="0">
                  <a:moveTo>
                    <a:pt x="1605" y="894"/>
                  </a:moveTo>
                  <a:cubicBezTo>
                    <a:pt x="1988" y="894"/>
                    <a:pt x="2298" y="1199"/>
                    <a:pt x="2298" y="1573"/>
                  </a:cubicBezTo>
                  <a:cubicBezTo>
                    <a:pt x="2298" y="1958"/>
                    <a:pt x="1989" y="2252"/>
                    <a:pt x="1606" y="2252"/>
                  </a:cubicBezTo>
                  <a:cubicBezTo>
                    <a:pt x="1599" y="2252"/>
                    <a:pt x="1591" y="2252"/>
                    <a:pt x="1584" y="2252"/>
                  </a:cubicBezTo>
                  <a:lnTo>
                    <a:pt x="905" y="2252"/>
                  </a:lnTo>
                  <a:lnTo>
                    <a:pt x="905" y="894"/>
                  </a:lnTo>
                  <a:lnTo>
                    <a:pt x="1584" y="894"/>
                  </a:lnTo>
                  <a:cubicBezTo>
                    <a:pt x="1591" y="894"/>
                    <a:pt x="1598" y="894"/>
                    <a:pt x="1605" y="894"/>
                  </a:cubicBezTo>
                  <a:close/>
                  <a:moveTo>
                    <a:pt x="1647" y="0"/>
                  </a:moveTo>
                  <a:cubicBezTo>
                    <a:pt x="1626" y="0"/>
                    <a:pt x="1605" y="0"/>
                    <a:pt x="1584" y="1"/>
                  </a:cubicBezTo>
                  <a:lnTo>
                    <a:pt x="452" y="1"/>
                  </a:lnTo>
                  <a:cubicBezTo>
                    <a:pt x="202" y="1"/>
                    <a:pt x="0" y="192"/>
                    <a:pt x="0" y="442"/>
                  </a:cubicBezTo>
                  <a:lnTo>
                    <a:pt x="12" y="442"/>
                  </a:lnTo>
                  <a:lnTo>
                    <a:pt x="12" y="4728"/>
                  </a:lnTo>
                  <a:cubicBezTo>
                    <a:pt x="12" y="4978"/>
                    <a:pt x="214" y="5180"/>
                    <a:pt x="452" y="5180"/>
                  </a:cubicBezTo>
                  <a:cubicBezTo>
                    <a:pt x="703" y="5180"/>
                    <a:pt x="905" y="4978"/>
                    <a:pt x="905" y="4728"/>
                  </a:cubicBezTo>
                  <a:lnTo>
                    <a:pt x="905" y="3156"/>
                  </a:lnTo>
                  <a:lnTo>
                    <a:pt x="1584" y="3156"/>
                  </a:lnTo>
                  <a:cubicBezTo>
                    <a:pt x="1598" y="3157"/>
                    <a:pt x="1612" y="3157"/>
                    <a:pt x="1626" y="3157"/>
                  </a:cubicBezTo>
                  <a:cubicBezTo>
                    <a:pt x="2488" y="3157"/>
                    <a:pt x="3203" y="2451"/>
                    <a:pt x="3203" y="1573"/>
                  </a:cubicBezTo>
                  <a:cubicBezTo>
                    <a:pt x="3203" y="701"/>
                    <a:pt x="2500" y="0"/>
                    <a:pt x="1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5"/>
            <p:cNvSpPr/>
            <p:nvPr/>
          </p:nvSpPr>
          <p:spPr>
            <a:xfrm>
              <a:off x="6924448" y="2864912"/>
              <a:ext cx="40922" cy="32478"/>
            </a:xfrm>
            <a:custGeom>
              <a:avLst/>
              <a:gdLst/>
              <a:ahLst/>
              <a:cxnLst/>
              <a:rect l="l" t="t" r="r" b="b"/>
              <a:pathLst>
                <a:path w="1787" h="1417" extrusionOk="0">
                  <a:moveTo>
                    <a:pt x="894" y="0"/>
                  </a:moveTo>
                  <a:cubicBezTo>
                    <a:pt x="393" y="0"/>
                    <a:pt x="1" y="321"/>
                    <a:pt x="1" y="714"/>
                  </a:cubicBezTo>
                  <a:cubicBezTo>
                    <a:pt x="1" y="1107"/>
                    <a:pt x="393" y="1417"/>
                    <a:pt x="894" y="1417"/>
                  </a:cubicBezTo>
                  <a:cubicBezTo>
                    <a:pt x="1382" y="1417"/>
                    <a:pt x="1786" y="1107"/>
                    <a:pt x="1786" y="714"/>
                  </a:cubicBezTo>
                  <a:cubicBezTo>
                    <a:pt x="1786" y="321"/>
                    <a:pt x="1382" y="0"/>
                    <a:pt x="89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5"/>
            <p:cNvSpPr/>
            <p:nvPr/>
          </p:nvSpPr>
          <p:spPr>
            <a:xfrm>
              <a:off x="7035147" y="2864912"/>
              <a:ext cx="40922" cy="32478"/>
            </a:xfrm>
            <a:custGeom>
              <a:avLst/>
              <a:gdLst/>
              <a:ahLst/>
              <a:cxnLst/>
              <a:rect l="l" t="t" r="r" b="b"/>
              <a:pathLst>
                <a:path w="1787" h="1417" extrusionOk="0">
                  <a:moveTo>
                    <a:pt x="893" y="0"/>
                  </a:moveTo>
                  <a:cubicBezTo>
                    <a:pt x="393" y="0"/>
                    <a:pt x="0" y="321"/>
                    <a:pt x="0" y="714"/>
                  </a:cubicBezTo>
                  <a:cubicBezTo>
                    <a:pt x="0" y="1107"/>
                    <a:pt x="393" y="1417"/>
                    <a:pt x="893" y="1417"/>
                  </a:cubicBezTo>
                  <a:cubicBezTo>
                    <a:pt x="1382" y="1417"/>
                    <a:pt x="1786" y="1107"/>
                    <a:pt x="1786" y="714"/>
                  </a:cubicBezTo>
                  <a:cubicBezTo>
                    <a:pt x="1786" y="321"/>
                    <a:pt x="1382" y="0"/>
                    <a:pt x="8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5"/>
            <p:cNvSpPr/>
            <p:nvPr/>
          </p:nvSpPr>
          <p:spPr>
            <a:xfrm>
              <a:off x="6975172" y="2861635"/>
              <a:ext cx="49899" cy="21980"/>
            </a:xfrm>
            <a:custGeom>
              <a:avLst/>
              <a:gdLst/>
              <a:ahLst/>
              <a:cxnLst/>
              <a:rect l="l" t="t" r="r" b="b"/>
              <a:pathLst>
                <a:path w="2179" h="959" extrusionOk="0">
                  <a:moveTo>
                    <a:pt x="1953" y="0"/>
                  </a:moveTo>
                  <a:cubicBezTo>
                    <a:pt x="1822" y="0"/>
                    <a:pt x="1727" y="95"/>
                    <a:pt x="1727" y="226"/>
                  </a:cubicBezTo>
                  <a:cubicBezTo>
                    <a:pt x="1727" y="363"/>
                    <a:pt x="1622" y="432"/>
                    <a:pt x="1518" y="432"/>
                  </a:cubicBezTo>
                  <a:cubicBezTo>
                    <a:pt x="1414" y="432"/>
                    <a:pt x="1310" y="363"/>
                    <a:pt x="1310" y="226"/>
                  </a:cubicBezTo>
                  <a:cubicBezTo>
                    <a:pt x="1292" y="89"/>
                    <a:pt x="1188" y="21"/>
                    <a:pt x="1084" y="21"/>
                  </a:cubicBezTo>
                  <a:cubicBezTo>
                    <a:pt x="979" y="21"/>
                    <a:pt x="875" y="89"/>
                    <a:pt x="857" y="226"/>
                  </a:cubicBezTo>
                  <a:cubicBezTo>
                    <a:pt x="857" y="363"/>
                    <a:pt x="753" y="432"/>
                    <a:pt x="649" y="432"/>
                  </a:cubicBezTo>
                  <a:cubicBezTo>
                    <a:pt x="545" y="432"/>
                    <a:pt x="441" y="363"/>
                    <a:pt x="441" y="226"/>
                  </a:cubicBezTo>
                  <a:cubicBezTo>
                    <a:pt x="429" y="89"/>
                    <a:pt x="325" y="21"/>
                    <a:pt x="220" y="21"/>
                  </a:cubicBezTo>
                  <a:cubicBezTo>
                    <a:pt x="116" y="21"/>
                    <a:pt x="12" y="89"/>
                    <a:pt x="0" y="226"/>
                  </a:cubicBezTo>
                  <a:cubicBezTo>
                    <a:pt x="197" y="715"/>
                    <a:pt x="643" y="959"/>
                    <a:pt x="1090" y="959"/>
                  </a:cubicBezTo>
                  <a:cubicBezTo>
                    <a:pt x="1536" y="959"/>
                    <a:pt x="1982" y="715"/>
                    <a:pt x="2179" y="226"/>
                  </a:cubicBezTo>
                  <a:cubicBezTo>
                    <a:pt x="2179" y="95"/>
                    <a:pt x="2072" y="0"/>
                    <a:pt x="19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5"/>
            <p:cNvSpPr/>
            <p:nvPr/>
          </p:nvSpPr>
          <p:spPr>
            <a:xfrm>
              <a:off x="6943272" y="2844101"/>
              <a:ext cx="29198" cy="19734"/>
            </a:xfrm>
            <a:custGeom>
              <a:avLst/>
              <a:gdLst/>
              <a:ahLst/>
              <a:cxnLst/>
              <a:rect l="l" t="t" r="r" b="b"/>
              <a:pathLst>
                <a:path w="1275" h="861" extrusionOk="0">
                  <a:moveTo>
                    <a:pt x="637" y="0"/>
                  </a:moveTo>
                  <a:cubicBezTo>
                    <a:pt x="319" y="0"/>
                    <a:pt x="0" y="212"/>
                    <a:pt x="0" y="634"/>
                  </a:cubicBezTo>
                  <a:cubicBezTo>
                    <a:pt x="18" y="765"/>
                    <a:pt x="122" y="831"/>
                    <a:pt x="226" y="831"/>
                  </a:cubicBezTo>
                  <a:cubicBezTo>
                    <a:pt x="330" y="831"/>
                    <a:pt x="435" y="765"/>
                    <a:pt x="453" y="634"/>
                  </a:cubicBezTo>
                  <a:cubicBezTo>
                    <a:pt x="453" y="509"/>
                    <a:pt x="545" y="447"/>
                    <a:pt x="637" y="447"/>
                  </a:cubicBezTo>
                  <a:cubicBezTo>
                    <a:pt x="729" y="447"/>
                    <a:pt x="822" y="509"/>
                    <a:pt x="822" y="634"/>
                  </a:cubicBezTo>
                  <a:cubicBezTo>
                    <a:pt x="822" y="753"/>
                    <a:pt x="929" y="860"/>
                    <a:pt x="1048" y="860"/>
                  </a:cubicBezTo>
                  <a:cubicBezTo>
                    <a:pt x="1179" y="860"/>
                    <a:pt x="1274" y="753"/>
                    <a:pt x="1274" y="634"/>
                  </a:cubicBezTo>
                  <a:cubicBezTo>
                    <a:pt x="1274" y="212"/>
                    <a:pt x="956"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5"/>
            <p:cNvSpPr/>
            <p:nvPr/>
          </p:nvSpPr>
          <p:spPr>
            <a:xfrm>
              <a:off x="7027796" y="2844101"/>
              <a:ext cx="29175" cy="19734"/>
            </a:xfrm>
            <a:custGeom>
              <a:avLst/>
              <a:gdLst/>
              <a:ahLst/>
              <a:cxnLst/>
              <a:rect l="l" t="t" r="r" b="b"/>
              <a:pathLst>
                <a:path w="1274" h="861" extrusionOk="0">
                  <a:moveTo>
                    <a:pt x="637" y="0"/>
                  </a:moveTo>
                  <a:cubicBezTo>
                    <a:pt x="319" y="0"/>
                    <a:pt x="0" y="212"/>
                    <a:pt x="0" y="634"/>
                  </a:cubicBezTo>
                  <a:cubicBezTo>
                    <a:pt x="12" y="765"/>
                    <a:pt x="116" y="831"/>
                    <a:pt x="220" y="831"/>
                  </a:cubicBezTo>
                  <a:cubicBezTo>
                    <a:pt x="324" y="831"/>
                    <a:pt x="429" y="765"/>
                    <a:pt x="441" y="634"/>
                  </a:cubicBezTo>
                  <a:cubicBezTo>
                    <a:pt x="441" y="509"/>
                    <a:pt x="536" y="447"/>
                    <a:pt x="631" y="447"/>
                  </a:cubicBezTo>
                  <a:cubicBezTo>
                    <a:pt x="726" y="447"/>
                    <a:pt x="822" y="509"/>
                    <a:pt x="822" y="634"/>
                  </a:cubicBezTo>
                  <a:cubicBezTo>
                    <a:pt x="822" y="753"/>
                    <a:pt x="917" y="860"/>
                    <a:pt x="1048" y="860"/>
                  </a:cubicBezTo>
                  <a:cubicBezTo>
                    <a:pt x="1167" y="860"/>
                    <a:pt x="1274" y="753"/>
                    <a:pt x="1274" y="634"/>
                  </a:cubicBezTo>
                  <a:cubicBezTo>
                    <a:pt x="1274" y="212"/>
                    <a:pt x="955" y="0"/>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5"/>
            <p:cNvSpPr/>
            <p:nvPr/>
          </p:nvSpPr>
          <p:spPr>
            <a:xfrm>
              <a:off x="6876198" y="2797505"/>
              <a:ext cx="89997" cy="289548"/>
            </a:xfrm>
            <a:custGeom>
              <a:avLst/>
              <a:gdLst/>
              <a:ahLst/>
              <a:cxnLst/>
              <a:rect l="l" t="t" r="r" b="b"/>
              <a:pathLst>
                <a:path w="3930" h="12633" extrusionOk="0">
                  <a:moveTo>
                    <a:pt x="1798" y="0"/>
                  </a:moveTo>
                  <a:cubicBezTo>
                    <a:pt x="798" y="0"/>
                    <a:pt x="0" y="810"/>
                    <a:pt x="0" y="1798"/>
                  </a:cubicBezTo>
                  <a:lnTo>
                    <a:pt x="0" y="10835"/>
                  </a:lnTo>
                  <a:cubicBezTo>
                    <a:pt x="0" y="11823"/>
                    <a:pt x="798" y="12633"/>
                    <a:pt x="1798" y="12633"/>
                  </a:cubicBezTo>
                  <a:lnTo>
                    <a:pt x="3929" y="12633"/>
                  </a:lnTo>
                  <a:lnTo>
                    <a:pt x="3929" y="12621"/>
                  </a:lnTo>
                  <a:cubicBezTo>
                    <a:pt x="3477" y="12395"/>
                    <a:pt x="3191" y="11930"/>
                    <a:pt x="3191" y="11430"/>
                  </a:cubicBezTo>
                  <a:lnTo>
                    <a:pt x="3191" y="1155"/>
                  </a:lnTo>
                  <a:cubicBezTo>
                    <a:pt x="3191" y="417"/>
                    <a:pt x="3596" y="107"/>
                    <a:pt x="3834" y="0"/>
                  </a:cubicBezTo>
                  <a:close/>
                </a:path>
              </a:pathLst>
            </a:custGeom>
            <a:solidFill>
              <a:srgbClr val="522D2D">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25"/>
          <p:cNvGrpSpPr/>
          <p:nvPr/>
        </p:nvGrpSpPr>
        <p:grpSpPr>
          <a:xfrm>
            <a:off x="564966" y="4302207"/>
            <a:ext cx="518511" cy="301792"/>
            <a:chOff x="585366" y="4302207"/>
            <a:chExt cx="518511" cy="301792"/>
          </a:xfrm>
        </p:grpSpPr>
        <p:sp>
          <p:nvSpPr>
            <p:cNvPr id="632" name="Google Shape;632;p25"/>
            <p:cNvSpPr/>
            <p:nvPr/>
          </p:nvSpPr>
          <p:spPr>
            <a:xfrm>
              <a:off x="963051" y="4302207"/>
              <a:ext cx="140826" cy="141290"/>
            </a:xfrm>
            <a:custGeom>
              <a:avLst/>
              <a:gdLst/>
              <a:ahLst/>
              <a:cxnLst/>
              <a:rect l="l" t="t" r="r" b="b"/>
              <a:pathLst>
                <a:path w="2825" h="2735" extrusionOk="0">
                  <a:moveTo>
                    <a:pt x="507" y="0"/>
                  </a:moveTo>
                  <a:cubicBezTo>
                    <a:pt x="391" y="0"/>
                    <a:pt x="274" y="44"/>
                    <a:pt x="186" y="133"/>
                  </a:cubicBezTo>
                  <a:cubicBezTo>
                    <a:pt x="0" y="309"/>
                    <a:pt x="0" y="606"/>
                    <a:pt x="186" y="783"/>
                  </a:cubicBezTo>
                  <a:lnTo>
                    <a:pt x="604" y="1201"/>
                  </a:lnTo>
                  <a:cubicBezTo>
                    <a:pt x="697" y="1294"/>
                    <a:pt x="697" y="1443"/>
                    <a:pt x="604" y="1536"/>
                  </a:cubicBezTo>
                  <a:lnTo>
                    <a:pt x="186" y="1954"/>
                  </a:lnTo>
                  <a:cubicBezTo>
                    <a:pt x="0" y="2130"/>
                    <a:pt x="0" y="2418"/>
                    <a:pt x="186" y="2595"/>
                  </a:cubicBezTo>
                  <a:cubicBezTo>
                    <a:pt x="274" y="2688"/>
                    <a:pt x="391" y="2734"/>
                    <a:pt x="507" y="2734"/>
                  </a:cubicBezTo>
                  <a:cubicBezTo>
                    <a:pt x="623" y="2734"/>
                    <a:pt x="739" y="2688"/>
                    <a:pt x="827" y="2595"/>
                  </a:cubicBezTo>
                  <a:lnTo>
                    <a:pt x="1245" y="2177"/>
                  </a:lnTo>
                  <a:cubicBezTo>
                    <a:pt x="1292" y="2130"/>
                    <a:pt x="1352" y="2107"/>
                    <a:pt x="1413" y="2107"/>
                  </a:cubicBezTo>
                  <a:cubicBezTo>
                    <a:pt x="1473" y="2107"/>
                    <a:pt x="1533" y="2130"/>
                    <a:pt x="1580" y="2177"/>
                  </a:cubicBezTo>
                  <a:lnTo>
                    <a:pt x="1998" y="2595"/>
                  </a:lnTo>
                  <a:cubicBezTo>
                    <a:pt x="2091" y="2688"/>
                    <a:pt x="2209" y="2734"/>
                    <a:pt x="2327" y="2734"/>
                  </a:cubicBezTo>
                  <a:cubicBezTo>
                    <a:pt x="2444" y="2734"/>
                    <a:pt x="2560" y="2688"/>
                    <a:pt x="2648" y="2595"/>
                  </a:cubicBezTo>
                  <a:cubicBezTo>
                    <a:pt x="2825" y="2418"/>
                    <a:pt x="2825" y="2130"/>
                    <a:pt x="2648" y="1954"/>
                  </a:cubicBezTo>
                  <a:lnTo>
                    <a:pt x="2230" y="1536"/>
                  </a:lnTo>
                  <a:cubicBezTo>
                    <a:pt x="2137" y="1443"/>
                    <a:pt x="2137" y="1294"/>
                    <a:pt x="2230" y="1201"/>
                  </a:cubicBezTo>
                  <a:lnTo>
                    <a:pt x="2648" y="783"/>
                  </a:lnTo>
                  <a:cubicBezTo>
                    <a:pt x="2825" y="606"/>
                    <a:pt x="2825" y="309"/>
                    <a:pt x="2648" y="133"/>
                  </a:cubicBezTo>
                  <a:cubicBezTo>
                    <a:pt x="2560" y="44"/>
                    <a:pt x="2444" y="0"/>
                    <a:pt x="2327" y="0"/>
                  </a:cubicBezTo>
                  <a:cubicBezTo>
                    <a:pt x="2209" y="0"/>
                    <a:pt x="2091" y="44"/>
                    <a:pt x="1998" y="133"/>
                  </a:cubicBezTo>
                  <a:lnTo>
                    <a:pt x="1580" y="551"/>
                  </a:lnTo>
                  <a:cubicBezTo>
                    <a:pt x="1533" y="597"/>
                    <a:pt x="1473" y="620"/>
                    <a:pt x="1413" y="620"/>
                  </a:cubicBezTo>
                  <a:cubicBezTo>
                    <a:pt x="1352" y="620"/>
                    <a:pt x="1292" y="597"/>
                    <a:pt x="1245" y="551"/>
                  </a:cubicBezTo>
                  <a:lnTo>
                    <a:pt x="827" y="133"/>
                  </a:lnTo>
                  <a:cubicBezTo>
                    <a:pt x="739" y="44"/>
                    <a:pt x="623" y="0"/>
                    <a:pt x="50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5"/>
            <p:cNvSpPr/>
            <p:nvPr/>
          </p:nvSpPr>
          <p:spPr>
            <a:xfrm rot="1800110">
              <a:off x="617573" y="4388138"/>
              <a:ext cx="191333" cy="180090"/>
            </a:xfrm>
            <a:custGeom>
              <a:avLst/>
              <a:gdLst/>
              <a:ahLst/>
              <a:cxnLst/>
              <a:rect l="l" t="t" r="r" b="b"/>
              <a:pathLst>
                <a:path w="3838" h="3486" extrusionOk="0">
                  <a:moveTo>
                    <a:pt x="1915" y="1"/>
                  </a:moveTo>
                  <a:cubicBezTo>
                    <a:pt x="1805" y="1"/>
                    <a:pt x="1696" y="63"/>
                    <a:pt x="1655" y="189"/>
                  </a:cubicBezTo>
                  <a:lnTo>
                    <a:pt x="1413" y="932"/>
                  </a:lnTo>
                  <a:cubicBezTo>
                    <a:pt x="1376" y="1044"/>
                    <a:pt x="1274" y="1118"/>
                    <a:pt x="1153" y="1118"/>
                  </a:cubicBezTo>
                  <a:lnTo>
                    <a:pt x="372" y="1118"/>
                  </a:lnTo>
                  <a:cubicBezTo>
                    <a:pt x="112" y="1118"/>
                    <a:pt x="1" y="1462"/>
                    <a:pt x="214" y="1610"/>
                  </a:cubicBezTo>
                  <a:lnTo>
                    <a:pt x="846" y="2075"/>
                  </a:lnTo>
                  <a:cubicBezTo>
                    <a:pt x="939" y="2149"/>
                    <a:pt x="986" y="2270"/>
                    <a:pt x="948" y="2381"/>
                  </a:cubicBezTo>
                  <a:lnTo>
                    <a:pt x="707" y="3125"/>
                  </a:lnTo>
                  <a:cubicBezTo>
                    <a:pt x="643" y="3316"/>
                    <a:pt x="795" y="3485"/>
                    <a:pt x="966" y="3485"/>
                  </a:cubicBezTo>
                  <a:cubicBezTo>
                    <a:pt x="1019" y="3485"/>
                    <a:pt x="1074" y="3469"/>
                    <a:pt x="1125" y="3431"/>
                  </a:cubicBezTo>
                  <a:lnTo>
                    <a:pt x="1757" y="2967"/>
                  </a:lnTo>
                  <a:cubicBezTo>
                    <a:pt x="1803" y="2934"/>
                    <a:pt x="1859" y="2918"/>
                    <a:pt x="1916" y="2918"/>
                  </a:cubicBezTo>
                  <a:cubicBezTo>
                    <a:pt x="1973" y="2918"/>
                    <a:pt x="2031" y="2934"/>
                    <a:pt x="2082" y="2967"/>
                  </a:cubicBezTo>
                  <a:lnTo>
                    <a:pt x="2714" y="3431"/>
                  </a:lnTo>
                  <a:cubicBezTo>
                    <a:pt x="2765" y="3469"/>
                    <a:pt x="2820" y="3485"/>
                    <a:pt x="2873" y="3485"/>
                  </a:cubicBezTo>
                  <a:cubicBezTo>
                    <a:pt x="3043" y="3485"/>
                    <a:pt x="3195" y="3316"/>
                    <a:pt x="3132" y="3125"/>
                  </a:cubicBezTo>
                  <a:lnTo>
                    <a:pt x="2890" y="2381"/>
                  </a:lnTo>
                  <a:cubicBezTo>
                    <a:pt x="2853" y="2270"/>
                    <a:pt x="2890" y="2149"/>
                    <a:pt x="2992" y="2075"/>
                  </a:cubicBezTo>
                  <a:lnTo>
                    <a:pt x="3624" y="1610"/>
                  </a:lnTo>
                  <a:cubicBezTo>
                    <a:pt x="3838" y="1452"/>
                    <a:pt x="3726" y="1118"/>
                    <a:pt x="3457" y="1118"/>
                  </a:cubicBezTo>
                  <a:lnTo>
                    <a:pt x="2677" y="1118"/>
                  </a:lnTo>
                  <a:cubicBezTo>
                    <a:pt x="2556" y="1118"/>
                    <a:pt x="2454" y="1044"/>
                    <a:pt x="2416" y="932"/>
                  </a:cubicBezTo>
                  <a:lnTo>
                    <a:pt x="2175" y="189"/>
                  </a:lnTo>
                  <a:cubicBezTo>
                    <a:pt x="2133" y="63"/>
                    <a:pt x="2024" y="1"/>
                    <a:pt x="19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34" name="Google Shape;634;p25"/>
          <p:cNvCxnSpPr/>
          <p:nvPr/>
        </p:nvCxnSpPr>
        <p:spPr>
          <a:xfrm>
            <a:off x="3566014" y="1121352"/>
            <a:ext cx="1828800" cy="0"/>
          </a:xfrm>
          <a:prstGeom prst="straightConnector1">
            <a:avLst/>
          </a:prstGeom>
          <a:noFill/>
          <a:ln w="38100" cap="rnd" cmpd="sng">
            <a:solidFill>
              <a:schemeClr val="lt1"/>
            </a:solidFill>
            <a:prstDash val="dash"/>
            <a:round/>
            <a:headEnd type="none" w="sm" len="sm"/>
            <a:tailEnd type="none" w="sm" len="sm"/>
          </a:ln>
        </p:spPr>
      </p:cxnSp>
      <p:grpSp>
        <p:nvGrpSpPr>
          <p:cNvPr id="635" name="Google Shape;635;p25"/>
          <p:cNvGrpSpPr/>
          <p:nvPr/>
        </p:nvGrpSpPr>
        <p:grpSpPr>
          <a:xfrm>
            <a:off x="7480926" y="250631"/>
            <a:ext cx="1453420" cy="1266806"/>
            <a:chOff x="6753696" y="1466951"/>
            <a:chExt cx="1677086" cy="1517796"/>
          </a:xfrm>
        </p:grpSpPr>
        <p:sp>
          <p:nvSpPr>
            <p:cNvPr id="636" name="Google Shape;636;p25"/>
            <p:cNvSpPr/>
            <p:nvPr/>
          </p:nvSpPr>
          <p:spPr>
            <a:xfrm>
              <a:off x="7027354" y="1547478"/>
              <a:ext cx="1403428" cy="1024265"/>
            </a:xfrm>
            <a:custGeom>
              <a:avLst/>
              <a:gdLst/>
              <a:ahLst/>
              <a:cxnLst/>
              <a:rect l="l" t="t" r="r" b="b"/>
              <a:pathLst>
                <a:path w="19164" h="13986" extrusionOk="0">
                  <a:moveTo>
                    <a:pt x="3294" y="0"/>
                  </a:moveTo>
                  <a:cubicBezTo>
                    <a:pt x="197" y="0"/>
                    <a:pt x="1" y="4760"/>
                    <a:pt x="263" y="9799"/>
                  </a:cubicBezTo>
                  <a:cubicBezTo>
                    <a:pt x="409" y="12677"/>
                    <a:pt x="2251" y="13986"/>
                    <a:pt x="4506" y="13986"/>
                  </a:cubicBezTo>
                  <a:cubicBezTo>
                    <a:pt x="6250" y="13986"/>
                    <a:pt x="8240" y="13204"/>
                    <a:pt x="9883" y="11759"/>
                  </a:cubicBezTo>
                  <a:cubicBezTo>
                    <a:pt x="13659" y="8439"/>
                    <a:pt x="19163" y="1465"/>
                    <a:pt x="15877" y="261"/>
                  </a:cubicBezTo>
                  <a:cubicBezTo>
                    <a:pt x="15390" y="82"/>
                    <a:pt x="14958" y="6"/>
                    <a:pt x="14565" y="6"/>
                  </a:cubicBezTo>
                  <a:cubicBezTo>
                    <a:pt x="12310" y="6"/>
                    <a:pt x="11336" y="2520"/>
                    <a:pt x="8468" y="2642"/>
                  </a:cubicBezTo>
                  <a:cubicBezTo>
                    <a:pt x="8380" y="2646"/>
                    <a:pt x="8296" y="2648"/>
                    <a:pt x="8214" y="2648"/>
                  </a:cubicBezTo>
                  <a:cubicBezTo>
                    <a:pt x="5169" y="2648"/>
                    <a:pt x="6521" y="115"/>
                    <a:pt x="3400" y="2"/>
                  </a:cubicBezTo>
                  <a:cubicBezTo>
                    <a:pt x="3364" y="1"/>
                    <a:pt x="3329" y="0"/>
                    <a:pt x="3294" y="0"/>
                  </a:cubicBezTo>
                  <a:close/>
                </a:path>
              </a:pathLst>
            </a:cu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7" name="Google Shape;637;p25"/>
            <p:cNvGrpSpPr/>
            <p:nvPr/>
          </p:nvGrpSpPr>
          <p:grpSpPr>
            <a:xfrm>
              <a:off x="6753696" y="2697370"/>
              <a:ext cx="1677069" cy="287377"/>
              <a:chOff x="6594821" y="2697370"/>
              <a:chExt cx="1677069" cy="287377"/>
            </a:xfrm>
          </p:grpSpPr>
          <p:sp>
            <p:nvSpPr>
              <p:cNvPr id="638" name="Google Shape;638;p25"/>
              <p:cNvSpPr/>
              <p:nvPr/>
            </p:nvSpPr>
            <p:spPr>
              <a:xfrm>
                <a:off x="7104342" y="2697370"/>
                <a:ext cx="1167548" cy="88193"/>
              </a:xfrm>
              <a:custGeom>
                <a:avLst/>
                <a:gdLst/>
                <a:ahLst/>
                <a:cxnLst/>
                <a:rect l="l" t="t" r="r" b="b"/>
                <a:pathLst>
                  <a:path w="31352" h="1988" extrusionOk="0">
                    <a:moveTo>
                      <a:pt x="4566" y="1"/>
                    </a:moveTo>
                    <a:lnTo>
                      <a:pt x="1" y="1504"/>
                    </a:lnTo>
                    <a:lnTo>
                      <a:pt x="26786" y="1987"/>
                    </a:lnTo>
                    <a:lnTo>
                      <a:pt x="31352" y="490"/>
                    </a:lnTo>
                    <a:lnTo>
                      <a:pt x="456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5"/>
              <p:cNvSpPr/>
              <p:nvPr/>
            </p:nvSpPr>
            <p:spPr>
              <a:xfrm>
                <a:off x="6849470" y="2796962"/>
                <a:ext cx="1167548" cy="88193"/>
              </a:xfrm>
              <a:custGeom>
                <a:avLst/>
                <a:gdLst/>
                <a:ahLst/>
                <a:cxnLst/>
                <a:rect l="l" t="t" r="r" b="b"/>
                <a:pathLst>
                  <a:path w="31352" h="1988" extrusionOk="0">
                    <a:moveTo>
                      <a:pt x="4566" y="1"/>
                    </a:moveTo>
                    <a:lnTo>
                      <a:pt x="0" y="1498"/>
                    </a:lnTo>
                    <a:lnTo>
                      <a:pt x="26786" y="1987"/>
                    </a:lnTo>
                    <a:lnTo>
                      <a:pt x="31351" y="491"/>
                    </a:lnTo>
                    <a:lnTo>
                      <a:pt x="456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5"/>
              <p:cNvSpPr/>
              <p:nvPr/>
            </p:nvSpPr>
            <p:spPr>
              <a:xfrm>
                <a:off x="6594821" y="2896554"/>
                <a:ext cx="1167548" cy="88193"/>
              </a:xfrm>
              <a:custGeom>
                <a:avLst/>
                <a:gdLst/>
                <a:ahLst/>
                <a:cxnLst/>
                <a:rect l="l" t="t" r="r" b="b"/>
                <a:pathLst>
                  <a:path w="31352" h="1988" extrusionOk="0">
                    <a:moveTo>
                      <a:pt x="4566" y="1"/>
                    </a:moveTo>
                    <a:lnTo>
                      <a:pt x="1" y="1498"/>
                    </a:lnTo>
                    <a:lnTo>
                      <a:pt x="26786" y="1988"/>
                    </a:lnTo>
                    <a:lnTo>
                      <a:pt x="31352" y="491"/>
                    </a:lnTo>
                    <a:lnTo>
                      <a:pt x="456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1" name="Google Shape;641;p25"/>
            <p:cNvGrpSpPr/>
            <p:nvPr/>
          </p:nvGrpSpPr>
          <p:grpSpPr>
            <a:xfrm>
              <a:off x="7190668" y="1466951"/>
              <a:ext cx="825231" cy="1369426"/>
              <a:chOff x="7031793" y="1466951"/>
              <a:chExt cx="825231" cy="1369426"/>
            </a:xfrm>
          </p:grpSpPr>
          <p:sp>
            <p:nvSpPr>
              <p:cNvPr id="642" name="Google Shape;642;p25"/>
              <p:cNvSpPr/>
              <p:nvPr/>
            </p:nvSpPr>
            <p:spPr>
              <a:xfrm>
                <a:off x="7709075" y="2521447"/>
                <a:ext cx="57937" cy="131890"/>
              </a:xfrm>
              <a:custGeom>
                <a:avLst/>
                <a:gdLst/>
                <a:ahLst/>
                <a:cxnLst/>
                <a:rect l="l" t="t" r="r" b="b"/>
                <a:pathLst>
                  <a:path w="1306" h="2973" extrusionOk="0">
                    <a:moveTo>
                      <a:pt x="559" y="1"/>
                    </a:moveTo>
                    <a:cubicBezTo>
                      <a:pt x="134" y="1"/>
                      <a:pt x="7" y="356"/>
                      <a:pt x="7" y="356"/>
                    </a:cubicBezTo>
                    <a:cubicBezTo>
                      <a:pt x="0" y="662"/>
                      <a:pt x="14" y="975"/>
                      <a:pt x="62" y="1275"/>
                    </a:cubicBezTo>
                    <a:cubicBezTo>
                      <a:pt x="109" y="1492"/>
                      <a:pt x="170" y="1710"/>
                      <a:pt x="252" y="1921"/>
                    </a:cubicBezTo>
                    <a:cubicBezTo>
                      <a:pt x="361" y="2180"/>
                      <a:pt x="313" y="2921"/>
                      <a:pt x="647" y="2969"/>
                    </a:cubicBezTo>
                    <a:cubicBezTo>
                      <a:pt x="664" y="2971"/>
                      <a:pt x="682" y="2972"/>
                      <a:pt x="699" y="2972"/>
                    </a:cubicBezTo>
                    <a:cubicBezTo>
                      <a:pt x="1019" y="2972"/>
                      <a:pt x="1306" y="2562"/>
                      <a:pt x="1293" y="1962"/>
                    </a:cubicBezTo>
                    <a:cubicBezTo>
                      <a:pt x="1279" y="1397"/>
                      <a:pt x="1164" y="1207"/>
                      <a:pt x="1089" y="771"/>
                    </a:cubicBezTo>
                    <a:cubicBezTo>
                      <a:pt x="1048" y="520"/>
                      <a:pt x="1034" y="98"/>
                      <a:pt x="783" y="30"/>
                    </a:cubicBezTo>
                    <a:cubicBezTo>
                      <a:pt x="700" y="9"/>
                      <a:pt x="626" y="1"/>
                      <a:pt x="55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5"/>
              <p:cNvSpPr/>
              <p:nvPr/>
            </p:nvSpPr>
            <p:spPr>
              <a:xfrm>
                <a:off x="7548483" y="2538438"/>
                <a:ext cx="184149" cy="64947"/>
              </a:xfrm>
              <a:custGeom>
                <a:avLst/>
                <a:gdLst/>
                <a:ahLst/>
                <a:cxnLst/>
                <a:rect l="l" t="t" r="r" b="b"/>
                <a:pathLst>
                  <a:path w="4151" h="1464" extrusionOk="0">
                    <a:moveTo>
                      <a:pt x="307" y="0"/>
                    </a:moveTo>
                    <a:lnTo>
                      <a:pt x="1" y="1463"/>
                    </a:lnTo>
                    <a:lnTo>
                      <a:pt x="3981" y="851"/>
                    </a:lnTo>
                    <a:cubicBezTo>
                      <a:pt x="4110" y="694"/>
                      <a:pt x="4151" y="477"/>
                      <a:pt x="4076" y="286"/>
                    </a:cubicBezTo>
                    <a:cubicBezTo>
                      <a:pt x="3986" y="68"/>
                      <a:pt x="3698" y="35"/>
                      <a:pt x="3531" y="35"/>
                    </a:cubicBezTo>
                    <a:cubicBezTo>
                      <a:pt x="3459" y="35"/>
                      <a:pt x="3409" y="41"/>
                      <a:pt x="3409" y="41"/>
                    </a:cubicBezTo>
                    <a:lnTo>
                      <a:pt x="307"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5"/>
              <p:cNvSpPr/>
              <p:nvPr/>
            </p:nvSpPr>
            <p:spPr>
              <a:xfrm>
                <a:off x="7339313" y="2420789"/>
                <a:ext cx="102389" cy="380896"/>
              </a:xfrm>
              <a:custGeom>
                <a:avLst/>
                <a:gdLst/>
                <a:ahLst/>
                <a:cxnLst/>
                <a:rect l="l" t="t" r="r" b="b"/>
                <a:pathLst>
                  <a:path w="2308" h="8586" extrusionOk="0">
                    <a:moveTo>
                      <a:pt x="2152" y="1"/>
                    </a:moveTo>
                    <a:cubicBezTo>
                      <a:pt x="1333" y="1"/>
                      <a:pt x="972" y="425"/>
                      <a:pt x="141" y="425"/>
                    </a:cubicBezTo>
                    <a:cubicBezTo>
                      <a:pt x="96" y="425"/>
                      <a:pt x="49" y="424"/>
                      <a:pt x="1" y="421"/>
                    </a:cubicBezTo>
                    <a:lnTo>
                      <a:pt x="1" y="421"/>
                    </a:lnTo>
                    <a:cubicBezTo>
                      <a:pt x="1" y="421"/>
                      <a:pt x="634" y="8157"/>
                      <a:pt x="566" y="8463"/>
                    </a:cubicBezTo>
                    <a:lnTo>
                      <a:pt x="1505" y="8585"/>
                    </a:lnTo>
                    <a:cubicBezTo>
                      <a:pt x="1552" y="8000"/>
                      <a:pt x="2307" y="6"/>
                      <a:pt x="2307" y="6"/>
                    </a:cubicBezTo>
                    <a:cubicBezTo>
                      <a:pt x="2254" y="3"/>
                      <a:pt x="2202" y="1"/>
                      <a:pt x="215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5"/>
              <p:cNvSpPr/>
              <p:nvPr/>
            </p:nvSpPr>
            <p:spPr>
              <a:xfrm>
                <a:off x="7478479" y="2351894"/>
                <a:ext cx="110818" cy="251447"/>
              </a:xfrm>
              <a:custGeom>
                <a:avLst/>
                <a:gdLst/>
                <a:ahLst/>
                <a:cxnLst/>
                <a:rect l="l" t="t" r="r" b="b"/>
                <a:pathLst>
                  <a:path w="2498" h="5668" extrusionOk="0">
                    <a:moveTo>
                      <a:pt x="1728" y="1"/>
                    </a:moveTo>
                    <a:cubicBezTo>
                      <a:pt x="1007" y="171"/>
                      <a:pt x="647" y="634"/>
                      <a:pt x="341" y="708"/>
                    </a:cubicBezTo>
                    <a:cubicBezTo>
                      <a:pt x="341" y="708"/>
                      <a:pt x="0" y="3736"/>
                      <a:pt x="483" y="4920"/>
                    </a:cubicBezTo>
                    <a:cubicBezTo>
                      <a:pt x="695" y="5435"/>
                      <a:pt x="1106" y="5667"/>
                      <a:pt x="1503" y="5667"/>
                    </a:cubicBezTo>
                    <a:cubicBezTo>
                      <a:pt x="2013" y="5667"/>
                      <a:pt x="2497" y="5283"/>
                      <a:pt x="2497" y="4620"/>
                    </a:cubicBezTo>
                    <a:cubicBezTo>
                      <a:pt x="2497" y="3437"/>
                      <a:pt x="1858" y="722"/>
                      <a:pt x="1728"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5"/>
              <p:cNvSpPr/>
              <p:nvPr/>
            </p:nvSpPr>
            <p:spPr>
              <a:xfrm>
                <a:off x="7269309" y="2116507"/>
                <a:ext cx="405695" cy="466339"/>
              </a:xfrm>
              <a:custGeom>
                <a:avLst/>
                <a:gdLst/>
                <a:ahLst/>
                <a:cxnLst/>
                <a:rect l="l" t="t" r="r" b="b"/>
                <a:pathLst>
                  <a:path w="9145" h="10512" extrusionOk="0">
                    <a:moveTo>
                      <a:pt x="1722" y="0"/>
                    </a:moveTo>
                    <a:cubicBezTo>
                      <a:pt x="1722" y="0"/>
                      <a:pt x="953" y="3150"/>
                      <a:pt x="565" y="5320"/>
                    </a:cubicBezTo>
                    <a:cubicBezTo>
                      <a:pt x="177" y="7491"/>
                      <a:pt x="1" y="9933"/>
                      <a:pt x="1" y="9933"/>
                    </a:cubicBezTo>
                    <a:cubicBezTo>
                      <a:pt x="1103" y="10437"/>
                      <a:pt x="2892" y="10511"/>
                      <a:pt x="3852" y="10511"/>
                    </a:cubicBezTo>
                    <a:cubicBezTo>
                      <a:pt x="4254" y="10511"/>
                      <a:pt x="4511" y="10498"/>
                      <a:pt x="4511" y="10498"/>
                    </a:cubicBezTo>
                    <a:lnTo>
                      <a:pt x="4498" y="10307"/>
                    </a:lnTo>
                    <a:cubicBezTo>
                      <a:pt x="6586" y="10171"/>
                      <a:pt x="8934" y="9246"/>
                      <a:pt x="9145" y="9096"/>
                    </a:cubicBezTo>
                    <a:cubicBezTo>
                      <a:pt x="8934" y="6926"/>
                      <a:pt x="8464" y="3926"/>
                      <a:pt x="8192" y="2449"/>
                    </a:cubicBezTo>
                    <a:cubicBezTo>
                      <a:pt x="7927" y="1000"/>
                      <a:pt x="7478" y="109"/>
                      <a:pt x="7478" y="109"/>
                    </a:cubicBezTo>
                    <a:lnTo>
                      <a:pt x="172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5"/>
              <p:cNvSpPr/>
              <p:nvPr/>
            </p:nvSpPr>
            <p:spPr>
              <a:xfrm>
                <a:off x="7459758" y="2513374"/>
                <a:ext cx="11224" cy="59801"/>
              </a:xfrm>
              <a:custGeom>
                <a:avLst/>
                <a:gdLst/>
                <a:ahLst/>
                <a:cxnLst/>
                <a:rect l="l" t="t" r="r" b="b"/>
                <a:pathLst>
                  <a:path w="253" h="1348" extrusionOk="0">
                    <a:moveTo>
                      <a:pt x="35" y="1"/>
                    </a:moveTo>
                    <a:cubicBezTo>
                      <a:pt x="14" y="1"/>
                      <a:pt x="1" y="21"/>
                      <a:pt x="1" y="48"/>
                    </a:cubicBezTo>
                    <a:lnTo>
                      <a:pt x="171" y="1314"/>
                    </a:lnTo>
                    <a:cubicBezTo>
                      <a:pt x="171" y="1334"/>
                      <a:pt x="184" y="1348"/>
                      <a:pt x="205" y="1348"/>
                    </a:cubicBezTo>
                    <a:lnTo>
                      <a:pt x="211" y="1348"/>
                    </a:lnTo>
                    <a:cubicBezTo>
                      <a:pt x="232" y="1348"/>
                      <a:pt x="252" y="1327"/>
                      <a:pt x="245" y="1300"/>
                    </a:cubicBezTo>
                    <a:lnTo>
                      <a:pt x="82" y="35"/>
                    </a:lnTo>
                    <a:cubicBezTo>
                      <a:pt x="75" y="14"/>
                      <a:pt x="62" y="1"/>
                      <a:pt x="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5"/>
              <p:cNvSpPr/>
              <p:nvPr/>
            </p:nvSpPr>
            <p:spPr>
              <a:xfrm>
                <a:off x="7567071" y="2301055"/>
                <a:ext cx="13752" cy="113080"/>
              </a:xfrm>
              <a:custGeom>
                <a:avLst/>
                <a:gdLst/>
                <a:ahLst/>
                <a:cxnLst/>
                <a:rect l="l" t="t" r="r" b="b"/>
                <a:pathLst>
                  <a:path w="310" h="2549" extrusionOk="0">
                    <a:moveTo>
                      <a:pt x="43" y="0"/>
                    </a:moveTo>
                    <a:cubicBezTo>
                      <a:pt x="21" y="0"/>
                      <a:pt x="0" y="16"/>
                      <a:pt x="4" y="45"/>
                    </a:cubicBezTo>
                    <a:cubicBezTo>
                      <a:pt x="99" y="1310"/>
                      <a:pt x="228" y="2501"/>
                      <a:pt x="228" y="2508"/>
                    </a:cubicBezTo>
                    <a:cubicBezTo>
                      <a:pt x="228" y="2528"/>
                      <a:pt x="249" y="2548"/>
                      <a:pt x="269" y="2548"/>
                    </a:cubicBezTo>
                    <a:lnTo>
                      <a:pt x="276" y="2548"/>
                    </a:lnTo>
                    <a:cubicBezTo>
                      <a:pt x="296" y="2548"/>
                      <a:pt x="310" y="2528"/>
                      <a:pt x="310" y="2508"/>
                    </a:cubicBezTo>
                    <a:cubicBezTo>
                      <a:pt x="310" y="2487"/>
                      <a:pt x="181" y="1303"/>
                      <a:pt x="85" y="38"/>
                    </a:cubicBezTo>
                    <a:cubicBezTo>
                      <a:pt x="82" y="12"/>
                      <a:pt x="62" y="0"/>
                      <a:pt x="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5"/>
              <p:cNvSpPr/>
              <p:nvPr/>
            </p:nvSpPr>
            <p:spPr>
              <a:xfrm>
                <a:off x="7361983" y="2151198"/>
                <a:ext cx="11490" cy="93915"/>
              </a:xfrm>
              <a:custGeom>
                <a:avLst/>
                <a:gdLst/>
                <a:ahLst/>
                <a:cxnLst/>
                <a:rect l="l" t="t" r="r" b="b"/>
                <a:pathLst>
                  <a:path w="259" h="2117" extrusionOk="0">
                    <a:moveTo>
                      <a:pt x="225" y="1"/>
                    </a:moveTo>
                    <a:cubicBezTo>
                      <a:pt x="204" y="1"/>
                      <a:pt x="184" y="14"/>
                      <a:pt x="177" y="35"/>
                    </a:cubicBezTo>
                    <a:cubicBezTo>
                      <a:pt x="75" y="708"/>
                      <a:pt x="14" y="1388"/>
                      <a:pt x="0" y="2076"/>
                    </a:cubicBezTo>
                    <a:cubicBezTo>
                      <a:pt x="0" y="2096"/>
                      <a:pt x="21" y="2116"/>
                      <a:pt x="41" y="2116"/>
                    </a:cubicBezTo>
                    <a:cubicBezTo>
                      <a:pt x="61" y="2116"/>
                      <a:pt x="82" y="2096"/>
                      <a:pt x="82" y="2076"/>
                    </a:cubicBezTo>
                    <a:cubicBezTo>
                      <a:pt x="95" y="1395"/>
                      <a:pt x="150" y="722"/>
                      <a:pt x="259" y="48"/>
                    </a:cubicBezTo>
                    <a:cubicBezTo>
                      <a:pt x="259" y="28"/>
                      <a:pt x="245" y="7"/>
                      <a:pt x="2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5"/>
              <p:cNvSpPr/>
              <p:nvPr/>
            </p:nvSpPr>
            <p:spPr>
              <a:xfrm>
                <a:off x="7382478" y="2154836"/>
                <a:ext cx="5190" cy="49509"/>
              </a:xfrm>
              <a:custGeom>
                <a:avLst/>
                <a:gdLst/>
                <a:ahLst/>
                <a:cxnLst/>
                <a:rect l="l" t="t" r="r" b="b"/>
                <a:pathLst>
                  <a:path w="117" h="1116" extrusionOk="0">
                    <a:moveTo>
                      <a:pt x="62" y="0"/>
                    </a:moveTo>
                    <a:cubicBezTo>
                      <a:pt x="35" y="0"/>
                      <a:pt x="21" y="14"/>
                      <a:pt x="21" y="41"/>
                    </a:cubicBezTo>
                    <a:cubicBezTo>
                      <a:pt x="21" y="41"/>
                      <a:pt x="1" y="646"/>
                      <a:pt x="35" y="1082"/>
                    </a:cubicBezTo>
                    <a:cubicBezTo>
                      <a:pt x="42" y="1102"/>
                      <a:pt x="55" y="1116"/>
                      <a:pt x="76" y="1116"/>
                    </a:cubicBezTo>
                    <a:lnTo>
                      <a:pt x="82" y="1116"/>
                    </a:lnTo>
                    <a:cubicBezTo>
                      <a:pt x="103" y="1116"/>
                      <a:pt x="117" y="1096"/>
                      <a:pt x="117" y="1075"/>
                    </a:cubicBezTo>
                    <a:cubicBezTo>
                      <a:pt x="82" y="646"/>
                      <a:pt x="96" y="48"/>
                      <a:pt x="96" y="41"/>
                    </a:cubicBezTo>
                    <a:cubicBezTo>
                      <a:pt x="96" y="21"/>
                      <a:pt x="82" y="0"/>
                      <a:pt x="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5"/>
              <p:cNvSpPr/>
              <p:nvPr/>
            </p:nvSpPr>
            <p:spPr>
              <a:xfrm>
                <a:off x="7272326" y="2765752"/>
                <a:ext cx="146751" cy="70625"/>
              </a:xfrm>
              <a:custGeom>
                <a:avLst/>
                <a:gdLst/>
                <a:ahLst/>
                <a:cxnLst/>
                <a:rect l="l" t="t" r="r" b="b"/>
                <a:pathLst>
                  <a:path w="3308" h="1592" extrusionOk="0">
                    <a:moveTo>
                      <a:pt x="2142" y="0"/>
                    </a:moveTo>
                    <a:cubicBezTo>
                      <a:pt x="2099" y="0"/>
                      <a:pt x="2052" y="11"/>
                      <a:pt x="2001" y="34"/>
                    </a:cubicBezTo>
                    <a:cubicBezTo>
                      <a:pt x="1878" y="88"/>
                      <a:pt x="1681" y="292"/>
                      <a:pt x="1606" y="360"/>
                    </a:cubicBezTo>
                    <a:cubicBezTo>
                      <a:pt x="1388" y="537"/>
                      <a:pt x="443" y="830"/>
                      <a:pt x="273" y="925"/>
                    </a:cubicBezTo>
                    <a:cubicBezTo>
                      <a:pt x="103" y="1027"/>
                      <a:pt x="1" y="1306"/>
                      <a:pt x="55" y="1353"/>
                    </a:cubicBezTo>
                    <a:cubicBezTo>
                      <a:pt x="115" y="1400"/>
                      <a:pt x="504" y="1592"/>
                      <a:pt x="1112" y="1592"/>
                    </a:cubicBezTo>
                    <a:cubicBezTo>
                      <a:pt x="1122" y="1592"/>
                      <a:pt x="1133" y="1592"/>
                      <a:pt x="1144" y="1592"/>
                    </a:cubicBezTo>
                    <a:cubicBezTo>
                      <a:pt x="1545" y="1592"/>
                      <a:pt x="1940" y="1564"/>
                      <a:pt x="2334" y="1503"/>
                    </a:cubicBezTo>
                    <a:cubicBezTo>
                      <a:pt x="2586" y="1462"/>
                      <a:pt x="3287" y="1367"/>
                      <a:pt x="3287" y="1231"/>
                    </a:cubicBezTo>
                    <a:cubicBezTo>
                      <a:pt x="3307" y="598"/>
                      <a:pt x="3212" y="115"/>
                      <a:pt x="3123" y="95"/>
                    </a:cubicBezTo>
                    <a:cubicBezTo>
                      <a:pt x="3123" y="95"/>
                      <a:pt x="3122" y="95"/>
                      <a:pt x="3121" y="95"/>
                    </a:cubicBezTo>
                    <a:cubicBezTo>
                      <a:pt x="3077" y="95"/>
                      <a:pt x="2923" y="286"/>
                      <a:pt x="2742" y="326"/>
                    </a:cubicBezTo>
                    <a:cubicBezTo>
                      <a:pt x="2726" y="328"/>
                      <a:pt x="2709" y="329"/>
                      <a:pt x="2693" y="329"/>
                    </a:cubicBezTo>
                    <a:cubicBezTo>
                      <a:pt x="2592" y="329"/>
                      <a:pt x="2492" y="294"/>
                      <a:pt x="2416" y="224"/>
                    </a:cubicBezTo>
                    <a:cubicBezTo>
                      <a:pt x="2360" y="88"/>
                      <a:pt x="2267" y="0"/>
                      <a:pt x="214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5"/>
              <p:cNvSpPr/>
              <p:nvPr/>
            </p:nvSpPr>
            <p:spPr>
              <a:xfrm>
                <a:off x="7345081" y="1466951"/>
                <a:ext cx="275003" cy="325443"/>
              </a:xfrm>
              <a:custGeom>
                <a:avLst/>
                <a:gdLst/>
                <a:ahLst/>
                <a:cxnLst/>
                <a:rect l="l" t="t" r="r" b="b"/>
                <a:pathLst>
                  <a:path w="6199" h="7336" extrusionOk="0">
                    <a:moveTo>
                      <a:pt x="2816" y="0"/>
                    </a:moveTo>
                    <a:cubicBezTo>
                      <a:pt x="2650" y="0"/>
                      <a:pt x="2484" y="14"/>
                      <a:pt x="2320" y="42"/>
                    </a:cubicBezTo>
                    <a:cubicBezTo>
                      <a:pt x="1102" y="273"/>
                      <a:pt x="225" y="1362"/>
                      <a:pt x="259" y="2607"/>
                    </a:cubicBezTo>
                    <a:cubicBezTo>
                      <a:pt x="266" y="3137"/>
                      <a:pt x="436" y="3552"/>
                      <a:pt x="395" y="4097"/>
                    </a:cubicBezTo>
                    <a:cubicBezTo>
                      <a:pt x="368" y="4478"/>
                      <a:pt x="136" y="5056"/>
                      <a:pt x="68" y="5661"/>
                    </a:cubicBezTo>
                    <a:cubicBezTo>
                      <a:pt x="0" y="6267"/>
                      <a:pt x="34" y="6995"/>
                      <a:pt x="143" y="7185"/>
                    </a:cubicBezTo>
                    <a:cubicBezTo>
                      <a:pt x="189" y="7264"/>
                      <a:pt x="254" y="7293"/>
                      <a:pt x="331" y="7293"/>
                    </a:cubicBezTo>
                    <a:cubicBezTo>
                      <a:pt x="539" y="7293"/>
                      <a:pt x="834" y="7083"/>
                      <a:pt x="1088" y="7083"/>
                    </a:cubicBezTo>
                    <a:cubicBezTo>
                      <a:pt x="1114" y="7083"/>
                      <a:pt x="1139" y="7086"/>
                      <a:pt x="1164" y="7090"/>
                    </a:cubicBezTo>
                    <a:cubicBezTo>
                      <a:pt x="1979" y="7238"/>
                      <a:pt x="2806" y="7312"/>
                      <a:pt x="3633" y="7312"/>
                    </a:cubicBezTo>
                    <a:cubicBezTo>
                      <a:pt x="3869" y="7312"/>
                      <a:pt x="4105" y="7306"/>
                      <a:pt x="4341" y="7294"/>
                    </a:cubicBezTo>
                    <a:lnTo>
                      <a:pt x="6028" y="7335"/>
                    </a:lnTo>
                    <a:cubicBezTo>
                      <a:pt x="6103" y="6968"/>
                      <a:pt x="6198" y="6124"/>
                      <a:pt x="6069" y="5559"/>
                    </a:cubicBezTo>
                    <a:cubicBezTo>
                      <a:pt x="5947" y="5001"/>
                      <a:pt x="5681" y="4498"/>
                      <a:pt x="5620" y="4124"/>
                    </a:cubicBezTo>
                    <a:cubicBezTo>
                      <a:pt x="5511" y="3518"/>
                      <a:pt x="5559" y="3151"/>
                      <a:pt x="5538" y="2532"/>
                    </a:cubicBezTo>
                    <a:cubicBezTo>
                      <a:pt x="5532" y="2144"/>
                      <a:pt x="5463" y="1749"/>
                      <a:pt x="5334" y="1375"/>
                    </a:cubicBezTo>
                    <a:cubicBezTo>
                      <a:pt x="5212" y="1035"/>
                      <a:pt x="5082" y="681"/>
                      <a:pt x="4579" y="321"/>
                    </a:cubicBezTo>
                    <a:cubicBezTo>
                      <a:pt x="4317" y="129"/>
                      <a:pt x="4066" y="85"/>
                      <a:pt x="3890" y="85"/>
                    </a:cubicBezTo>
                    <a:cubicBezTo>
                      <a:pt x="3741" y="85"/>
                      <a:pt x="3647" y="117"/>
                      <a:pt x="3647" y="117"/>
                    </a:cubicBezTo>
                    <a:cubicBezTo>
                      <a:pt x="3377" y="40"/>
                      <a:pt x="3097" y="0"/>
                      <a:pt x="2816" y="0"/>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5"/>
              <p:cNvSpPr/>
              <p:nvPr/>
            </p:nvSpPr>
            <p:spPr>
              <a:xfrm>
                <a:off x="7425643" y="1683395"/>
                <a:ext cx="85176" cy="122263"/>
              </a:xfrm>
              <a:custGeom>
                <a:avLst/>
                <a:gdLst/>
                <a:ahLst/>
                <a:cxnLst/>
                <a:rect l="l" t="t" r="r" b="b"/>
                <a:pathLst>
                  <a:path w="1920" h="2756" extrusionOk="0">
                    <a:moveTo>
                      <a:pt x="130" y="0"/>
                    </a:moveTo>
                    <a:lnTo>
                      <a:pt x="150" y="857"/>
                    </a:lnTo>
                    <a:lnTo>
                      <a:pt x="1" y="919"/>
                    </a:lnTo>
                    <a:lnTo>
                      <a:pt x="89" y="2755"/>
                    </a:lnTo>
                    <a:lnTo>
                      <a:pt x="1919" y="2204"/>
                    </a:lnTo>
                    <a:lnTo>
                      <a:pt x="1885" y="572"/>
                    </a:lnTo>
                    <a:lnTo>
                      <a:pt x="1736" y="857"/>
                    </a:lnTo>
                    <a:lnTo>
                      <a:pt x="1729" y="293"/>
                    </a:lnTo>
                    <a:lnTo>
                      <a:pt x="130"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5"/>
              <p:cNvSpPr/>
              <p:nvPr/>
            </p:nvSpPr>
            <p:spPr>
              <a:xfrm>
                <a:off x="7396364" y="1494101"/>
                <a:ext cx="173590" cy="226160"/>
              </a:xfrm>
              <a:custGeom>
                <a:avLst/>
                <a:gdLst/>
                <a:ahLst/>
                <a:cxnLst/>
                <a:rect l="l" t="t" r="r" b="b"/>
                <a:pathLst>
                  <a:path w="3913" h="5098" extrusionOk="0">
                    <a:moveTo>
                      <a:pt x="1937" y="1"/>
                    </a:moveTo>
                    <a:cubicBezTo>
                      <a:pt x="1863" y="1"/>
                      <a:pt x="1785" y="3"/>
                      <a:pt x="1702" y="8"/>
                    </a:cubicBezTo>
                    <a:cubicBezTo>
                      <a:pt x="1021" y="42"/>
                      <a:pt x="559" y="403"/>
                      <a:pt x="280" y="954"/>
                    </a:cubicBezTo>
                    <a:cubicBezTo>
                      <a:pt x="1" y="1512"/>
                      <a:pt x="198" y="2294"/>
                      <a:pt x="300" y="2852"/>
                    </a:cubicBezTo>
                    <a:cubicBezTo>
                      <a:pt x="402" y="3389"/>
                      <a:pt x="552" y="4043"/>
                      <a:pt x="892" y="4396"/>
                    </a:cubicBezTo>
                    <a:cubicBezTo>
                      <a:pt x="1259" y="4783"/>
                      <a:pt x="1671" y="5097"/>
                      <a:pt x="2346" y="5097"/>
                    </a:cubicBezTo>
                    <a:cubicBezTo>
                      <a:pt x="2360" y="5097"/>
                      <a:pt x="2374" y="5097"/>
                      <a:pt x="2389" y="5097"/>
                    </a:cubicBezTo>
                    <a:cubicBezTo>
                      <a:pt x="3096" y="5083"/>
                      <a:pt x="3464" y="4573"/>
                      <a:pt x="3641" y="4097"/>
                    </a:cubicBezTo>
                    <a:cubicBezTo>
                      <a:pt x="3824" y="3607"/>
                      <a:pt x="3865" y="2702"/>
                      <a:pt x="3872" y="2233"/>
                    </a:cubicBezTo>
                    <a:cubicBezTo>
                      <a:pt x="3886" y="1763"/>
                      <a:pt x="3913" y="940"/>
                      <a:pt x="3253" y="464"/>
                    </a:cubicBezTo>
                    <a:cubicBezTo>
                      <a:pt x="2804" y="135"/>
                      <a:pt x="2477" y="1"/>
                      <a:pt x="1937"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5"/>
              <p:cNvSpPr/>
              <p:nvPr/>
            </p:nvSpPr>
            <p:spPr>
              <a:xfrm>
                <a:off x="7391839" y="1492681"/>
                <a:ext cx="176918" cy="124038"/>
              </a:xfrm>
              <a:custGeom>
                <a:avLst/>
                <a:gdLst/>
                <a:ahLst/>
                <a:cxnLst/>
                <a:rect l="l" t="t" r="r" b="b"/>
                <a:pathLst>
                  <a:path w="3988" h="2796" extrusionOk="0">
                    <a:moveTo>
                      <a:pt x="2011" y="1"/>
                    </a:moveTo>
                    <a:cubicBezTo>
                      <a:pt x="1945" y="1"/>
                      <a:pt x="1876" y="2"/>
                      <a:pt x="1804" y="6"/>
                    </a:cubicBezTo>
                    <a:cubicBezTo>
                      <a:pt x="1110" y="40"/>
                      <a:pt x="647" y="407"/>
                      <a:pt x="361" y="965"/>
                    </a:cubicBezTo>
                    <a:cubicBezTo>
                      <a:pt x="96" y="1537"/>
                      <a:pt x="1" y="2170"/>
                      <a:pt x="69" y="2795"/>
                    </a:cubicBezTo>
                    <a:lnTo>
                      <a:pt x="123" y="2789"/>
                    </a:lnTo>
                    <a:cubicBezTo>
                      <a:pt x="266" y="2768"/>
                      <a:pt x="178" y="2625"/>
                      <a:pt x="246" y="2503"/>
                    </a:cubicBezTo>
                    <a:cubicBezTo>
                      <a:pt x="287" y="2428"/>
                      <a:pt x="443" y="2401"/>
                      <a:pt x="702" y="2387"/>
                    </a:cubicBezTo>
                    <a:cubicBezTo>
                      <a:pt x="1110" y="2374"/>
                      <a:pt x="980" y="1931"/>
                      <a:pt x="1280" y="1727"/>
                    </a:cubicBezTo>
                    <a:cubicBezTo>
                      <a:pt x="1572" y="1537"/>
                      <a:pt x="1423" y="1285"/>
                      <a:pt x="1702" y="1108"/>
                    </a:cubicBezTo>
                    <a:cubicBezTo>
                      <a:pt x="1987" y="931"/>
                      <a:pt x="2362" y="965"/>
                      <a:pt x="2579" y="714"/>
                    </a:cubicBezTo>
                    <a:cubicBezTo>
                      <a:pt x="2681" y="924"/>
                      <a:pt x="2885" y="1135"/>
                      <a:pt x="3198" y="1326"/>
                    </a:cubicBezTo>
                    <a:cubicBezTo>
                      <a:pt x="3443" y="1469"/>
                      <a:pt x="3709" y="1578"/>
                      <a:pt x="3988" y="1646"/>
                    </a:cubicBezTo>
                    <a:cubicBezTo>
                      <a:pt x="3940" y="1231"/>
                      <a:pt x="3804" y="782"/>
                      <a:pt x="3375" y="469"/>
                    </a:cubicBezTo>
                    <a:cubicBezTo>
                      <a:pt x="2913" y="134"/>
                      <a:pt x="2570" y="1"/>
                      <a:pt x="2011"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5"/>
              <p:cNvSpPr/>
              <p:nvPr/>
            </p:nvSpPr>
            <p:spPr>
              <a:xfrm>
                <a:off x="7461887" y="1709924"/>
                <a:ext cx="35357" cy="11534"/>
              </a:xfrm>
              <a:custGeom>
                <a:avLst/>
                <a:gdLst/>
                <a:ahLst/>
                <a:cxnLst/>
                <a:rect l="l" t="t" r="r" b="b"/>
                <a:pathLst>
                  <a:path w="797" h="260" extrusionOk="0">
                    <a:moveTo>
                      <a:pt x="29" y="0"/>
                    </a:moveTo>
                    <a:cubicBezTo>
                      <a:pt x="19" y="0"/>
                      <a:pt x="11" y="8"/>
                      <a:pt x="7" y="21"/>
                    </a:cubicBezTo>
                    <a:cubicBezTo>
                      <a:pt x="0" y="35"/>
                      <a:pt x="0" y="55"/>
                      <a:pt x="21" y="62"/>
                    </a:cubicBezTo>
                    <a:cubicBezTo>
                      <a:pt x="252" y="178"/>
                      <a:pt x="497" y="246"/>
                      <a:pt x="755" y="259"/>
                    </a:cubicBezTo>
                    <a:lnTo>
                      <a:pt x="762" y="259"/>
                    </a:lnTo>
                    <a:cubicBezTo>
                      <a:pt x="796" y="259"/>
                      <a:pt x="796" y="205"/>
                      <a:pt x="762" y="198"/>
                    </a:cubicBezTo>
                    <a:cubicBezTo>
                      <a:pt x="510" y="184"/>
                      <a:pt x="266" y="116"/>
                      <a:pt x="48" y="8"/>
                    </a:cubicBezTo>
                    <a:cubicBezTo>
                      <a:pt x="41" y="3"/>
                      <a:pt x="34" y="0"/>
                      <a:pt x="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5"/>
              <p:cNvSpPr/>
              <p:nvPr/>
            </p:nvSpPr>
            <p:spPr>
              <a:xfrm>
                <a:off x="7537348" y="1595824"/>
                <a:ext cx="12998" cy="20895"/>
              </a:xfrm>
              <a:custGeom>
                <a:avLst/>
                <a:gdLst/>
                <a:ahLst/>
                <a:cxnLst/>
                <a:rect l="l" t="t" r="r" b="b"/>
                <a:pathLst>
                  <a:path w="293" h="471" extrusionOk="0">
                    <a:moveTo>
                      <a:pt x="163" y="1"/>
                    </a:moveTo>
                    <a:cubicBezTo>
                      <a:pt x="82" y="1"/>
                      <a:pt x="14" y="103"/>
                      <a:pt x="7" y="232"/>
                    </a:cubicBezTo>
                    <a:cubicBezTo>
                      <a:pt x="0" y="362"/>
                      <a:pt x="61" y="464"/>
                      <a:pt x="136" y="470"/>
                    </a:cubicBezTo>
                    <a:cubicBezTo>
                      <a:pt x="139" y="471"/>
                      <a:pt x="141" y="471"/>
                      <a:pt x="144" y="471"/>
                    </a:cubicBezTo>
                    <a:cubicBezTo>
                      <a:pt x="222" y="471"/>
                      <a:pt x="286" y="371"/>
                      <a:pt x="293" y="246"/>
                    </a:cubicBezTo>
                    <a:cubicBezTo>
                      <a:pt x="293" y="117"/>
                      <a:pt x="238" y="8"/>
                      <a:pt x="1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5"/>
              <p:cNvSpPr/>
              <p:nvPr/>
            </p:nvSpPr>
            <p:spPr>
              <a:xfrm>
                <a:off x="7477547" y="1595824"/>
                <a:ext cx="13043" cy="20895"/>
              </a:xfrm>
              <a:custGeom>
                <a:avLst/>
                <a:gdLst/>
                <a:ahLst/>
                <a:cxnLst/>
                <a:rect l="l" t="t" r="r" b="b"/>
                <a:pathLst>
                  <a:path w="294" h="471" extrusionOk="0">
                    <a:moveTo>
                      <a:pt x="157" y="1"/>
                    </a:moveTo>
                    <a:cubicBezTo>
                      <a:pt x="83" y="1"/>
                      <a:pt x="15" y="103"/>
                      <a:pt x="8" y="232"/>
                    </a:cubicBezTo>
                    <a:cubicBezTo>
                      <a:pt x="1" y="362"/>
                      <a:pt x="55" y="464"/>
                      <a:pt x="137" y="470"/>
                    </a:cubicBezTo>
                    <a:cubicBezTo>
                      <a:pt x="139" y="471"/>
                      <a:pt x="142" y="471"/>
                      <a:pt x="144" y="471"/>
                    </a:cubicBezTo>
                    <a:cubicBezTo>
                      <a:pt x="216" y="471"/>
                      <a:pt x="280" y="371"/>
                      <a:pt x="287" y="246"/>
                    </a:cubicBezTo>
                    <a:cubicBezTo>
                      <a:pt x="294" y="117"/>
                      <a:pt x="239" y="8"/>
                      <a:pt x="1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5"/>
              <p:cNvSpPr/>
              <p:nvPr/>
            </p:nvSpPr>
            <p:spPr>
              <a:xfrm>
                <a:off x="7457584" y="1571291"/>
                <a:ext cx="41568" cy="12111"/>
              </a:xfrm>
              <a:custGeom>
                <a:avLst/>
                <a:gdLst/>
                <a:ahLst/>
                <a:cxnLst/>
                <a:rect l="l" t="t" r="r" b="b"/>
                <a:pathLst>
                  <a:path w="937" h="273" extrusionOk="0">
                    <a:moveTo>
                      <a:pt x="662" y="1"/>
                    </a:moveTo>
                    <a:cubicBezTo>
                      <a:pt x="642" y="1"/>
                      <a:pt x="622" y="1"/>
                      <a:pt x="601" y="3"/>
                    </a:cubicBezTo>
                    <a:cubicBezTo>
                      <a:pt x="431" y="3"/>
                      <a:pt x="260" y="51"/>
                      <a:pt x="118" y="139"/>
                    </a:cubicBezTo>
                    <a:cubicBezTo>
                      <a:pt x="1" y="221"/>
                      <a:pt x="9" y="273"/>
                      <a:pt x="96" y="273"/>
                    </a:cubicBezTo>
                    <a:cubicBezTo>
                      <a:pt x="110" y="273"/>
                      <a:pt x="127" y="271"/>
                      <a:pt x="145" y="268"/>
                    </a:cubicBezTo>
                    <a:cubicBezTo>
                      <a:pt x="288" y="241"/>
                      <a:pt x="431" y="221"/>
                      <a:pt x="567" y="221"/>
                    </a:cubicBezTo>
                    <a:cubicBezTo>
                      <a:pt x="581" y="220"/>
                      <a:pt x="595" y="220"/>
                      <a:pt x="609" y="220"/>
                    </a:cubicBezTo>
                    <a:cubicBezTo>
                      <a:pt x="657" y="220"/>
                      <a:pt x="702" y="223"/>
                      <a:pt x="741" y="223"/>
                    </a:cubicBezTo>
                    <a:cubicBezTo>
                      <a:pt x="818" y="223"/>
                      <a:pt x="875" y="212"/>
                      <a:pt x="900" y="146"/>
                    </a:cubicBezTo>
                    <a:cubicBezTo>
                      <a:pt x="936" y="49"/>
                      <a:pt x="822" y="1"/>
                      <a:pt x="662"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5"/>
              <p:cNvSpPr/>
              <p:nvPr/>
            </p:nvSpPr>
            <p:spPr>
              <a:xfrm>
                <a:off x="7535085" y="1571291"/>
                <a:ext cx="41568" cy="12111"/>
              </a:xfrm>
              <a:custGeom>
                <a:avLst/>
                <a:gdLst/>
                <a:ahLst/>
                <a:cxnLst/>
                <a:rect l="l" t="t" r="r" b="b"/>
                <a:pathLst>
                  <a:path w="937" h="273" extrusionOk="0">
                    <a:moveTo>
                      <a:pt x="273" y="1"/>
                    </a:moveTo>
                    <a:cubicBezTo>
                      <a:pt x="110" y="1"/>
                      <a:pt x="0" y="49"/>
                      <a:pt x="31" y="146"/>
                    </a:cubicBezTo>
                    <a:cubicBezTo>
                      <a:pt x="55" y="212"/>
                      <a:pt x="112" y="223"/>
                      <a:pt x="190" y="223"/>
                    </a:cubicBezTo>
                    <a:cubicBezTo>
                      <a:pt x="229" y="223"/>
                      <a:pt x="274" y="220"/>
                      <a:pt x="322" y="220"/>
                    </a:cubicBezTo>
                    <a:cubicBezTo>
                      <a:pt x="336" y="220"/>
                      <a:pt x="350" y="220"/>
                      <a:pt x="364" y="221"/>
                    </a:cubicBezTo>
                    <a:cubicBezTo>
                      <a:pt x="507" y="221"/>
                      <a:pt x="650" y="241"/>
                      <a:pt x="793" y="268"/>
                    </a:cubicBezTo>
                    <a:cubicBezTo>
                      <a:pt x="811" y="271"/>
                      <a:pt x="827" y="273"/>
                      <a:pt x="841" y="273"/>
                    </a:cubicBezTo>
                    <a:cubicBezTo>
                      <a:pt x="928" y="273"/>
                      <a:pt x="937" y="221"/>
                      <a:pt x="820" y="139"/>
                    </a:cubicBezTo>
                    <a:cubicBezTo>
                      <a:pt x="677" y="51"/>
                      <a:pt x="507" y="3"/>
                      <a:pt x="337" y="3"/>
                    </a:cubicBezTo>
                    <a:cubicBezTo>
                      <a:pt x="315" y="1"/>
                      <a:pt x="294" y="1"/>
                      <a:pt x="273"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5"/>
              <p:cNvSpPr/>
              <p:nvPr/>
            </p:nvSpPr>
            <p:spPr>
              <a:xfrm>
                <a:off x="7515610" y="1616364"/>
                <a:ext cx="19032" cy="31764"/>
              </a:xfrm>
              <a:custGeom>
                <a:avLst/>
                <a:gdLst/>
                <a:ahLst/>
                <a:cxnLst/>
                <a:rect l="l" t="t" r="r" b="b"/>
                <a:pathLst>
                  <a:path w="429" h="716" extrusionOk="0">
                    <a:moveTo>
                      <a:pt x="95" y="1"/>
                    </a:moveTo>
                    <a:cubicBezTo>
                      <a:pt x="82" y="1"/>
                      <a:pt x="68" y="7"/>
                      <a:pt x="61" y="28"/>
                    </a:cubicBezTo>
                    <a:cubicBezTo>
                      <a:pt x="61" y="41"/>
                      <a:pt x="75" y="62"/>
                      <a:pt x="95" y="62"/>
                    </a:cubicBezTo>
                    <a:cubicBezTo>
                      <a:pt x="170" y="69"/>
                      <a:pt x="245" y="109"/>
                      <a:pt x="293" y="171"/>
                    </a:cubicBezTo>
                    <a:cubicBezTo>
                      <a:pt x="340" y="225"/>
                      <a:pt x="368" y="307"/>
                      <a:pt x="361" y="382"/>
                    </a:cubicBezTo>
                    <a:cubicBezTo>
                      <a:pt x="342" y="533"/>
                      <a:pt x="218" y="649"/>
                      <a:pt x="70" y="649"/>
                    </a:cubicBezTo>
                    <a:cubicBezTo>
                      <a:pt x="58" y="649"/>
                      <a:pt x="46" y="648"/>
                      <a:pt x="34" y="647"/>
                    </a:cubicBezTo>
                    <a:cubicBezTo>
                      <a:pt x="21" y="647"/>
                      <a:pt x="7" y="661"/>
                      <a:pt x="0" y="681"/>
                    </a:cubicBezTo>
                    <a:cubicBezTo>
                      <a:pt x="0" y="695"/>
                      <a:pt x="14" y="708"/>
                      <a:pt x="27" y="715"/>
                    </a:cubicBezTo>
                    <a:lnTo>
                      <a:pt x="61" y="715"/>
                    </a:lnTo>
                    <a:cubicBezTo>
                      <a:pt x="245" y="715"/>
                      <a:pt x="402" y="572"/>
                      <a:pt x="422" y="388"/>
                    </a:cubicBezTo>
                    <a:cubicBezTo>
                      <a:pt x="429" y="293"/>
                      <a:pt x="402" y="198"/>
                      <a:pt x="340" y="130"/>
                    </a:cubicBezTo>
                    <a:cubicBezTo>
                      <a:pt x="279" y="55"/>
                      <a:pt x="191" y="7"/>
                      <a:pt x="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5"/>
              <p:cNvSpPr/>
              <p:nvPr/>
            </p:nvSpPr>
            <p:spPr>
              <a:xfrm>
                <a:off x="7391262" y="1595070"/>
                <a:ext cx="47424" cy="49287"/>
              </a:xfrm>
              <a:custGeom>
                <a:avLst/>
                <a:gdLst/>
                <a:ahLst/>
                <a:cxnLst/>
                <a:rect l="l" t="t" r="r" b="b"/>
                <a:pathLst>
                  <a:path w="1069" h="1111" extrusionOk="0">
                    <a:moveTo>
                      <a:pt x="465" y="1"/>
                    </a:moveTo>
                    <a:cubicBezTo>
                      <a:pt x="420" y="1"/>
                      <a:pt x="376" y="9"/>
                      <a:pt x="334" y="25"/>
                    </a:cubicBezTo>
                    <a:cubicBezTo>
                      <a:pt x="102" y="120"/>
                      <a:pt x="0" y="426"/>
                      <a:pt x="116" y="719"/>
                    </a:cubicBezTo>
                    <a:cubicBezTo>
                      <a:pt x="210" y="958"/>
                      <a:pt x="413" y="1110"/>
                      <a:pt x="611" y="1110"/>
                    </a:cubicBezTo>
                    <a:cubicBezTo>
                      <a:pt x="655" y="1110"/>
                      <a:pt x="699" y="1102"/>
                      <a:pt x="742" y="1086"/>
                    </a:cubicBezTo>
                    <a:cubicBezTo>
                      <a:pt x="973" y="998"/>
                      <a:pt x="1068" y="685"/>
                      <a:pt x="959" y="392"/>
                    </a:cubicBezTo>
                    <a:cubicBezTo>
                      <a:pt x="865" y="153"/>
                      <a:pt x="662" y="1"/>
                      <a:pt x="465"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5"/>
              <p:cNvSpPr/>
              <p:nvPr/>
            </p:nvSpPr>
            <p:spPr>
              <a:xfrm>
                <a:off x="7497510" y="1659528"/>
                <a:ext cx="35623" cy="15749"/>
              </a:xfrm>
              <a:custGeom>
                <a:avLst/>
                <a:gdLst/>
                <a:ahLst/>
                <a:cxnLst/>
                <a:rect l="l" t="t" r="r" b="b"/>
                <a:pathLst>
                  <a:path w="803" h="355" extrusionOk="0">
                    <a:moveTo>
                      <a:pt x="0" y="1"/>
                    </a:moveTo>
                    <a:lnTo>
                      <a:pt x="0" y="1"/>
                    </a:lnTo>
                    <a:cubicBezTo>
                      <a:pt x="41" y="211"/>
                      <a:pt x="225" y="354"/>
                      <a:pt x="435" y="354"/>
                    </a:cubicBezTo>
                    <a:cubicBezTo>
                      <a:pt x="721" y="341"/>
                      <a:pt x="803" y="14"/>
                      <a:pt x="803" y="14"/>
                    </a:cubicBezTo>
                    <a:lnTo>
                      <a:pt x="803" y="14"/>
                    </a:lnTo>
                    <a:cubicBezTo>
                      <a:pt x="714" y="32"/>
                      <a:pt x="609" y="38"/>
                      <a:pt x="505" y="38"/>
                    </a:cubicBezTo>
                    <a:cubicBezTo>
                      <a:pt x="250" y="38"/>
                      <a:pt x="0" y="1"/>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5"/>
              <p:cNvSpPr/>
              <p:nvPr/>
            </p:nvSpPr>
            <p:spPr>
              <a:xfrm>
                <a:off x="7497510" y="1659528"/>
                <a:ext cx="35623" cy="5767"/>
              </a:xfrm>
              <a:custGeom>
                <a:avLst/>
                <a:gdLst/>
                <a:ahLst/>
                <a:cxnLst/>
                <a:rect l="l" t="t" r="r" b="b"/>
                <a:pathLst>
                  <a:path w="803" h="130" extrusionOk="0">
                    <a:moveTo>
                      <a:pt x="0" y="1"/>
                    </a:moveTo>
                    <a:cubicBezTo>
                      <a:pt x="143" y="89"/>
                      <a:pt x="313" y="130"/>
                      <a:pt x="483" y="130"/>
                    </a:cubicBezTo>
                    <a:cubicBezTo>
                      <a:pt x="742" y="123"/>
                      <a:pt x="803" y="14"/>
                      <a:pt x="803" y="14"/>
                    </a:cubicBezTo>
                    <a:lnTo>
                      <a:pt x="803" y="14"/>
                    </a:lnTo>
                    <a:cubicBezTo>
                      <a:pt x="684" y="26"/>
                      <a:pt x="563" y="33"/>
                      <a:pt x="442" y="33"/>
                    </a:cubicBezTo>
                    <a:cubicBezTo>
                      <a:pt x="294" y="33"/>
                      <a:pt x="146" y="23"/>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5"/>
              <p:cNvSpPr/>
              <p:nvPr/>
            </p:nvSpPr>
            <p:spPr>
              <a:xfrm>
                <a:off x="7402397" y="1609576"/>
                <a:ext cx="18455" cy="21915"/>
              </a:xfrm>
              <a:custGeom>
                <a:avLst/>
                <a:gdLst/>
                <a:ahLst/>
                <a:cxnLst/>
                <a:rect l="l" t="t" r="r" b="b"/>
                <a:pathLst>
                  <a:path w="416" h="494" extrusionOk="0">
                    <a:moveTo>
                      <a:pt x="197" y="0"/>
                    </a:moveTo>
                    <a:cubicBezTo>
                      <a:pt x="193" y="0"/>
                      <a:pt x="189" y="1"/>
                      <a:pt x="185" y="4"/>
                    </a:cubicBezTo>
                    <a:cubicBezTo>
                      <a:pt x="55" y="58"/>
                      <a:pt x="1" y="215"/>
                      <a:pt x="62" y="344"/>
                    </a:cubicBezTo>
                    <a:cubicBezTo>
                      <a:pt x="89" y="405"/>
                      <a:pt x="137" y="453"/>
                      <a:pt x="198" y="480"/>
                    </a:cubicBezTo>
                    <a:cubicBezTo>
                      <a:pt x="232" y="487"/>
                      <a:pt x="259" y="494"/>
                      <a:pt x="293" y="494"/>
                    </a:cubicBezTo>
                    <a:cubicBezTo>
                      <a:pt x="327" y="494"/>
                      <a:pt x="361" y="487"/>
                      <a:pt x="395" y="473"/>
                    </a:cubicBezTo>
                    <a:cubicBezTo>
                      <a:pt x="409" y="467"/>
                      <a:pt x="416" y="446"/>
                      <a:pt x="409" y="433"/>
                    </a:cubicBezTo>
                    <a:cubicBezTo>
                      <a:pt x="404" y="423"/>
                      <a:pt x="395" y="416"/>
                      <a:pt x="383" y="416"/>
                    </a:cubicBezTo>
                    <a:cubicBezTo>
                      <a:pt x="379" y="416"/>
                      <a:pt x="374" y="417"/>
                      <a:pt x="368" y="419"/>
                    </a:cubicBezTo>
                    <a:cubicBezTo>
                      <a:pt x="344" y="429"/>
                      <a:pt x="321" y="434"/>
                      <a:pt x="297" y="434"/>
                    </a:cubicBezTo>
                    <a:cubicBezTo>
                      <a:pt x="273" y="434"/>
                      <a:pt x="249" y="429"/>
                      <a:pt x="225" y="419"/>
                    </a:cubicBezTo>
                    <a:cubicBezTo>
                      <a:pt x="178" y="399"/>
                      <a:pt x="137" y="365"/>
                      <a:pt x="117" y="317"/>
                    </a:cubicBezTo>
                    <a:cubicBezTo>
                      <a:pt x="76" y="222"/>
                      <a:pt x="117" y="106"/>
                      <a:pt x="212" y="58"/>
                    </a:cubicBezTo>
                    <a:cubicBezTo>
                      <a:pt x="241" y="52"/>
                      <a:pt x="225" y="0"/>
                      <a:pt x="1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5"/>
              <p:cNvSpPr/>
              <p:nvPr/>
            </p:nvSpPr>
            <p:spPr>
              <a:xfrm>
                <a:off x="7093634" y="1849356"/>
                <a:ext cx="276822" cy="256903"/>
              </a:xfrm>
              <a:custGeom>
                <a:avLst/>
                <a:gdLst/>
                <a:ahLst/>
                <a:cxnLst/>
                <a:rect l="l" t="t" r="r" b="b"/>
                <a:pathLst>
                  <a:path w="6240" h="5791" extrusionOk="0">
                    <a:moveTo>
                      <a:pt x="5097" y="1"/>
                    </a:moveTo>
                    <a:lnTo>
                      <a:pt x="4022" y="2389"/>
                    </a:lnTo>
                    <a:lnTo>
                      <a:pt x="1" y="5049"/>
                    </a:lnTo>
                    <a:lnTo>
                      <a:pt x="55" y="5485"/>
                    </a:lnTo>
                    <a:cubicBezTo>
                      <a:pt x="63" y="5484"/>
                      <a:pt x="70" y="5484"/>
                      <a:pt x="77" y="5484"/>
                    </a:cubicBezTo>
                    <a:cubicBezTo>
                      <a:pt x="314" y="5484"/>
                      <a:pt x="425" y="5698"/>
                      <a:pt x="518" y="5791"/>
                    </a:cubicBezTo>
                    <a:cubicBezTo>
                      <a:pt x="518" y="5791"/>
                      <a:pt x="4838" y="3716"/>
                      <a:pt x="5212" y="3416"/>
                    </a:cubicBezTo>
                    <a:cubicBezTo>
                      <a:pt x="5580" y="3117"/>
                      <a:pt x="6240" y="1280"/>
                      <a:pt x="6240" y="1280"/>
                    </a:cubicBezTo>
                    <a:cubicBezTo>
                      <a:pt x="5655" y="1137"/>
                      <a:pt x="5097" y="1"/>
                      <a:pt x="5097"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5"/>
              <p:cNvSpPr/>
              <p:nvPr/>
            </p:nvSpPr>
            <p:spPr>
              <a:xfrm>
                <a:off x="7275964" y="1743728"/>
                <a:ext cx="138278" cy="188097"/>
              </a:xfrm>
              <a:custGeom>
                <a:avLst/>
                <a:gdLst/>
                <a:ahLst/>
                <a:cxnLst/>
                <a:rect l="l" t="t" r="r" b="b"/>
                <a:pathLst>
                  <a:path w="3117" h="4240" extrusionOk="0">
                    <a:moveTo>
                      <a:pt x="3116" y="1"/>
                    </a:moveTo>
                    <a:cubicBezTo>
                      <a:pt x="3116" y="1"/>
                      <a:pt x="2007" y="395"/>
                      <a:pt x="1483" y="770"/>
                    </a:cubicBezTo>
                    <a:cubicBezTo>
                      <a:pt x="1062" y="1076"/>
                      <a:pt x="0" y="3022"/>
                      <a:pt x="0" y="3022"/>
                    </a:cubicBezTo>
                    <a:cubicBezTo>
                      <a:pt x="0" y="3022"/>
                      <a:pt x="660" y="4090"/>
                      <a:pt x="1715" y="4239"/>
                    </a:cubicBezTo>
                    <a:cubicBezTo>
                      <a:pt x="2102" y="3321"/>
                      <a:pt x="2796" y="2409"/>
                      <a:pt x="2796" y="2409"/>
                    </a:cubicBezTo>
                    <a:lnTo>
                      <a:pt x="311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5"/>
              <p:cNvSpPr/>
              <p:nvPr/>
            </p:nvSpPr>
            <p:spPr>
              <a:xfrm>
                <a:off x="7291922" y="1845060"/>
                <a:ext cx="79719" cy="84555"/>
              </a:xfrm>
              <a:custGeom>
                <a:avLst/>
                <a:gdLst/>
                <a:ahLst/>
                <a:cxnLst/>
                <a:rect l="l" t="t" r="r" b="b"/>
                <a:pathLst>
                  <a:path w="1797" h="1906" extrusionOk="0">
                    <a:moveTo>
                      <a:pt x="171" y="1"/>
                    </a:moveTo>
                    <a:cubicBezTo>
                      <a:pt x="110" y="76"/>
                      <a:pt x="48" y="144"/>
                      <a:pt x="1" y="212"/>
                    </a:cubicBezTo>
                    <a:cubicBezTo>
                      <a:pt x="150" y="599"/>
                      <a:pt x="579" y="1348"/>
                      <a:pt x="1688" y="1906"/>
                    </a:cubicBezTo>
                    <a:cubicBezTo>
                      <a:pt x="1729" y="1838"/>
                      <a:pt x="1763" y="1770"/>
                      <a:pt x="1797" y="1702"/>
                    </a:cubicBezTo>
                    <a:cubicBezTo>
                      <a:pt x="620" y="1096"/>
                      <a:pt x="266" y="287"/>
                      <a:pt x="17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5"/>
              <p:cNvSpPr/>
              <p:nvPr/>
            </p:nvSpPr>
            <p:spPr>
              <a:xfrm>
                <a:off x="7326360" y="1742220"/>
                <a:ext cx="303351" cy="428276"/>
              </a:xfrm>
              <a:custGeom>
                <a:avLst/>
                <a:gdLst/>
                <a:ahLst/>
                <a:cxnLst/>
                <a:rect l="l" t="t" r="r" b="b"/>
                <a:pathLst>
                  <a:path w="6838" h="9654" extrusionOk="0">
                    <a:moveTo>
                      <a:pt x="4130" y="1"/>
                    </a:moveTo>
                    <a:cubicBezTo>
                      <a:pt x="4130" y="1"/>
                      <a:pt x="3761" y="838"/>
                      <a:pt x="2905" y="838"/>
                    </a:cubicBezTo>
                    <a:cubicBezTo>
                      <a:pt x="2892" y="838"/>
                      <a:pt x="2878" y="838"/>
                      <a:pt x="2865" y="838"/>
                    </a:cubicBezTo>
                    <a:cubicBezTo>
                      <a:pt x="1980" y="817"/>
                      <a:pt x="1980" y="35"/>
                      <a:pt x="1980" y="35"/>
                    </a:cubicBezTo>
                    <a:cubicBezTo>
                      <a:pt x="1980" y="35"/>
                      <a:pt x="1388" y="157"/>
                      <a:pt x="966" y="1116"/>
                    </a:cubicBezTo>
                    <a:cubicBezTo>
                      <a:pt x="538" y="2076"/>
                      <a:pt x="531" y="3219"/>
                      <a:pt x="456" y="4090"/>
                    </a:cubicBezTo>
                    <a:cubicBezTo>
                      <a:pt x="381" y="4967"/>
                      <a:pt x="0" y="9281"/>
                      <a:pt x="0" y="9281"/>
                    </a:cubicBezTo>
                    <a:cubicBezTo>
                      <a:pt x="52" y="9556"/>
                      <a:pt x="569" y="9653"/>
                      <a:pt x="1336" y="9653"/>
                    </a:cubicBezTo>
                    <a:cubicBezTo>
                      <a:pt x="1991" y="9653"/>
                      <a:pt x="2829" y="9582"/>
                      <a:pt x="3715" y="9492"/>
                    </a:cubicBezTo>
                    <a:cubicBezTo>
                      <a:pt x="4392" y="9420"/>
                      <a:pt x="5221" y="9403"/>
                      <a:pt x="5855" y="9403"/>
                    </a:cubicBezTo>
                    <a:cubicBezTo>
                      <a:pt x="6426" y="9403"/>
                      <a:pt x="6838" y="9417"/>
                      <a:pt x="6838" y="9417"/>
                    </a:cubicBezTo>
                    <a:lnTo>
                      <a:pt x="5817" y="1341"/>
                    </a:lnTo>
                    <a:lnTo>
                      <a:pt x="413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5"/>
              <p:cNvSpPr/>
              <p:nvPr/>
            </p:nvSpPr>
            <p:spPr>
              <a:xfrm>
                <a:off x="7345657" y="1862886"/>
                <a:ext cx="9715" cy="68939"/>
              </a:xfrm>
              <a:custGeom>
                <a:avLst/>
                <a:gdLst/>
                <a:ahLst/>
                <a:cxnLst/>
                <a:rect l="l" t="t" r="r" b="b"/>
                <a:pathLst>
                  <a:path w="219" h="1554" extrusionOk="0">
                    <a:moveTo>
                      <a:pt x="176" y="0"/>
                    </a:moveTo>
                    <a:cubicBezTo>
                      <a:pt x="157" y="0"/>
                      <a:pt x="137" y="14"/>
                      <a:pt x="137" y="43"/>
                    </a:cubicBezTo>
                    <a:cubicBezTo>
                      <a:pt x="96" y="376"/>
                      <a:pt x="62" y="785"/>
                      <a:pt x="35" y="1138"/>
                    </a:cubicBezTo>
                    <a:cubicBezTo>
                      <a:pt x="28" y="1274"/>
                      <a:pt x="14" y="1397"/>
                      <a:pt x="8" y="1513"/>
                    </a:cubicBezTo>
                    <a:cubicBezTo>
                      <a:pt x="1" y="1533"/>
                      <a:pt x="21" y="1553"/>
                      <a:pt x="42" y="1553"/>
                    </a:cubicBezTo>
                    <a:cubicBezTo>
                      <a:pt x="62" y="1553"/>
                      <a:pt x="82" y="1540"/>
                      <a:pt x="82" y="1519"/>
                    </a:cubicBezTo>
                    <a:cubicBezTo>
                      <a:pt x="96" y="1404"/>
                      <a:pt x="103" y="1281"/>
                      <a:pt x="116" y="1145"/>
                    </a:cubicBezTo>
                    <a:cubicBezTo>
                      <a:pt x="144" y="791"/>
                      <a:pt x="178" y="390"/>
                      <a:pt x="212" y="50"/>
                    </a:cubicBezTo>
                    <a:cubicBezTo>
                      <a:pt x="219" y="17"/>
                      <a:pt x="198" y="0"/>
                      <a:pt x="1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5"/>
              <p:cNvSpPr/>
              <p:nvPr/>
            </p:nvSpPr>
            <p:spPr>
              <a:xfrm>
                <a:off x="7629400" y="1867766"/>
                <a:ext cx="203136" cy="253887"/>
              </a:xfrm>
              <a:custGeom>
                <a:avLst/>
                <a:gdLst/>
                <a:ahLst/>
                <a:cxnLst/>
                <a:rect l="l" t="t" r="r" b="b"/>
                <a:pathLst>
                  <a:path w="4579" h="5723" extrusionOk="0">
                    <a:moveTo>
                      <a:pt x="1232" y="1"/>
                    </a:moveTo>
                    <a:lnTo>
                      <a:pt x="0" y="1151"/>
                    </a:lnTo>
                    <a:lnTo>
                      <a:pt x="1871" y="2688"/>
                    </a:lnTo>
                    <a:lnTo>
                      <a:pt x="3797" y="5723"/>
                    </a:lnTo>
                    <a:lnTo>
                      <a:pt x="4579" y="5274"/>
                    </a:lnTo>
                    <a:cubicBezTo>
                      <a:pt x="4579" y="5274"/>
                      <a:pt x="3069" y="2185"/>
                      <a:pt x="2830" y="1838"/>
                    </a:cubicBezTo>
                    <a:cubicBezTo>
                      <a:pt x="2592" y="1484"/>
                      <a:pt x="1232" y="1"/>
                      <a:pt x="123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5"/>
              <p:cNvSpPr/>
              <p:nvPr/>
            </p:nvSpPr>
            <p:spPr>
              <a:xfrm>
                <a:off x="7509577" y="1742220"/>
                <a:ext cx="197413" cy="228245"/>
              </a:xfrm>
              <a:custGeom>
                <a:avLst/>
                <a:gdLst/>
                <a:ahLst/>
                <a:cxnLst/>
                <a:rect l="l" t="t" r="r" b="b"/>
                <a:pathLst>
                  <a:path w="4450" h="5145" extrusionOk="0">
                    <a:moveTo>
                      <a:pt x="0" y="1"/>
                    </a:moveTo>
                    <a:lnTo>
                      <a:pt x="231" y="2593"/>
                    </a:lnTo>
                    <a:lnTo>
                      <a:pt x="2579" y="5144"/>
                    </a:lnTo>
                    <a:cubicBezTo>
                      <a:pt x="3470" y="4573"/>
                      <a:pt x="4048" y="4171"/>
                      <a:pt x="4450" y="3239"/>
                    </a:cubicBezTo>
                    <a:cubicBezTo>
                      <a:pt x="4443" y="3239"/>
                      <a:pt x="2409" y="940"/>
                      <a:pt x="1769" y="484"/>
                    </a:cubicBezTo>
                    <a:cubicBezTo>
                      <a:pt x="1089" y="8"/>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5"/>
              <p:cNvSpPr/>
              <p:nvPr/>
            </p:nvSpPr>
            <p:spPr>
              <a:xfrm>
                <a:off x="7554205" y="1902458"/>
                <a:ext cx="48666" cy="45072"/>
              </a:xfrm>
              <a:custGeom>
                <a:avLst/>
                <a:gdLst/>
                <a:ahLst/>
                <a:cxnLst/>
                <a:rect l="l" t="t" r="r" b="b"/>
                <a:pathLst>
                  <a:path w="1097" h="1016" extrusionOk="0">
                    <a:moveTo>
                      <a:pt x="59" y="1"/>
                    </a:moveTo>
                    <a:cubicBezTo>
                      <a:pt x="27" y="1"/>
                      <a:pt x="1" y="42"/>
                      <a:pt x="28" y="69"/>
                    </a:cubicBezTo>
                    <a:lnTo>
                      <a:pt x="1028" y="1002"/>
                    </a:lnTo>
                    <a:cubicBezTo>
                      <a:pt x="1035" y="1008"/>
                      <a:pt x="1042" y="1015"/>
                      <a:pt x="1056" y="1015"/>
                    </a:cubicBezTo>
                    <a:cubicBezTo>
                      <a:pt x="1062" y="1015"/>
                      <a:pt x="1076" y="1008"/>
                      <a:pt x="1083" y="1002"/>
                    </a:cubicBezTo>
                    <a:cubicBezTo>
                      <a:pt x="1096" y="988"/>
                      <a:pt x="1096" y="961"/>
                      <a:pt x="1083" y="947"/>
                    </a:cubicBezTo>
                    <a:lnTo>
                      <a:pt x="83" y="8"/>
                    </a:lnTo>
                    <a:cubicBezTo>
                      <a:pt x="75" y="3"/>
                      <a:pt x="67" y="1"/>
                      <a:pt x="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5"/>
              <p:cNvSpPr/>
              <p:nvPr/>
            </p:nvSpPr>
            <p:spPr>
              <a:xfrm>
                <a:off x="7383410" y="1644135"/>
                <a:ext cx="68540" cy="172703"/>
              </a:xfrm>
              <a:custGeom>
                <a:avLst/>
                <a:gdLst/>
                <a:ahLst/>
                <a:cxnLst/>
                <a:rect l="l" t="t" r="r" b="b"/>
                <a:pathLst>
                  <a:path w="1545" h="3893" extrusionOk="0">
                    <a:moveTo>
                      <a:pt x="708" y="1"/>
                    </a:moveTo>
                    <a:lnTo>
                      <a:pt x="687" y="75"/>
                    </a:lnTo>
                    <a:cubicBezTo>
                      <a:pt x="470" y="422"/>
                      <a:pt x="306" y="640"/>
                      <a:pt x="150" y="1021"/>
                    </a:cubicBezTo>
                    <a:cubicBezTo>
                      <a:pt x="75" y="1198"/>
                      <a:pt x="0" y="1402"/>
                      <a:pt x="55" y="1593"/>
                    </a:cubicBezTo>
                    <a:cubicBezTo>
                      <a:pt x="102" y="1722"/>
                      <a:pt x="164" y="1838"/>
                      <a:pt x="252" y="1933"/>
                    </a:cubicBezTo>
                    <a:cubicBezTo>
                      <a:pt x="388" y="2110"/>
                      <a:pt x="483" y="2314"/>
                      <a:pt x="524" y="2531"/>
                    </a:cubicBezTo>
                    <a:cubicBezTo>
                      <a:pt x="585" y="2946"/>
                      <a:pt x="490" y="3430"/>
                      <a:pt x="864" y="3729"/>
                    </a:cubicBezTo>
                    <a:cubicBezTo>
                      <a:pt x="987" y="3811"/>
                      <a:pt x="1123" y="3872"/>
                      <a:pt x="1266" y="3892"/>
                    </a:cubicBezTo>
                    <a:cubicBezTo>
                      <a:pt x="1130" y="3640"/>
                      <a:pt x="1062" y="3355"/>
                      <a:pt x="1075" y="3069"/>
                    </a:cubicBezTo>
                    <a:cubicBezTo>
                      <a:pt x="1116" y="2497"/>
                      <a:pt x="1545" y="1953"/>
                      <a:pt x="1409" y="1388"/>
                    </a:cubicBezTo>
                    <a:cubicBezTo>
                      <a:pt x="1327" y="1089"/>
                      <a:pt x="1102" y="851"/>
                      <a:pt x="946" y="579"/>
                    </a:cubicBezTo>
                    <a:cubicBezTo>
                      <a:pt x="817" y="361"/>
                      <a:pt x="728" y="252"/>
                      <a:pt x="708" y="1"/>
                    </a:cubicBezTo>
                    <a:close/>
                  </a:path>
                </a:pathLst>
              </a:cu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5"/>
              <p:cNvSpPr/>
              <p:nvPr/>
            </p:nvSpPr>
            <p:spPr>
              <a:xfrm>
                <a:off x="7403018" y="1481058"/>
                <a:ext cx="82780" cy="35446"/>
              </a:xfrm>
              <a:custGeom>
                <a:avLst/>
                <a:gdLst/>
                <a:ahLst/>
                <a:cxnLst/>
                <a:rect l="l" t="t" r="r" b="b"/>
                <a:pathLst>
                  <a:path w="1866" h="799" extrusionOk="0">
                    <a:moveTo>
                      <a:pt x="1438" y="1"/>
                    </a:moveTo>
                    <a:cubicBezTo>
                      <a:pt x="1150" y="1"/>
                      <a:pt x="868" y="110"/>
                      <a:pt x="654" y="316"/>
                    </a:cubicBezTo>
                    <a:cubicBezTo>
                      <a:pt x="626" y="343"/>
                      <a:pt x="599" y="377"/>
                      <a:pt x="572" y="411"/>
                    </a:cubicBezTo>
                    <a:cubicBezTo>
                      <a:pt x="524" y="458"/>
                      <a:pt x="477" y="513"/>
                      <a:pt x="422" y="554"/>
                    </a:cubicBezTo>
                    <a:cubicBezTo>
                      <a:pt x="307" y="635"/>
                      <a:pt x="171" y="697"/>
                      <a:pt x="28" y="731"/>
                    </a:cubicBezTo>
                    <a:cubicBezTo>
                      <a:pt x="14" y="737"/>
                      <a:pt x="0" y="758"/>
                      <a:pt x="7" y="778"/>
                    </a:cubicBezTo>
                    <a:cubicBezTo>
                      <a:pt x="14" y="792"/>
                      <a:pt x="21" y="799"/>
                      <a:pt x="41" y="799"/>
                    </a:cubicBezTo>
                    <a:cubicBezTo>
                      <a:pt x="41" y="799"/>
                      <a:pt x="41" y="799"/>
                      <a:pt x="41" y="792"/>
                    </a:cubicBezTo>
                    <a:cubicBezTo>
                      <a:pt x="266" y="751"/>
                      <a:pt x="470" y="629"/>
                      <a:pt x="620" y="452"/>
                    </a:cubicBezTo>
                    <a:cubicBezTo>
                      <a:pt x="647" y="424"/>
                      <a:pt x="674" y="390"/>
                      <a:pt x="701" y="363"/>
                    </a:cubicBezTo>
                    <a:cubicBezTo>
                      <a:pt x="903" y="171"/>
                      <a:pt x="1169" y="66"/>
                      <a:pt x="1442" y="66"/>
                    </a:cubicBezTo>
                    <a:cubicBezTo>
                      <a:pt x="1565" y="66"/>
                      <a:pt x="1690" y="87"/>
                      <a:pt x="1810" y="132"/>
                    </a:cubicBezTo>
                    <a:cubicBezTo>
                      <a:pt x="1816" y="135"/>
                      <a:pt x="1821" y="136"/>
                      <a:pt x="1826" y="136"/>
                    </a:cubicBezTo>
                    <a:cubicBezTo>
                      <a:pt x="1856" y="136"/>
                      <a:pt x="1866" y="88"/>
                      <a:pt x="1831" y="71"/>
                    </a:cubicBezTo>
                    <a:cubicBezTo>
                      <a:pt x="1703" y="24"/>
                      <a:pt x="1570" y="1"/>
                      <a:pt x="14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5"/>
              <p:cNvSpPr/>
              <p:nvPr/>
            </p:nvSpPr>
            <p:spPr>
              <a:xfrm>
                <a:off x="7392770" y="1538996"/>
                <a:ext cx="22359" cy="32163"/>
              </a:xfrm>
              <a:custGeom>
                <a:avLst/>
                <a:gdLst/>
                <a:ahLst/>
                <a:cxnLst/>
                <a:rect l="l" t="t" r="r" b="b"/>
                <a:pathLst>
                  <a:path w="504" h="725" extrusionOk="0">
                    <a:moveTo>
                      <a:pt x="471" y="0"/>
                    </a:moveTo>
                    <a:cubicBezTo>
                      <a:pt x="466" y="0"/>
                      <a:pt x="461" y="1"/>
                      <a:pt x="456" y="3"/>
                    </a:cubicBezTo>
                    <a:cubicBezTo>
                      <a:pt x="334" y="44"/>
                      <a:pt x="225" y="125"/>
                      <a:pt x="157" y="241"/>
                    </a:cubicBezTo>
                    <a:cubicBezTo>
                      <a:pt x="116" y="323"/>
                      <a:pt x="82" y="404"/>
                      <a:pt x="55" y="493"/>
                    </a:cubicBezTo>
                    <a:lnTo>
                      <a:pt x="0" y="683"/>
                    </a:lnTo>
                    <a:cubicBezTo>
                      <a:pt x="0" y="697"/>
                      <a:pt x="7" y="717"/>
                      <a:pt x="27" y="724"/>
                    </a:cubicBezTo>
                    <a:lnTo>
                      <a:pt x="34" y="724"/>
                    </a:lnTo>
                    <a:cubicBezTo>
                      <a:pt x="48" y="724"/>
                      <a:pt x="61" y="717"/>
                      <a:pt x="68" y="704"/>
                    </a:cubicBezTo>
                    <a:lnTo>
                      <a:pt x="123" y="513"/>
                    </a:lnTo>
                    <a:cubicBezTo>
                      <a:pt x="143" y="432"/>
                      <a:pt x="177" y="350"/>
                      <a:pt x="218" y="275"/>
                    </a:cubicBezTo>
                    <a:cubicBezTo>
                      <a:pt x="272" y="173"/>
                      <a:pt x="368" y="98"/>
                      <a:pt x="476" y="64"/>
                    </a:cubicBezTo>
                    <a:cubicBezTo>
                      <a:pt x="497" y="57"/>
                      <a:pt x="504" y="37"/>
                      <a:pt x="504" y="23"/>
                    </a:cubicBezTo>
                    <a:cubicBezTo>
                      <a:pt x="499" y="8"/>
                      <a:pt x="486" y="0"/>
                      <a:pt x="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5"/>
              <p:cNvSpPr/>
              <p:nvPr/>
            </p:nvSpPr>
            <p:spPr>
              <a:xfrm>
                <a:off x="7505629" y="1472585"/>
                <a:ext cx="7275" cy="48754"/>
              </a:xfrm>
              <a:custGeom>
                <a:avLst/>
                <a:gdLst/>
                <a:ahLst/>
                <a:cxnLst/>
                <a:rect l="l" t="t" r="r" b="b"/>
                <a:pathLst>
                  <a:path w="164" h="1099" extrusionOk="0">
                    <a:moveTo>
                      <a:pt x="46" y="1"/>
                    </a:moveTo>
                    <a:cubicBezTo>
                      <a:pt x="42" y="1"/>
                      <a:pt x="38" y="1"/>
                      <a:pt x="35" y="3"/>
                    </a:cubicBezTo>
                    <a:cubicBezTo>
                      <a:pt x="14" y="3"/>
                      <a:pt x="1" y="24"/>
                      <a:pt x="8" y="44"/>
                    </a:cubicBezTo>
                    <a:cubicBezTo>
                      <a:pt x="69" y="214"/>
                      <a:pt x="96" y="391"/>
                      <a:pt x="96" y="568"/>
                    </a:cubicBezTo>
                    <a:cubicBezTo>
                      <a:pt x="96" y="731"/>
                      <a:pt x="69" y="894"/>
                      <a:pt x="28" y="1058"/>
                    </a:cubicBezTo>
                    <a:cubicBezTo>
                      <a:pt x="21" y="1078"/>
                      <a:pt x="28" y="1092"/>
                      <a:pt x="48" y="1099"/>
                    </a:cubicBezTo>
                    <a:lnTo>
                      <a:pt x="62" y="1099"/>
                    </a:lnTo>
                    <a:cubicBezTo>
                      <a:pt x="76" y="1099"/>
                      <a:pt x="82" y="1092"/>
                      <a:pt x="89" y="1078"/>
                    </a:cubicBezTo>
                    <a:cubicBezTo>
                      <a:pt x="137" y="915"/>
                      <a:pt x="157" y="738"/>
                      <a:pt x="157" y="568"/>
                    </a:cubicBezTo>
                    <a:cubicBezTo>
                      <a:pt x="164" y="384"/>
                      <a:pt x="130" y="200"/>
                      <a:pt x="76" y="24"/>
                    </a:cubicBezTo>
                    <a:cubicBezTo>
                      <a:pt x="70" y="8"/>
                      <a:pt x="58" y="1"/>
                      <a:pt x="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5"/>
              <p:cNvSpPr/>
              <p:nvPr/>
            </p:nvSpPr>
            <p:spPr>
              <a:xfrm>
                <a:off x="7508645" y="1482300"/>
                <a:ext cx="29013" cy="14285"/>
              </a:xfrm>
              <a:custGeom>
                <a:avLst/>
                <a:gdLst/>
                <a:ahLst/>
                <a:cxnLst/>
                <a:rect l="l" t="t" r="r" b="b"/>
                <a:pathLst>
                  <a:path w="654" h="322" extrusionOk="0">
                    <a:moveTo>
                      <a:pt x="80" y="1"/>
                    </a:moveTo>
                    <a:cubicBezTo>
                      <a:pt x="65" y="1"/>
                      <a:pt x="50" y="1"/>
                      <a:pt x="35" y="2"/>
                    </a:cubicBezTo>
                    <a:cubicBezTo>
                      <a:pt x="14" y="2"/>
                      <a:pt x="1" y="15"/>
                      <a:pt x="1" y="29"/>
                    </a:cubicBezTo>
                    <a:cubicBezTo>
                      <a:pt x="1" y="49"/>
                      <a:pt x="14" y="63"/>
                      <a:pt x="35" y="63"/>
                    </a:cubicBezTo>
                    <a:cubicBezTo>
                      <a:pt x="144" y="63"/>
                      <a:pt x="252" y="77"/>
                      <a:pt x="355" y="118"/>
                    </a:cubicBezTo>
                    <a:cubicBezTo>
                      <a:pt x="457" y="152"/>
                      <a:pt x="538" y="213"/>
                      <a:pt x="593" y="308"/>
                    </a:cubicBezTo>
                    <a:cubicBezTo>
                      <a:pt x="599" y="315"/>
                      <a:pt x="613" y="322"/>
                      <a:pt x="620" y="322"/>
                    </a:cubicBezTo>
                    <a:lnTo>
                      <a:pt x="633" y="322"/>
                    </a:lnTo>
                    <a:cubicBezTo>
                      <a:pt x="654" y="308"/>
                      <a:pt x="654" y="288"/>
                      <a:pt x="647" y="274"/>
                    </a:cubicBezTo>
                    <a:cubicBezTo>
                      <a:pt x="586" y="172"/>
                      <a:pt x="491" y="90"/>
                      <a:pt x="375" y="49"/>
                    </a:cubicBezTo>
                    <a:cubicBezTo>
                      <a:pt x="280" y="20"/>
                      <a:pt x="180" y="1"/>
                      <a:pt x="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5"/>
              <p:cNvSpPr/>
              <p:nvPr/>
            </p:nvSpPr>
            <p:spPr>
              <a:xfrm>
                <a:off x="7553008" y="1539084"/>
                <a:ext cx="25730" cy="11534"/>
              </a:xfrm>
              <a:custGeom>
                <a:avLst/>
                <a:gdLst/>
                <a:ahLst/>
                <a:cxnLst/>
                <a:rect l="l" t="t" r="r" b="b"/>
                <a:pathLst>
                  <a:path w="580" h="260" extrusionOk="0">
                    <a:moveTo>
                      <a:pt x="36" y="0"/>
                    </a:moveTo>
                    <a:cubicBezTo>
                      <a:pt x="24" y="0"/>
                      <a:pt x="12" y="6"/>
                      <a:pt x="8" y="15"/>
                    </a:cubicBezTo>
                    <a:cubicBezTo>
                      <a:pt x="1" y="35"/>
                      <a:pt x="1" y="55"/>
                      <a:pt x="21" y="62"/>
                    </a:cubicBezTo>
                    <a:cubicBezTo>
                      <a:pt x="178" y="157"/>
                      <a:pt x="355" y="225"/>
                      <a:pt x="538" y="259"/>
                    </a:cubicBezTo>
                    <a:lnTo>
                      <a:pt x="545" y="259"/>
                    </a:lnTo>
                    <a:cubicBezTo>
                      <a:pt x="559" y="259"/>
                      <a:pt x="572" y="246"/>
                      <a:pt x="572" y="232"/>
                    </a:cubicBezTo>
                    <a:cubicBezTo>
                      <a:pt x="579" y="212"/>
                      <a:pt x="566" y="198"/>
                      <a:pt x="552" y="191"/>
                    </a:cubicBezTo>
                    <a:cubicBezTo>
                      <a:pt x="375" y="157"/>
                      <a:pt x="205" y="96"/>
                      <a:pt x="55" y="8"/>
                    </a:cubicBezTo>
                    <a:cubicBezTo>
                      <a:pt x="50" y="3"/>
                      <a:pt x="43" y="0"/>
                      <a:pt x="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5"/>
              <p:cNvSpPr/>
              <p:nvPr/>
            </p:nvSpPr>
            <p:spPr>
              <a:xfrm>
                <a:off x="7578072" y="1673902"/>
                <a:ext cx="13930" cy="42411"/>
              </a:xfrm>
              <a:custGeom>
                <a:avLst/>
                <a:gdLst/>
                <a:ahLst/>
                <a:cxnLst/>
                <a:rect l="l" t="t" r="r" b="b"/>
                <a:pathLst>
                  <a:path w="314" h="956" extrusionOk="0">
                    <a:moveTo>
                      <a:pt x="43" y="1"/>
                    </a:moveTo>
                    <a:cubicBezTo>
                      <a:pt x="38" y="1"/>
                      <a:pt x="33" y="1"/>
                      <a:pt x="28" y="3"/>
                    </a:cubicBezTo>
                    <a:cubicBezTo>
                      <a:pt x="14" y="3"/>
                      <a:pt x="1" y="24"/>
                      <a:pt x="7" y="44"/>
                    </a:cubicBezTo>
                    <a:cubicBezTo>
                      <a:pt x="35" y="126"/>
                      <a:pt x="69" y="207"/>
                      <a:pt x="103" y="289"/>
                    </a:cubicBezTo>
                    <a:cubicBezTo>
                      <a:pt x="130" y="350"/>
                      <a:pt x="157" y="418"/>
                      <a:pt x="177" y="479"/>
                    </a:cubicBezTo>
                    <a:cubicBezTo>
                      <a:pt x="232" y="615"/>
                      <a:pt x="245" y="772"/>
                      <a:pt x="211" y="915"/>
                    </a:cubicBezTo>
                    <a:cubicBezTo>
                      <a:pt x="205" y="928"/>
                      <a:pt x="218" y="949"/>
                      <a:pt x="232" y="956"/>
                    </a:cubicBezTo>
                    <a:lnTo>
                      <a:pt x="245" y="956"/>
                    </a:lnTo>
                    <a:cubicBezTo>
                      <a:pt x="259" y="956"/>
                      <a:pt x="273" y="949"/>
                      <a:pt x="273" y="935"/>
                    </a:cubicBezTo>
                    <a:cubicBezTo>
                      <a:pt x="314" y="772"/>
                      <a:pt x="300" y="609"/>
                      <a:pt x="239" y="459"/>
                    </a:cubicBezTo>
                    <a:cubicBezTo>
                      <a:pt x="218" y="391"/>
                      <a:pt x="191" y="330"/>
                      <a:pt x="164" y="268"/>
                    </a:cubicBezTo>
                    <a:cubicBezTo>
                      <a:pt x="130" y="187"/>
                      <a:pt x="96" y="105"/>
                      <a:pt x="75" y="24"/>
                    </a:cubicBezTo>
                    <a:cubicBezTo>
                      <a:pt x="70" y="8"/>
                      <a:pt x="58" y="1"/>
                      <a:pt x="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5"/>
              <p:cNvSpPr/>
              <p:nvPr/>
            </p:nvSpPr>
            <p:spPr>
              <a:xfrm>
                <a:off x="7403462" y="1670974"/>
                <a:ext cx="24932" cy="64059"/>
              </a:xfrm>
              <a:custGeom>
                <a:avLst/>
                <a:gdLst/>
                <a:ahLst/>
                <a:cxnLst/>
                <a:rect l="l" t="t" r="r" b="b"/>
                <a:pathLst>
                  <a:path w="562" h="1444" extrusionOk="0">
                    <a:moveTo>
                      <a:pt x="37" y="1"/>
                    </a:moveTo>
                    <a:cubicBezTo>
                      <a:pt x="19" y="1"/>
                      <a:pt x="0" y="13"/>
                      <a:pt x="4" y="35"/>
                    </a:cubicBezTo>
                    <a:cubicBezTo>
                      <a:pt x="38" y="205"/>
                      <a:pt x="113" y="362"/>
                      <a:pt x="222" y="491"/>
                    </a:cubicBezTo>
                    <a:cubicBezTo>
                      <a:pt x="269" y="559"/>
                      <a:pt x="310" y="634"/>
                      <a:pt x="351" y="702"/>
                    </a:cubicBezTo>
                    <a:cubicBezTo>
                      <a:pt x="460" y="920"/>
                      <a:pt x="494" y="1164"/>
                      <a:pt x="446" y="1403"/>
                    </a:cubicBezTo>
                    <a:cubicBezTo>
                      <a:pt x="440" y="1423"/>
                      <a:pt x="453" y="1437"/>
                      <a:pt x="467" y="1443"/>
                    </a:cubicBezTo>
                    <a:lnTo>
                      <a:pt x="480" y="1443"/>
                    </a:lnTo>
                    <a:cubicBezTo>
                      <a:pt x="494" y="1443"/>
                      <a:pt x="508" y="1430"/>
                      <a:pt x="508" y="1416"/>
                    </a:cubicBezTo>
                    <a:cubicBezTo>
                      <a:pt x="562" y="1164"/>
                      <a:pt x="528" y="899"/>
                      <a:pt x="412" y="675"/>
                    </a:cubicBezTo>
                    <a:cubicBezTo>
                      <a:pt x="371" y="600"/>
                      <a:pt x="324" y="525"/>
                      <a:pt x="276" y="457"/>
                    </a:cubicBezTo>
                    <a:cubicBezTo>
                      <a:pt x="174" y="328"/>
                      <a:pt x="99" y="185"/>
                      <a:pt x="72" y="28"/>
                    </a:cubicBezTo>
                    <a:cubicBezTo>
                      <a:pt x="69" y="10"/>
                      <a:pt x="53" y="1"/>
                      <a:pt x="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5"/>
              <p:cNvSpPr/>
              <p:nvPr/>
            </p:nvSpPr>
            <p:spPr>
              <a:xfrm>
                <a:off x="7371920" y="1682952"/>
                <a:ext cx="7586" cy="24000"/>
              </a:xfrm>
              <a:custGeom>
                <a:avLst/>
                <a:gdLst/>
                <a:ahLst/>
                <a:cxnLst/>
                <a:rect l="l" t="t" r="r" b="b"/>
                <a:pathLst>
                  <a:path w="171" h="541" extrusionOk="0">
                    <a:moveTo>
                      <a:pt x="134" y="1"/>
                    </a:moveTo>
                    <a:cubicBezTo>
                      <a:pt x="120" y="1"/>
                      <a:pt x="108" y="7"/>
                      <a:pt x="103" y="17"/>
                    </a:cubicBezTo>
                    <a:cubicBezTo>
                      <a:pt x="35" y="173"/>
                      <a:pt x="1" y="343"/>
                      <a:pt x="14" y="513"/>
                    </a:cubicBezTo>
                    <a:cubicBezTo>
                      <a:pt x="14" y="527"/>
                      <a:pt x="28" y="541"/>
                      <a:pt x="48" y="541"/>
                    </a:cubicBezTo>
                    <a:cubicBezTo>
                      <a:pt x="69" y="541"/>
                      <a:pt x="82" y="527"/>
                      <a:pt x="82" y="507"/>
                    </a:cubicBezTo>
                    <a:cubicBezTo>
                      <a:pt x="69" y="350"/>
                      <a:pt x="96" y="187"/>
                      <a:pt x="164" y="44"/>
                    </a:cubicBezTo>
                    <a:cubicBezTo>
                      <a:pt x="171" y="30"/>
                      <a:pt x="164" y="10"/>
                      <a:pt x="150" y="3"/>
                    </a:cubicBezTo>
                    <a:cubicBezTo>
                      <a:pt x="145" y="1"/>
                      <a:pt x="139" y="1"/>
                      <a:pt x="1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5"/>
              <p:cNvSpPr/>
              <p:nvPr/>
            </p:nvSpPr>
            <p:spPr>
              <a:xfrm>
                <a:off x="7330264" y="2105283"/>
                <a:ext cx="293724" cy="21250"/>
              </a:xfrm>
              <a:custGeom>
                <a:avLst/>
                <a:gdLst/>
                <a:ahLst/>
                <a:cxnLst/>
                <a:rect l="l" t="t" r="r" b="b"/>
                <a:pathLst>
                  <a:path w="6621" h="479" extrusionOk="0">
                    <a:moveTo>
                      <a:pt x="5568" y="0"/>
                    </a:moveTo>
                    <a:cubicBezTo>
                      <a:pt x="5052" y="0"/>
                      <a:pt x="4605" y="63"/>
                      <a:pt x="3906" y="124"/>
                    </a:cubicBezTo>
                    <a:cubicBezTo>
                      <a:pt x="3225" y="185"/>
                      <a:pt x="2532" y="248"/>
                      <a:pt x="1846" y="248"/>
                    </a:cubicBezTo>
                    <a:cubicBezTo>
                      <a:pt x="1230" y="248"/>
                      <a:pt x="620" y="197"/>
                      <a:pt x="28" y="49"/>
                    </a:cubicBezTo>
                    <a:cubicBezTo>
                      <a:pt x="14" y="131"/>
                      <a:pt x="8" y="212"/>
                      <a:pt x="1" y="287"/>
                    </a:cubicBezTo>
                    <a:cubicBezTo>
                      <a:pt x="576" y="416"/>
                      <a:pt x="1158" y="478"/>
                      <a:pt x="1745" y="478"/>
                    </a:cubicBezTo>
                    <a:cubicBezTo>
                      <a:pt x="1776" y="478"/>
                      <a:pt x="1807" y="478"/>
                      <a:pt x="1838" y="478"/>
                    </a:cubicBezTo>
                    <a:cubicBezTo>
                      <a:pt x="2539" y="478"/>
                      <a:pt x="3239" y="416"/>
                      <a:pt x="3926" y="355"/>
                    </a:cubicBezTo>
                    <a:cubicBezTo>
                      <a:pt x="4614" y="292"/>
                      <a:pt x="5064" y="229"/>
                      <a:pt x="5568" y="229"/>
                    </a:cubicBezTo>
                    <a:cubicBezTo>
                      <a:pt x="5876" y="229"/>
                      <a:pt x="6205" y="252"/>
                      <a:pt x="6621" y="314"/>
                    </a:cubicBezTo>
                    <a:lnTo>
                      <a:pt x="6593" y="76"/>
                    </a:lnTo>
                    <a:cubicBezTo>
                      <a:pt x="6187" y="21"/>
                      <a:pt x="5866" y="0"/>
                      <a:pt x="556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5"/>
              <p:cNvSpPr/>
              <p:nvPr/>
            </p:nvSpPr>
            <p:spPr>
              <a:xfrm>
                <a:off x="7333280" y="2073963"/>
                <a:ext cx="286493" cy="21471"/>
              </a:xfrm>
              <a:custGeom>
                <a:avLst/>
                <a:gdLst/>
                <a:ahLst/>
                <a:cxnLst/>
                <a:rect l="l" t="t" r="r" b="b"/>
                <a:pathLst>
                  <a:path w="6458" h="484" extrusionOk="0">
                    <a:moveTo>
                      <a:pt x="5464" y="0"/>
                    </a:moveTo>
                    <a:cubicBezTo>
                      <a:pt x="4958" y="0"/>
                      <a:pt x="4527" y="63"/>
                      <a:pt x="3838" y="129"/>
                    </a:cubicBezTo>
                    <a:cubicBezTo>
                      <a:pt x="3163" y="187"/>
                      <a:pt x="2475" y="247"/>
                      <a:pt x="1792" y="247"/>
                    </a:cubicBezTo>
                    <a:cubicBezTo>
                      <a:pt x="1195" y="247"/>
                      <a:pt x="603" y="201"/>
                      <a:pt x="28" y="68"/>
                    </a:cubicBezTo>
                    <a:cubicBezTo>
                      <a:pt x="21" y="149"/>
                      <a:pt x="14" y="224"/>
                      <a:pt x="1" y="306"/>
                    </a:cubicBezTo>
                    <a:cubicBezTo>
                      <a:pt x="557" y="422"/>
                      <a:pt x="1119" y="483"/>
                      <a:pt x="1681" y="483"/>
                    </a:cubicBezTo>
                    <a:cubicBezTo>
                      <a:pt x="1710" y="483"/>
                      <a:pt x="1740" y="483"/>
                      <a:pt x="1770" y="483"/>
                    </a:cubicBezTo>
                    <a:cubicBezTo>
                      <a:pt x="2471" y="483"/>
                      <a:pt x="3171" y="422"/>
                      <a:pt x="3858" y="354"/>
                    </a:cubicBezTo>
                    <a:cubicBezTo>
                      <a:pt x="4538" y="293"/>
                      <a:pt x="4971" y="233"/>
                      <a:pt x="5467" y="233"/>
                    </a:cubicBezTo>
                    <a:cubicBezTo>
                      <a:pt x="5755" y="233"/>
                      <a:pt x="6065" y="253"/>
                      <a:pt x="6457" y="306"/>
                    </a:cubicBezTo>
                    <a:lnTo>
                      <a:pt x="6423" y="68"/>
                    </a:lnTo>
                    <a:cubicBezTo>
                      <a:pt x="6044" y="19"/>
                      <a:pt x="5742" y="0"/>
                      <a:pt x="546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5"/>
              <p:cNvSpPr/>
              <p:nvPr/>
            </p:nvSpPr>
            <p:spPr>
              <a:xfrm>
                <a:off x="7515610" y="2030488"/>
                <a:ext cx="17257" cy="106559"/>
              </a:xfrm>
              <a:custGeom>
                <a:avLst/>
                <a:gdLst/>
                <a:ahLst/>
                <a:cxnLst/>
                <a:rect l="l" t="t" r="r" b="b"/>
                <a:pathLst>
                  <a:path w="389" h="2402" extrusionOk="0">
                    <a:moveTo>
                      <a:pt x="41" y="0"/>
                    </a:moveTo>
                    <a:cubicBezTo>
                      <a:pt x="21" y="7"/>
                      <a:pt x="0" y="27"/>
                      <a:pt x="7" y="48"/>
                    </a:cubicBezTo>
                    <a:lnTo>
                      <a:pt x="306" y="2368"/>
                    </a:lnTo>
                    <a:cubicBezTo>
                      <a:pt x="306" y="2388"/>
                      <a:pt x="327" y="2402"/>
                      <a:pt x="347" y="2402"/>
                    </a:cubicBezTo>
                    <a:cubicBezTo>
                      <a:pt x="368" y="2402"/>
                      <a:pt x="388" y="2381"/>
                      <a:pt x="381" y="2361"/>
                    </a:cubicBezTo>
                    <a:lnTo>
                      <a:pt x="82" y="34"/>
                    </a:lnTo>
                    <a:cubicBezTo>
                      <a:pt x="82" y="14"/>
                      <a:pt x="61" y="0"/>
                      <a:pt x="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5"/>
              <p:cNvSpPr/>
              <p:nvPr/>
            </p:nvSpPr>
            <p:spPr>
              <a:xfrm>
                <a:off x="7604956" y="1867500"/>
                <a:ext cx="92673" cy="93915"/>
              </a:xfrm>
              <a:custGeom>
                <a:avLst/>
                <a:gdLst/>
                <a:ahLst/>
                <a:cxnLst/>
                <a:rect l="l" t="t" r="r" b="b"/>
                <a:pathLst>
                  <a:path w="2089" h="2117" extrusionOk="0">
                    <a:moveTo>
                      <a:pt x="1919" y="0"/>
                    </a:moveTo>
                    <a:cubicBezTo>
                      <a:pt x="1374" y="1102"/>
                      <a:pt x="191" y="1844"/>
                      <a:pt x="0" y="1953"/>
                    </a:cubicBezTo>
                    <a:lnTo>
                      <a:pt x="191" y="2116"/>
                    </a:lnTo>
                    <a:cubicBezTo>
                      <a:pt x="510" y="1912"/>
                      <a:pt x="1551" y="1225"/>
                      <a:pt x="2089" y="184"/>
                    </a:cubicBezTo>
                    <a:lnTo>
                      <a:pt x="191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5"/>
              <p:cNvSpPr/>
              <p:nvPr/>
            </p:nvSpPr>
            <p:spPr>
              <a:xfrm>
                <a:off x="7031793" y="2078133"/>
                <a:ext cx="76570" cy="44008"/>
              </a:xfrm>
              <a:custGeom>
                <a:avLst/>
                <a:gdLst/>
                <a:ahLst/>
                <a:cxnLst/>
                <a:rect l="l" t="t" r="r" b="b"/>
                <a:pathLst>
                  <a:path w="1726" h="992" extrusionOk="0">
                    <a:moveTo>
                      <a:pt x="1558" y="1"/>
                    </a:moveTo>
                    <a:cubicBezTo>
                      <a:pt x="1556" y="1"/>
                      <a:pt x="1554" y="1"/>
                      <a:pt x="1551" y="1"/>
                    </a:cubicBezTo>
                    <a:cubicBezTo>
                      <a:pt x="1504" y="8"/>
                      <a:pt x="436" y="151"/>
                      <a:pt x="34" y="811"/>
                    </a:cubicBezTo>
                    <a:cubicBezTo>
                      <a:pt x="0" y="865"/>
                      <a:pt x="14" y="940"/>
                      <a:pt x="68" y="974"/>
                    </a:cubicBezTo>
                    <a:cubicBezTo>
                      <a:pt x="82" y="974"/>
                      <a:pt x="89" y="981"/>
                      <a:pt x="102" y="988"/>
                    </a:cubicBezTo>
                    <a:cubicBezTo>
                      <a:pt x="112" y="990"/>
                      <a:pt x="122" y="992"/>
                      <a:pt x="132" y="992"/>
                    </a:cubicBezTo>
                    <a:cubicBezTo>
                      <a:pt x="171" y="992"/>
                      <a:pt x="210" y="971"/>
                      <a:pt x="231" y="933"/>
                    </a:cubicBezTo>
                    <a:cubicBezTo>
                      <a:pt x="578" y="375"/>
                      <a:pt x="1572" y="239"/>
                      <a:pt x="1579" y="239"/>
                    </a:cubicBezTo>
                    <a:cubicBezTo>
                      <a:pt x="1726" y="212"/>
                      <a:pt x="1702" y="1"/>
                      <a:pt x="1558"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5"/>
              <p:cNvSpPr/>
              <p:nvPr/>
            </p:nvSpPr>
            <p:spPr>
              <a:xfrm>
                <a:off x="7035697" y="2083678"/>
                <a:ext cx="80385" cy="49021"/>
              </a:xfrm>
              <a:custGeom>
                <a:avLst/>
                <a:gdLst/>
                <a:ahLst/>
                <a:cxnLst/>
                <a:rect l="l" t="t" r="r" b="b"/>
                <a:pathLst>
                  <a:path w="1812" h="1105" extrusionOk="0">
                    <a:moveTo>
                      <a:pt x="1642" y="1"/>
                    </a:moveTo>
                    <a:cubicBezTo>
                      <a:pt x="1631" y="1"/>
                      <a:pt x="1619" y="2"/>
                      <a:pt x="1606" y="5"/>
                    </a:cubicBezTo>
                    <a:cubicBezTo>
                      <a:pt x="1565" y="12"/>
                      <a:pt x="429" y="271"/>
                      <a:pt x="35" y="924"/>
                    </a:cubicBezTo>
                    <a:cubicBezTo>
                      <a:pt x="1" y="978"/>
                      <a:pt x="14" y="1046"/>
                      <a:pt x="69" y="1087"/>
                    </a:cubicBezTo>
                    <a:cubicBezTo>
                      <a:pt x="82" y="1087"/>
                      <a:pt x="89" y="1094"/>
                      <a:pt x="103" y="1101"/>
                    </a:cubicBezTo>
                    <a:cubicBezTo>
                      <a:pt x="111" y="1103"/>
                      <a:pt x="120" y="1104"/>
                      <a:pt x="128" y="1104"/>
                    </a:cubicBezTo>
                    <a:cubicBezTo>
                      <a:pt x="169" y="1104"/>
                      <a:pt x="209" y="1080"/>
                      <a:pt x="232" y="1046"/>
                    </a:cubicBezTo>
                    <a:cubicBezTo>
                      <a:pt x="579" y="482"/>
                      <a:pt x="1647" y="237"/>
                      <a:pt x="1661" y="237"/>
                    </a:cubicBezTo>
                    <a:cubicBezTo>
                      <a:pt x="1811" y="212"/>
                      <a:pt x="1777" y="1"/>
                      <a:pt x="164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5"/>
              <p:cNvSpPr/>
              <p:nvPr/>
            </p:nvSpPr>
            <p:spPr>
              <a:xfrm>
                <a:off x="7045678" y="2089002"/>
                <a:ext cx="76481" cy="47024"/>
              </a:xfrm>
              <a:custGeom>
                <a:avLst/>
                <a:gdLst/>
                <a:ahLst/>
                <a:cxnLst/>
                <a:rect l="l" t="t" r="r" b="b"/>
                <a:pathLst>
                  <a:path w="1724" h="1060" extrusionOk="0">
                    <a:moveTo>
                      <a:pt x="1558" y="0"/>
                    </a:moveTo>
                    <a:cubicBezTo>
                      <a:pt x="1553" y="0"/>
                      <a:pt x="1549" y="1"/>
                      <a:pt x="1544" y="1"/>
                    </a:cubicBezTo>
                    <a:cubicBezTo>
                      <a:pt x="1497" y="15"/>
                      <a:pt x="435" y="226"/>
                      <a:pt x="34" y="879"/>
                    </a:cubicBezTo>
                    <a:cubicBezTo>
                      <a:pt x="0" y="933"/>
                      <a:pt x="14" y="1008"/>
                      <a:pt x="75" y="1042"/>
                    </a:cubicBezTo>
                    <a:cubicBezTo>
                      <a:pt x="82" y="1049"/>
                      <a:pt x="89" y="1056"/>
                      <a:pt x="102" y="1056"/>
                    </a:cubicBezTo>
                    <a:cubicBezTo>
                      <a:pt x="113" y="1058"/>
                      <a:pt x="124" y="1060"/>
                      <a:pt x="135" y="1060"/>
                    </a:cubicBezTo>
                    <a:cubicBezTo>
                      <a:pt x="178" y="1060"/>
                      <a:pt x="217" y="1039"/>
                      <a:pt x="238" y="1001"/>
                    </a:cubicBezTo>
                    <a:cubicBezTo>
                      <a:pt x="585" y="443"/>
                      <a:pt x="1578" y="239"/>
                      <a:pt x="1585" y="239"/>
                    </a:cubicBezTo>
                    <a:cubicBezTo>
                      <a:pt x="1724" y="200"/>
                      <a:pt x="1690" y="0"/>
                      <a:pt x="1558"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5"/>
              <p:cNvSpPr/>
              <p:nvPr/>
            </p:nvSpPr>
            <p:spPr>
              <a:xfrm>
                <a:off x="7059564" y="2094769"/>
                <a:ext cx="62507" cy="39749"/>
              </a:xfrm>
              <a:custGeom>
                <a:avLst/>
                <a:gdLst/>
                <a:ahLst/>
                <a:cxnLst/>
                <a:rect l="l" t="t" r="r" b="b"/>
                <a:pathLst>
                  <a:path w="1409" h="896" extrusionOk="0">
                    <a:moveTo>
                      <a:pt x="1245" y="0"/>
                    </a:moveTo>
                    <a:cubicBezTo>
                      <a:pt x="1211" y="0"/>
                      <a:pt x="442" y="55"/>
                      <a:pt x="34" y="715"/>
                    </a:cubicBezTo>
                    <a:cubicBezTo>
                      <a:pt x="0" y="769"/>
                      <a:pt x="20" y="844"/>
                      <a:pt x="75" y="878"/>
                    </a:cubicBezTo>
                    <a:cubicBezTo>
                      <a:pt x="88" y="885"/>
                      <a:pt x="95" y="885"/>
                      <a:pt x="109" y="892"/>
                    </a:cubicBezTo>
                    <a:cubicBezTo>
                      <a:pt x="117" y="894"/>
                      <a:pt x="126" y="895"/>
                      <a:pt x="135" y="895"/>
                    </a:cubicBezTo>
                    <a:cubicBezTo>
                      <a:pt x="175" y="895"/>
                      <a:pt x="216" y="871"/>
                      <a:pt x="238" y="837"/>
                    </a:cubicBezTo>
                    <a:cubicBezTo>
                      <a:pt x="578" y="286"/>
                      <a:pt x="1252" y="238"/>
                      <a:pt x="1259" y="238"/>
                    </a:cubicBezTo>
                    <a:cubicBezTo>
                      <a:pt x="1408" y="218"/>
                      <a:pt x="1395" y="0"/>
                      <a:pt x="1245"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5"/>
              <p:cNvSpPr/>
              <p:nvPr/>
            </p:nvSpPr>
            <p:spPr>
              <a:xfrm>
                <a:off x="7066174" y="2096588"/>
                <a:ext cx="50440" cy="18854"/>
              </a:xfrm>
              <a:custGeom>
                <a:avLst/>
                <a:gdLst/>
                <a:ahLst/>
                <a:cxnLst/>
                <a:rect l="l" t="t" r="r" b="b"/>
                <a:pathLst>
                  <a:path w="1137" h="425" extrusionOk="0">
                    <a:moveTo>
                      <a:pt x="987" y="0"/>
                    </a:moveTo>
                    <a:lnTo>
                      <a:pt x="252" y="231"/>
                    </a:lnTo>
                    <a:cubicBezTo>
                      <a:pt x="252" y="231"/>
                      <a:pt x="1" y="361"/>
                      <a:pt x="450" y="415"/>
                    </a:cubicBezTo>
                    <a:cubicBezTo>
                      <a:pt x="498" y="422"/>
                      <a:pt x="544" y="424"/>
                      <a:pt x="587" y="424"/>
                    </a:cubicBezTo>
                    <a:cubicBezTo>
                      <a:pt x="952" y="424"/>
                      <a:pt x="1137" y="218"/>
                      <a:pt x="1137" y="218"/>
                    </a:cubicBezTo>
                    <a:lnTo>
                      <a:pt x="987"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5"/>
              <p:cNvSpPr/>
              <p:nvPr/>
            </p:nvSpPr>
            <p:spPr>
              <a:xfrm>
                <a:off x="7038802" y="2073342"/>
                <a:ext cx="69960" cy="31054"/>
              </a:xfrm>
              <a:custGeom>
                <a:avLst/>
                <a:gdLst/>
                <a:ahLst/>
                <a:cxnLst/>
                <a:rect l="l" t="t" r="r" b="b"/>
                <a:pathLst>
                  <a:path w="1577" h="700" extrusionOk="0">
                    <a:moveTo>
                      <a:pt x="1237" y="0"/>
                    </a:moveTo>
                    <a:cubicBezTo>
                      <a:pt x="1108" y="82"/>
                      <a:pt x="672" y="82"/>
                      <a:pt x="543" y="123"/>
                    </a:cubicBezTo>
                    <a:cubicBezTo>
                      <a:pt x="386" y="170"/>
                      <a:pt x="12" y="429"/>
                      <a:pt x="5" y="558"/>
                    </a:cubicBezTo>
                    <a:cubicBezTo>
                      <a:pt x="1" y="644"/>
                      <a:pt x="50" y="700"/>
                      <a:pt x="122" y="700"/>
                    </a:cubicBezTo>
                    <a:cubicBezTo>
                      <a:pt x="158" y="700"/>
                      <a:pt x="200" y="685"/>
                      <a:pt x="244" y="653"/>
                    </a:cubicBezTo>
                    <a:cubicBezTo>
                      <a:pt x="336" y="584"/>
                      <a:pt x="488" y="465"/>
                      <a:pt x="611" y="465"/>
                    </a:cubicBezTo>
                    <a:cubicBezTo>
                      <a:pt x="633" y="465"/>
                      <a:pt x="653" y="468"/>
                      <a:pt x="672" y="476"/>
                    </a:cubicBezTo>
                    <a:cubicBezTo>
                      <a:pt x="779" y="512"/>
                      <a:pt x="889" y="529"/>
                      <a:pt x="999" y="529"/>
                    </a:cubicBezTo>
                    <a:cubicBezTo>
                      <a:pt x="1203" y="529"/>
                      <a:pt x="1404" y="469"/>
                      <a:pt x="1577" y="354"/>
                    </a:cubicBezTo>
                    <a:lnTo>
                      <a:pt x="1237" y="0"/>
                    </a:ln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5"/>
              <p:cNvSpPr/>
              <p:nvPr/>
            </p:nvSpPr>
            <p:spPr>
              <a:xfrm>
                <a:off x="7045678" y="2118459"/>
                <a:ext cx="9671" cy="11046"/>
              </a:xfrm>
              <a:custGeom>
                <a:avLst/>
                <a:gdLst/>
                <a:ahLst/>
                <a:cxnLst/>
                <a:rect l="l" t="t" r="r" b="b"/>
                <a:pathLst>
                  <a:path w="218" h="249" extrusionOk="0">
                    <a:moveTo>
                      <a:pt x="186" y="0"/>
                    </a:moveTo>
                    <a:cubicBezTo>
                      <a:pt x="179" y="0"/>
                      <a:pt x="170" y="4"/>
                      <a:pt x="163" y="11"/>
                    </a:cubicBezTo>
                    <a:cubicBezTo>
                      <a:pt x="102" y="65"/>
                      <a:pt x="54" y="133"/>
                      <a:pt x="7" y="201"/>
                    </a:cubicBezTo>
                    <a:cubicBezTo>
                      <a:pt x="0" y="215"/>
                      <a:pt x="0" y="235"/>
                      <a:pt x="20" y="242"/>
                    </a:cubicBezTo>
                    <a:cubicBezTo>
                      <a:pt x="20" y="249"/>
                      <a:pt x="27" y="249"/>
                      <a:pt x="34" y="249"/>
                    </a:cubicBezTo>
                    <a:cubicBezTo>
                      <a:pt x="48" y="249"/>
                      <a:pt x="54" y="242"/>
                      <a:pt x="61" y="235"/>
                    </a:cubicBezTo>
                    <a:cubicBezTo>
                      <a:pt x="102" y="167"/>
                      <a:pt x="150" y="106"/>
                      <a:pt x="204" y="51"/>
                    </a:cubicBezTo>
                    <a:cubicBezTo>
                      <a:pt x="218" y="38"/>
                      <a:pt x="218" y="17"/>
                      <a:pt x="204" y="11"/>
                    </a:cubicBezTo>
                    <a:cubicBezTo>
                      <a:pt x="201" y="4"/>
                      <a:pt x="194" y="0"/>
                      <a:pt x="1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5"/>
              <p:cNvSpPr/>
              <p:nvPr/>
            </p:nvSpPr>
            <p:spPr>
              <a:xfrm>
                <a:off x="7059564" y="2113889"/>
                <a:ext cx="13264" cy="13797"/>
              </a:xfrm>
              <a:custGeom>
                <a:avLst/>
                <a:gdLst/>
                <a:ahLst/>
                <a:cxnLst/>
                <a:rect l="l" t="t" r="r" b="b"/>
                <a:pathLst>
                  <a:path w="299" h="311" extrusionOk="0">
                    <a:moveTo>
                      <a:pt x="252" y="1"/>
                    </a:moveTo>
                    <a:cubicBezTo>
                      <a:pt x="245" y="1"/>
                      <a:pt x="237" y="4"/>
                      <a:pt x="231" y="11"/>
                    </a:cubicBezTo>
                    <a:cubicBezTo>
                      <a:pt x="143" y="86"/>
                      <a:pt x="68" y="175"/>
                      <a:pt x="7" y="270"/>
                    </a:cubicBezTo>
                    <a:cubicBezTo>
                      <a:pt x="0" y="284"/>
                      <a:pt x="0" y="304"/>
                      <a:pt x="20" y="311"/>
                    </a:cubicBezTo>
                    <a:lnTo>
                      <a:pt x="34" y="311"/>
                    </a:lnTo>
                    <a:cubicBezTo>
                      <a:pt x="41" y="311"/>
                      <a:pt x="54" y="311"/>
                      <a:pt x="61" y="304"/>
                    </a:cubicBezTo>
                    <a:cubicBezTo>
                      <a:pt x="116" y="209"/>
                      <a:pt x="191" y="127"/>
                      <a:pt x="272" y="59"/>
                    </a:cubicBezTo>
                    <a:cubicBezTo>
                      <a:pt x="299" y="38"/>
                      <a:pt x="276" y="1"/>
                      <a:pt x="2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5"/>
              <p:cNvSpPr/>
              <p:nvPr/>
            </p:nvSpPr>
            <p:spPr>
              <a:xfrm>
                <a:off x="7042661" y="2093128"/>
                <a:ext cx="41656" cy="11623"/>
              </a:xfrm>
              <a:custGeom>
                <a:avLst/>
                <a:gdLst/>
                <a:ahLst/>
                <a:cxnLst/>
                <a:rect l="l" t="t" r="r" b="b"/>
                <a:pathLst>
                  <a:path w="939" h="262" extrusionOk="0">
                    <a:moveTo>
                      <a:pt x="905" y="1"/>
                    </a:moveTo>
                    <a:cubicBezTo>
                      <a:pt x="901" y="1"/>
                      <a:pt x="896" y="2"/>
                      <a:pt x="891" y="3"/>
                    </a:cubicBezTo>
                    <a:cubicBezTo>
                      <a:pt x="812" y="30"/>
                      <a:pt x="730" y="44"/>
                      <a:pt x="647" y="44"/>
                    </a:cubicBezTo>
                    <a:cubicBezTo>
                      <a:pt x="582" y="44"/>
                      <a:pt x="515" y="35"/>
                      <a:pt x="449" y="17"/>
                    </a:cubicBezTo>
                    <a:lnTo>
                      <a:pt x="435" y="10"/>
                    </a:lnTo>
                    <a:lnTo>
                      <a:pt x="422" y="17"/>
                    </a:lnTo>
                    <a:cubicBezTo>
                      <a:pt x="299" y="98"/>
                      <a:pt x="170" y="160"/>
                      <a:pt x="27" y="194"/>
                    </a:cubicBezTo>
                    <a:cubicBezTo>
                      <a:pt x="14" y="201"/>
                      <a:pt x="0" y="221"/>
                      <a:pt x="7" y="235"/>
                    </a:cubicBezTo>
                    <a:cubicBezTo>
                      <a:pt x="7" y="248"/>
                      <a:pt x="20" y="255"/>
                      <a:pt x="34" y="262"/>
                    </a:cubicBezTo>
                    <a:lnTo>
                      <a:pt x="41" y="255"/>
                    </a:lnTo>
                    <a:cubicBezTo>
                      <a:pt x="184" y="221"/>
                      <a:pt x="320" y="160"/>
                      <a:pt x="449" y="78"/>
                    </a:cubicBezTo>
                    <a:cubicBezTo>
                      <a:pt x="513" y="96"/>
                      <a:pt x="580" y="104"/>
                      <a:pt x="647" y="104"/>
                    </a:cubicBezTo>
                    <a:cubicBezTo>
                      <a:pt x="736" y="104"/>
                      <a:pt x="826" y="89"/>
                      <a:pt x="912" y="58"/>
                    </a:cubicBezTo>
                    <a:cubicBezTo>
                      <a:pt x="932" y="58"/>
                      <a:pt x="939" y="37"/>
                      <a:pt x="932" y="24"/>
                    </a:cubicBezTo>
                    <a:cubicBezTo>
                      <a:pt x="927" y="8"/>
                      <a:pt x="918" y="1"/>
                      <a:pt x="9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5"/>
              <p:cNvSpPr/>
              <p:nvPr/>
            </p:nvSpPr>
            <p:spPr>
              <a:xfrm>
                <a:off x="7039024" y="2107678"/>
                <a:ext cx="13974" cy="13974"/>
              </a:xfrm>
              <a:custGeom>
                <a:avLst/>
                <a:gdLst/>
                <a:ahLst/>
                <a:cxnLst/>
                <a:rect l="l" t="t" r="r" b="b"/>
                <a:pathLst>
                  <a:path w="315" h="315" extrusionOk="0">
                    <a:moveTo>
                      <a:pt x="273" y="0"/>
                    </a:moveTo>
                    <a:cubicBezTo>
                      <a:pt x="266" y="0"/>
                      <a:pt x="259" y="3"/>
                      <a:pt x="252" y="9"/>
                    </a:cubicBezTo>
                    <a:cubicBezTo>
                      <a:pt x="164" y="83"/>
                      <a:pt x="82" y="172"/>
                      <a:pt x="7" y="267"/>
                    </a:cubicBezTo>
                    <a:cubicBezTo>
                      <a:pt x="0" y="281"/>
                      <a:pt x="0" y="301"/>
                      <a:pt x="21" y="315"/>
                    </a:cubicBezTo>
                    <a:lnTo>
                      <a:pt x="34" y="315"/>
                    </a:lnTo>
                    <a:cubicBezTo>
                      <a:pt x="48" y="315"/>
                      <a:pt x="55" y="308"/>
                      <a:pt x="62" y="301"/>
                    </a:cubicBezTo>
                    <a:cubicBezTo>
                      <a:pt x="130" y="213"/>
                      <a:pt x="204" y="124"/>
                      <a:pt x="293" y="56"/>
                    </a:cubicBezTo>
                    <a:cubicBezTo>
                      <a:pt x="314" y="35"/>
                      <a:pt x="298" y="0"/>
                      <a:pt x="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5"/>
              <p:cNvSpPr/>
              <p:nvPr/>
            </p:nvSpPr>
            <p:spPr>
              <a:xfrm>
                <a:off x="7803079" y="2109675"/>
                <a:ext cx="38551" cy="77146"/>
              </a:xfrm>
              <a:custGeom>
                <a:avLst/>
                <a:gdLst/>
                <a:ahLst/>
                <a:cxnLst/>
                <a:rect l="l" t="t" r="r" b="b"/>
                <a:pathLst>
                  <a:path w="869" h="1739" extrusionOk="0">
                    <a:moveTo>
                      <a:pt x="122" y="1"/>
                    </a:moveTo>
                    <a:cubicBezTo>
                      <a:pt x="61" y="1"/>
                      <a:pt x="1" y="44"/>
                      <a:pt x="4" y="127"/>
                    </a:cubicBezTo>
                    <a:cubicBezTo>
                      <a:pt x="4" y="175"/>
                      <a:pt x="52" y="1249"/>
                      <a:pt x="664" y="1712"/>
                    </a:cubicBezTo>
                    <a:cubicBezTo>
                      <a:pt x="687" y="1730"/>
                      <a:pt x="714" y="1738"/>
                      <a:pt x="741" y="1738"/>
                    </a:cubicBezTo>
                    <a:cubicBezTo>
                      <a:pt x="776" y="1738"/>
                      <a:pt x="811" y="1723"/>
                      <a:pt x="834" y="1692"/>
                    </a:cubicBezTo>
                    <a:cubicBezTo>
                      <a:pt x="841" y="1678"/>
                      <a:pt x="848" y="1671"/>
                      <a:pt x="854" y="1658"/>
                    </a:cubicBezTo>
                    <a:cubicBezTo>
                      <a:pt x="868" y="1610"/>
                      <a:pt x="854" y="1556"/>
                      <a:pt x="807" y="1522"/>
                    </a:cubicBezTo>
                    <a:cubicBezTo>
                      <a:pt x="283" y="1127"/>
                      <a:pt x="242" y="127"/>
                      <a:pt x="242" y="120"/>
                    </a:cubicBezTo>
                    <a:cubicBezTo>
                      <a:pt x="239" y="40"/>
                      <a:pt x="180" y="1"/>
                      <a:pt x="12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5"/>
              <p:cNvSpPr/>
              <p:nvPr/>
            </p:nvSpPr>
            <p:spPr>
              <a:xfrm>
                <a:off x="7808802" y="2103375"/>
                <a:ext cx="43653" cy="80429"/>
              </a:xfrm>
              <a:custGeom>
                <a:avLst/>
                <a:gdLst/>
                <a:ahLst/>
                <a:cxnLst/>
                <a:rect l="l" t="t" r="r" b="b"/>
                <a:pathLst>
                  <a:path w="984" h="1813" extrusionOk="0">
                    <a:moveTo>
                      <a:pt x="130" y="1"/>
                    </a:moveTo>
                    <a:cubicBezTo>
                      <a:pt x="65" y="1"/>
                      <a:pt x="0" y="48"/>
                      <a:pt x="11" y="133"/>
                    </a:cubicBezTo>
                    <a:cubicBezTo>
                      <a:pt x="11" y="180"/>
                      <a:pt x="168" y="1330"/>
                      <a:pt x="780" y="1786"/>
                    </a:cubicBezTo>
                    <a:cubicBezTo>
                      <a:pt x="803" y="1804"/>
                      <a:pt x="830" y="1812"/>
                      <a:pt x="857" y="1812"/>
                    </a:cubicBezTo>
                    <a:cubicBezTo>
                      <a:pt x="892" y="1812"/>
                      <a:pt x="927" y="1797"/>
                      <a:pt x="950" y="1766"/>
                    </a:cubicBezTo>
                    <a:cubicBezTo>
                      <a:pt x="957" y="1752"/>
                      <a:pt x="957" y="1745"/>
                      <a:pt x="964" y="1738"/>
                    </a:cubicBezTo>
                    <a:cubicBezTo>
                      <a:pt x="984" y="1684"/>
                      <a:pt x="970" y="1630"/>
                      <a:pt x="923" y="1596"/>
                    </a:cubicBezTo>
                    <a:cubicBezTo>
                      <a:pt x="392" y="1201"/>
                      <a:pt x="249" y="112"/>
                      <a:pt x="249" y="106"/>
                    </a:cubicBezTo>
                    <a:cubicBezTo>
                      <a:pt x="240" y="34"/>
                      <a:pt x="185" y="1"/>
                      <a:pt x="130"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5"/>
              <p:cNvSpPr/>
              <p:nvPr/>
            </p:nvSpPr>
            <p:spPr>
              <a:xfrm>
                <a:off x="7814658" y="2096588"/>
                <a:ext cx="42366" cy="77546"/>
              </a:xfrm>
              <a:custGeom>
                <a:avLst/>
                <a:gdLst/>
                <a:ahLst/>
                <a:cxnLst/>
                <a:rect l="l" t="t" r="r" b="b"/>
                <a:pathLst>
                  <a:path w="955" h="1748" extrusionOk="0">
                    <a:moveTo>
                      <a:pt x="136" y="1"/>
                    </a:moveTo>
                    <a:cubicBezTo>
                      <a:pt x="69" y="1"/>
                      <a:pt x="0" y="51"/>
                      <a:pt x="15" y="143"/>
                    </a:cubicBezTo>
                    <a:cubicBezTo>
                      <a:pt x="15" y="184"/>
                      <a:pt x="138" y="1266"/>
                      <a:pt x="750" y="1721"/>
                    </a:cubicBezTo>
                    <a:cubicBezTo>
                      <a:pt x="773" y="1739"/>
                      <a:pt x="800" y="1748"/>
                      <a:pt x="827" y="1748"/>
                    </a:cubicBezTo>
                    <a:cubicBezTo>
                      <a:pt x="862" y="1748"/>
                      <a:pt x="897" y="1732"/>
                      <a:pt x="920" y="1701"/>
                    </a:cubicBezTo>
                    <a:cubicBezTo>
                      <a:pt x="927" y="1687"/>
                      <a:pt x="934" y="1681"/>
                      <a:pt x="934" y="1674"/>
                    </a:cubicBezTo>
                    <a:cubicBezTo>
                      <a:pt x="954" y="1619"/>
                      <a:pt x="934" y="1565"/>
                      <a:pt x="893" y="1531"/>
                    </a:cubicBezTo>
                    <a:cubicBezTo>
                      <a:pt x="362" y="1136"/>
                      <a:pt x="253" y="123"/>
                      <a:pt x="253" y="116"/>
                    </a:cubicBezTo>
                    <a:cubicBezTo>
                      <a:pt x="250" y="37"/>
                      <a:pt x="194" y="1"/>
                      <a:pt x="136"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5"/>
              <p:cNvSpPr/>
              <p:nvPr/>
            </p:nvSpPr>
            <p:spPr>
              <a:xfrm>
                <a:off x="7819848" y="2097741"/>
                <a:ext cx="36865" cy="62418"/>
              </a:xfrm>
              <a:custGeom>
                <a:avLst/>
                <a:gdLst/>
                <a:ahLst/>
                <a:cxnLst/>
                <a:rect l="l" t="t" r="r" b="b"/>
                <a:pathLst>
                  <a:path w="831" h="1407" extrusionOk="0">
                    <a:moveTo>
                      <a:pt x="139" y="0"/>
                    </a:moveTo>
                    <a:cubicBezTo>
                      <a:pt x="81" y="0"/>
                      <a:pt x="24" y="38"/>
                      <a:pt x="21" y="117"/>
                    </a:cubicBezTo>
                    <a:cubicBezTo>
                      <a:pt x="21" y="151"/>
                      <a:pt x="0" y="920"/>
                      <a:pt x="626" y="1382"/>
                    </a:cubicBezTo>
                    <a:cubicBezTo>
                      <a:pt x="645" y="1399"/>
                      <a:pt x="669" y="1406"/>
                      <a:pt x="694" y="1406"/>
                    </a:cubicBezTo>
                    <a:cubicBezTo>
                      <a:pt x="732" y="1406"/>
                      <a:pt x="772" y="1388"/>
                      <a:pt x="796" y="1355"/>
                    </a:cubicBezTo>
                    <a:cubicBezTo>
                      <a:pt x="796" y="1348"/>
                      <a:pt x="803" y="1342"/>
                      <a:pt x="810" y="1328"/>
                    </a:cubicBezTo>
                    <a:cubicBezTo>
                      <a:pt x="830" y="1280"/>
                      <a:pt x="810" y="1226"/>
                      <a:pt x="769" y="1192"/>
                    </a:cubicBezTo>
                    <a:cubicBezTo>
                      <a:pt x="245" y="804"/>
                      <a:pt x="259" y="131"/>
                      <a:pt x="259" y="124"/>
                    </a:cubicBezTo>
                    <a:cubicBezTo>
                      <a:pt x="262" y="43"/>
                      <a:pt x="201" y="0"/>
                      <a:pt x="139" y="0"/>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5"/>
              <p:cNvSpPr/>
              <p:nvPr/>
            </p:nvSpPr>
            <p:spPr>
              <a:xfrm>
                <a:off x="7822554" y="2101690"/>
                <a:ext cx="17568" cy="43342"/>
              </a:xfrm>
              <a:custGeom>
                <a:avLst/>
                <a:gdLst/>
                <a:ahLst/>
                <a:cxnLst/>
                <a:rect l="l" t="t" r="r" b="b"/>
                <a:pathLst>
                  <a:path w="396" h="977" extrusionOk="0">
                    <a:moveTo>
                      <a:pt x="232" y="1"/>
                    </a:moveTo>
                    <a:lnTo>
                      <a:pt x="0" y="130"/>
                    </a:lnTo>
                    <a:lnTo>
                      <a:pt x="164" y="885"/>
                    </a:lnTo>
                    <a:cubicBezTo>
                      <a:pt x="164" y="885"/>
                      <a:pt x="185" y="976"/>
                      <a:pt x="223" y="976"/>
                    </a:cubicBezTo>
                    <a:cubicBezTo>
                      <a:pt x="251" y="976"/>
                      <a:pt x="289" y="922"/>
                      <a:pt x="334" y="729"/>
                    </a:cubicBezTo>
                    <a:cubicBezTo>
                      <a:pt x="395" y="484"/>
                      <a:pt x="361" y="218"/>
                      <a:pt x="23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5"/>
              <p:cNvSpPr/>
              <p:nvPr/>
            </p:nvSpPr>
            <p:spPr>
              <a:xfrm>
                <a:off x="7797800" y="2108033"/>
                <a:ext cx="28215" cy="70403"/>
              </a:xfrm>
              <a:custGeom>
                <a:avLst/>
                <a:gdLst/>
                <a:ahLst/>
                <a:cxnLst/>
                <a:rect l="l" t="t" r="r" b="b"/>
                <a:pathLst>
                  <a:path w="636" h="1587" extrusionOk="0">
                    <a:moveTo>
                      <a:pt x="382" y="1"/>
                    </a:moveTo>
                    <a:lnTo>
                      <a:pt x="1" y="307"/>
                    </a:lnTo>
                    <a:cubicBezTo>
                      <a:pt x="75" y="443"/>
                      <a:pt x="35" y="878"/>
                      <a:pt x="62" y="1014"/>
                    </a:cubicBezTo>
                    <a:cubicBezTo>
                      <a:pt x="89" y="1171"/>
                      <a:pt x="314" y="1572"/>
                      <a:pt x="443" y="1586"/>
                    </a:cubicBezTo>
                    <a:cubicBezTo>
                      <a:pt x="450" y="1587"/>
                      <a:pt x="457" y="1587"/>
                      <a:pt x="464" y="1587"/>
                    </a:cubicBezTo>
                    <a:cubicBezTo>
                      <a:pt x="579" y="1587"/>
                      <a:pt x="635" y="1483"/>
                      <a:pt x="558" y="1355"/>
                    </a:cubicBezTo>
                    <a:cubicBezTo>
                      <a:pt x="490" y="1239"/>
                      <a:pt x="361" y="1035"/>
                      <a:pt x="422" y="912"/>
                    </a:cubicBezTo>
                    <a:cubicBezTo>
                      <a:pt x="552" y="620"/>
                      <a:pt x="538" y="280"/>
                      <a:pt x="382" y="1"/>
                    </a:cubicBezTo>
                    <a:close/>
                  </a:path>
                </a:pathLst>
              </a:custGeom>
              <a:solidFill>
                <a:srgbClr val="EBB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5"/>
              <p:cNvSpPr/>
              <p:nvPr/>
            </p:nvSpPr>
            <p:spPr>
              <a:xfrm>
                <a:off x="7811064" y="2158607"/>
                <a:ext cx="13043" cy="17390"/>
              </a:xfrm>
              <a:custGeom>
                <a:avLst/>
                <a:gdLst/>
                <a:ahLst/>
                <a:cxnLst/>
                <a:rect l="l" t="t" r="r" b="b"/>
                <a:pathLst>
                  <a:path w="294" h="392" extrusionOk="0">
                    <a:moveTo>
                      <a:pt x="33" y="1"/>
                    </a:moveTo>
                    <a:cubicBezTo>
                      <a:pt x="29" y="1"/>
                      <a:pt x="25" y="2"/>
                      <a:pt x="21" y="4"/>
                    </a:cubicBezTo>
                    <a:cubicBezTo>
                      <a:pt x="1" y="10"/>
                      <a:pt x="1" y="31"/>
                      <a:pt x="8" y="44"/>
                    </a:cubicBezTo>
                    <a:cubicBezTo>
                      <a:pt x="76" y="167"/>
                      <a:pt x="151" y="276"/>
                      <a:pt x="239" y="385"/>
                    </a:cubicBezTo>
                    <a:cubicBezTo>
                      <a:pt x="239" y="391"/>
                      <a:pt x="253" y="391"/>
                      <a:pt x="259" y="391"/>
                    </a:cubicBezTo>
                    <a:cubicBezTo>
                      <a:pt x="266" y="391"/>
                      <a:pt x="280" y="391"/>
                      <a:pt x="280" y="385"/>
                    </a:cubicBezTo>
                    <a:cubicBezTo>
                      <a:pt x="293" y="371"/>
                      <a:pt x="293" y="351"/>
                      <a:pt x="280" y="344"/>
                    </a:cubicBezTo>
                    <a:cubicBezTo>
                      <a:pt x="198" y="242"/>
                      <a:pt x="123" y="133"/>
                      <a:pt x="62" y="17"/>
                    </a:cubicBezTo>
                    <a:cubicBezTo>
                      <a:pt x="57" y="7"/>
                      <a:pt x="45" y="1"/>
                      <a:pt x="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5"/>
              <p:cNvSpPr/>
              <p:nvPr/>
            </p:nvSpPr>
            <p:spPr>
              <a:xfrm>
                <a:off x="7830096" y="2166858"/>
                <a:ext cx="11800" cy="13664"/>
              </a:xfrm>
              <a:custGeom>
                <a:avLst/>
                <a:gdLst/>
                <a:ahLst/>
                <a:cxnLst/>
                <a:rect l="l" t="t" r="r" b="b"/>
                <a:pathLst>
                  <a:path w="266" h="308" extrusionOk="0">
                    <a:moveTo>
                      <a:pt x="32" y="1"/>
                    </a:moveTo>
                    <a:cubicBezTo>
                      <a:pt x="26" y="1"/>
                      <a:pt x="19" y="3"/>
                      <a:pt x="14" y="8"/>
                    </a:cubicBezTo>
                    <a:cubicBezTo>
                      <a:pt x="1" y="22"/>
                      <a:pt x="1" y="35"/>
                      <a:pt x="7" y="49"/>
                    </a:cubicBezTo>
                    <a:cubicBezTo>
                      <a:pt x="7" y="49"/>
                      <a:pt x="109" y="178"/>
                      <a:pt x="205" y="294"/>
                    </a:cubicBezTo>
                    <a:cubicBezTo>
                      <a:pt x="211" y="301"/>
                      <a:pt x="218" y="307"/>
                      <a:pt x="232" y="307"/>
                    </a:cubicBezTo>
                    <a:cubicBezTo>
                      <a:pt x="239" y="307"/>
                      <a:pt x="245" y="307"/>
                      <a:pt x="252" y="301"/>
                    </a:cubicBezTo>
                    <a:cubicBezTo>
                      <a:pt x="266" y="287"/>
                      <a:pt x="266" y="267"/>
                      <a:pt x="252" y="253"/>
                    </a:cubicBezTo>
                    <a:cubicBezTo>
                      <a:pt x="157" y="137"/>
                      <a:pt x="55" y="15"/>
                      <a:pt x="55" y="15"/>
                    </a:cubicBezTo>
                    <a:cubicBezTo>
                      <a:pt x="51" y="7"/>
                      <a:pt x="41" y="1"/>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5"/>
              <p:cNvSpPr/>
              <p:nvPr/>
            </p:nvSpPr>
            <p:spPr>
              <a:xfrm>
                <a:off x="7832846" y="2154791"/>
                <a:ext cx="16325" cy="19076"/>
              </a:xfrm>
              <a:custGeom>
                <a:avLst/>
                <a:gdLst/>
                <a:ahLst/>
                <a:cxnLst/>
                <a:rect l="l" t="t" r="r" b="b"/>
                <a:pathLst>
                  <a:path w="368" h="430" extrusionOk="0">
                    <a:moveTo>
                      <a:pt x="44" y="1"/>
                    </a:moveTo>
                    <a:cubicBezTo>
                      <a:pt x="23" y="1"/>
                      <a:pt x="1" y="25"/>
                      <a:pt x="20" y="49"/>
                    </a:cubicBezTo>
                    <a:cubicBezTo>
                      <a:pt x="109" y="178"/>
                      <a:pt x="204" y="301"/>
                      <a:pt x="306" y="423"/>
                    </a:cubicBezTo>
                    <a:cubicBezTo>
                      <a:pt x="313" y="423"/>
                      <a:pt x="320" y="430"/>
                      <a:pt x="333" y="430"/>
                    </a:cubicBezTo>
                    <a:cubicBezTo>
                      <a:pt x="340" y="430"/>
                      <a:pt x="347" y="423"/>
                      <a:pt x="354" y="423"/>
                    </a:cubicBezTo>
                    <a:cubicBezTo>
                      <a:pt x="367" y="409"/>
                      <a:pt x="367" y="389"/>
                      <a:pt x="354" y="375"/>
                    </a:cubicBezTo>
                    <a:cubicBezTo>
                      <a:pt x="252" y="260"/>
                      <a:pt x="156" y="144"/>
                      <a:pt x="68" y="15"/>
                    </a:cubicBezTo>
                    <a:cubicBezTo>
                      <a:pt x="62" y="5"/>
                      <a:pt x="53" y="1"/>
                      <a:pt x="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5"/>
              <p:cNvSpPr/>
              <p:nvPr/>
            </p:nvSpPr>
            <p:spPr>
              <a:xfrm>
                <a:off x="7836440" y="2146451"/>
                <a:ext cx="12732" cy="13974"/>
              </a:xfrm>
              <a:custGeom>
                <a:avLst/>
                <a:gdLst/>
                <a:ahLst/>
                <a:cxnLst/>
                <a:rect l="l" t="t" r="r" b="b"/>
                <a:pathLst>
                  <a:path w="287" h="315" extrusionOk="0">
                    <a:moveTo>
                      <a:pt x="33" y="1"/>
                    </a:moveTo>
                    <a:cubicBezTo>
                      <a:pt x="26" y="1"/>
                      <a:pt x="20" y="3"/>
                      <a:pt x="14" y="5"/>
                    </a:cubicBezTo>
                    <a:cubicBezTo>
                      <a:pt x="0" y="19"/>
                      <a:pt x="0" y="33"/>
                      <a:pt x="7" y="53"/>
                    </a:cubicBezTo>
                    <a:cubicBezTo>
                      <a:pt x="75" y="142"/>
                      <a:pt x="150" y="223"/>
                      <a:pt x="232" y="305"/>
                    </a:cubicBezTo>
                    <a:cubicBezTo>
                      <a:pt x="239" y="312"/>
                      <a:pt x="245" y="312"/>
                      <a:pt x="252" y="312"/>
                    </a:cubicBezTo>
                    <a:cubicBezTo>
                      <a:pt x="254" y="314"/>
                      <a:pt x="257" y="315"/>
                      <a:pt x="259" y="315"/>
                    </a:cubicBezTo>
                    <a:cubicBezTo>
                      <a:pt x="263" y="315"/>
                      <a:pt x="268" y="312"/>
                      <a:pt x="273" y="312"/>
                    </a:cubicBezTo>
                    <a:cubicBezTo>
                      <a:pt x="286" y="298"/>
                      <a:pt x="286" y="278"/>
                      <a:pt x="273" y="264"/>
                    </a:cubicBezTo>
                    <a:cubicBezTo>
                      <a:pt x="198" y="182"/>
                      <a:pt x="123" y="101"/>
                      <a:pt x="55" y="12"/>
                    </a:cubicBezTo>
                    <a:cubicBezTo>
                      <a:pt x="51" y="4"/>
                      <a:pt x="42" y="1"/>
                      <a:pt x="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07" name="Google Shape;70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26"/>
          <p:cNvSpPr txBox="1">
            <a:spLocks noGrp="1"/>
          </p:cNvSpPr>
          <p:nvPr>
            <p:ph type="title"/>
          </p:nvPr>
        </p:nvSpPr>
        <p:spPr>
          <a:xfrm>
            <a:off x="688287" y="223616"/>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dirty="0">
                <a:solidFill>
                  <a:srgbClr val="6D1E1E"/>
                </a:solidFill>
              </a:rPr>
              <a:t>Related Works</a:t>
            </a:r>
            <a:endParaRPr dirty="0">
              <a:solidFill>
                <a:srgbClr val="6D1E1E"/>
              </a:solidFill>
            </a:endParaRPr>
          </a:p>
        </p:txBody>
      </p:sp>
      <p:sp>
        <p:nvSpPr>
          <p:cNvPr id="713" name="Google Shape;713;p26"/>
          <p:cNvSpPr txBox="1"/>
          <p:nvPr/>
        </p:nvSpPr>
        <p:spPr>
          <a:xfrm>
            <a:off x="623673" y="933337"/>
            <a:ext cx="2171350" cy="51930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chemeClr val="lt1"/>
              </a:buClr>
              <a:buSzPts val="1800"/>
              <a:buFont typeface="Catamaran Light"/>
              <a:buNone/>
            </a:pPr>
            <a:r>
              <a:rPr lang="en-US" sz="900" b="0" i="0" u="none" strike="noStrike" cap="none">
                <a:solidFill>
                  <a:srgbClr val="1C4587"/>
                </a:solidFill>
                <a:latin typeface="Lato"/>
                <a:ea typeface="Lato"/>
                <a:cs typeface="Lato"/>
                <a:sym typeface="Lato"/>
              </a:rPr>
              <a:t>Indian traffic sign detection and recognition using deep learning by R. K. Megalingam, K. Thanigundala, S. R. Musani, H. Nidamanuru, and L. Gadde.</a:t>
            </a:r>
            <a:endParaRPr sz="900" b="0" i="0" u="none" strike="noStrike" cap="none">
              <a:solidFill>
                <a:srgbClr val="1C4587"/>
              </a:solidFill>
              <a:latin typeface="Lato"/>
              <a:ea typeface="Lato"/>
              <a:cs typeface="Lato"/>
              <a:sym typeface="Lato"/>
            </a:endParaRPr>
          </a:p>
        </p:txBody>
      </p:sp>
      <p:sp>
        <p:nvSpPr>
          <p:cNvPr id="714" name="Google Shape;714;p26"/>
          <p:cNvSpPr txBox="1"/>
          <p:nvPr/>
        </p:nvSpPr>
        <p:spPr>
          <a:xfrm>
            <a:off x="3538784" y="960354"/>
            <a:ext cx="2171350" cy="51930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chemeClr val="lt1"/>
              </a:buClr>
              <a:buSzPts val="1800"/>
              <a:buFont typeface="Catamaran Light"/>
              <a:buNone/>
            </a:pPr>
            <a:r>
              <a:rPr lang="en-US" sz="900" b="0" i="0" u="none" strike="noStrike" cap="none" dirty="0">
                <a:solidFill>
                  <a:srgbClr val="1C4587"/>
                </a:solidFill>
                <a:latin typeface="Lato"/>
                <a:ea typeface="Lato"/>
                <a:cs typeface="Lato"/>
                <a:sym typeface="Lato"/>
              </a:rPr>
              <a:t>Traffic-Sign Recognition For An Intelligent Vehicle/Driver Assistant System Using HOG by K. Pl, </a:t>
            </a:r>
            <a:r>
              <a:rPr lang="en-US" sz="900" b="0" i="0" u="none" strike="noStrike" cap="none" dirty="0" err="1">
                <a:solidFill>
                  <a:srgbClr val="1C4587"/>
                </a:solidFill>
                <a:latin typeface="Lato"/>
                <a:ea typeface="Lato"/>
                <a:cs typeface="Lato"/>
                <a:sym typeface="Lato"/>
              </a:rPr>
              <a:t>M.Roomi</a:t>
            </a:r>
            <a:r>
              <a:rPr lang="en-US" sz="900" b="0" i="0" u="none" strike="noStrike" cap="none" dirty="0">
                <a:solidFill>
                  <a:srgbClr val="1C4587"/>
                </a:solidFill>
                <a:latin typeface="Lato"/>
                <a:ea typeface="Lato"/>
                <a:cs typeface="Lato"/>
                <a:sym typeface="Lato"/>
              </a:rPr>
              <a:t>.</a:t>
            </a:r>
            <a:endParaRPr sz="900" b="0" i="0" u="none" strike="noStrike" cap="none" dirty="0">
              <a:solidFill>
                <a:srgbClr val="1C4587"/>
              </a:solidFill>
              <a:latin typeface="Lato"/>
              <a:ea typeface="Lato"/>
              <a:cs typeface="Lato"/>
              <a:sym typeface="Lato"/>
            </a:endParaRPr>
          </a:p>
        </p:txBody>
      </p:sp>
      <p:sp>
        <p:nvSpPr>
          <p:cNvPr id="715" name="Google Shape;715;p26"/>
          <p:cNvSpPr txBox="1"/>
          <p:nvPr/>
        </p:nvSpPr>
        <p:spPr>
          <a:xfrm>
            <a:off x="6405184" y="715489"/>
            <a:ext cx="2297773" cy="804787"/>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chemeClr val="lt1"/>
              </a:buClr>
              <a:buSzPts val="1800"/>
              <a:buFont typeface="Catamaran Light"/>
              <a:buNone/>
            </a:pPr>
            <a:r>
              <a:rPr lang="en-US" sz="900" b="0" i="0" u="none" strike="noStrike" cap="none" dirty="0">
                <a:solidFill>
                  <a:srgbClr val="1C4587"/>
                </a:solidFill>
                <a:latin typeface="Lato"/>
                <a:ea typeface="Lato"/>
                <a:cs typeface="Lato"/>
                <a:sym typeface="Lato"/>
              </a:rPr>
              <a:t>Real-Time Traffic Sign Recognition Using YOLOv3 based Detector by S. P. </a:t>
            </a:r>
            <a:r>
              <a:rPr lang="en-US" sz="900" b="0" i="0" u="none" strike="noStrike" cap="none" dirty="0" err="1">
                <a:solidFill>
                  <a:srgbClr val="1C4587"/>
                </a:solidFill>
                <a:latin typeface="Lato"/>
                <a:ea typeface="Lato"/>
                <a:cs typeface="Lato"/>
                <a:sym typeface="Lato"/>
              </a:rPr>
              <a:t>Rajendran</a:t>
            </a:r>
            <a:r>
              <a:rPr lang="en-US" sz="900" b="0" i="0" u="none" strike="noStrike" cap="none" dirty="0">
                <a:solidFill>
                  <a:srgbClr val="1C4587"/>
                </a:solidFill>
                <a:latin typeface="Lato"/>
                <a:ea typeface="Lato"/>
                <a:cs typeface="Lato"/>
                <a:sym typeface="Lato"/>
              </a:rPr>
              <a:t>, L. Shine, R. Pradeep , S. </a:t>
            </a:r>
            <a:r>
              <a:rPr lang="en-US" sz="900" b="0" i="0" u="none" strike="noStrike" cap="none" dirty="0" err="1">
                <a:solidFill>
                  <a:srgbClr val="1C4587"/>
                </a:solidFill>
                <a:latin typeface="Lato"/>
                <a:ea typeface="Lato"/>
                <a:cs typeface="Lato"/>
                <a:sym typeface="Lato"/>
              </a:rPr>
              <a:t>Vijayaraghavan</a:t>
            </a:r>
            <a:r>
              <a:rPr lang="en-US" sz="900" b="0" i="0" u="none" strike="noStrike" cap="none" dirty="0">
                <a:solidFill>
                  <a:srgbClr val="1C4587"/>
                </a:solidFill>
                <a:latin typeface="Lato"/>
                <a:ea typeface="Lato"/>
                <a:cs typeface="Lato"/>
                <a:sym typeface="Lato"/>
              </a:rPr>
              <a:t>.</a:t>
            </a:r>
            <a:endParaRPr sz="900" b="0" i="0" u="none" strike="noStrike" cap="none" dirty="0">
              <a:solidFill>
                <a:srgbClr val="1C4587"/>
              </a:solidFill>
              <a:latin typeface="Lato"/>
              <a:ea typeface="Lato"/>
              <a:cs typeface="Lato"/>
              <a:sym typeface="Lato"/>
            </a:endParaRPr>
          </a:p>
        </p:txBody>
      </p:sp>
      <p:sp>
        <p:nvSpPr>
          <p:cNvPr id="716" name="Google Shape;716;p26"/>
          <p:cNvSpPr txBox="1"/>
          <p:nvPr/>
        </p:nvSpPr>
        <p:spPr>
          <a:xfrm>
            <a:off x="274173" y="781389"/>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1</a:t>
            </a:r>
            <a:endParaRPr sz="1800" b="0" i="0" u="none" strike="noStrike" cap="none">
              <a:solidFill>
                <a:srgbClr val="080808"/>
              </a:solidFill>
              <a:latin typeface="Times New Roman"/>
              <a:ea typeface="Times New Roman"/>
              <a:cs typeface="Times New Roman"/>
              <a:sym typeface="Times New Roman"/>
            </a:endParaRPr>
          </a:p>
        </p:txBody>
      </p:sp>
      <p:sp>
        <p:nvSpPr>
          <p:cNvPr id="717" name="Google Shape;717;p26"/>
          <p:cNvSpPr txBox="1"/>
          <p:nvPr/>
        </p:nvSpPr>
        <p:spPr>
          <a:xfrm>
            <a:off x="3049300" y="781389"/>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2</a:t>
            </a:r>
            <a:endParaRPr sz="1800" b="0" i="0" u="none" strike="noStrike" cap="none">
              <a:solidFill>
                <a:srgbClr val="080808"/>
              </a:solidFill>
              <a:latin typeface="Times New Roman"/>
              <a:ea typeface="Times New Roman"/>
              <a:cs typeface="Times New Roman"/>
              <a:sym typeface="Times New Roman"/>
            </a:endParaRPr>
          </a:p>
        </p:txBody>
      </p:sp>
      <p:sp>
        <p:nvSpPr>
          <p:cNvPr id="718" name="Google Shape;718;p26"/>
          <p:cNvSpPr txBox="1"/>
          <p:nvPr/>
        </p:nvSpPr>
        <p:spPr>
          <a:xfrm>
            <a:off x="5985017" y="781389"/>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3</a:t>
            </a:r>
            <a:endParaRPr sz="1800" b="0" i="0" u="none" strike="noStrike" cap="none">
              <a:solidFill>
                <a:srgbClr val="080808"/>
              </a:solidFill>
              <a:latin typeface="Times New Roman"/>
              <a:ea typeface="Times New Roman"/>
              <a:cs typeface="Times New Roman"/>
              <a:sym typeface="Times New Roman"/>
            </a:endParaRPr>
          </a:p>
        </p:txBody>
      </p:sp>
      <p:sp>
        <p:nvSpPr>
          <p:cNvPr id="719" name="Google Shape;719;p26"/>
          <p:cNvSpPr txBox="1"/>
          <p:nvPr/>
        </p:nvSpPr>
        <p:spPr>
          <a:xfrm>
            <a:off x="288750" y="1307308"/>
            <a:ext cx="2935300" cy="362214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1200"/>
              </a:spcAft>
              <a:buClr>
                <a:schemeClr val="lt1"/>
              </a:buClr>
              <a:buSzPts val="1800"/>
              <a:buFont typeface="Catamaran Light"/>
              <a:buNone/>
            </a:pPr>
            <a:r>
              <a:rPr lang="en-US" sz="650" b="1" i="0" u="none" strike="noStrike" cap="none" dirty="0">
                <a:solidFill>
                  <a:schemeClr val="dk1"/>
                </a:solidFill>
                <a:latin typeface="Lato"/>
                <a:ea typeface="Lato"/>
                <a:cs typeface="Lato"/>
                <a:sym typeface="Lato"/>
              </a:rPr>
              <a:t>The authors of [1] provide a new deep learning-based traffic sign recognition method in India. In this paper, a viable deep-learning approach for the detection and recognition of Indian road traffic signs was developed. The proposed approach performed well under a variety of situations, including changes in scale, orientation, and illumination. The research introduces RMR-CNN, a modified version of Mask R-CNN with enhancements to its architecture, data augmentation, and parametric value refining. The suggested method extracts features from photos of Indian traffic signs using a deep convolutional neural network (CNN). The photos are first resized and normalized by the authors before being used to extract features using CNN. The recognition of traffic signs is subsequently done using the retrieved features. The authors test their methodology using the Indian Traffic Sign Dataset (ITSD) and demonstrate that it performs better than other cutting-edge techniques for identifying Indian traffic signs. High accuracy and a low false alarm rate have been attained. The research provides a new methodology for Indian traffic sign recognition utilizing deep learning techniques, specifically a deep convolutional neural network (CNN). Precision, recall, and F measures for all three models are for Fast RCNN  93%, 94%, 93.4% Mask R CNN 94.4%, 96.7%, 95.53%. RMR-CNN 97.08%, 96.75%, 96.87%.</a:t>
            </a:r>
            <a:endParaRPr sz="650" b="1" i="0" u="none" strike="noStrike" cap="none" dirty="0">
              <a:solidFill>
                <a:schemeClr val="dk1"/>
              </a:solidFill>
              <a:latin typeface="Lato"/>
              <a:ea typeface="Lato"/>
              <a:cs typeface="Lato"/>
              <a:sym typeface="Lato"/>
            </a:endParaRPr>
          </a:p>
        </p:txBody>
      </p:sp>
      <p:sp>
        <p:nvSpPr>
          <p:cNvPr id="720" name="Google Shape;720;p26"/>
          <p:cNvSpPr txBox="1"/>
          <p:nvPr/>
        </p:nvSpPr>
        <p:spPr>
          <a:xfrm>
            <a:off x="3150626" y="1322283"/>
            <a:ext cx="2972455" cy="326512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1200"/>
              </a:spcAft>
              <a:buClr>
                <a:schemeClr val="lt1"/>
              </a:buClr>
              <a:buSzPts val="1800"/>
              <a:buFont typeface="Catamaran Light"/>
              <a:buNone/>
            </a:pPr>
            <a:r>
              <a:rPr lang="en-US" sz="650" b="1" i="0" u="none" strike="noStrike" cap="none" dirty="0">
                <a:solidFill>
                  <a:schemeClr val="dk1"/>
                </a:solidFill>
                <a:latin typeface="Lato"/>
                <a:ea typeface="Lato"/>
                <a:cs typeface="Lato"/>
                <a:sym typeface="Lato"/>
              </a:rPr>
              <a:t>The work in [2] is on an intelligent transport system. The project works with different traffic sign conditions. There are 4 kinds of signs. Warning Signs, Compulsory Signs, Regular signs, and Informatory signs. The proposed approach of the project was first to train the data set and then work with the testing stage.  At the training stage, the RCB color-based threshold will help to analyze the shape and then extract the features. These features will be saved in the database. From this classification of traffic signs will be done and test data will be categorized at that classification and a better result will be found. Normalized RGB color space is used for RGB-Based color </a:t>
            </a:r>
            <a:r>
              <a:rPr lang="en-US" sz="650" b="1" i="0" u="none" strike="noStrike" cap="none" dirty="0" err="1">
                <a:solidFill>
                  <a:schemeClr val="dk1"/>
                </a:solidFill>
                <a:latin typeface="Lato"/>
                <a:ea typeface="Lato"/>
                <a:cs typeface="Lato"/>
                <a:sym typeface="Lato"/>
              </a:rPr>
              <a:t>thresholding</a:t>
            </a:r>
            <a:r>
              <a:rPr lang="en-US" sz="650" b="1" i="0" u="none" strike="noStrike" cap="none" dirty="0">
                <a:solidFill>
                  <a:schemeClr val="dk1"/>
                </a:solidFill>
                <a:latin typeface="Lato"/>
                <a:ea typeface="Lato"/>
                <a:cs typeface="Lato"/>
                <a:sym typeface="Lato"/>
              </a:rPr>
              <a:t>. Shape Analysis is used in this project to clean the binary image from noise and small objects and apply connected components labeling algorithms to identify the traffic sign. This project uses HOG (Histogram of Oriented Gradients) to recognize pedestrians. KNN (K-Nearest Neighbor) algorithm is used to find the closest object sets similar to each other. r. The proposed project for traffic sign recognition attains a classification accuracy of 63%</a:t>
            </a:r>
            <a:endParaRPr sz="650" b="1" i="0" u="none" strike="noStrike" cap="none" dirty="0">
              <a:solidFill>
                <a:schemeClr val="dk1"/>
              </a:solidFill>
              <a:latin typeface="Lato"/>
              <a:ea typeface="Lato"/>
              <a:cs typeface="Lato"/>
              <a:sym typeface="Lato"/>
            </a:endParaRPr>
          </a:p>
        </p:txBody>
      </p:sp>
      <p:sp>
        <p:nvSpPr>
          <p:cNvPr id="721" name="Google Shape;721;p26"/>
          <p:cNvSpPr txBox="1"/>
          <p:nvPr/>
        </p:nvSpPr>
        <p:spPr>
          <a:xfrm>
            <a:off x="6216873" y="1295821"/>
            <a:ext cx="2703861" cy="3669692"/>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0"/>
              </a:spcAft>
              <a:buClr>
                <a:schemeClr val="lt1"/>
              </a:buClr>
              <a:buSzPts val="1800"/>
              <a:buFont typeface="Catamaran Light"/>
              <a:buNone/>
            </a:pPr>
            <a:r>
              <a:rPr lang="en-US" sz="650" b="1" i="0" u="none" strike="noStrike" cap="none" dirty="0">
                <a:solidFill>
                  <a:schemeClr val="dk1"/>
                </a:solidFill>
                <a:latin typeface="Lato"/>
                <a:ea typeface="Lato"/>
                <a:cs typeface="Lato"/>
                <a:sym typeface="Lato"/>
              </a:rPr>
              <a:t>The paper of [3] proposed a traffic recognition system based on a CNN-based classifier and a YOLOv3-based detector. For the detector and classifier's training and evaluation, a PC equipped with an </a:t>
            </a:r>
            <a:r>
              <a:rPr lang="en-US" sz="650" b="1" i="0" u="none" strike="noStrike" cap="none" dirty="0" err="1">
                <a:solidFill>
                  <a:schemeClr val="dk1"/>
                </a:solidFill>
                <a:latin typeface="Lato"/>
                <a:ea typeface="Lato"/>
                <a:cs typeface="Lato"/>
                <a:sym typeface="Lato"/>
              </a:rPr>
              <a:t>Nvidia</a:t>
            </a:r>
            <a:r>
              <a:rPr lang="en-US" sz="650" b="1" i="0" u="none" strike="noStrike" cap="none" dirty="0">
                <a:solidFill>
                  <a:schemeClr val="dk1"/>
                </a:solidFill>
                <a:latin typeface="Lato"/>
                <a:ea typeface="Lato"/>
                <a:cs typeface="Lato"/>
                <a:sym typeface="Lato"/>
              </a:rPr>
              <a:t> GTX 1060 GPU and 6GB GPU RAM was employed. GTSDB and GTSRB databases were tested by the authors. The GTSRB dataset consists of more than 50000 traffic sign images of 43 classes with sizes ranging from 15×15 pixels to 222×193 pixels. The GTSDB dataset consists of 600 training images and 300 test images of 1360×800 pixels from urban, rural, and highway locations under various weather and lighting conditions. Positive detection is defined as Intersection over Union (</a:t>
            </a:r>
            <a:r>
              <a:rPr lang="en-US" sz="650" b="1" i="0" u="none" strike="noStrike" cap="none" dirty="0" err="1">
                <a:solidFill>
                  <a:schemeClr val="dk1"/>
                </a:solidFill>
                <a:latin typeface="Lato"/>
                <a:ea typeface="Lato"/>
                <a:cs typeface="Lato"/>
                <a:sym typeface="Lato"/>
              </a:rPr>
              <a:t>IoU</a:t>
            </a:r>
            <a:r>
              <a:rPr lang="en-US" sz="650" b="1" i="0" u="none" strike="noStrike" cap="none" dirty="0">
                <a:solidFill>
                  <a:schemeClr val="dk1"/>
                </a:solidFill>
                <a:latin typeface="Lato"/>
                <a:ea typeface="Lato"/>
                <a:cs typeface="Lato"/>
                <a:sym typeface="Lato"/>
              </a:rPr>
              <a:t>) &gt; 0.5 between the ground truth box and the predicted bounding box. Utilizing the GTSDB test set, the detector's performance is compared against an R-CNN traffic sign detector implementation. On the GTSDB test set, the suggested YOLOv3-based detector demonstrated great accuracy with a </a:t>
            </a:r>
            <a:r>
              <a:rPr lang="en-US" sz="650" b="1" i="0" u="none" strike="noStrike" cap="none" dirty="0" err="1">
                <a:solidFill>
                  <a:schemeClr val="dk1"/>
                </a:solidFill>
                <a:latin typeface="Lato"/>
                <a:ea typeface="Lato"/>
                <a:cs typeface="Lato"/>
                <a:sym typeface="Lato"/>
              </a:rPr>
              <a:t>mAP</a:t>
            </a:r>
            <a:r>
              <a:rPr lang="en-US" sz="650" b="1" i="0" u="none" strike="noStrike" cap="none" dirty="0">
                <a:solidFill>
                  <a:schemeClr val="dk1"/>
                </a:solidFill>
                <a:latin typeface="Lato"/>
                <a:ea typeface="Lato"/>
                <a:cs typeface="Lato"/>
                <a:sym typeface="Lato"/>
              </a:rPr>
              <a:t> of 92.2% and a frame rate performance of almost 10 frames per second. The GTSRB test set, which contains 12630 photos, was used to evaluate the CNN-based customs traffic sign classifier. A model trained without the addition of new data might attain a 96.46% accuracy. Accuracy has increased with data augmentation to 99.6% .</a:t>
            </a:r>
            <a:endParaRPr sz="650" b="1" i="0" u="none" strike="noStrike" cap="none" dirty="0">
              <a:solidFill>
                <a:schemeClr val="dk1"/>
              </a:solidFill>
              <a:latin typeface="Lato"/>
              <a:ea typeface="Lato"/>
              <a:cs typeface="Lato"/>
              <a:sym typeface="Lato"/>
            </a:endParaRPr>
          </a:p>
        </p:txBody>
      </p:sp>
      <p:sp>
        <p:nvSpPr>
          <p:cNvPr id="722" name="Google Shape;722;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7"/>
          <p:cNvSpPr txBox="1">
            <a:spLocks noGrp="1"/>
          </p:cNvSpPr>
          <p:nvPr>
            <p:ph type="title"/>
          </p:nvPr>
        </p:nvSpPr>
        <p:spPr>
          <a:xfrm>
            <a:off x="684951" y="84049"/>
            <a:ext cx="77175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US" dirty="0">
                <a:solidFill>
                  <a:srgbClr val="6D1E1E"/>
                </a:solidFill>
              </a:rPr>
              <a:t>Related Works</a:t>
            </a:r>
            <a:endParaRPr dirty="0">
              <a:solidFill>
                <a:srgbClr val="6D1E1E"/>
              </a:solidFill>
            </a:endParaRPr>
          </a:p>
        </p:txBody>
      </p:sp>
      <p:sp>
        <p:nvSpPr>
          <p:cNvPr id="728" name="Google Shape;728;p27"/>
          <p:cNvSpPr txBox="1"/>
          <p:nvPr/>
        </p:nvSpPr>
        <p:spPr>
          <a:xfrm>
            <a:off x="3528529" y="813680"/>
            <a:ext cx="2171350" cy="51930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US" sz="900" b="0" i="0" u="none" strike="noStrike" cap="none" dirty="0">
                <a:solidFill>
                  <a:srgbClr val="1C4587"/>
                </a:solidFill>
                <a:latin typeface="Lato"/>
                <a:ea typeface="Lato"/>
                <a:cs typeface="Lato"/>
                <a:sym typeface="Lato"/>
              </a:rPr>
              <a:t>Real-Time traffic sign recognition based on efficient CNNS in the wild by B. </a:t>
            </a:r>
            <a:r>
              <a:rPr lang="en-US" sz="900" b="0" i="0" u="none" strike="noStrike" cap="none" dirty="0" err="1">
                <a:solidFill>
                  <a:srgbClr val="1C4587"/>
                </a:solidFill>
                <a:latin typeface="Lato"/>
                <a:ea typeface="Lato"/>
                <a:cs typeface="Lato"/>
                <a:sym typeface="Lato"/>
              </a:rPr>
              <a:t>Venkatesu</a:t>
            </a:r>
            <a:r>
              <a:rPr lang="en-US" sz="900" b="0" i="0" u="none" strike="noStrike" cap="none" dirty="0">
                <a:solidFill>
                  <a:srgbClr val="1C4587"/>
                </a:solidFill>
                <a:latin typeface="Lato"/>
                <a:ea typeface="Lato"/>
                <a:cs typeface="Lato"/>
                <a:sym typeface="Lato"/>
              </a:rPr>
              <a:t> and S. F. Anwar.</a:t>
            </a:r>
            <a:endParaRPr dirty="0"/>
          </a:p>
        </p:txBody>
      </p:sp>
      <p:sp>
        <p:nvSpPr>
          <p:cNvPr id="729" name="Google Shape;729;p27"/>
          <p:cNvSpPr txBox="1"/>
          <p:nvPr/>
        </p:nvSpPr>
        <p:spPr>
          <a:xfrm>
            <a:off x="6440217" y="502521"/>
            <a:ext cx="2297773" cy="804787"/>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US" sz="900" b="0" i="0" u="none" strike="noStrike" cap="none">
                <a:solidFill>
                  <a:srgbClr val="1C4587"/>
                </a:solidFill>
                <a:latin typeface="Lato"/>
                <a:ea typeface="Lato"/>
                <a:cs typeface="Lato"/>
                <a:sym typeface="Lato"/>
              </a:rPr>
              <a:t>Recognition of Traffic Signs with Artificial Neural Networks: A Novel Dataset and Algorithm by A. Kerim and M. O. Efe.</a:t>
            </a:r>
            <a:endParaRPr/>
          </a:p>
        </p:txBody>
      </p:sp>
      <p:sp>
        <p:nvSpPr>
          <p:cNvPr id="730" name="Google Shape;730;p27"/>
          <p:cNvSpPr txBox="1"/>
          <p:nvPr/>
        </p:nvSpPr>
        <p:spPr>
          <a:xfrm>
            <a:off x="276831" y="661733"/>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dirty="0">
                <a:solidFill>
                  <a:srgbClr val="080808"/>
                </a:solidFill>
                <a:latin typeface="Times New Roman"/>
                <a:ea typeface="Times New Roman"/>
                <a:cs typeface="Times New Roman"/>
                <a:sym typeface="Times New Roman"/>
              </a:rPr>
              <a:t>4</a:t>
            </a:r>
            <a:endParaRPr sz="1800" b="0" i="0" u="none" strike="noStrike" cap="none" dirty="0">
              <a:solidFill>
                <a:srgbClr val="080808"/>
              </a:solidFill>
              <a:latin typeface="Times New Roman"/>
              <a:ea typeface="Times New Roman"/>
              <a:cs typeface="Times New Roman"/>
              <a:sym typeface="Times New Roman"/>
            </a:endParaRPr>
          </a:p>
        </p:txBody>
      </p:sp>
      <p:sp>
        <p:nvSpPr>
          <p:cNvPr id="731" name="Google Shape;731;p27"/>
          <p:cNvSpPr txBox="1"/>
          <p:nvPr/>
        </p:nvSpPr>
        <p:spPr>
          <a:xfrm>
            <a:off x="3041310" y="661733"/>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a:solidFill>
                  <a:srgbClr val="080808"/>
                </a:solidFill>
                <a:latin typeface="Times New Roman"/>
                <a:ea typeface="Times New Roman"/>
                <a:cs typeface="Times New Roman"/>
                <a:sym typeface="Times New Roman"/>
              </a:rPr>
              <a:t>5</a:t>
            </a:r>
            <a:endParaRPr sz="1800" b="0" i="0" u="none" strike="noStrike" cap="none">
              <a:solidFill>
                <a:srgbClr val="080808"/>
              </a:solidFill>
              <a:latin typeface="Times New Roman"/>
              <a:ea typeface="Times New Roman"/>
              <a:cs typeface="Times New Roman"/>
              <a:sym typeface="Times New Roman"/>
            </a:endParaRPr>
          </a:p>
        </p:txBody>
      </p:sp>
      <p:sp>
        <p:nvSpPr>
          <p:cNvPr id="732" name="Google Shape;732;p27"/>
          <p:cNvSpPr txBox="1"/>
          <p:nvPr/>
        </p:nvSpPr>
        <p:spPr>
          <a:xfrm>
            <a:off x="6008313" y="577565"/>
            <a:ext cx="349500" cy="8232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lt1"/>
              </a:buClr>
              <a:buSzPts val="1800"/>
              <a:buFont typeface="Catamaran Light"/>
              <a:buNone/>
            </a:pPr>
            <a:r>
              <a:rPr lang="en-US" sz="1800" b="0" i="0" u="none" strike="noStrike" cap="none" dirty="0">
                <a:solidFill>
                  <a:srgbClr val="080808"/>
                </a:solidFill>
                <a:latin typeface="Times New Roman"/>
                <a:ea typeface="Times New Roman"/>
                <a:cs typeface="Times New Roman"/>
                <a:sym typeface="Times New Roman"/>
              </a:rPr>
              <a:t>6</a:t>
            </a:r>
            <a:endParaRPr sz="1800" b="0" i="0" u="none" strike="noStrike" cap="none" dirty="0">
              <a:solidFill>
                <a:srgbClr val="080808"/>
              </a:solidFill>
              <a:latin typeface="Times New Roman"/>
              <a:ea typeface="Times New Roman"/>
              <a:cs typeface="Times New Roman"/>
              <a:sym typeface="Times New Roman"/>
            </a:endParaRPr>
          </a:p>
        </p:txBody>
      </p:sp>
      <p:sp>
        <p:nvSpPr>
          <p:cNvPr id="733" name="Google Shape;733;p27"/>
          <p:cNvSpPr txBox="1"/>
          <p:nvPr/>
        </p:nvSpPr>
        <p:spPr>
          <a:xfrm>
            <a:off x="288750" y="1307308"/>
            <a:ext cx="2935300" cy="362214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0"/>
              </a:spcAft>
              <a:buNone/>
            </a:pPr>
            <a:r>
              <a:rPr lang="en-US" sz="650" b="1" i="0" u="none" strike="noStrike" cap="none" dirty="0">
                <a:solidFill>
                  <a:schemeClr val="dk1"/>
                </a:solidFill>
                <a:latin typeface="Lato"/>
                <a:ea typeface="Lato"/>
                <a:cs typeface="Lato"/>
                <a:sym typeface="Lato"/>
              </a:rPr>
              <a:t>The project [4] used an Artificial Neural Network algorithm to recognize traffic signs which they called the CNN module. This study proposes a CNN TS-Module module for traffic sign recognition. Several trials on the traffic signs dataset show that the module's CNN is more suited for traffic sign identification than the classic CNN, because the typical convolution is done through a single layer. The 3*3 convolution kernel conducts feature extraction, which has the problem of producing an excessive number of parameters. The gradient diminishes as the network deepens, resulting in poor network performance. The TS-Module module CNN employs many sets of convolutions in its implementation. A 3*3 convolution kernel is created by connecting a 1*3 convolution kernel and a 3*1 convolution kernel via a 1*1 convolution kernel. The experience field effectively deepens and broadens the network, while multi-channel convolution can not only extract a variety of information but also considerably lower the parameters, increasing the network's practicality. CNN also mentions the residuals. This module is 87% or more accurate than the GTSRB data set.     </a:t>
            </a:r>
            <a:endParaRPr sz="650" b="1" i="0" u="none" strike="noStrike" cap="none" dirty="0">
              <a:solidFill>
                <a:schemeClr val="dk1"/>
              </a:solidFill>
              <a:latin typeface="Lato"/>
              <a:ea typeface="Lato"/>
              <a:cs typeface="Lato"/>
              <a:sym typeface="Lato"/>
            </a:endParaRPr>
          </a:p>
        </p:txBody>
      </p:sp>
      <p:sp>
        <p:nvSpPr>
          <p:cNvPr id="734" name="Google Shape;734;p27"/>
          <p:cNvSpPr txBox="1"/>
          <p:nvPr/>
        </p:nvSpPr>
        <p:spPr>
          <a:xfrm>
            <a:off x="3202618" y="1254080"/>
            <a:ext cx="2972455" cy="3728596"/>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1200"/>
              </a:spcAft>
              <a:buNone/>
            </a:pPr>
            <a:r>
              <a:rPr lang="en-US" sz="650" b="1" i="0" u="none" strike="noStrike" cap="none" dirty="0">
                <a:solidFill>
                  <a:schemeClr val="dk1"/>
                </a:solidFill>
                <a:latin typeface="Lato"/>
                <a:ea typeface="Lato"/>
                <a:cs typeface="Lato"/>
                <a:sym typeface="Lato"/>
              </a:rPr>
              <a:t>The paper [5] presents a method for recognizing traffic signs in real time using efficient convolutional neural networks (CNNs). The authors propose a new CNN architecture that is optimized for real-time traffic sign recognition, as well as a new dataset for training and testing the CNNs. The authors proposed Faster R-CNN and </a:t>
            </a:r>
            <a:r>
              <a:rPr lang="en-US" sz="650" b="1" i="0" u="none" strike="noStrike" cap="none" dirty="0" err="1">
                <a:solidFill>
                  <a:schemeClr val="dk1"/>
                </a:solidFill>
                <a:latin typeface="Lato"/>
                <a:ea typeface="Lato"/>
                <a:cs typeface="Lato"/>
                <a:sym typeface="Lato"/>
              </a:rPr>
              <a:t>MobileNets</a:t>
            </a:r>
            <a:r>
              <a:rPr lang="en-US" sz="650" b="1" i="0" u="none" strike="noStrike" cap="none" dirty="0">
                <a:solidFill>
                  <a:schemeClr val="dk1"/>
                </a:solidFill>
                <a:latin typeface="Lato"/>
                <a:ea typeface="Lato"/>
                <a:cs typeface="Lato"/>
                <a:sym typeface="Lato"/>
              </a:rPr>
              <a:t> are combined and modified to make the detection process more efficient. A pretty good detection result of unique traffic signs is reported for the first time on the GTSDB database. An easy approach based on color and shape information for the localization refinement of small traffic signs is proposed, improving the detection quality and the classification accuracy of typical traffic signs. The traffic Sign Recognition (TSR) method used computer vision and machine learning methods. For the recognition of traffic signs, the benchmark dataset GTSRB. In Network Architecture they have used CNN architectures such as CNNs, </a:t>
            </a:r>
            <a:r>
              <a:rPr lang="en-US" sz="650" b="1" i="0" u="none" strike="noStrike" cap="none" dirty="0" err="1">
                <a:solidFill>
                  <a:schemeClr val="dk1"/>
                </a:solidFill>
                <a:latin typeface="Lato"/>
                <a:ea typeface="Lato"/>
                <a:cs typeface="Lato"/>
                <a:sym typeface="Lato"/>
              </a:rPr>
              <a:t>VGGNets</a:t>
            </a:r>
            <a:r>
              <a:rPr lang="en-US" sz="650" b="1" i="0" u="none" strike="noStrike" cap="none" dirty="0">
                <a:solidFill>
                  <a:schemeClr val="dk1"/>
                </a:solidFill>
                <a:latin typeface="Lato"/>
                <a:ea typeface="Lato"/>
                <a:cs typeface="Lato"/>
                <a:sym typeface="Lato"/>
              </a:rPr>
              <a:t>, </a:t>
            </a:r>
            <a:r>
              <a:rPr lang="en-US" sz="650" b="1" i="0" u="none" strike="noStrike" cap="none" dirty="0" err="1">
                <a:solidFill>
                  <a:schemeClr val="dk1"/>
                </a:solidFill>
                <a:latin typeface="Lato"/>
                <a:ea typeface="Lato"/>
                <a:cs typeface="Lato"/>
                <a:sym typeface="Lato"/>
              </a:rPr>
              <a:t>ResNets</a:t>
            </a:r>
            <a:r>
              <a:rPr lang="en-US" sz="650" b="1" i="0" u="none" strike="noStrike" cap="none" dirty="0">
                <a:solidFill>
                  <a:schemeClr val="dk1"/>
                </a:solidFill>
                <a:latin typeface="Lato"/>
                <a:ea typeface="Lato"/>
                <a:cs typeface="Lato"/>
                <a:sym typeface="Lato"/>
              </a:rPr>
              <a:t>, </a:t>
            </a:r>
            <a:r>
              <a:rPr lang="en-US" sz="650" b="1" i="0" u="none" strike="noStrike" cap="none" dirty="0" err="1">
                <a:solidFill>
                  <a:schemeClr val="dk1"/>
                </a:solidFill>
                <a:latin typeface="Lato"/>
                <a:ea typeface="Lato"/>
                <a:cs typeface="Lato"/>
                <a:sym typeface="Lato"/>
              </a:rPr>
              <a:t>DenseNets</a:t>
            </a:r>
            <a:r>
              <a:rPr lang="en-US" sz="650" b="1" i="0" u="none" strike="noStrike" cap="none" dirty="0">
                <a:solidFill>
                  <a:schemeClr val="dk1"/>
                </a:solidFill>
                <a:latin typeface="Lato"/>
                <a:ea typeface="Lato"/>
                <a:cs typeface="Lato"/>
                <a:sym typeface="Lato"/>
              </a:rPr>
              <a:t>, and LeNet-5. For Network </a:t>
            </a:r>
            <a:r>
              <a:rPr lang="en-US" sz="650" b="1" i="0" u="none" strike="noStrike" cap="none" dirty="0" err="1">
                <a:solidFill>
                  <a:schemeClr val="dk1"/>
                </a:solidFill>
                <a:latin typeface="Lato"/>
                <a:ea typeface="Lato"/>
                <a:cs typeface="Lato"/>
                <a:sym typeface="Lato"/>
              </a:rPr>
              <a:t>Regularisation</a:t>
            </a:r>
            <a:r>
              <a:rPr lang="en-US" sz="650" b="1" i="0" u="none" strike="noStrike" cap="none" dirty="0">
                <a:solidFill>
                  <a:schemeClr val="dk1"/>
                </a:solidFill>
                <a:latin typeface="Lato"/>
                <a:ea typeface="Lato"/>
                <a:cs typeface="Lato"/>
                <a:sym typeface="Lato"/>
              </a:rPr>
              <a:t> they have been used data argumentation, dropout, parameter norm penalty, and early stopping have. Then they optimize the network by using the training of CNNs, the training of CNNs, etc. Their proposed system has traffic sign detection (Faster R-CNN), base convolutional layers, Region Proposal Network (RPN), </a:t>
            </a:r>
            <a:r>
              <a:rPr lang="en-US" sz="650" b="1" i="0" u="none" strike="noStrike" cap="none" dirty="0" err="1">
                <a:solidFill>
                  <a:schemeClr val="dk1"/>
                </a:solidFill>
                <a:latin typeface="Lato"/>
                <a:ea typeface="Lato"/>
                <a:cs typeface="Lato"/>
                <a:sym typeface="Lato"/>
              </a:rPr>
              <a:t>RoI</a:t>
            </a:r>
            <a:r>
              <a:rPr lang="en-US" sz="650" b="1" i="0" u="none" strike="noStrike" cap="none" dirty="0">
                <a:solidFill>
                  <a:schemeClr val="dk1"/>
                </a:solidFill>
                <a:latin typeface="Lato"/>
                <a:ea typeface="Lato"/>
                <a:cs typeface="Lato"/>
                <a:sym typeface="Lato"/>
              </a:rPr>
              <a:t> Pooling Layer, Classifier, and Loss Functions. Convolutional neural networks have achieved state-of-the-art traffic sign classification.</a:t>
            </a:r>
            <a:endParaRPr sz="650" b="1" i="0" u="none" strike="noStrike" cap="none" dirty="0">
              <a:solidFill>
                <a:srgbClr val="000000"/>
              </a:solidFill>
              <a:latin typeface="Lato"/>
              <a:ea typeface="Lato"/>
              <a:cs typeface="Lato"/>
              <a:sym typeface="Lato"/>
            </a:endParaRPr>
          </a:p>
        </p:txBody>
      </p:sp>
      <p:sp>
        <p:nvSpPr>
          <p:cNvPr id="735" name="Google Shape;735;p27"/>
          <p:cNvSpPr txBox="1"/>
          <p:nvPr/>
        </p:nvSpPr>
        <p:spPr>
          <a:xfrm>
            <a:off x="6175073" y="1061877"/>
            <a:ext cx="2796287" cy="404993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1200"/>
              </a:spcBef>
              <a:spcAft>
                <a:spcPts val="1200"/>
              </a:spcAft>
              <a:buNone/>
            </a:pPr>
            <a:r>
              <a:rPr lang="en-US" sz="650" b="1" i="0" u="none" strike="noStrike" cap="none" dirty="0">
                <a:solidFill>
                  <a:schemeClr val="dk1"/>
                </a:solidFill>
                <a:latin typeface="Lato"/>
                <a:ea typeface="Lato"/>
                <a:cs typeface="Lato"/>
                <a:sym typeface="Lato"/>
              </a:rPr>
              <a:t>The project [6] describes a novel dataset and algorithm for recognizing traffic signs using artificial neural networks. The authors collected a dataset of traffic sign images and used it to train and evaluate an artificial neural network for the task of traffic sign recognition. In this paper, they were starting their methodology by combining data sets GTSRB and TSRD by merging those data sets together. After merging two datasets they were, we resized all of the cropped images to 32 x 32 pixels for preprocessing TSRD and GTSRB and they inspected all the 101 classes of the new dataset manually. They followed the rule of thumb by taking 80% for training, 10% for validation, and 10% for testing. Thirdly they did data augmentation by increasing the number of observations. For data augmentation, they have been done such as translation, rotation, noising, color, intensity jittering, and blurring. Following the application of the aforementioned data augmentation strategies. Feature extraction from images used a novel classification algorithm. In their paper, they used Hybrid-ANN Classification Models for their data set. As they had many predictions that’s why they used Hybrid-ANN Decision Model. In their proposal, we performed two sets of experiments to further validate our results such as experiments on the GTSRB dataset and experiments on the Dataset Created. The HOG feature extraction algorithm with a cell size of 4 x 4 obtained the best accuracy of around 80% and for experiment -2   their novel dataset achieved an 87% top-1 classification accuracy while a 95% was obtained for top-2 classification accuracy.</a:t>
            </a:r>
            <a:endParaRPr sz="650" b="1" i="0" u="none" strike="noStrike" cap="none" dirty="0">
              <a:solidFill>
                <a:srgbClr val="000000"/>
              </a:solidFill>
              <a:latin typeface="Lato"/>
              <a:ea typeface="Lato"/>
              <a:cs typeface="Lato"/>
              <a:sym typeface="Lato"/>
            </a:endParaRPr>
          </a:p>
        </p:txBody>
      </p:sp>
      <p:sp>
        <p:nvSpPr>
          <p:cNvPr id="736" name="Google Shape;736;p27"/>
          <p:cNvSpPr txBox="1"/>
          <p:nvPr/>
        </p:nvSpPr>
        <p:spPr>
          <a:xfrm>
            <a:off x="684951" y="813685"/>
            <a:ext cx="2171400" cy="519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chemeClr val="lt1"/>
              </a:buClr>
              <a:buSzPts val="1800"/>
              <a:buFont typeface="Catamaran Light"/>
              <a:buNone/>
            </a:pPr>
            <a:r>
              <a:rPr lang="en-US" sz="900" b="0" i="0" u="none" strike="noStrike" cap="none" dirty="0">
                <a:solidFill>
                  <a:srgbClr val="1C4587"/>
                </a:solidFill>
                <a:latin typeface="Lato"/>
                <a:ea typeface="Lato"/>
                <a:cs typeface="Lato"/>
                <a:sym typeface="Lato"/>
              </a:rPr>
              <a:t>Traffic Sign Recognition with a small convolutional neural network by W. Li, D. Li, and S. Zeng.</a:t>
            </a:r>
            <a:endParaRPr sz="900" b="0" i="0" u="none" strike="noStrike" cap="none" dirty="0">
              <a:solidFill>
                <a:srgbClr val="1C4587"/>
              </a:solidFill>
              <a:latin typeface="Lato"/>
              <a:ea typeface="Lato"/>
              <a:cs typeface="Lato"/>
              <a:sym typeface="Lato"/>
            </a:endParaRPr>
          </a:p>
        </p:txBody>
      </p:sp>
      <p:sp>
        <p:nvSpPr>
          <p:cNvPr id="737" name="Google Shape;737;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raffic Signs and Rules Lesson for Elementary by Slidesgo">
  <a:themeElements>
    <a:clrScheme name="Simple Light">
      <a:dk1>
        <a:srgbClr val="000000"/>
      </a:dk1>
      <a:lt1>
        <a:srgbClr val="CFAF9E"/>
      </a:lt1>
      <a:dk2>
        <a:srgbClr val="F1EAE2"/>
      </a:dk2>
      <a:lt2>
        <a:srgbClr val="CD4B4B"/>
      </a:lt2>
      <a:accent1>
        <a:srgbClr val="EFA500"/>
      </a:accent1>
      <a:accent2>
        <a:srgbClr val="C9F190"/>
      </a:accent2>
      <a:accent3>
        <a:srgbClr val="13ABD4"/>
      </a:accent3>
      <a:accent4>
        <a:srgbClr val="506B8D"/>
      </a:accent4>
      <a:accent5>
        <a:srgbClr val="818989"/>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5210</Words>
  <Application>Microsoft Office PowerPoint</Application>
  <PresentationFormat>On-screen Show (16:9)</PresentationFormat>
  <Paragraphs>228</Paragraphs>
  <Slides>32</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Lato</vt:lpstr>
      <vt:lpstr>Catamaran Light</vt:lpstr>
      <vt:lpstr>Nunito</vt:lpstr>
      <vt:lpstr>Delius</vt:lpstr>
      <vt:lpstr>Nunito Light</vt:lpstr>
      <vt:lpstr>Anaheim</vt:lpstr>
      <vt:lpstr>PT Sans</vt:lpstr>
      <vt:lpstr>Arial</vt:lpstr>
      <vt:lpstr>Montserrat</vt:lpstr>
      <vt:lpstr>Bebas Neue</vt:lpstr>
      <vt:lpstr>Times New Roman</vt:lpstr>
      <vt:lpstr>Traffic Signs and Rules Lesson for Elementary by Slidesgo</vt:lpstr>
      <vt:lpstr>Bangladeshi Road Sign Detection Using Deep Learning Technique for Driver Assistance System</vt:lpstr>
      <vt:lpstr>Table of Contents</vt:lpstr>
      <vt:lpstr>PowerPoint Presentation</vt:lpstr>
      <vt:lpstr>PowerPoint Presentation</vt:lpstr>
      <vt:lpstr>Introduction(Contd.)</vt:lpstr>
      <vt:lpstr>Research Question</vt:lpstr>
      <vt:lpstr>Research Objectives</vt:lpstr>
      <vt:lpstr>Related Works</vt:lpstr>
      <vt:lpstr>Related Works</vt:lpstr>
      <vt:lpstr>Related Works</vt:lpstr>
      <vt:lpstr>Related Works</vt:lpstr>
      <vt:lpstr>Materials &amp; Methods</vt:lpstr>
      <vt:lpstr>Data Collection</vt:lpstr>
      <vt:lpstr>Data Sampling</vt:lpstr>
      <vt:lpstr>Data Processing</vt:lpstr>
      <vt:lpstr>Implemented Models</vt:lpstr>
      <vt:lpstr>Result Analysis</vt:lpstr>
      <vt:lpstr>In evaluating driver assistance systems for road sign identification in Bangladesh, accuracy is crucial, but not the sole factor. Accuracy of 97.60% is reached by GoogLeNet thanks to its efficient feature acquisition. ResNet-50's success at 98.33% can be attributed to its depth and skip connections. At 84.01%, AlexNet is promising. VGG-16 is the most accurate model at 99.52%. The state of the art in road sign detection is currently being led by the networks ResNet-50 and VGG-16.</vt:lpstr>
      <vt:lpstr>Demo of our APP</vt:lpstr>
      <vt:lpstr>PowerPoint Presentation</vt:lpstr>
      <vt:lpstr>Mobile App Development cost</vt:lpstr>
      <vt:lpstr>Materials &amp; Devices </vt:lpstr>
      <vt:lpstr>Conclusion</vt:lpstr>
      <vt:lpstr>References</vt:lpstr>
      <vt:lpstr>References</vt:lpstr>
      <vt:lpstr>References</vt:lpstr>
      <vt:lpstr>Appendix</vt:lpstr>
      <vt:lpstr>Appendix</vt:lpstr>
      <vt:lpstr>Appendix</vt:lpstr>
      <vt:lpstr>Appendix</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Bangladeshi Road Sign Detection Using Deep Learning Technique for Driver Assistance System</dc:title>
  <dc:creator>user</dc:creator>
  <cp:lastModifiedBy>Ashraful Reza Tanjil</cp:lastModifiedBy>
  <cp:revision>43</cp:revision>
  <dcterms:modified xsi:type="dcterms:W3CDTF">2023-10-28T06:20:27Z</dcterms:modified>
</cp:coreProperties>
</file>