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274" r:id="rId9"/>
    <p:sldId id="275" r:id="rId10"/>
    <p:sldId id="263" r:id="rId11"/>
    <p:sldId id="264" r:id="rId12"/>
    <p:sldId id="272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5BDD-DF6D-40A4-BD66-9549552B30BB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C9319-A424-4DCA-96F1-BC491FC3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2090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736465"/>
          </a:xfrm>
          <a:custGeom>
            <a:avLst/>
            <a:gdLst/>
            <a:ahLst/>
            <a:cxnLst/>
            <a:rect l="l" t="t" r="r" b="b"/>
            <a:pathLst>
              <a:path w="9144000" h="4736465">
                <a:moveTo>
                  <a:pt x="0" y="4736399"/>
                </a:moveTo>
                <a:lnTo>
                  <a:pt x="9143999" y="4736399"/>
                </a:lnTo>
                <a:lnTo>
                  <a:pt x="9143999" y="0"/>
                </a:lnTo>
                <a:lnTo>
                  <a:pt x="0" y="0"/>
                </a:lnTo>
                <a:lnTo>
                  <a:pt x="0" y="47363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6400"/>
            <a:ext cx="9144000" cy="407670"/>
          </a:xfrm>
          <a:custGeom>
            <a:avLst/>
            <a:gdLst/>
            <a:ahLst/>
            <a:cxnLst/>
            <a:rect l="l" t="t" r="r" b="b"/>
            <a:pathLst>
              <a:path w="9144000" h="407670">
                <a:moveTo>
                  <a:pt x="0" y="0"/>
                </a:moveTo>
                <a:lnTo>
                  <a:pt x="9143999" y="0"/>
                </a:lnTo>
                <a:lnTo>
                  <a:pt x="9143999" y="407099"/>
                </a:lnTo>
                <a:lnTo>
                  <a:pt x="0" y="407099"/>
                </a:lnTo>
                <a:lnTo>
                  <a:pt x="0" y="0"/>
                </a:lnTo>
                <a:close/>
              </a:path>
            </a:pathLst>
          </a:custGeom>
          <a:solidFill>
            <a:srgbClr val="B2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6024" y="3126198"/>
            <a:ext cx="6762115" cy="0"/>
          </a:xfrm>
          <a:custGeom>
            <a:avLst/>
            <a:gdLst/>
            <a:ahLst/>
            <a:cxnLst/>
            <a:rect l="l" t="t" r="r" b="b"/>
            <a:pathLst>
              <a:path w="6762115">
                <a:moveTo>
                  <a:pt x="0" y="0"/>
                </a:moveTo>
                <a:lnTo>
                  <a:pt x="67619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6268" y="2384225"/>
            <a:ext cx="416559" cy="742315"/>
          </a:xfrm>
          <a:custGeom>
            <a:avLst/>
            <a:gdLst/>
            <a:ahLst/>
            <a:cxnLst/>
            <a:rect l="l" t="t" r="r" b="b"/>
            <a:pathLst>
              <a:path w="416559" h="742314">
                <a:moveTo>
                  <a:pt x="0" y="0"/>
                </a:moveTo>
                <a:lnTo>
                  <a:pt x="0" y="368075"/>
                </a:lnTo>
                <a:lnTo>
                  <a:pt x="3195" y="418780"/>
                </a:lnTo>
                <a:lnTo>
                  <a:pt x="12507" y="467417"/>
                </a:lnTo>
                <a:lnTo>
                  <a:pt x="27522" y="513540"/>
                </a:lnTo>
                <a:lnTo>
                  <a:pt x="47825" y="556704"/>
                </a:lnTo>
                <a:lnTo>
                  <a:pt x="73004" y="596461"/>
                </a:lnTo>
                <a:lnTo>
                  <a:pt x="102645" y="632365"/>
                </a:lnTo>
                <a:lnTo>
                  <a:pt x="136334" y="663971"/>
                </a:lnTo>
                <a:lnTo>
                  <a:pt x="173657" y="690831"/>
                </a:lnTo>
                <a:lnTo>
                  <a:pt x="214202" y="712499"/>
                </a:lnTo>
                <a:lnTo>
                  <a:pt x="257555" y="728529"/>
                </a:lnTo>
                <a:lnTo>
                  <a:pt x="303301" y="738474"/>
                </a:lnTo>
                <a:lnTo>
                  <a:pt x="351028" y="741888"/>
                </a:lnTo>
                <a:lnTo>
                  <a:pt x="415955" y="74188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92812"/>
            <a:ext cx="497840" cy="28575"/>
          </a:xfrm>
          <a:custGeom>
            <a:avLst/>
            <a:gdLst/>
            <a:ahLst/>
            <a:cxnLst/>
            <a:rect l="l" t="t" r="r" b="b"/>
            <a:pathLst>
              <a:path w="497840" h="28575">
                <a:moveTo>
                  <a:pt x="497549" y="28574"/>
                </a:moveTo>
                <a:lnTo>
                  <a:pt x="0" y="28574"/>
                </a:lnTo>
                <a:lnTo>
                  <a:pt x="0" y="0"/>
                </a:lnTo>
                <a:lnTo>
                  <a:pt x="497549" y="0"/>
                </a:lnTo>
                <a:lnTo>
                  <a:pt x="4975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10256" y="407127"/>
            <a:ext cx="416559" cy="742315"/>
          </a:xfrm>
          <a:custGeom>
            <a:avLst/>
            <a:gdLst/>
            <a:ahLst/>
            <a:cxnLst/>
            <a:rect l="l" t="t" r="r" b="b"/>
            <a:pathLst>
              <a:path w="416559" h="742315">
                <a:moveTo>
                  <a:pt x="415955" y="741888"/>
                </a:moveTo>
                <a:lnTo>
                  <a:pt x="415955" y="373812"/>
                </a:lnTo>
                <a:lnTo>
                  <a:pt x="412759" y="323108"/>
                </a:lnTo>
                <a:lnTo>
                  <a:pt x="403447" y="274471"/>
                </a:lnTo>
                <a:lnTo>
                  <a:pt x="388432" y="228347"/>
                </a:lnTo>
                <a:lnTo>
                  <a:pt x="368129" y="185184"/>
                </a:lnTo>
                <a:lnTo>
                  <a:pt x="342950" y="145427"/>
                </a:lnTo>
                <a:lnTo>
                  <a:pt x="313310" y="109522"/>
                </a:lnTo>
                <a:lnTo>
                  <a:pt x="279621" y="77917"/>
                </a:lnTo>
                <a:lnTo>
                  <a:pt x="242297" y="51057"/>
                </a:lnTo>
                <a:lnTo>
                  <a:pt x="201752" y="29389"/>
                </a:lnTo>
                <a:lnTo>
                  <a:pt x="158400" y="13359"/>
                </a:lnTo>
                <a:lnTo>
                  <a:pt x="112653" y="3414"/>
                </a:lnTo>
                <a:lnTo>
                  <a:pt x="64926" y="0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7099" y="1066174"/>
            <a:ext cx="0" cy="1389380"/>
          </a:xfrm>
          <a:custGeom>
            <a:avLst/>
            <a:gdLst/>
            <a:ahLst/>
            <a:cxnLst/>
            <a:rect l="l" t="t" r="r" b="b"/>
            <a:pathLst>
              <a:path h="1389380">
                <a:moveTo>
                  <a:pt x="0" y="0"/>
                </a:moveTo>
                <a:lnTo>
                  <a:pt x="0" y="13892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06004" y="3125595"/>
            <a:ext cx="416559" cy="742315"/>
          </a:xfrm>
          <a:custGeom>
            <a:avLst/>
            <a:gdLst/>
            <a:ahLst/>
            <a:cxnLst/>
            <a:rect l="l" t="t" r="r" b="b"/>
            <a:pathLst>
              <a:path w="416559" h="742314">
                <a:moveTo>
                  <a:pt x="415955" y="741888"/>
                </a:moveTo>
                <a:lnTo>
                  <a:pt x="415955" y="373812"/>
                </a:lnTo>
                <a:lnTo>
                  <a:pt x="412759" y="323108"/>
                </a:lnTo>
                <a:lnTo>
                  <a:pt x="403447" y="274471"/>
                </a:lnTo>
                <a:lnTo>
                  <a:pt x="388433" y="228347"/>
                </a:lnTo>
                <a:lnTo>
                  <a:pt x="368129" y="185184"/>
                </a:lnTo>
                <a:lnTo>
                  <a:pt x="342950" y="145427"/>
                </a:lnTo>
                <a:lnTo>
                  <a:pt x="313310" y="109522"/>
                </a:lnTo>
                <a:lnTo>
                  <a:pt x="279621" y="77917"/>
                </a:lnTo>
                <a:lnTo>
                  <a:pt x="242297" y="51057"/>
                </a:lnTo>
                <a:lnTo>
                  <a:pt x="201752" y="29389"/>
                </a:lnTo>
                <a:lnTo>
                  <a:pt x="158400" y="13359"/>
                </a:lnTo>
                <a:lnTo>
                  <a:pt x="112653" y="3414"/>
                </a:lnTo>
                <a:lnTo>
                  <a:pt x="64926" y="0"/>
                </a:ln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50677" y="4308721"/>
            <a:ext cx="493395" cy="28575"/>
          </a:xfrm>
          <a:custGeom>
            <a:avLst/>
            <a:gdLst/>
            <a:ahLst/>
            <a:cxnLst/>
            <a:rect l="l" t="t" r="r" b="b"/>
            <a:pathLst>
              <a:path w="493395" h="28575">
                <a:moveTo>
                  <a:pt x="0" y="0"/>
                </a:moveTo>
                <a:lnTo>
                  <a:pt x="493321" y="0"/>
                </a:lnTo>
                <a:lnTo>
                  <a:pt x="493321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22015" y="3581093"/>
            <a:ext cx="416559" cy="742315"/>
          </a:xfrm>
          <a:custGeom>
            <a:avLst/>
            <a:gdLst/>
            <a:ahLst/>
            <a:cxnLst/>
            <a:rect l="l" t="t" r="r" b="b"/>
            <a:pathLst>
              <a:path w="416559" h="742314">
                <a:moveTo>
                  <a:pt x="0" y="0"/>
                </a:moveTo>
                <a:lnTo>
                  <a:pt x="0" y="368076"/>
                </a:lnTo>
                <a:lnTo>
                  <a:pt x="3195" y="418780"/>
                </a:lnTo>
                <a:lnTo>
                  <a:pt x="12507" y="467417"/>
                </a:lnTo>
                <a:lnTo>
                  <a:pt x="27522" y="513540"/>
                </a:lnTo>
                <a:lnTo>
                  <a:pt x="47825" y="556704"/>
                </a:lnTo>
                <a:lnTo>
                  <a:pt x="73004" y="596461"/>
                </a:lnTo>
                <a:lnTo>
                  <a:pt x="102645" y="632366"/>
                </a:lnTo>
                <a:lnTo>
                  <a:pt x="136334" y="663971"/>
                </a:lnTo>
                <a:lnTo>
                  <a:pt x="173658" y="690831"/>
                </a:lnTo>
                <a:lnTo>
                  <a:pt x="214203" y="712499"/>
                </a:lnTo>
                <a:lnTo>
                  <a:pt x="257555" y="728529"/>
                </a:lnTo>
                <a:lnTo>
                  <a:pt x="303302" y="738474"/>
                </a:lnTo>
                <a:lnTo>
                  <a:pt x="351028" y="741888"/>
                </a:lnTo>
                <a:lnTo>
                  <a:pt x="415955" y="74188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02" y="3214659"/>
            <a:ext cx="4679700" cy="73917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616624" y="3242580"/>
            <a:ext cx="4565650" cy="625475"/>
          </a:xfrm>
          <a:custGeom>
            <a:avLst/>
            <a:gdLst/>
            <a:ahLst/>
            <a:cxnLst/>
            <a:rect l="l" t="t" r="r" b="b"/>
            <a:pathLst>
              <a:path w="4565650" h="625475">
                <a:moveTo>
                  <a:pt x="4565399" y="624879"/>
                </a:moveTo>
                <a:lnTo>
                  <a:pt x="312299" y="624599"/>
                </a:lnTo>
                <a:lnTo>
                  <a:pt x="0" y="312279"/>
                </a:lnTo>
                <a:lnTo>
                  <a:pt x="312299" y="0"/>
                </a:lnTo>
                <a:lnTo>
                  <a:pt x="4565399" y="279"/>
                </a:lnTo>
                <a:lnTo>
                  <a:pt x="4253099" y="312558"/>
                </a:lnTo>
                <a:lnTo>
                  <a:pt x="4565399" y="624879"/>
                </a:lnTo>
                <a:close/>
              </a:path>
            </a:pathLst>
          </a:custGeom>
          <a:solidFill>
            <a:srgbClr val="B2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2090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62" y="689964"/>
            <a:ext cx="393700" cy="273685"/>
          </a:xfrm>
          <a:custGeom>
            <a:avLst/>
            <a:gdLst/>
            <a:ahLst/>
            <a:cxnLst/>
            <a:rect l="l" t="t" r="r" b="b"/>
            <a:pathLst>
              <a:path w="393700" h="273684">
                <a:moveTo>
                  <a:pt x="0" y="273620"/>
                </a:moveTo>
                <a:lnTo>
                  <a:pt x="0" y="0"/>
                </a:lnTo>
                <a:lnTo>
                  <a:pt x="98820" y="0"/>
                </a:lnTo>
                <a:lnTo>
                  <a:pt x="98820" y="273620"/>
                </a:lnTo>
                <a:lnTo>
                  <a:pt x="0" y="273620"/>
                </a:lnTo>
                <a:close/>
              </a:path>
              <a:path w="393700" h="273684">
                <a:moveTo>
                  <a:pt x="98817" y="164320"/>
                </a:moveTo>
                <a:lnTo>
                  <a:pt x="98817" y="104463"/>
                </a:lnTo>
                <a:lnTo>
                  <a:pt x="393704" y="104463"/>
                </a:lnTo>
                <a:lnTo>
                  <a:pt x="393704" y="164320"/>
                </a:lnTo>
                <a:lnTo>
                  <a:pt x="98817" y="16432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3384" y="408387"/>
            <a:ext cx="742315" cy="416559"/>
          </a:xfrm>
          <a:custGeom>
            <a:avLst/>
            <a:gdLst/>
            <a:ahLst/>
            <a:cxnLst/>
            <a:rect l="l" t="t" r="r" b="b"/>
            <a:pathLst>
              <a:path w="742315" h="416559">
                <a:moveTo>
                  <a:pt x="0" y="415955"/>
                </a:moveTo>
                <a:lnTo>
                  <a:pt x="368075" y="415955"/>
                </a:lnTo>
                <a:lnTo>
                  <a:pt x="418780" y="412759"/>
                </a:lnTo>
                <a:lnTo>
                  <a:pt x="467417" y="403447"/>
                </a:lnTo>
                <a:lnTo>
                  <a:pt x="513540" y="388432"/>
                </a:lnTo>
                <a:lnTo>
                  <a:pt x="556704" y="368129"/>
                </a:lnTo>
                <a:lnTo>
                  <a:pt x="596461" y="342950"/>
                </a:lnTo>
                <a:lnTo>
                  <a:pt x="632365" y="313310"/>
                </a:lnTo>
                <a:lnTo>
                  <a:pt x="663971" y="279621"/>
                </a:lnTo>
                <a:lnTo>
                  <a:pt x="690831" y="242297"/>
                </a:lnTo>
                <a:lnTo>
                  <a:pt x="712499" y="201752"/>
                </a:lnTo>
                <a:lnTo>
                  <a:pt x="728529" y="158400"/>
                </a:lnTo>
                <a:lnTo>
                  <a:pt x="738474" y="112653"/>
                </a:lnTo>
                <a:lnTo>
                  <a:pt x="741888" y="64926"/>
                </a:lnTo>
                <a:lnTo>
                  <a:pt x="74188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1106" y="0"/>
            <a:ext cx="28575" cy="405130"/>
          </a:xfrm>
          <a:custGeom>
            <a:avLst/>
            <a:gdLst/>
            <a:ahLst/>
            <a:cxnLst/>
            <a:rect l="l" t="t" r="r" b="b"/>
            <a:pathLst>
              <a:path w="28575" h="405130">
                <a:moveTo>
                  <a:pt x="28574" y="404812"/>
                </a:moveTo>
                <a:lnTo>
                  <a:pt x="0" y="404812"/>
                </a:lnTo>
                <a:lnTo>
                  <a:pt x="0" y="0"/>
                </a:lnTo>
                <a:lnTo>
                  <a:pt x="28574" y="0"/>
                </a:lnTo>
                <a:lnTo>
                  <a:pt x="28574" y="404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39500" y="392812"/>
            <a:ext cx="404495" cy="28575"/>
          </a:xfrm>
          <a:custGeom>
            <a:avLst/>
            <a:gdLst/>
            <a:ahLst/>
            <a:cxnLst/>
            <a:rect l="l" t="t" r="r" b="b"/>
            <a:pathLst>
              <a:path w="404495" h="28575">
                <a:moveTo>
                  <a:pt x="0" y="0"/>
                </a:moveTo>
                <a:lnTo>
                  <a:pt x="404499" y="0"/>
                </a:lnTo>
                <a:lnTo>
                  <a:pt x="404499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23526" y="0"/>
            <a:ext cx="416559" cy="407670"/>
          </a:xfrm>
          <a:custGeom>
            <a:avLst/>
            <a:gdLst/>
            <a:ahLst/>
            <a:cxnLst/>
            <a:rect l="l" t="t" r="r" b="b"/>
            <a:pathLst>
              <a:path w="416559" h="407670">
                <a:moveTo>
                  <a:pt x="0" y="0"/>
                </a:moveTo>
                <a:lnTo>
                  <a:pt x="0" y="33259"/>
                </a:lnTo>
                <a:lnTo>
                  <a:pt x="3195" y="83963"/>
                </a:lnTo>
                <a:lnTo>
                  <a:pt x="12507" y="132600"/>
                </a:lnTo>
                <a:lnTo>
                  <a:pt x="27522" y="178724"/>
                </a:lnTo>
                <a:lnTo>
                  <a:pt x="47825" y="221887"/>
                </a:lnTo>
                <a:lnTo>
                  <a:pt x="73004" y="261644"/>
                </a:lnTo>
                <a:lnTo>
                  <a:pt x="102645" y="297549"/>
                </a:lnTo>
                <a:lnTo>
                  <a:pt x="136334" y="329154"/>
                </a:lnTo>
                <a:lnTo>
                  <a:pt x="173657" y="356014"/>
                </a:lnTo>
                <a:lnTo>
                  <a:pt x="214202" y="377682"/>
                </a:lnTo>
                <a:lnTo>
                  <a:pt x="257555" y="393712"/>
                </a:lnTo>
                <a:lnTo>
                  <a:pt x="303302" y="403657"/>
                </a:lnTo>
                <a:lnTo>
                  <a:pt x="351029" y="407071"/>
                </a:lnTo>
                <a:lnTo>
                  <a:pt x="415955" y="40707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56538" y="4054194"/>
            <a:ext cx="588010" cy="1089660"/>
          </a:xfrm>
          <a:custGeom>
            <a:avLst/>
            <a:gdLst/>
            <a:ahLst/>
            <a:cxnLst/>
            <a:rect l="l" t="t" r="r" b="b"/>
            <a:pathLst>
              <a:path w="588009" h="1089660">
                <a:moveTo>
                  <a:pt x="0" y="1089305"/>
                </a:moveTo>
                <a:lnTo>
                  <a:pt x="56990" y="1050569"/>
                </a:lnTo>
                <a:lnTo>
                  <a:pt x="87965" y="1019497"/>
                </a:lnTo>
                <a:lnTo>
                  <a:pt x="114399" y="984359"/>
                </a:lnTo>
                <a:lnTo>
                  <a:pt x="135805" y="945642"/>
                </a:lnTo>
                <a:lnTo>
                  <a:pt x="151698" y="903834"/>
                </a:lnTo>
                <a:lnTo>
                  <a:pt x="161590" y="859425"/>
                </a:lnTo>
                <a:lnTo>
                  <a:pt x="164995" y="812901"/>
                </a:lnTo>
                <a:lnTo>
                  <a:pt x="164995" y="314942"/>
                </a:lnTo>
                <a:lnTo>
                  <a:pt x="168401" y="268415"/>
                </a:lnTo>
                <a:lnTo>
                  <a:pt x="178293" y="224003"/>
                </a:lnTo>
                <a:lnTo>
                  <a:pt x="194186" y="182195"/>
                </a:lnTo>
                <a:lnTo>
                  <a:pt x="215592" y="143478"/>
                </a:lnTo>
                <a:lnTo>
                  <a:pt x="242026" y="108340"/>
                </a:lnTo>
                <a:lnTo>
                  <a:pt x="273001" y="77269"/>
                </a:lnTo>
                <a:lnTo>
                  <a:pt x="308030" y="50753"/>
                </a:lnTo>
                <a:lnTo>
                  <a:pt x="346628" y="29280"/>
                </a:lnTo>
                <a:lnTo>
                  <a:pt x="388307" y="13338"/>
                </a:lnTo>
                <a:lnTo>
                  <a:pt x="432581" y="3416"/>
                </a:lnTo>
                <a:lnTo>
                  <a:pt x="478964" y="0"/>
                </a:lnTo>
                <a:lnTo>
                  <a:pt x="58746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99799" y="4768000"/>
            <a:ext cx="544195" cy="357505"/>
          </a:xfrm>
          <a:custGeom>
            <a:avLst/>
            <a:gdLst/>
            <a:ahLst/>
            <a:cxnLst/>
            <a:rect l="l" t="t" r="r" b="b"/>
            <a:pathLst>
              <a:path w="544195" h="357504">
                <a:moveTo>
                  <a:pt x="544199" y="357299"/>
                </a:moveTo>
                <a:lnTo>
                  <a:pt x="0" y="357299"/>
                </a:lnTo>
                <a:lnTo>
                  <a:pt x="0" y="0"/>
                </a:lnTo>
                <a:lnTo>
                  <a:pt x="544199" y="0"/>
                </a:lnTo>
                <a:lnTo>
                  <a:pt x="544199" y="357299"/>
                </a:lnTo>
                <a:close/>
              </a:path>
            </a:pathLst>
          </a:custGeom>
          <a:solidFill>
            <a:srgbClr val="B2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99799" y="4768000"/>
            <a:ext cx="544195" cy="357505"/>
          </a:xfrm>
          <a:custGeom>
            <a:avLst/>
            <a:gdLst/>
            <a:ahLst/>
            <a:cxnLst/>
            <a:rect l="l" t="t" r="r" b="b"/>
            <a:pathLst>
              <a:path w="544195" h="357504">
                <a:moveTo>
                  <a:pt x="544199" y="0"/>
                </a:moveTo>
                <a:lnTo>
                  <a:pt x="544199" y="357299"/>
                </a:lnTo>
                <a:lnTo>
                  <a:pt x="0" y="357299"/>
                </a:lnTo>
                <a:lnTo>
                  <a:pt x="0" y="0"/>
                </a:lnTo>
                <a:lnTo>
                  <a:pt x="544199" y="0"/>
                </a:lnTo>
                <a:close/>
              </a:path>
            </a:pathLst>
          </a:custGeom>
          <a:ln w="952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2090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84182" y="4764427"/>
            <a:ext cx="273685" cy="379095"/>
          </a:xfrm>
          <a:custGeom>
            <a:avLst/>
            <a:gdLst/>
            <a:ahLst/>
            <a:cxnLst/>
            <a:rect l="l" t="t" r="r" b="b"/>
            <a:pathLst>
              <a:path w="273684" h="379095">
                <a:moveTo>
                  <a:pt x="0" y="379072"/>
                </a:moveTo>
                <a:lnTo>
                  <a:pt x="0" y="294883"/>
                </a:lnTo>
                <a:lnTo>
                  <a:pt x="273620" y="294883"/>
                </a:lnTo>
                <a:lnTo>
                  <a:pt x="273620" y="379072"/>
                </a:lnTo>
              </a:path>
              <a:path w="273684" h="379095">
                <a:moveTo>
                  <a:pt x="164320" y="294886"/>
                </a:moveTo>
                <a:lnTo>
                  <a:pt x="104463" y="294886"/>
                </a:lnTo>
                <a:lnTo>
                  <a:pt x="104463" y="0"/>
                </a:lnTo>
                <a:lnTo>
                  <a:pt x="164320" y="0"/>
                </a:lnTo>
                <a:lnTo>
                  <a:pt x="164320" y="294886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20893" y="0"/>
            <a:ext cx="0" cy="4753610"/>
          </a:xfrm>
          <a:custGeom>
            <a:avLst/>
            <a:gdLst/>
            <a:ahLst/>
            <a:cxnLst/>
            <a:rect l="l" t="t" r="r" b="b"/>
            <a:pathLst>
              <a:path h="4753610">
                <a:moveTo>
                  <a:pt x="0" y="0"/>
                </a:moveTo>
                <a:lnTo>
                  <a:pt x="0" y="47534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8281" y="948024"/>
            <a:ext cx="295910" cy="314325"/>
          </a:xfrm>
          <a:custGeom>
            <a:avLst/>
            <a:gdLst/>
            <a:ahLst/>
            <a:cxnLst/>
            <a:rect l="l" t="t" r="r" b="b"/>
            <a:pathLst>
              <a:path w="295909" h="314325">
                <a:moveTo>
                  <a:pt x="248318" y="313937"/>
                </a:moveTo>
                <a:lnTo>
                  <a:pt x="47534" y="313937"/>
                </a:lnTo>
                <a:lnTo>
                  <a:pt x="28966" y="309863"/>
                </a:lnTo>
                <a:lnTo>
                  <a:pt x="13864" y="298729"/>
                </a:lnTo>
                <a:lnTo>
                  <a:pt x="3713" y="282163"/>
                </a:lnTo>
                <a:lnTo>
                  <a:pt x="0" y="261795"/>
                </a:lnTo>
                <a:lnTo>
                  <a:pt x="0" y="44940"/>
                </a:lnTo>
                <a:lnTo>
                  <a:pt x="10770" y="39308"/>
                </a:lnTo>
                <a:lnTo>
                  <a:pt x="22046" y="34908"/>
                </a:lnTo>
                <a:lnTo>
                  <a:pt x="33804" y="32044"/>
                </a:lnTo>
                <a:lnTo>
                  <a:pt x="46019" y="31022"/>
                </a:lnTo>
                <a:lnTo>
                  <a:pt x="53909" y="31022"/>
                </a:lnTo>
                <a:lnTo>
                  <a:pt x="62053" y="32314"/>
                </a:lnTo>
                <a:lnTo>
                  <a:pt x="70427" y="35269"/>
                </a:lnTo>
                <a:lnTo>
                  <a:pt x="79097" y="37803"/>
                </a:lnTo>
                <a:lnTo>
                  <a:pt x="87832" y="39530"/>
                </a:lnTo>
                <a:lnTo>
                  <a:pt x="96618" y="40517"/>
                </a:lnTo>
                <a:lnTo>
                  <a:pt x="105442" y="40831"/>
                </a:lnTo>
                <a:lnTo>
                  <a:pt x="149730" y="34451"/>
                </a:lnTo>
                <a:lnTo>
                  <a:pt x="193264" y="20415"/>
                </a:lnTo>
                <a:lnTo>
                  <a:pt x="234560" y="6379"/>
                </a:lnTo>
                <a:lnTo>
                  <a:pt x="272137" y="0"/>
                </a:lnTo>
                <a:lnTo>
                  <a:pt x="280512" y="0"/>
                </a:lnTo>
                <a:lnTo>
                  <a:pt x="288445" y="1315"/>
                </a:lnTo>
                <a:lnTo>
                  <a:pt x="295852" y="4362"/>
                </a:lnTo>
                <a:lnTo>
                  <a:pt x="295852" y="261795"/>
                </a:lnTo>
                <a:lnTo>
                  <a:pt x="292138" y="282163"/>
                </a:lnTo>
                <a:lnTo>
                  <a:pt x="281988" y="298729"/>
                </a:lnTo>
                <a:lnTo>
                  <a:pt x="266886" y="309863"/>
                </a:lnTo>
                <a:lnTo>
                  <a:pt x="248318" y="313937"/>
                </a:lnTo>
                <a:close/>
              </a:path>
            </a:pathLst>
          </a:custGeom>
          <a:solidFill>
            <a:srgbClr val="B2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95" y="754218"/>
            <a:ext cx="103339" cy="7883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309" y="818774"/>
            <a:ext cx="291465" cy="396240"/>
          </a:xfrm>
          <a:custGeom>
            <a:avLst/>
            <a:gdLst/>
            <a:ahLst/>
            <a:cxnLst/>
            <a:rect l="l" t="t" r="r" b="b"/>
            <a:pathLst>
              <a:path w="291465" h="396240">
                <a:moveTo>
                  <a:pt x="0" y="0"/>
                </a:moveTo>
                <a:lnTo>
                  <a:pt x="0" y="373433"/>
                </a:lnTo>
                <a:lnTo>
                  <a:pt x="1760" y="382231"/>
                </a:lnTo>
                <a:lnTo>
                  <a:pt x="6572" y="389387"/>
                </a:lnTo>
                <a:lnTo>
                  <a:pt x="13730" y="394198"/>
                </a:lnTo>
                <a:lnTo>
                  <a:pt x="22529" y="395959"/>
                </a:lnTo>
                <a:lnTo>
                  <a:pt x="268397" y="395959"/>
                </a:lnTo>
                <a:lnTo>
                  <a:pt x="277194" y="394198"/>
                </a:lnTo>
                <a:lnTo>
                  <a:pt x="284347" y="389387"/>
                </a:lnTo>
                <a:lnTo>
                  <a:pt x="289153" y="382231"/>
                </a:lnTo>
                <a:lnTo>
                  <a:pt x="290912" y="373433"/>
                </a:lnTo>
                <a:lnTo>
                  <a:pt x="290912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0046" y="1028852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4777" y="44335"/>
                </a:moveTo>
                <a:lnTo>
                  <a:pt x="80860" y="44335"/>
                </a:lnTo>
                <a:lnTo>
                  <a:pt x="80860" y="0"/>
                </a:lnTo>
                <a:lnTo>
                  <a:pt x="44335" y="0"/>
                </a:lnTo>
                <a:lnTo>
                  <a:pt x="44335" y="44335"/>
                </a:lnTo>
                <a:lnTo>
                  <a:pt x="0" y="44335"/>
                </a:lnTo>
                <a:lnTo>
                  <a:pt x="0" y="80848"/>
                </a:lnTo>
                <a:lnTo>
                  <a:pt x="44335" y="80848"/>
                </a:lnTo>
                <a:lnTo>
                  <a:pt x="44335" y="124764"/>
                </a:lnTo>
                <a:lnTo>
                  <a:pt x="80860" y="124764"/>
                </a:lnTo>
                <a:lnTo>
                  <a:pt x="80860" y="80848"/>
                </a:lnTo>
                <a:lnTo>
                  <a:pt x="124777" y="80848"/>
                </a:lnTo>
                <a:lnTo>
                  <a:pt x="124777" y="44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17490" y="0"/>
            <a:ext cx="28575" cy="761365"/>
          </a:xfrm>
          <a:custGeom>
            <a:avLst/>
            <a:gdLst/>
            <a:ahLst/>
            <a:cxnLst/>
            <a:rect l="l" t="t" r="r" b="b"/>
            <a:pathLst>
              <a:path w="28575" h="761365">
                <a:moveTo>
                  <a:pt x="28574" y="760950"/>
                </a:moveTo>
                <a:lnTo>
                  <a:pt x="0" y="760950"/>
                </a:lnTo>
                <a:lnTo>
                  <a:pt x="0" y="0"/>
                </a:lnTo>
                <a:lnTo>
                  <a:pt x="28574" y="0"/>
                </a:lnTo>
                <a:lnTo>
                  <a:pt x="28574" y="760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5379" y="1558510"/>
            <a:ext cx="34645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2090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236" y="1243839"/>
            <a:ext cx="7189526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8681" y="4829975"/>
            <a:ext cx="220345" cy="23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4" y="-25579"/>
            <a:ext cx="9144000" cy="4848225"/>
          </a:xfrm>
          <a:custGeom>
            <a:avLst/>
            <a:gdLst/>
            <a:ahLst/>
            <a:cxnLst/>
            <a:rect l="l" t="t" r="r" b="b"/>
            <a:pathLst>
              <a:path w="9144000" h="4848225">
                <a:moveTo>
                  <a:pt x="0" y="4847699"/>
                </a:moveTo>
                <a:lnTo>
                  <a:pt x="9143999" y="4847699"/>
                </a:lnTo>
                <a:lnTo>
                  <a:pt x="9143999" y="0"/>
                </a:lnTo>
                <a:lnTo>
                  <a:pt x="0" y="0"/>
                </a:lnTo>
                <a:lnTo>
                  <a:pt x="0" y="48476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968921" y="2035149"/>
            <a:ext cx="345440" cy="604520"/>
            <a:chOff x="7968921" y="2035149"/>
            <a:chExt cx="345440" cy="604520"/>
          </a:xfrm>
        </p:grpSpPr>
        <p:sp>
          <p:nvSpPr>
            <p:cNvPr id="4" name="object 4"/>
            <p:cNvSpPr/>
            <p:nvPr/>
          </p:nvSpPr>
          <p:spPr>
            <a:xfrm>
              <a:off x="7988828" y="2232777"/>
              <a:ext cx="186055" cy="407034"/>
            </a:xfrm>
            <a:custGeom>
              <a:avLst/>
              <a:gdLst/>
              <a:ahLst/>
              <a:cxnLst/>
              <a:rect l="l" t="t" r="r" b="b"/>
              <a:pathLst>
                <a:path w="186054" h="407035">
                  <a:moveTo>
                    <a:pt x="92375" y="406810"/>
                  </a:moveTo>
                  <a:lnTo>
                    <a:pt x="56594" y="399648"/>
                  </a:lnTo>
                  <a:lnTo>
                    <a:pt x="27212" y="380012"/>
                  </a:lnTo>
                  <a:lnTo>
                    <a:pt x="7317" y="350682"/>
                  </a:lnTo>
                  <a:lnTo>
                    <a:pt x="0" y="314435"/>
                  </a:lnTo>
                  <a:lnTo>
                    <a:pt x="0" y="0"/>
                  </a:lnTo>
                  <a:lnTo>
                    <a:pt x="185802" y="0"/>
                  </a:lnTo>
                  <a:lnTo>
                    <a:pt x="185802" y="314435"/>
                  </a:lnTo>
                  <a:lnTo>
                    <a:pt x="178468" y="350216"/>
                  </a:lnTo>
                  <a:lnTo>
                    <a:pt x="158459" y="379598"/>
                  </a:lnTo>
                  <a:lnTo>
                    <a:pt x="128764" y="399493"/>
                  </a:lnTo>
                  <a:lnTo>
                    <a:pt x="92375" y="40681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3208" y="2049437"/>
              <a:ext cx="316865" cy="534670"/>
            </a:xfrm>
            <a:custGeom>
              <a:avLst/>
              <a:gdLst/>
              <a:ahLst/>
              <a:cxnLst/>
              <a:rect l="l" t="t" r="r" b="b"/>
              <a:pathLst>
                <a:path w="316865" h="534669">
                  <a:moveTo>
                    <a:pt x="289303" y="0"/>
                  </a:moveTo>
                  <a:lnTo>
                    <a:pt x="28304" y="0"/>
                  </a:lnTo>
                  <a:lnTo>
                    <a:pt x="17689" y="2210"/>
                  </a:lnTo>
                  <a:lnTo>
                    <a:pt x="8648" y="8253"/>
                  </a:lnTo>
                  <a:lnTo>
                    <a:pt x="2358" y="17245"/>
                  </a:lnTo>
                  <a:lnTo>
                    <a:pt x="0" y="28304"/>
                  </a:lnTo>
                  <a:lnTo>
                    <a:pt x="2358" y="39362"/>
                  </a:lnTo>
                  <a:lnTo>
                    <a:pt x="8648" y="48354"/>
                  </a:lnTo>
                  <a:lnTo>
                    <a:pt x="17689" y="54397"/>
                  </a:lnTo>
                  <a:lnTo>
                    <a:pt x="28304" y="56607"/>
                  </a:lnTo>
                  <a:lnTo>
                    <a:pt x="70234" y="56607"/>
                  </a:lnTo>
                  <a:lnTo>
                    <a:pt x="70234" y="446502"/>
                  </a:lnTo>
                  <a:lnTo>
                    <a:pt x="77211" y="481059"/>
                  </a:lnTo>
                  <a:lnTo>
                    <a:pt x="96177" y="509021"/>
                  </a:lnTo>
                  <a:lnTo>
                    <a:pt x="124189" y="527742"/>
                  </a:lnTo>
                  <a:lnTo>
                    <a:pt x="158302" y="534570"/>
                  </a:lnTo>
                  <a:lnTo>
                    <a:pt x="192994" y="527594"/>
                  </a:lnTo>
                  <a:lnTo>
                    <a:pt x="221304" y="508627"/>
                  </a:lnTo>
                  <a:lnTo>
                    <a:pt x="240380" y="480615"/>
                  </a:lnTo>
                  <a:lnTo>
                    <a:pt x="247372" y="446502"/>
                  </a:lnTo>
                  <a:lnTo>
                    <a:pt x="247372" y="56607"/>
                  </a:lnTo>
                  <a:lnTo>
                    <a:pt x="289303" y="56607"/>
                  </a:lnTo>
                  <a:lnTo>
                    <a:pt x="299753" y="54397"/>
                  </a:lnTo>
                  <a:lnTo>
                    <a:pt x="308432" y="48354"/>
                  </a:lnTo>
                  <a:lnTo>
                    <a:pt x="314360" y="39362"/>
                  </a:lnTo>
                  <a:lnTo>
                    <a:pt x="316554" y="28304"/>
                  </a:lnTo>
                  <a:lnTo>
                    <a:pt x="314360" y="17245"/>
                  </a:lnTo>
                  <a:lnTo>
                    <a:pt x="308432" y="8253"/>
                  </a:lnTo>
                  <a:lnTo>
                    <a:pt x="299753" y="2210"/>
                  </a:lnTo>
                  <a:lnTo>
                    <a:pt x="289303" y="0"/>
                  </a:lnTo>
                  <a:close/>
                </a:path>
              </a:pathLst>
            </a:custGeom>
            <a:ln w="285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868" y="2718495"/>
            <a:ext cx="317899" cy="32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1788" y="3394604"/>
            <a:ext cx="208200" cy="2523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03720" y="4072530"/>
            <a:ext cx="314325" cy="421005"/>
            <a:chOff x="6503720" y="4072530"/>
            <a:chExt cx="314325" cy="421005"/>
          </a:xfrm>
        </p:grpSpPr>
        <p:sp>
          <p:nvSpPr>
            <p:cNvPr id="9" name="object 9"/>
            <p:cNvSpPr/>
            <p:nvPr/>
          </p:nvSpPr>
          <p:spPr>
            <a:xfrm>
              <a:off x="6503720" y="4115568"/>
              <a:ext cx="226060" cy="377825"/>
            </a:xfrm>
            <a:custGeom>
              <a:avLst/>
              <a:gdLst/>
              <a:ahLst/>
              <a:cxnLst/>
              <a:rect l="l" t="t" r="r" b="b"/>
              <a:pathLst>
                <a:path w="226059" h="377825">
                  <a:moveTo>
                    <a:pt x="112754" y="377572"/>
                  </a:moveTo>
                  <a:lnTo>
                    <a:pt x="68957" y="368787"/>
                  </a:lnTo>
                  <a:lnTo>
                    <a:pt x="33106" y="344750"/>
                  </a:lnTo>
                  <a:lnTo>
                    <a:pt x="8891" y="308935"/>
                  </a:lnTo>
                  <a:lnTo>
                    <a:pt x="0" y="264817"/>
                  </a:lnTo>
                  <a:lnTo>
                    <a:pt x="17617" y="197260"/>
                  </a:lnTo>
                  <a:lnTo>
                    <a:pt x="56377" y="109138"/>
                  </a:lnTo>
                  <a:lnTo>
                    <a:pt x="95136" y="32651"/>
                  </a:lnTo>
                  <a:lnTo>
                    <a:pt x="112754" y="0"/>
                  </a:lnTo>
                  <a:lnTo>
                    <a:pt x="130366" y="32651"/>
                  </a:lnTo>
                  <a:lnTo>
                    <a:pt x="169113" y="109138"/>
                  </a:lnTo>
                  <a:lnTo>
                    <a:pt x="207860" y="197260"/>
                  </a:lnTo>
                  <a:lnTo>
                    <a:pt x="225472" y="264817"/>
                  </a:lnTo>
                  <a:lnTo>
                    <a:pt x="216582" y="308935"/>
                  </a:lnTo>
                  <a:lnTo>
                    <a:pt x="192370" y="344750"/>
                  </a:lnTo>
                  <a:lnTo>
                    <a:pt x="156530" y="368787"/>
                  </a:lnTo>
                  <a:lnTo>
                    <a:pt x="112754" y="377572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247" y="4086818"/>
              <a:ext cx="226695" cy="378460"/>
            </a:xfrm>
            <a:custGeom>
              <a:avLst/>
              <a:gdLst/>
              <a:ahLst/>
              <a:cxnLst/>
              <a:rect l="l" t="t" r="r" b="b"/>
              <a:pathLst>
                <a:path w="226695" h="378460">
                  <a:moveTo>
                    <a:pt x="226232" y="265577"/>
                  </a:moveTo>
                  <a:lnTo>
                    <a:pt x="217329" y="309674"/>
                  </a:lnTo>
                  <a:lnTo>
                    <a:pt x="193030" y="345478"/>
                  </a:lnTo>
                  <a:lnTo>
                    <a:pt x="156954" y="369511"/>
                  </a:lnTo>
                  <a:lnTo>
                    <a:pt x="112717" y="378295"/>
                  </a:lnTo>
                  <a:lnTo>
                    <a:pt x="68926" y="369404"/>
                  </a:lnTo>
                  <a:lnTo>
                    <a:pt x="33088" y="345193"/>
                  </a:lnTo>
                  <a:lnTo>
                    <a:pt x="8885" y="309353"/>
                  </a:lnTo>
                  <a:lnTo>
                    <a:pt x="0" y="265577"/>
                  </a:lnTo>
                  <a:lnTo>
                    <a:pt x="17612" y="197581"/>
                  </a:lnTo>
                  <a:lnTo>
                    <a:pt x="56358" y="109233"/>
                  </a:lnTo>
                  <a:lnTo>
                    <a:pt x="95105" y="32663"/>
                  </a:lnTo>
                  <a:lnTo>
                    <a:pt x="112717" y="0"/>
                  </a:lnTo>
                  <a:lnTo>
                    <a:pt x="130454" y="32769"/>
                  </a:lnTo>
                  <a:lnTo>
                    <a:pt x="169475" y="109518"/>
                  </a:lnTo>
                  <a:lnTo>
                    <a:pt x="208495" y="197901"/>
                  </a:lnTo>
                  <a:lnTo>
                    <a:pt x="226232" y="265577"/>
                  </a:lnTo>
                  <a:close/>
                </a:path>
              </a:pathLst>
            </a:custGeom>
            <a:ln w="285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72111" y="236911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97057"/>
                </a:moveTo>
                <a:lnTo>
                  <a:pt x="194920" y="97057"/>
                </a:lnTo>
              </a:path>
              <a:path w="194945" h="194944">
                <a:moveTo>
                  <a:pt x="97863" y="194882"/>
                </a:moveTo>
                <a:lnTo>
                  <a:pt x="9786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63538" y="4178241"/>
            <a:ext cx="1087755" cy="309245"/>
          </a:xfrm>
          <a:custGeom>
            <a:avLst/>
            <a:gdLst/>
            <a:ahLst/>
            <a:cxnLst/>
            <a:rect l="l" t="t" r="r" b="b"/>
            <a:pathLst>
              <a:path w="1087754" h="309245">
                <a:moveTo>
                  <a:pt x="0" y="164380"/>
                </a:moveTo>
                <a:lnTo>
                  <a:pt x="289106" y="164380"/>
                </a:lnTo>
                <a:lnTo>
                  <a:pt x="358189" y="0"/>
                </a:lnTo>
                <a:lnTo>
                  <a:pt x="455394" y="309013"/>
                </a:lnTo>
                <a:lnTo>
                  <a:pt x="532118" y="65742"/>
                </a:lnTo>
                <a:lnTo>
                  <a:pt x="585856" y="197734"/>
                </a:lnTo>
                <a:lnTo>
                  <a:pt x="670284" y="65742"/>
                </a:lnTo>
                <a:lnTo>
                  <a:pt x="744502" y="187631"/>
                </a:lnTo>
                <a:lnTo>
                  <a:pt x="775191" y="164863"/>
                </a:lnTo>
                <a:lnTo>
                  <a:pt x="816091" y="164863"/>
                </a:lnTo>
                <a:lnTo>
                  <a:pt x="1087285" y="16486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3169" y="2898467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06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090328" y="3321280"/>
            <a:ext cx="507365" cy="640080"/>
            <a:chOff x="7090328" y="3321280"/>
            <a:chExt cx="507365" cy="640080"/>
          </a:xfrm>
        </p:grpSpPr>
        <p:sp>
          <p:nvSpPr>
            <p:cNvPr id="15" name="object 15"/>
            <p:cNvSpPr/>
            <p:nvPr/>
          </p:nvSpPr>
          <p:spPr>
            <a:xfrm>
              <a:off x="7090328" y="3487946"/>
              <a:ext cx="507365" cy="473709"/>
            </a:xfrm>
            <a:custGeom>
              <a:avLst/>
              <a:gdLst/>
              <a:ahLst/>
              <a:cxnLst/>
              <a:rect l="l" t="t" r="r" b="b"/>
              <a:pathLst>
                <a:path w="507365" h="473710">
                  <a:moveTo>
                    <a:pt x="253531" y="473286"/>
                  </a:moveTo>
                  <a:lnTo>
                    <a:pt x="44314" y="264340"/>
                  </a:lnTo>
                  <a:lnTo>
                    <a:pt x="10980" y="214326"/>
                  </a:lnTo>
                  <a:lnTo>
                    <a:pt x="0" y="170620"/>
                  </a:lnTo>
                  <a:lnTo>
                    <a:pt x="1904" y="125783"/>
                  </a:lnTo>
                  <a:lnTo>
                    <a:pt x="16680" y="82917"/>
                  </a:lnTo>
                  <a:lnTo>
                    <a:pt x="44314" y="45124"/>
                  </a:lnTo>
                  <a:lnTo>
                    <a:pt x="95421" y="11284"/>
                  </a:lnTo>
                  <a:lnTo>
                    <a:pt x="153709" y="0"/>
                  </a:lnTo>
                  <a:lnTo>
                    <a:pt x="180258" y="2262"/>
                  </a:lnTo>
                  <a:lnTo>
                    <a:pt x="206173" y="9051"/>
                  </a:lnTo>
                  <a:lnTo>
                    <a:pt x="230810" y="20366"/>
                  </a:lnTo>
                  <a:lnTo>
                    <a:pt x="253531" y="36210"/>
                  </a:lnTo>
                  <a:lnTo>
                    <a:pt x="276184" y="20366"/>
                  </a:lnTo>
                  <a:lnTo>
                    <a:pt x="300789" y="9051"/>
                  </a:lnTo>
                  <a:lnTo>
                    <a:pt x="326694" y="2262"/>
                  </a:lnTo>
                  <a:lnTo>
                    <a:pt x="353250" y="0"/>
                  </a:lnTo>
                  <a:lnTo>
                    <a:pt x="382876" y="2821"/>
                  </a:lnTo>
                  <a:lnTo>
                    <a:pt x="438529" y="25386"/>
                  </a:lnTo>
                  <a:lnTo>
                    <a:pt x="490382" y="82917"/>
                  </a:lnTo>
                  <a:lnTo>
                    <a:pt x="505159" y="125783"/>
                  </a:lnTo>
                  <a:lnTo>
                    <a:pt x="507065" y="170620"/>
                  </a:lnTo>
                  <a:lnTo>
                    <a:pt x="496088" y="214326"/>
                  </a:lnTo>
                  <a:lnTo>
                    <a:pt x="472217" y="253799"/>
                  </a:lnTo>
                  <a:lnTo>
                    <a:pt x="469234" y="257313"/>
                  </a:lnTo>
                  <a:lnTo>
                    <a:pt x="465991" y="260827"/>
                  </a:lnTo>
                  <a:lnTo>
                    <a:pt x="462749" y="264340"/>
                  </a:lnTo>
                  <a:lnTo>
                    <a:pt x="253531" y="473286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0183" y="3335567"/>
              <a:ext cx="268605" cy="250190"/>
            </a:xfrm>
            <a:custGeom>
              <a:avLst/>
              <a:gdLst/>
              <a:ahLst/>
              <a:cxnLst/>
              <a:rect l="l" t="t" r="r" b="b"/>
              <a:pathLst>
                <a:path w="268604" h="250189">
                  <a:moveTo>
                    <a:pt x="244338" y="23689"/>
                  </a:moveTo>
                  <a:lnTo>
                    <a:pt x="218961" y="6490"/>
                  </a:lnTo>
                  <a:lnTo>
                    <a:pt x="190023" y="0"/>
                  </a:lnTo>
                  <a:lnTo>
                    <a:pt x="160686" y="4214"/>
                  </a:lnTo>
                  <a:lnTo>
                    <a:pt x="134109" y="19132"/>
                  </a:lnTo>
                  <a:lnTo>
                    <a:pt x="107661" y="4214"/>
                  </a:lnTo>
                  <a:lnTo>
                    <a:pt x="49294" y="6490"/>
                  </a:lnTo>
                  <a:lnTo>
                    <a:pt x="6624" y="49065"/>
                  </a:lnTo>
                  <a:lnTo>
                    <a:pt x="0" y="78003"/>
                  </a:lnTo>
                  <a:lnTo>
                    <a:pt x="4021" y="107340"/>
                  </a:lnTo>
                  <a:lnTo>
                    <a:pt x="18714" y="133917"/>
                  </a:lnTo>
                  <a:lnTo>
                    <a:pt x="20223" y="135731"/>
                  </a:lnTo>
                  <a:lnTo>
                    <a:pt x="22052" y="137560"/>
                  </a:lnTo>
                  <a:lnTo>
                    <a:pt x="23866" y="139388"/>
                  </a:lnTo>
                  <a:lnTo>
                    <a:pt x="134109" y="249616"/>
                  </a:lnTo>
                  <a:lnTo>
                    <a:pt x="244338" y="139388"/>
                  </a:lnTo>
                  <a:lnTo>
                    <a:pt x="246166" y="137560"/>
                  </a:lnTo>
                  <a:lnTo>
                    <a:pt x="247981" y="135731"/>
                  </a:lnTo>
                  <a:lnTo>
                    <a:pt x="249504" y="133917"/>
                  </a:lnTo>
                  <a:lnTo>
                    <a:pt x="264195" y="107340"/>
                  </a:lnTo>
                  <a:lnTo>
                    <a:pt x="268212" y="78003"/>
                  </a:lnTo>
                  <a:lnTo>
                    <a:pt x="261583" y="49065"/>
                  </a:lnTo>
                  <a:lnTo>
                    <a:pt x="244338" y="2368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2458" y="3932735"/>
            <a:ext cx="91848" cy="1540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6833" y="2990347"/>
            <a:ext cx="91848" cy="15403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863491" y="3474299"/>
            <a:ext cx="695960" cy="695960"/>
            <a:chOff x="1863491" y="3474299"/>
            <a:chExt cx="695960" cy="695960"/>
          </a:xfrm>
        </p:grpSpPr>
        <p:sp>
          <p:nvSpPr>
            <p:cNvPr id="20" name="object 20"/>
            <p:cNvSpPr/>
            <p:nvPr/>
          </p:nvSpPr>
          <p:spPr>
            <a:xfrm>
              <a:off x="2063390" y="3757486"/>
              <a:ext cx="316865" cy="316865"/>
            </a:xfrm>
            <a:custGeom>
              <a:avLst/>
              <a:gdLst/>
              <a:ahLst/>
              <a:cxnLst/>
              <a:rect l="l" t="t" r="r" b="b"/>
              <a:pathLst>
                <a:path w="316864" h="316864">
                  <a:moveTo>
                    <a:pt x="115894" y="316321"/>
                  </a:moveTo>
                  <a:lnTo>
                    <a:pt x="0" y="200426"/>
                  </a:lnTo>
                  <a:lnTo>
                    <a:pt x="200426" y="0"/>
                  </a:lnTo>
                  <a:lnTo>
                    <a:pt x="316321" y="115894"/>
                  </a:lnTo>
                  <a:lnTo>
                    <a:pt x="115894" y="316321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7778" y="3488586"/>
              <a:ext cx="667385" cy="667385"/>
            </a:xfrm>
            <a:custGeom>
              <a:avLst/>
              <a:gdLst/>
              <a:ahLst/>
              <a:cxnLst/>
              <a:rect l="l" t="t" r="r" b="b"/>
              <a:pathLst>
                <a:path w="667385" h="667385">
                  <a:moveTo>
                    <a:pt x="384661" y="164679"/>
                  </a:moveTo>
                  <a:lnTo>
                    <a:pt x="502524" y="282541"/>
                  </a:lnTo>
                  <a:lnTo>
                    <a:pt x="202709" y="582355"/>
                  </a:lnTo>
                  <a:lnTo>
                    <a:pt x="84847" y="464493"/>
                  </a:lnTo>
                  <a:lnTo>
                    <a:pt x="384661" y="164679"/>
                  </a:lnTo>
                  <a:close/>
                </a:path>
                <a:path w="667385" h="667385">
                  <a:moveTo>
                    <a:pt x="384661" y="164679"/>
                  </a:moveTo>
                  <a:lnTo>
                    <a:pt x="502524" y="282541"/>
                  </a:lnTo>
                  <a:lnTo>
                    <a:pt x="494668" y="172219"/>
                  </a:lnTo>
                  <a:lnTo>
                    <a:pt x="384661" y="164679"/>
                  </a:lnTo>
                  <a:close/>
                </a:path>
                <a:path w="667385" h="667385">
                  <a:moveTo>
                    <a:pt x="494668" y="172219"/>
                  </a:moveTo>
                  <a:lnTo>
                    <a:pt x="666887" y="0"/>
                  </a:lnTo>
                </a:path>
                <a:path w="667385" h="667385">
                  <a:moveTo>
                    <a:pt x="143621" y="523266"/>
                  </a:moveTo>
                  <a:lnTo>
                    <a:pt x="53110" y="613777"/>
                  </a:lnTo>
                </a:path>
                <a:path w="667385" h="667385">
                  <a:moveTo>
                    <a:pt x="0" y="560666"/>
                  </a:moveTo>
                  <a:lnTo>
                    <a:pt x="106221" y="666888"/>
                  </a:lnTo>
                </a:path>
                <a:path w="667385" h="667385">
                  <a:moveTo>
                    <a:pt x="133242" y="416099"/>
                  </a:moveTo>
                  <a:lnTo>
                    <a:pt x="175358" y="458215"/>
                  </a:lnTo>
                </a:path>
                <a:path w="667385" h="667385">
                  <a:moveTo>
                    <a:pt x="183213" y="366127"/>
                  </a:moveTo>
                  <a:lnTo>
                    <a:pt x="225329" y="408243"/>
                  </a:lnTo>
                </a:path>
                <a:path w="667385" h="667385">
                  <a:moveTo>
                    <a:pt x="233185" y="316156"/>
                  </a:moveTo>
                  <a:lnTo>
                    <a:pt x="275301" y="358272"/>
                  </a:lnTo>
                </a:path>
                <a:path w="667385" h="667385">
                  <a:moveTo>
                    <a:pt x="283156" y="266184"/>
                  </a:moveTo>
                  <a:lnTo>
                    <a:pt x="325272" y="308300"/>
                  </a:lnTo>
                </a:path>
                <a:path w="667385" h="667385">
                  <a:moveTo>
                    <a:pt x="332812" y="216528"/>
                  </a:moveTo>
                  <a:lnTo>
                    <a:pt x="374929" y="25864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47867" y="3465704"/>
            <a:ext cx="314325" cy="421005"/>
            <a:chOff x="747867" y="3465704"/>
            <a:chExt cx="314325" cy="421005"/>
          </a:xfrm>
        </p:grpSpPr>
        <p:sp>
          <p:nvSpPr>
            <p:cNvPr id="23" name="object 23"/>
            <p:cNvSpPr/>
            <p:nvPr/>
          </p:nvSpPr>
          <p:spPr>
            <a:xfrm>
              <a:off x="747867" y="3508741"/>
              <a:ext cx="226060" cy="377825"/>
            </a:xfrm>
            <a:custGeom>
              <a:avLst/>
              <a:gdLst/>
              <a:ahLst/>
              <a:cxnLst/>
              <a:rect l="l" t="t" r="r" b="b"/>
              <a:pathLst>
                <a:path w="226059" h="377825">
                  <a:moveTo>
                    <a:pt x="112754" y="377572"/>
                  </a:moveTo>
                  <a:lnTo>
                    <a:pt x="68957" y="368788"/>
                  </a:lnTo>
                  <a:lnTo>
                    <a:pt x="33106" y="344750"/>
                  </a:lnTo>
                  <a:lnTo>
                    <a:pt x="8891" y="308935"/>
                  </a:lnTo>
                  <a:lnTo>
                    <a:pt x="0" y="264817"/>
                  </a:lnTo>
                  <a:lnTo>
                    <a:pt x="17617" y="197260"/>
                  </a:lnTo>
                  <a:lnTo>
                    <a:pt x="56377" y="109138"/>
                  </a:lnTo>
                  <a:lnTo>
                    <a:pt x="95136" y="32651"/>
                  </a:lnTo>
                  <a:lnTo>
                    <a:pt x="112754" y="0"/>
                  </a:lnTo>
                  <a:lnTo>
                    <a:pt x="130366" y="32651"/>
                  </a:lnTo>
                  <a:lnTo>
                    <a:pt x="169113" y="109138"/>
                  </a:lnTo>
                  <a:lnTo>
                    <a:pt x="207860" y="197260"/>
                  </a:lnTo>
                  <a:lnTo>
                    <a:pt x="225473" y="264817"/>
                  </a:lnTo>
                  <a:lnTo>
                    <a:pt x="216582" y="308935"/>
                  </a:lnTo>
                  <a:lnTo>
                    <a:pt x="192370" y="344750"/>
                  </a:lnTo>
                  <a:lnTo>
                    <a:pt x="156531" y="368788"/>
                  </a:lnTo>
                  <a:lnTo>
                    <a:pt x="112754" y="377572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1394" y="3479992"/>
              <a:ext cx="226695" cy="378460"/>
            </a:xfrm>
            <a:custGeom>
              <a:avLst/>
              <a:gdLst/>
              <a:ahLst/>
              <a:cxnLst/>
              <a:rect l="l" t="t" r="r" b="b"/>
              <a:pathLst>
                <a:path w="226694" h="378460">
                  <a:moveTo>
                    <a:pt x="226232" y="265577"/>
                  </a:moveTo>
                  <a:lnTo>
                    <a:pt x="217329" y="309673"/>
                  </a:lnTo>
                  <a:lnTo>
                    <a:pt x="193030" y="345478"/>
                  </a:lnTo>
                  <a:lnTo>
                    <a:pt x="156954" y="369511"/>
                  </a:lnTo>
                  <a:lnTo>
                    <a:pt x="112718" y="378295"/>
                  </a:lnTo>
                  <a:lnTo>
                    <a:pt x="68926" y="369404"/>
                  </a:lnTo>
                  <a:lnTo>
                    <a:pt x="33088" y="345193"/>
                  </a:lnTo>
                  <a:lnTo>
                    <a:pt x="8885" y="309353"/>
                  </a:lnTo>
                  <a:lnTo>
                    <a:pt x="0" y="265577"/>
                  </a:lnTo>
                  <a:lnTo>
                    <a:pt x="17612" y="197580"/>
                  </a:lnTo>
                  <a:lnTo>
                    <a:pt x="56359" y="109233"/>
                  </a:lnTo>
                  <a:lnTo>
                    <a:pt x="95106" y="32663"/>
                  </a:lnTo>
                  <a:lnTo>
                    <a:pt x="112718" y="0"/>
                  </a:lnTo>
                  <a:lnTo>
                    <a:pt x="130455" y="32769"/>
                  </a:lnTo>
                  <a:lnTo>
                    <a:pt x="169475" y="109517"/>
                  </a:lnTo>
                  <a:lnTo>
                    <a:pt x="208496" y="197901"/>
                  </a:lnTo>
                  <a:lnTo>
                    <a:pt x="226232" y="265577"/>
                  </a:lnTo>
                  <a:close/>
                </a:path>
              </a:pathLst>
            </a:custGeom>
            <a:ln w="285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30942" y="2986520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4" h="194944">
                <a:moveTo>
                  <a:pt x="194920" y="97057"/>
                </a:moveTo>
                <a:lnTo>
                  <a:pt x="0" y="97057"/>
                </a:lnTo>
              </a:path>
              <a:path w="194944" h="194944">
                <a:moveTo>
                  <a:pt x="97057" y="194882"/>
                </a:moveTo>
                <a:lnTo>
                  <a:pt x="9705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947" y="4128390"/>
            <a:ext cx="1087755" cy="309245"/>
          </a:xfrm>
          <a:custGeom>
            <a:avLst/>
            <a:gdLst/>
            <a:ahLst/>
            <a:cxnLst/>
            <a:rect l="l" t="t" r="r" b="b"/>
            <a:pathLst>
              <a:path w="1087755" h="309245">
                <a:moveTo>
                  <a:pt x="1087285" y="164380"/>
                </a:moveTo>
                <a:lnTo>
                  <a:pt x="798178" y="164380"/>
                </a:lnTo>
                <a:lnTo>
                  <a:pt x="729096" y="0"/>
                </a:lnTo>
                <a:lnTo>
                  <a:pt x="631891" y="309013"/>
                </a:lnTo>
                <a:lnTo>
                  <a:pt x="555166" y="65742"/>
                </a:lnTo>
                <a:lnTo>
                  <a:pt x="501429" y="197734"/>
                </a:lnTo>
                <a:lnTo>
                  <a:pt x="417001" y="65742"/>
                </a:lnTo>
                <a:lnTo>
                  <a:pt x="342783" y="187631"/>
                </a:lnTo>
                <a:lnTo>
                  <a:pt x="312094" y="164863"/>
                </a:lnTo>
                <a:lnTo>
                  <a:pt x="271194" y="164863"/>
                </a:lnTo>
                <a:lnTo>
                  <a:pt x="0" y="16486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935" y="313892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6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473" y="2465354"/>
            <a:ext cx="91848" cy="1540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3375" y="4248782"/>
            <a:ext cx="91848" cy="15401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527148" y="0"/>
            <a:ext cx="4227195" cy="4862195"/>
            <a:chOff x="4527148" y="0"/>
            <a:chExt cx="4227195" cy="4862195"/>
          </a:xfrm>
        </p:grpSpPr>
        <p:sp>
          <p:nvSpPr>
            <p:cNvPr id="31" name="object 31"/>
            <p:cNvSpPr/>
            <p:nvPr/>
          </p:nvSpPr>
          <p:spPr>
            <a:xfrm>
              <a:off x="8739750" y="529100"/>
              <a:ext cx="0" cy="4318635"/>
            </a:xfrm>
            <a:custGeom>
              <a:avLst/>
              <a:gdLst/>
              <a:ahLst/>
              <a:cxnLst/>
              <a:rect l="l" t="t" r="r" b="b"/>
              <a:pathLst>
                <a:path h="4318635">
                  <a:moveTo>
                    <a:pt x="0" y="0"/>
                  </a:moveTo>
                  <a:lnTo>
                    <a:pt x="0" y="43185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0113" y="540319"/>
              <a:ext cx="3785870" cy="0"/>
            </a:xfrm>
            <a:custGeom>
              <a:avLst/>
              <a:gdLst/>
              <a:ahLst/>
              <a:cxnLst/>
              <a:rect l="l" t="t" r="r" b="b"/>
              <a:pathLst>
                <a:path w="3785870">
                  <a:moveTo>
                    <a:pt x="0" y="0"/>
                  </a:moveTo>
                  <a:lnTo>
                    <a:pt x="37853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25" y="0"/>
              <a:ext cx="409575" cy="540385"/>
            </a:xfrm>
            <a:custGeom>
              <a:avLst/>
              <a:gdLst/>
              <a:ahLst/>
              <a:cxnLst/>
              <a:rect l="l" t="t" r="r" b="b"/>
              <a:pathLst>
                <a:path w="409575" h="540385">
                  <a:moveTo>
                    <a:pt x="0" y="0"/>
                  </a:moveTo>
                  <a:lnTo>
                    <a:pt x="0" y="234795"/>
                  </a:lnTo>
                  <a:lnTo>
                    <a:pt x="3737" y="279917"/>
                  </a:lnTo>
                  <a:lnTo>
                    <a:pt x="14595" y="322988"/>
                  </a:lnTo>
                  <a:lnTo>
                    <a:pt x="32048" y="363536"/>
                  </a:lnTo>
                  <a:lnTo>
                    <a:pt x="55564" y="401088"/>
                  </a:lnTo>
                  <a:lnTo>
                    <a:pt x="84617" y="435169"/>
                  </a:lnTo>
                  <a:lnTo>
                    <a:pt x="118677" y="465306"/>
                  </a:lnTo>
                  <a:lnTo>
                    <a:pt x="157216" y="491025"/>
                  </a:lnTo>
                  <a:lnTo>
                    <a:pt x="199706" y="511853"/>
                  </a:lnTo>
                  <a:lnTo>
                    <a:pt x="245616" y="527317"/>
                  </a:lnTo>
                  <a:lnTo>
                    <a:pt x="294420" y="536943"/>
                  </a:lnTo>
                  <a:lnTo>
                    <a:pt x="345589" y="540256"/>
                  </a:lnTo>
                  <a:lnTo>
                    <a:pt x="409509" y="54025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1435" y="0"/>
              <a:ext cx="60325" cy="191135"/>
            </a:xfrm>
            <a:custGeom>
              <a:avLst/>
              <a:gdLst/>
              <a:ahLst/>
              <a:cxnLst/>
              <a:rect l="l" t="t" r="r" b="b"/>
              <a:pathLst>
                <a:path w="60325" h="191135">
                  <a:moveTo>
                    <a:pt x="59856" y="0"/>
                  </a:moveTo>
                  <a:lnTo>
                    <a:pt x="59856" y="190645"/>
                  </a:lnTo>
                  <a:lnTo>
                    <a:pt x="0" y="190645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48264" y="0"/>
              <a:ext cx="45720" cy="196850"/>
            </a:xfrm>
            <a:custGeom>
              <a:avLst/>
              <a:gdLst/>
              <a:ahLst/>
              <a:cxnLst/>
              <a:rect l="l" t="t" r="r" b="b"/>
              <a:pathLst>
                <a:path w="45720" h="196850">
                  <a:moveTo>
                    <a:pt x="45599" y="196335"/>
                  </a:moveTo>
                  <a:lnTo>
                    <a:pt x="0" y="196335"/>
                  </a:lnTo>
                  <a:lnTo>
                    <a:pt x="0" y="0"/>
                  </a:lnTo>
                  <a:lnTo>
                    <a:pt x="45599" y="0"/>
                  </a:lnTo>
                  <a:lnTo>
                    <a:pt x="45599" y="19633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8264" y="0"/>
              <a:ext cx="45720" cy="196850"/>
            </a:xfrm>
            <a:custGeom>
              <a:avLst/>
              <a:gdLst/>
              <a:ahLst/>
              <a:cxnLst/>
              <a:rect l="l" t="t" r="r" b="b"/>
              <a:pathLst>
                <a:path w="45720" h="196850">
                  <a:moveTo>
                    <a:pt x="45599" y="0"/>
                  </a:moveTo>
                  <a:lnTo>
                    <a:pt x="45599" y="196335"/>
                  </a:lnTo>
                  <a:lnTo>
                    <a:pt x="0" y="19633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89530" y="331966"/>
            <a:ext cx="1208405" cy="821690"/>
            <a:chOff x="389530" y="331966"/>
            <a:chExt cx="1208405" cy="821690"/>
          </a:xfrm>
        </p:grpSpPr>
        <p:sp>
          <p:nvSpPr>
            <p:cNvPr id="38" name="object 38"/>
            <p:cNvSpPr/>
            <p:nvPr/>
          </p:nvSpPr>
          <p:spPr>
            <a:xfrm>
              <a:off x="403818" y="346253"/>
              <a:ext cx="835660" cy="748665"/>
            </a:xfrm>
            <a:custGeom>
              <a:avLst/>
              <a:gdLst/>
              <a:ahLst/>
              <a:cxnLst/>
              <a:rect l="l" t="t" r="r" b="b"/>
              <a:pathLst>
                <a:path w="835660" h="748665">
                  <a:moveTo>
                    <a:pt x="835288" y="748542"/>
                  </a:moveTo>
                  <a:lnTo>
                    <a:pt x="835288" y="377165"/>
                  </a:lnTo>
                  <a:lnTo>
                    <a:pt x="832321" y="329873"/>
                  </a:lnTo>
                  <a:lnTo>
                    <a:pt x="823653" y="284328"/>
                  </a:lnTo>
                  <a:lnTo>
                    <a:pt x="809641" y="240886"/>
                  </a:lnTo>
                  <a:lnTo>
                    <a:pt x="790637" y="199900"/>
                  </a:lnTo>
                  <a:lnTo>
                    <a:pt x="766995" y="161724"/>
                  </a:lnTo>
                  <a:lnTo>
                    <a:pt x="739069" y="126713"/>
                  </a:lnTo>
                  <a:lnTo>
                    <a:pt x="707213" y="95220"/>
                  </a:lnTo>
                  <a:lnTo>
                    <a:pt x="671781" y="67601"/>
                  </a:lnTo>
                  <a:lnTo>
                    <a:pt x="633128" y="44209"/>
                  </a:lnTo>
                  <a:lnTo>
                    <a:pt x="591605" y="25399"/>
                  </a:lnTo>
                  <a:lnTo>
                    <a:pt x="547569" y="11524"/>
                  </a:lnTo>
                  <a:lnTo>
                    <a:pt x="501372" y="2940"/>
                  </a:lnTo>
                  <a:lnTo>
                    <a:pt x="453369" y="0"/>
                  </a:lnTo>
                  <a:lnTo>
                    <a:pt x="382729" y="0"/>
                  </a:lnTo>
                </a:path>
                <a:path w="835660" h="748665">
                  <a:moveTo>
                    <a:pt x="0" y="748542"/>
                  </a:moveTo>
                  <a:lnTo>
                    <a:pt x="0" y="377165"/>
                  </a:lnTo>
                  <a:lnTo>
                    <a:pt x="2967" y="329873"/>
                  </a:lnTo>
                  <a:lnTo>
                    <a:pt x="11634" y="284328"/>
                  </a:lnTo>
                  <a:lnTo>
                    <a:pt x="25647" y="240886"/>
                  </a:lnTo>
                  <a:lnTo>
                    <a:pt x="44651" y="199900"/>
                  </a:lnTo>
                  <a:lnTo>
                    <a:pt x="68293" y="161724"/>
                  </a:lnTo>
                  <a:lnTo>
                    <a:pt x="96219" y="126713"/>
                  </a:lnTo>
                  <a:lnTo>
                    <a:pt x="128075" y="95220"/>
                  </a:lnTo>
                  <a:lnTo>
                    <a:pt x="163506" y="67601"/>
                  </a:lnTo>
                  <a:lnTo>
                    <a:pt x="202160" y="44209"/>
                  </a:lnTo>
                  <a:lnTo>
                    <a:pt x="243682" y="25399"/>
                  </a:lnTo>
                  <a:lnTo>
                    <a:pt x="287719" y="11524"/>
                  </a:lnTo>
                  <a:lnTo>
                    <a:pt x="333915" y="2940"/>
                  </a:lnTo>
                  <a:lnTo>
                    <a:pt x="381919" y="0"/>
                  </a:lnTo>
                  <a:lnTo>
                    <a:pt x="45255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894" y="840150"/>
              <a:ext cx="706120" cy="313690"/>
            </a:xfrm>
            <a:custGeom>
              <a:avLst/>
              <a:gdLst/>
              <a:ahLst/>
              <a:cxnLst/>
              <a:rect l="l" t="t" r="r" b="b"/>
              <a:pathLst>
                <a:path w="706119" h="313690">
                  <a:moveTo>
                    <a:pt x="549149" y="313499"/>
                  </a:moveTo>
                  <a:lnTo>
                    <a:pt x="156749" y="313499"/>
                  </a:lnTo>
                  <a:lnTo>
                    <a:pt x="107204" y="305508"/>
                  </a:lnTo>
                  <a:lnTo>
                    <a:pt x="64175" y="283256"/>
                  </a:lnTo>
                  <a:lnTo>
                    <a:pt x="30243" y="249324"/>
                  </a:lnTo>
                  <a:lnTo>
                    <a:pt x="7991" y="206295"/>
                  </a:lnTo>
                  <a:lnTo>
                    <a:pt x="0" y="156749"/>
                  </a:lnTo>
                  <a:lnTo>
                    <a:pt x="7991" y="107204"/>
                  </a:lnTo>
                  <a:lnTo>
                    <a:pt x="30243" y="64175"/>
                  </a:lnTo>
                  <a:lnTo>
                    <a:pt x="64175" y="30243"/>
                  </a:lnTo>
                  <a:lnTo>
                    <a:pt x="107204" y="7991"/>
                  </a:lnTo>
                  <a:lnTo>
                    <a:pt x="156749" y="0"/>
                  </a:lnTo>
                  <a:lnTo>
                    <a:pt x="549149" y="0"/>
                  </a:lnTo>
                  <a:lnTo>
                    <a:pt x="609135" y="11931"/>
                  </a:lnTo>
                  <a:lnTo>
                    <a:pt x="659988" y="45910"/>
                  </a:lnTo>
                  <a:lnTo>
                    <a:pt x="693968" y="96764"/>
                  </a:lnTo>
                  <a:lnTo>
                    <a:pt x="705899" y="156749"/>
                  </a:lnTo>
                  <a:lnTo>
                    <a:pt x="697908" y="206295"/>
                  </a:lnTo>
                  <a:lnTo>
                    <a:pt x="675656" y="249324"/>
                  </a:lnTo>
                  <a:lnTo>
                    <a:pt x="641724" y="283256"/>
                  </a:lnTo>
                  <a:lnTo>
                    <a:pt x="598695" y="305508"/>
                  </a:lnTo>
                  <a:lnTo>
                    <a:pt x="549149" y="313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62580" y="1203911"/>
            <a:ext cx="1725295" cy="2336800"/>
            <a:chOff x="762580" y="1203911"/>
            <a:chExt cx="1725295" cy="2336800"/>
          </a:xfrm>
        </p:grpSpPr>
        <p:sp>
          <p:nvSpPr>
            <p:cNvPr id="41" name="object 41"/>
            <p:cNvSpPr/>
            <p:nvPr/>
          </p:nvSpPr>
          <p:spPr>
            <a:xfrm>
              <a:off x="1285376" y="2398534"/>
              <a:ext cx="1188085" cy="1127760"/>
            </a:xfrm>
            <a:custGeom>
              <a:avLst/>
              <a:gdLst/>
              <a:ahLst/>
              <a:cxnLst/>
              <a:rect l="l" t="t" r="r" b="b"/>
              <a:pathLst>
                <a:path w="1188085" h="1127760">
                  <a:moveTo>
                    <a:pt x="0" y="379069"/>
                  </a:moveTo>
                  <a:lnTo>
                    <a:pt x="0" y="750447"/>
                  </a:lnTo>
                  <a:lnTo>
                    <a:pt x="3195" y="801606"/>
                  </a:lnTo>
                  <a:lnTo>
                    <a:pt x="12507" y="850679"/>
                  </a:lnTo>
                  <a:lnTo>
                    <a:pt x="27522" y="897216"/>
                  </a:lnTo>
                  <a:lnTo>
                    <a:pt x="47825" y="940767"/>
                  </a:lnTo>
                  <a:lnTo>
                    <a:pt x="73004" y="980880"/>
                  </a:lnTo>
                  <a:lnTo>
                    <a:pt x="102645" y="1017107"/>
                  </a:lnTo>
                  <a:lnTo>
                    <a:pt x="136334" y="1048996"/>
                  </a:lnTo>
                  <a:lnTo>
                    <a:pt x="173657" y="1076097"/>
                  </a:lnTo>
                  <a:lnTo>
                    <a:pt x="214202" y="1097959"/>
                  </a:lnTo>
                  <a:lnTo>
                    <a:pt x="257555" y="1114133"/>
                  </a:lnTo>
                  <a:lnTo>
                    <a:pt x="303301" y="1124167"/>
                  </a:lnTo>
                  <a:lnTo>
                    <a:pt x="351028" y="1127612"/>
                  </a:lnTo>
                  <a:lnTo>
                    <a:pt x="415955" y="1127612"/>
                  </a:lnTo>
                </a:path>
                <a:path w="1188085" h="1127760">
                  <a:moveTo>
                    <a:pt x="771624" y="379067"/>
                  </a:moveTo>
                  <a:lnTo>
                    <a:pt x="771624" y="750444"/>
                  </a:lnTo>
                  <a:lnTo>
                    <a:pt x="768428" y="801604"/>
                  </a:lnTo>
                  <a:lnTo>
                    <a:pt x="759116" y="850677"/>
                  </a:lnTo>
                  <a:lnTo>
                    <a:pt x="744101" y="897214"/>
                  </a:lnTo>
                  <a:lnTo>
                    <a:pt x="723798" y="940765"/>
                  </a:lnTo>
                  <a:lnTo>
                    <a:pt x="698619" y="980878"/>
                  </a:lnTo>
                  <a:lnTo>
                    <a:pt x="668979" y="1017105"/>
                  </a:lnTo>
                  <a:lnTo>
                    <a:pt x="635290" y="1048994"/>
                  </a:lnTo>
                  <a:lnTo>
                    <a:pt x="597966" y="1076095"/>
                  </a:lnTo>
                  <a:lnTo>
                    <a:pt x="557421" y="1097957"/>
                  </a:lnTo>
                  <a:lnTo>
                    <a:pt x="514069" y="1114131"/>
                  </a:lnTo>
                  <a:lnTo>
                    <a:pt x="468322" y="1124165"/>
                  </a:lnTo>
                  <a:lnTo>
                    <a:pt x="420595" y="1127610"/>
                  </a:lnTo>
                  <a:lnTo>
                    <a:pt x="355669" y="1127610"/>
                  </a:lnTo>
                </a:path>
                <a:path w="1188085" h="1127760">
                  <a:moveTo>
                    <a:pt x="771675" y="752887"/>
                  </a:moveTo>
                  <a:lnTo>
                    <a:pt x="771675" y="379354"/>
                  </a:lnTo>
                  <a:lnTo>
                    <a:pt x="774871" y="327898"/>
                  </a:lnTo>
                  <a:lnTo>
                    <a:pt x="784183" y="278540"/>
                  </a:lnTo>
                  <a:lnTo>
                    <a:pt x="799198" y="231733"/>
                  </a:lnTo>
                  <a:lnTo>
                    <a:pt x="819501" y="187929"/>
                  </a:lnTo>
                  <a:lnTo>
                    <a:pt x="844680" y="147583"/>
                  </a:lnTo>
                  <a:lnTo>
                    <a:pt x="874320" y="111146"/>
                  </a:lnTo>
                  <a:lnTo>
                    <a:pt x="908009" y="79072"/>
                  </a:lnTo>
                  <a:lnTo>
                    <a:pt x="945333" y="51814"/>
                  </a:lnTo>
                  <a:lnTo>
                    <a:pt x="985878" y="29825"/>
                  </a:lnTo>
                  <a:lnTo>
                    <a:pt x="1029230" y="13557"/>
                  </a:lnTo>
                  <a:lnTo>
                    <a:pt x="1074977" y="3464"/>
                  </a:lnTo>
                  <a:lnTo>
                    <a:pt x="1122704" y="0"/>
                  </a:lnTo>
                  <a:lnTo>
                    <a:pt x="118763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5350" y="1951750"/>
              <a:ext cx="0" cy="862330"/>
            </a:xfrm>
            <a:custGeom>
              <a:avLst/>
              <a:gdLst/>
              <a:ahLst/>
              <a:cxnLst/>
              <a:rect l="l" t="t" r="r" b="b"/>
              <a:pathLst>
                <a:path h="862330">
                  <a:moveTo>
                    <a:pt x="0" y="8621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580" y="1203911"/>
              <a:ext cx="718820" cy="870585"/>
            </a:xfrm>
            <a:custGeom>
              <a:avLst/>
              <a:gdLst/>
              <a:ahLst/>
              <a:cxnLst/>
              <a:rect l="l" t="t" r="r" b="b"/>
              <a:pathLst>
                <a:path w="718819" h="870585">
                  <a:moveTo>
                    <a:pt x="358824" y="870424"/>
                  </a:moveTo>
                  <a:lnTo>
                    <a:pt x="307942" y="865922"/>
                  </a:lnTo>
                  <a:lnTo>
                    <a:pt x="259817" y="852891"/>
                  </a:lnTo>
                  <a:lnTo>
                    <a:pt x="215118" y="832043"/>
                  </a:lnTo>
                  <a:lnTo>
                    <a:pt x="174515" y="804091"/>
                  </a:lnTo>
                  <a:lnTo>
                    <a:pt x="138678" y="769747"/>
                  </a:lnTo>
                  <a:lnTo>
                    <a:pt x="108274" y="729724"/>
                  </a:lnTo>
                  <a:lnTo>
                    <a:pt x="72303" y="706064"/>
                  </a:lnTo>
                  <a:lnTo>
                    <a:pt x="42362" y="675396"/>
                  </a:lnTo>
                  <a:lnTo>
                    <a:pt x="19579" y="638878"/>
                  </a:lnTo>
                  <a:lnTo>
                    <a:pt x="5082" y="597668"/>
                  </a:lnTo>
                  <a:lnTo>
                    <a:pt x="0" y="552924"/>
                  </a:lnTo>
                  <a:lnTo>
                    <a:pt x="0" y="0"/>
                  </a:lnTo>
                  <a:lnTo>
                    <a:pt x="718199" y="0"/>
                  </a:lnTo>
                  <a:lnTo>
                    <a:pt x="718199" y="552924"/>
                  </a:lnTo>
                  <a:lnTo>
                    <a:pt x="713059" y="597668"/>
                  </a:lnTo>
                  <a:lnTo>
                    <a:pt x="698427" y="638878"/>
                  </a:lnTo>
                  <a:lnTo>
                    <a:pt x="675485" y="675396"/>
                  </a:lnTo>
                  <a:lnTo>
                    <a:pt x="645415" y="706064"/>
                  </a:lnTo>
                  <a:lnTo>
                    <a:pt x="609399" y="729724"/>
                  </a:lnTo>
                  <a:lnTo>
                    <a:pt x="579179" y="769747"/>
                  </a:lnTo>
                  <a:lnTo>
                    <a:pt x="543391" y="804091"/>
                  </a:lnTo>
                  <a:lnTo>
                    <a:pt x="502749" y="832043"/>
                  </a:lnTo>
                  <a:lnTo>
                    <a:pt x="457966" y="852891"/>
                  </a:lnTo>
                  <a:lnTo>
                    <a:pt x="409754" y="865922"/>
                  </a:lnTo>
                  <a:lnTo>
                    <a:pt x="358824" y="870424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26293" y="824536"/>
            <a:ext cx="812165" cy="1256030"/>
            <a:chOff x="826293" y="824536"/>
            <a:chExt cx="812165" cy="125603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643" y="868986"/>
              <a:ext cx="93449" cy="9344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40581" y="838823"/>
              <a:ext cx="783590" cy="1227455"/>
            </a:xfrm>
            <a:custGeom>
              <a:avLst/>
              <a:gdLst/>
              <a:ahLst/>
              <a:cxnLst/>
              <a:rect l="l" t="t" r="r" b="b"/>
              <a:pathLst>
                <a:path w="783590" h="1227455">
                  <a:moveTo>
                    <a:pt x="216549" y="0"/>
                  </a:moveTo>
                  <a:lnTo>
                    <a:pt x="166998" y="5737"/>
                  </a:lnTo>
                  <a:lnTo>
                    <a:pt x="121457" y="22071"/>
                  </a:lnTo>
                  <a:lnTo>
                    <a:pt x="81244" y="47682"/>
                  </a:lnTo>
                  <a:lnTo>
                    <a:pt x="47675" y="81254"/>
                  </a:lnTo>
                  <a:lnTo>
                    <a:pt x="22066" y="121468"/>
                  </a:lnTo>
                  <a:lnTo>
                    <a:pt x="5736" y="167006"/>
                  </a:lnTo>
                  <a:lnTo>
                    <a:pt x="0" y="216549"/>
                  </a:lnTo>
                  <a:lnTo>
                    <a:pt x="0" y="844274"/>
                  </a:lnTo>
                  <a:lnTo>
                    <a:pt x="6272" y="896130"/>
                  </a:lnTo>
                  <a:lnTo>
                    <a:pt x="24068" y="943389"/>
                  </a:lnTo>
                  <a:lnTo>
                    <a:pt x="51856" y="984597"/>
                  </a:lnTo>
                  <a:lnTo>
                    <a:pt x="88102" y="1018302"/>
                  </a:lnTo>
                  <a:lnTo>
                    <a:pt x="131274" y="1043049"/>
                  </a:lnTo>
                  <a:lnTo>
                    <a:pt x="163742" y="1081036"/>
                  </a:lnTo>
                  <a:lnTo>
                    <a:pt x="201682" y="1113575"/>
                  </a:lnTo>
                  <a:lnTo>
                    <a:pt x="244419" y="1139988"/>
                  </a:lnTo>
                  <a:lnTo>
                    <a:pt x="291275" y="1159597"/>
                  </a:lnTo>
                  <a:lnTo>
                    <a:pt x="341574" y="1171724"/>
                  </a:lnTo>
                  <a:lnTo>
                    <a:pt x="341574" y="1227174"/>
                  </a:lnTo>
                  <a:lnTo>
                    <a:pt x="442524" y="1227174"/>
                  </a:lnTo>
                  <a:lnTo>
                    <a:pt x="442524" y="1171724"/>
                  </a:lnTo>
                  <a:lnTo>
                    <a:pt x="492558" y="1159597"/>
                  </a:lnTo>
                  <a:lnTo>
                    <a:pt x="539256" y="1139988"/>
                  </a:lnTo>
                  <a:lnTo>
                    <a:pt x="581913" y="1113575"/>
                  </a:lnTo>
                  <a:lnTo>
                    <a:pt x="619821" y="1081036"/>
                  </a:lnTo>
                  <a:lnTo>
                    <a:pt x="652274" y="1043049"/>
                  </a:lnTo>
                  <a:lnTo>
                    <a:pt x="695661" y="1018251"/>
                  </a:lnTo>
                  <a:lnTo>
                    <a:pt x="731940" y="984446"/>
                  </a:lnTo>
                  <a:lnTo>
                    <a:pt x="759655" y="943162"/>
                  </a:lnTo>
                  <a:lnTo>
                    <a:pt x="777352" y="895929"/>
                  </a:lnTo>
                  <a:lnTo>
                    <a:pt x="783574" y="844274"/>
                  </a:lnTo>
                  <a:lnTo>
                    <a:pt x="783574" y="216549"/>
                  </a:lnTo>
                  <a:lnTo>
                    <a:pt x="777865" y="166841"/>
                  </a:lnTo>
                  <a:lnTo>
                    <a:pt x="761595" y="121239"/>
                  </a:lnTo>
                  <a:lnTo>
                    <a:pt x="736057" y="81034"/>
                  </a:lnTo>
                  <a:lnTo>
                    <a:pt x="702540" y="47517"/>
                  </a:lnTo>
                  <a:lnTo>
                    <a:pt x="662335" y="21979"/>
                  </a:lnTo>
                  <a:lnTo>
                    <a:pt x="616733" y="5709"/>
                  </a:lnTo>
                  <a:lnTo>
                    <a:pt x="567024" y="0"/>
                  </a:lnTo>
                  <a:lnTo>
                    <a:pt x="216549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1893" y="980173"/>
              <a:ext cx="86360" cy="744220"/>
            </a:xfrm>
            <a:custGeom>
              <a:avLst/>
              <a:gdLst/>
              <a:ahLst/>
              <a:cxnLst/>
              <a:rect l="l" t="t" r="r" b="b"/>
              <a:pathLst>
                <a:path w="86359" h="744219">
                  <a:moveTo>
                    <a:pt x="85801" y="730859"/>
                  </a:moveTo>
                  <a:lnTo>
                    <a:pt x="0" y="730859"/>
                  </a:lnTo>
                  <a:lnTo>
                    <a:pt x="0" y="743940"/>
                  </a:lnTo>
                  <a:lnTo>
                    <a:pt x="85801" y="743940"/>
                  </a:lnTo>
                  <a:lnTo>
                    <a:pt x="85801" y="730859"/>
                  </a:lnTo>
                  <a:close/>
                </a:path>
                <a:path w="86359" h="744219">
                  <a:moveTo>
                    <a:pt x="85801" y="625932"/>
                  </a:moveTo>
                  <a:lnTo>
                    <a:pt x="0" y="625932"/>
                  </a:lnTo>
                  <a:lnTo>
                    <a:pt x="0" y="639000"/>
                  </a:lnTo>
                  <a:lnTo>
                    <a:pt x="85801" y="639000"/>
                  </a:lnTo>
                  <a:lnTo>
                    <a:pt x="85801" y="625932"/>
                  </a:lnTo>
                  <a:close/>
                </a:path>
                <a:path w="86359" h="744219">
                  <a:moveTo>
                    <a:pt x="85801" y="521741"/>
                  </a:moveTo>
                  <a:lnTo>
                    <a:pt x="0" y="521741"/>
                  </a:lnTo>
                  <a:lnTo>
                    <a:pt x="0" y="534809"/>
                  </a:lnTo>
                  <a:lnTo>
                    <a:pt x="85801" y="534809"/>
                  </a:lnTo>
                  <a:lnTo>
                    <a:pt x="85801" y="521741"/>
                  </a:lnTo>
                  <a:close/>
                </a:path>
                <a:path w="86359" h="744219">
                  <a:moveTo>
                    <a:pt x="85801" y="417537"/>
                  </a:moveTo>
                  <a:lnTo>
                    <a:pt x="0" y="417537"/>
                  </a:lnTo>
                  <a:lnTo>
                    <a:pt x="0" y="430618"/>
                  </a:lnTo>
                  <a:lnTo>
                    <a:pt x="85801" y="430618"/>
                  </a:lnTo>
                  <a:lnTo>
                    <a:pt x="85801" y="417537"/>
                  </a:lnTo>
                  <a:close/>
                </a:path>
                <a:path w="86359" h="744219">
                  <a:moveTo>
                    <a:pt x="85801" y="313321"/>
                  </a:moveTo>
                  <a:lnTo>
                    <a:pt x="0" y="313321"/>
                  </a:lnTo>
                  <a:lnTo>
                    <a:pt x="0" y="326390"/>
                  </a:lnTo>
                  <a:lnTo>
                    <a:pt x="85801" y="326390"/>
                  </a:lnTo>
                  <a:lnTo>
                    <a:pt x="85801" y="313321"/>
                  </a:lnTo>
                  <a:close/>
                </a:path>
                <a:path w="86359" h="744219">
                  <a:moveTo>
                    <a:pt x="85801" y="209118"/>
                  </a:moveTo>
                  <a:lnTo>
                    <a:pt x="0" y="209118"/>
                  </a:lnTo>
                  <a:lnTo>
                    <a:pt x="0" y="222199"/>
                  </a:lnTo>
                  <a:lnTo>
                    <a:pt x="85801" y="222199"/>
                  </a:lnTo>
                  <a:lnTo>
                    <a:pt x="85801" y="209118"/>
                  </a:lnTo>
                  <a:close/>
                </a:path>
                <a:path w="86359" h="744219">
                  <a:moveTo>
                    <a:pt x="85801" y="104190"/>
                  </a:moveTo>
                  <a:lnTo>
                    <a:pt x="0" y="104190"/>
                  </a:lnTo>
                  <a:lnTo>
                    <a:pt x="0" y="117271"/>
                  </a:lnTo>
                  <a:lnTo>
                    <a:pt x="85801" y="117271"/>
                  </a:lnTo>
                  <a:lnTo>
                    <a:pt x="85801" y="104190"/>
                  </a:lnTo>
                  <a:close/>
                </a:path>
                <a:path w="86359" h="744219">
                  <a:moveTo>
                    <a:pt x="85801" y="0"/>
                  </a:moveTo>
                  <a:lnTo>
                    <a:pt x="0" y="0"/>
                  </a:lnTo>
                  <a:lnTo>
                    <a:pt x="0" y="13081"/>
                  </a:lnTo>
                  <a:lnTo>
                    <a:pt x="85801" y="13081"/>
                  </a:lnTo>
                  <a:lnTo>
                    <a:pt x="8580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1905" y="1038819"/>
              <a:ext cx="43180" cy="730885"/>
            </a:xfrm>
            <a:custGeom>
              <a:avLst/>
              <a:gdLst/>
              <a:ahLst/>
              <a:cxnLst/>
              <a:rect l="l" t="t" r="r" b="b"/>
              <a:pathLst>
                <a:path w="43180" h="730885">
                  <a:moveTo>
                    <a:pt x="0" y="0"/>
                  </a:moveTo>
                  <a:lnTo>
                    <a:pt x="42899" y="0"/>
                  </a:lnTo>
                </a:path>
                <a:path w="43180" h="730885">
                  <a:moveTo>
                    <a:pt x="0" y="104192"/>
                  </a:moveTo>
                  <a:lnTo>
                    <a:pt x="42899" y="104192"/>
                  </a:lnTo>
                </a:path>
                <a:path w="43180" h="730885">
                  <a:moveTo>
                    <a:pt x="0" y="209122"/>
                  </a:moveTo>
                  <a:lnTo>
                    <a:pt x="42899" y="209122"/>
                  </a:lnTo>
                </a:path>
                <a:path w="43180" h="730885">
                  <a:moveTo>
                    <a:pt x="0" y="313315"/>
                  </a:moveTo>
                  <a:lnTo>
                    <a:pt x="42899" y="313315"/>
                  </a:lnTo>
                </a:path>
                <a:path w="43180" h="730885">
                  <a:moveTo>
                    <a:pt x="0" y="417508"/>
                  </a:moveTo>
                  <a:lnTo>
                    <a:pt x="42899" y="417508"/>
                  </a:lnTo>
                </a:path>
                <a:path w="43180" h="730885">
                  <a:moveTo>
                    <a:pt x="0" y="521701"/>
                  </a:moveTo>
                  <a:lnTo>
                    <a:pt x="42899" y="521701"/>
                  </a:lnTo>
                </a:path>
                <a:path w="43180" h="730885">
                  <a:moveTo>
                    <a:pt x="0" y="626630"/>
                  </a:moveTo>
                  <a:lnTo>
                    <a:pt x="42899" y="626630"/>
                  </a:lnTo>
                </a:path>
                <a:path w="43180" h="730885">
                  <a:moveTo>
                    <a:pt x="0" y="730823"/>
                  </a:moveTo>
                  <a:lnTo>
                    <a:pt x="42899" y="730823"/>
                  </a:lnTo>
                </a:path>
              </a:pathLst>
            </a:custGeom>
            <a:ln w="1307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473054" y="2242651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4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-4762" y="822612"/>
            <a:ext cx="9149080" cy="4321175"/>
            <a:chOff x="-4762" y="822612"/>
            <a:chExt cx="9149080" cy="4321175"/>
          </a:xfrm>
        </p:grpSpPr>
        <p:sp>
          <p:nvSpPr>
            <p:cNvPr id="51" name="object 51"/>
            <p:cNvSpPr/>
            <p:nvPr/>
          </p:nvSpPr>
          <p:spPr>
            <a:xfrm>
              <a:off x="403524" y="822612"/>
              <a:ext cx="0" cy="4025265"/>
            </a:xfrm>
            <a:custGeom>
              <a:avLst/>
              <a:gdLst/>
              <a:ahLst/>
              <a:cxnLst/>
              <a:rect l="l" t="t" r="r" b="b"/>
              <a:pathLst>
                <a:path h="4025265">
                  <a:moveTo>
                    <a:pt x="0" y="0"/>
                  </a:moveTo>
                  <a:lnTo>
                    <a:pt x="0" y="4025087"/>
                  </a:lnTo>
                </a:path>
              </a:pathLst>
            </a:custGeom>
            <a:ln w="2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847700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  <a:lnTo>
                    <a:pt x="9143999" y="295799"/>
                  </a:lnTo>
                  <a:lnTo>
                    <a:pt x="0" y="29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847700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</a:path>
                <a:path w="9144000" h="295910">
                  <a:moveTo>
                    <a:pt x="0" y="295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984751" y="370775"/>
            <a:ext cx="1831975" cy="787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94030" marR="5080" indent="-481965">
              <a:lnSpc>
                <a:spcPts val="2700"/>
              </a:lnSpc>
              <a:spcBef>
                <a:spcPts val="740"/>
              </a:spcBef>
            </a:pPr>
            <a:r>
              <a:rPr lang="en-US" sz="2800" spc="-180" dirty="0"/>
              <a:t>Where is my Blood</a:t>
            </a:r>
            <a:endParaRPr sz="2800" dirty="0"/>
          </a:p>
        </p:txBody>
      </p:sp>
      <p:pic>
        <p:nvPicPr>
          <p:cNvPr id="55" name="object 5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00300" y="640974"/>
            <a:ext cx="683099" cy="66765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086103" y="3013789"/>
            <a:ext cx="208915" cy="320675"/>
            <a:chOff x="3086103" y="3013789"/>
            <a:chExt cx="208915" cy="320675"/>
          </a:xfrm>
        </p:grpSpPr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8204" y="3178008"/>
              <a:ext cx="67350" cy="11796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086103" y="3013789"/>
              <a:ext cx="208915" cy="320675"/>
            </a:xfrm>
            <a:custGeom>
              <a:avLst/>
              <a:gdLst/>
              <a:ahLst/>
              <a:cxnLst/>
              <a:rect l="l" t="t" r="r" b="b"/>
              <a:pathLst>
                <a:path w="208914" h="320675">
                  <a:moveTo>
                    <a:pt x="114293" y="20581"/>
                  </a:moveTo>
                  <a:lnTo>
                    <a:pt x="97184" y="20581"/>
                  </a:lnTo>
                  <a:lnTo>
                    <a:pt x="100390" y="12369"/>
                  </a:lnTo>
                  <a:lnTo>
                    <a:pt x="105655" y="5850"/>
                  </a:lnTo>
                  <a:lnTo>
                    <a:pt x="112424" y="1550"/>
                  </a:lnTo>
                  <a:lnTo>
                    <a:pt x="120141" y="0"/>
                  </a:lnTo>
                  <a:lnTo>
                    <a:pt x="128179" y="1550"/>
                  </a:lnTo>
                  <a:lnTo>
                    <a:pt x="135109" y="5850"/>
                  </a:lnTo>
                  <a:lnTo>
                    <a:pt x="140435" y="12369"/>
                  </a:lnTo>
                  <a:lnTo>
                    <a:pt x="142934" y="18732"/>
                  </a:lnTo>
                  <a:lnTo>
                    <a:pt x="115877" y="18732"/>
                  </a:lnTo>
                  <a:lnTo>
                    <a:pt x="114293" y="20581"/>
                  </a:lnTo>
                  <a:close/>
                </a:path>
                <a:path w="208914" h="320675">
                  <a:moveTo>
                    <a:pt x="80074" y="167276"/>
                  </a:moveTo>
                  <a:lnTo>
                    <a:pt x="64037" y="167276"/>
                  </a:lnTo>
                  <a:lnTo>
                    <a:pt x="64037" y="46800"/>
                  </a:lnTo>
                  <a:lnTo>
                    <a:pt x="65917" y="35833"/>
                  </a:lnTo>
                  <a:lnTo>
                    <a:pt x="71056" y="26916"/>
                  </a:lnTo>
                  <a:lnTo>
                    <a:pt x="78699" y="20923"/>
                  </a:lnTo>
                  <a:lnTo>
                    <a:pt x="88092" y="18732"/>
                  </a:lnTo>
                  <a:lnTo>
                    <a:pt x="91310" y="18732"/>
                  </a:lnTo>
                  <a:lnTo>
                    <a:pt x="94502" y="19358"/>
                  </a:lnTo>
                  <a:lnTo>
                    <a:pt x="97184" y="20581"/>
                  </a:lnTo>
                  <a:lnTo>
                    <a:pt x="114293" y="20581"/>
                  </a:lnTo>
                  <a:lnTo>
                    <a:pt x="112148" y="23086"/>
                  </a:lnTo>
                  <a:lnTo>
                    <a:pt x="112148" y="37434"/>
                  </a:lnTo>
                  <a:lnTo>
                    <a:pt x="83828" y="37434"/>
                  </a:lnTo>
                  <a:lnTo>
                    <a:pt x="80074" y="41819"/>
                  </a:lnTo>
                  <a:lnTo>
                    <a:pt x="80074" y="167276"/>
                  </a:lnTo>
                  <a:close/>
                </a:path>
                <a:path w="208914" h="320675">
                  <a:moveTo>
                    <a:pt x="144197" y="112959"/>
                  </a:moveTo>
                  <a:lnTo>
                    <a:pt x="128160" y="112959"/>
                  </a:lnTo>
                  <a:lnTo>
                    <a:pt x="128160" y="23086"/>
                  </a:lnTo>
                  <a:lnTo>
                    <a:pt x="124968" y="18732"/>
                  </a:lnTo>
                  <a:lnTo>
                    <a:pt x="142934" y="18732"/>
                  </a:lnTo>
                  <a:lnTo>
                    <a:pt x="143661" y="20581"/>
                  </a:lnTo>
                  <a:lnTo>
                    <a:pt x="160724" y="20581"/>
                  </a:lnTo>
                  <a:lnTo>
                    <a:pt x="167171" y="24582"/>
                  </a:lnTo>
                  <a:lnTo>
                    <a:pt x="172495" y="31101"/>
                  </a:lnTo>
                  <a:lnTo>
                    <a:pt x="174974" y="37434"/>
                  </a:lnTo>
                  <a:lnTo>
                    <a:pt x="147925" y="37434"/>
                  </a:lnTo>
                  <a:lnTo>
                    <a:pt x="144197" y="41819"/>
                  </a:lnTo>
                  <a:lnTo>
                    <a:pt x="144197" y="112959"/>
                  </a:lnTo>
                  <a:close/>
                </a:path>
                <a:path w="208914" h="320675">
                  <a:moveTo>
                    <a:pt x="160724" y="20581"/>
                  </a:moveTo>
                  <a:lnTo>
                    <a:pt x="143661" y="20581"/>
                  </a:lnTo>
                  <a:lnTo>
                    <a:pt x="146342" y="19358"/>
                  </a:lnTo>
                  <a:lnTo>
                    <a:pt x="149534" y="18732"/>
                  </a:lnTo>
                  <a:lnTo>
                    <a:pt x="152216" y="18732"/>
                  </a:lnTo>
                  <a:lnTo>
                    <a:pt x="160243" y="20282"/>
                  </a:lnTo>
                  <a:lnTo>
                    <a:pt x="160724" y="20581"/>
                  </a:lnTo>
                  <a:close/>
                </a:path>
                <a:path w="208914" h="320675">
                  <a:moveTo>
                    <a:pt x="112148" y="112959"/>
                  </a:moveTo>
                  <a:lnTo>
                    <a:pt x="96111" y="112959"/>
                  </a:lnTo>
                  <a:lnTo>
                    <a:pt x="96111" y="41819"/>
                  </a:lnTo>
                  <a:lnTo>
                    <a:pt x="92893" y="37434"/>
                  </a:lnTo>
                  <a:lnTo>
                    <a:pt x="112148" y="37434"/>
                  </a:lnTo>
                  <a:lnTo>
                    <a:pt x="112148" y="112959"/>
                  </a:lnTo>
                  <a:close/>
                </a:path>
                <a:path w="208914" h="320675">
                  <a:moveTo>
                    <a:pt x="176246" y="112959"/>
                  </a:moveTo>
                  <a:lnTo>
                    <a:pt x="160234" y="112959"/>
                  </a:lnTo>
                  <a:lnTo>
                    <a:pt x="160234" y="41819"/>
                  </a:lnTo>
                  <a:lnTo>
                    <a:pt x="157017" y="37434"/>
                  </a:lnTo>
                  <a:lnTo>
                    <a:pt x="174974" y="37434"/>
                  </a:lnTo>
                  <a:lnTo>
                    <a:pt x="175710" y="39313"/>
                  </a:lnTo>
                  <a:lnTo>
                    <a:pt x="192334" y="39313"/>
                  </a:lnTo>
                  <a:lnTo>
                    <a:pt x="193959" y="39719"/>
                  </a:lnTo>
                  <a:lnTo>
                    <a:pt x="201569" y="45868"/>
                  </a:lnTo>
                  <a:lnTo>
                    <a:pt x="206674" y="54825"/>
                  </a:lnTo>
                  <a:lnTo>
                    <a:pt x="206881" y="56166"/>
                  </a:lnTo>
                  <a:lnTo>
                    <a:pt x="180000" y="56166"/>
                  </a:lnTo>
                  <a:lnTo>
                    <a:pt x="176246" y="60551"/>
                  </a:lnTo>
                  <a:lnTo>
                    <a:pt x="176246" y="112959"/>
                  </a:lnTo>
                  <a:close/>
                </a:path>
                <a:path w="208914" h="320675">
                  <a:moveTo>
                    <a:pt x="192334" y="39313"/>
                  </a:moveTo>
                  <a:lnTo>
                    <a:pt x="175710" y="39313"/>
                  </a:lnTo>
                  <a:lnTo>
                    <a:pt x="178391" y="38060"/>
                  </a:lnTo>
                  <a:lnTo>
                    <a:pt x="181609" y="37434"/>
                  </a:lnTo>
                  <a:lnTo>
                    <a:pt x="184801" y="37434"/>
                  </a:lnTo>
                  <a:lnTo>
                    <a:pt x="192334" y="39313"/>
                  </a:lnTo>
                  <a:close/>
                </a:path>
                <a:path w="208914" h="320675">
                  <a:moveTo>
                    <a:pt x="192283" y="301443"/>
                  </a:moveTo>
                  <a:lnTo>
                    <a:pt x="176782" y="301443"/>
                  </a:lnTo>
                  <a:lnTo>
                    <a:pt x="176782" y="283964"/>
                  </a:lnTo>
                  <a:lnTo>
                    <a:pt x="192819" y="248409"/>
                  </a:lnTo>
                  <a:lnTo>
                    <a:pt x="192283" y="248409"/>
                  </a:lnTo>
                  <a:lnTo>
                    <a:pt x="192283" y="60551"/>
                  </a:lnTo>
                  <a:lnTo>
                    <a:pt x="189091" y="56166"/>
                  </a:lnTo>
                  <a:lnTo>
                    <a:pt x="206881" y="56166"/>
                  </a:lnTo>
                  <a:lnTo>
                    <a:pt x="208320" y="65532"/>
                  </a:lnTo>
                  <a:lnTo>
                    <a:pt x="208320" y="253390"/>
                  </a:lnTo>
                  <a:lnTo>
                    <a:pt x="192283" y="288349"/>
                  </a:lnTo>
                  <a:lnTo>
                    <a:pt x="192283" y="301443"/>
                  </a:lnTo>
                  <a:close/>
                </a:path>
                <a:path w="208914" h="320675">
                  <a:moveTo>
                    <a:pt x="192283" y="320175"/>
                  </a:moveTo>
                  <a:lnTo>
                    <a:pt x="80074" y="320175"/>
                  </a:lnTo>
                  <a:lnTo>
                    <a:pt x="80074" y="283964"/>
                  </a:lnTo>
                  <a:lnTo>
                    <a:pt x="57508" y="254591"/>
                  </a:lnTo>
                  <a:lnTo>
                    <a:pt x="34593" y="221709"/>
                  </a:lnTo>
                  <a:lnTo>
                    <a:pt x="6349" y="179118"/>
                  </a:lnTo>
                  <a:lnTo>
                    <a:pt x="0" y="159774"/>
                  </a:lnTo>
                  <a:lnTo>
                    <a:pt x="1763" y="149462"/>
                  </a:lnTo>
                  <a:lnTo>
                    <a:pt x="6885" y="140431"/>
                  </a:lnTo>
                  <a:lnTo>
                    <a:pt x="11686" y="134823"/>
                  </a:lnTo>
                  <a:lnTo>
                    <a:pt x="17840" y="131989"/>
                  </a:lnTo>
                  <a:lnTo>
                    <a:pt x="30124" y="131989"/>
                  </a:lnTo>
                  <a:lnTo>
                    <a:pt x="36253" y="134823"/>
                  </a:lnTo>
                  <a:lnTo>
                    <a:pt x="49879" y="150721"/>
                  </a:lnTo>
                  <a:lnTo>
                    <a:pt x="21977" y="150721"/>
                  </a:lnTo>
                  <a:lnTo>
                    <a:pt x="19960" y="151646"/>
                  </a:lnTo>
                  <a:lnTo>
                    <a:pt x="18632" y="153525"/>
                  </a:lnTo>
                  <a:lnTo>
                    <a:pt x="15414" y="157283"/>
                  </a:lnTo>
                  <a:lnTo>
                    <a:pt x="15414" y="162891"/>
                  </a:lnTo>
                  <a:lnTo>
                    <a:pt x="18632" y="166649"/>
                  </a:lnTo>
                  <a:lnTo>
                    <a:pt x="26496" y="178855"/>
                  </a:lnTo>
                  <a:lnTo>
                    <a:pt x="45880" y="208141"/>
                  </a:lnTo>
                  <a:lnTo>
                    <a:pt x="70474" y="243511"/>
                  </a:lnTo>
                  <a:lnTo>
                    <a:pt x="93966" y="273972"/>
                  </a:lnTo>
                  <a:lnTo>
                    <a:pt x="96111" y="276477"/>
                  </a:lnTo>
                  <a:lnTo>
                    <a:pt x="96111" y="301443"/>
                  </a:lnTo>
                  <a:lnTo>
                    <a:pt x="192283" y="301443"/>
                  </a:lnTo>
                  <a:lnTo>
                    <a:pt x="192283" y="320175"/>
                  </a:lnTo>
                  <a:close/>
                </a:path>
                <a:path w="208914" h="320675">
                  <a:moveTo>
                    <a:pt x="80074" y="212197"/>
                  </a:moveTo>
                  <a:lnTo>
                    <a:pt x="29843" y="153525"/>
                  </a:lnTo>
                  <a:lnTo>
                    <a:pt x="28259" y="151646"/>
                  </a:lnTo>
                  <a:lnTo>
                    <a:pt x="26114" y="150721"/>
                  </a:lnTo>
                  <a:lnTo>
                    <a:pt x="49879" y="150721"/>
                  </a:lnTo>
                  <a:lnTo>
                    <a:pt x="64037" y="167276"/>
                  </a:lnTo>
                  <a:lnTo>
                    <a:pt x="80074" y="167276"/>
                  </a:lnTo>
                  <a:lnTo>
                    <a:pt x="80074" y="21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2753" y="3136745"/>
              <a:ext cx="80134" cy="14043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2608766" y="1692823"/>
            <a:ext cx="423672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-280" dirty="0">
                <a:solidFill>
                  <a:srgbClr val="B20909"/>
                </a:solidFill>
                <a:latin typeface="Trebuchet MS"/>
                <a:cs typeface="Trebuchet MS"/>
              </a:rPr>
              <a:t>Project</a:t>
            </a:r>
            <a:r>
              <a:rPr sz="4400" b="1" spc="-360" dirty="0">
                <a:solidFill>
                  <a:srgbClr val="B20909"/>
                </a:solidFill>
                <a:latin typeface="Trebuchet MS"/>
                <a:cs typeface="Trebuchet MS"/>
              </a:rPr>
              <a:t> </a:t>
            </a:r>
            <a:r>
              <a:rPr sz="4400" b="1" spc="-235" dirty="0">
                <a:solidFill>
                  <a:srgbClr val="B20909"/>
                </a:solidFill>
                <a:latin typeface="Trebuchet MS"/>
                <a:cs typeface="Trebuchet MS"/>
              </a:rPr>
              <a:t>Presentation</a:t>
            </a:r>
            <a:endParaRPr sz="4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rebuchet MS"/>
              <a:cs typeface="Trebuchet MS"/>
            </a:endParaRPr>
          </a:p>
          <a:p>
            <a:pPr marL="821690">
              <a:lnSpc>
                <a:spcPct val="100000"/>
              </a:lnSpc>
            </a:pPr>
            <a:r>
              <a:rPr sz="1300" b="1" spc="-70" dirty="0">
                <a:solidFill>
                  <a:srgbClr val="B20909"/>
                </a:solidFill>
                <a:latin typeface="Trebuchet MS"/>
                <a:cs typeface="Trebuchet MS"/>
              </a:rPr>
              <a:t>M</a:t>
            </a:r>
            <a:r>
              <a:rPr lang="en-US" sz="1300" b="1" spc="-70" dirty="0">
                <a:solidFill>
                  <a:srgbClr val="B20909"/>
                </a:solidFill>
                <a:latin typeface="Trebuchet MS"/>
                <a:cs typeface="Trebuchet MS"/>
              </a:rPr>
              <a:t>d. Ashraful Hasan</a:t>
            </a:r>
          </a:p>
          <a:p>
            <a:pPr marL="821690">
              <a:lnSpc>
                <a:spcPct val="100000"/>
              </a:lnSpc>
            </a:pPr>
            <a:r>
              <a:rPr lang="en-US" sz="1300" b="1" spc="-70" dirty="0">
                <a:solidFill>
                  <a:srgbClr val="B20909"/>
                </a:solidFill>
                <a:latin typeface="Trebuchet MS"/>
                <a:cs typeface="Trebuchet MS"/>
              </a:rPr>
              <a:t>2019-1-60-219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48225"/>
          </a:xfrm>
          <a:custGeom>
            <a:avLst/>
            <a:gdLst/>
            <a:ahLst/>
            <a:cxnLst/>
            <a:rect l="l" t="t" r="r" b="b"/>
            <a:pathLst>
              <a:path w="9144000" h="4848225">
                <a:moveTo>
                  <a:pt x="0" y="4847699"/>
                </a:moveTo>
                <a:lnTo>
                  <a:pt x="9143999" y="4847699"/>
                </a:lnTo>
                <a:lnTo>
                  <a:pt x="9143999" y="0"/>
                </a:lnTo>
                <a:lnTo>
                  <a:pt x="0" y="0"/>
                </a:lnTo>
                <a:lnTo>
                  <a:pt x="0" y="48476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555" y="40787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699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10289" y="1124149"/>
            <a:ext cx="8333740" cy="770890"/>
            <a:chOff x="810289" y="1124149"/>
            <a:chExt cx="8333740" cy="770890"/>
          </a:xfrm>
        </p:grpSpPr>
        <p:sp>
          <p:nvSpPr>
            <p:cNvPr id="5" name="object 5"/>
            <p:cNvSpPr/>
            <p:nvPr/>
          </p:nvSpPr>
          <p:spPr>
            <a:xfrm>
              <a:off x="1210983" y="1866071"/>
              <a:ext cx="7933055" cy="28575"/>
            </a:xfrm>
            <a:custGeom>
              <a:avLst/>
              <a:gdLst/>
              <a:ahLst/>
              <a:cxnLst/>
              <a:rect l="l" t="t" r="r" b="b"/>
              <a:pathLst>
                <a:path w="7933055" h="28575">
                  <a:moveTo>
                    <a:pt x="0" y="0"/>
                  </a:moveTo>
                  <a:lnTo>
                    <a:pt x="7933016" y="0"/>
                  </a:lnTo>
                  <a:lnTo>
                    <a:pt x="7933016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576" y="1138436"/>
              <a:ext cx="416559" cy="742315"/>
            </a:xfrm>
            <a:custGeom>
              <a:avLst/>
              <a:gdLst/>
              <a:ahLst/>
              <a:cxnLst/>
              <a:rect l="l" t="t" r="r" b="b"/>
              <a:pathLst>
                <a:path w="416559" h="742314">
                  <a:moveTo>
                    <a:pt x="0" y="0"/>
                  </a:moveTo>
                  <a:lnTo>
                    <a:pt x="0" y="368075"/>
                  </a:lnTo>
                  <a:lnTo>
                    <a:pt x="3195" y="418780"/>
                  </a:lnTo>
                  <a:lnTo>
                    <a:pt x="12507" y="467417"/>
                  </a:lnTo>
                  <a:lnTo>
                    <a:pt x="27522" y="513540"/>
                  </a:lnTo>
                  <a:lnTo>
                    <a:pt x="47825" y="556704"/>
                  </a:lnTo>
                  <a:lnTo>
                    <a:pt x="73004" y="596461"/>
                  </a:lnTo>
                  <a:lnTo>
                    <a:pt x="102645" y="632365"/>
                  </a:lnTo>
                  <a:lnTo>
                    <a:pt x="136334" y="663971"/>
                  </a:lnTo>
                  <a:lnTo>
                    <a:pt x="173657" y="690831"/>
                  </a:lnTo>
                  <a:lnTo>
                    <a:pt x="214202" y="712499"/>
                  </a:lnTo>
                  <a:lnTo>
                    <a:pt x="257555" y="728529"/>
                  </a:lnTo>
                  <a:lnTo>
                    <a:pt x="303301" y="738474"/>
                  </a:lnTo>
                  <a:lnTo>
                    <a:pt x="351028" y="741888"/>
                  </a:lnTo>
                  <a:lnTo>
                    <a:pt x="415955" y="74188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0270" y="105474"/>
            <a:ext cx="28575" cy="24130"/>
          </a:xfrm>
          <a:custGeom>
            <a:avLst/>
            <a:gdLst/>
            <a:ahLst/>
            <a:cxnLst/>
            <a:rect l="l" t="t" r="r" b="b"/>
            <a:pathLst>
              <a:path w="28575" h="24130">
                <a:moveTo>
                  <a:pt x="0" y="23534"/>
                </a:moveTo>
                <a:lnTo>
                  <a:pt x="28574" y="23534"/>
                </a:lnTo>
                <a:lnTo>
                  <a:pt x="28574" y="0"/>
                </a:lnTo>
                <a:lnTo>
                  <a:pt x="0" y="0"/>
                </a:lnTo>
                <a:lnTo>
                  <a:pt x="0" y="2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69999" y="0"/>
            <a:ext cx="302260" cy="422275"/>
            <a:chOff x="669999" y="0"/>
            <a:chExt cx="302260" cy="422275"/>
          </a:xfrm>
        </p:grpSpPr>
        <p:sp>
          <p:nvSpPr>
            <p:cNvPr id="9" name="object 9"/>
            <p:cNvSpPr/>
            <p:nvPr/>
          </p:nvSpPr>
          <p:spPr>
            <a:xfrm>
              <a:off x="810270" y="0"/>
              <a:ext cx="28575" cy="14604"/>
            </a:xfrm>
            <a:custGeom>
              <a:avLst/>
              <a:gdLst/>
              <a:ahLst/>
              <a:cxnLst/>
              <a:rect l="l" t="t" r="r" b="b"/>
              <a:pathLst>
                <a:path w="28575" h="14604">
                  <a:moveTo>
                    <a:pt x="0" y="14275"/>
                  </a:moveTo>
                  <a:lnTo>
                    <a:pt x="28574" y="14275"/>
                  </a:lnTo>
                  <a:lnTo>
                    <a:pt x="28574" y="0"/>
                  </a:lnTo>
                  <a:lnTo>
                    <a:pt x="0" y="0"/>
                  </a:lnTo>
                  <a:lnTo>
                    <a:pt x="0" y="14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0833" y="14275"/>
              <a:ext cx="262890" cy="91440"/>
            </a:xfrm>
            <a:custGeom>
              <a:avLst/>
              <a:gdLst/>
              <a:ahLst/>
              <a:cxnLst/>
              <a:rect l="l" t="t" r="r" b="b"/>
              <a:pathLst>
                <a:path w="262890" h="91439">
                  <a:moveTo>
                    <a:pt x="0" y="0"/>
                  </a:moveTo>
                  <a:lnTo>
                    <a:pt x="262499" y="0"/>
                  </a:lnTo>
                  <a:lnTo>
                    <a:pt x="262499" y="91199"/>
                  </a:lnTo>
                  <a:lnTo>
                    <a:pt x="0" y="9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983" y="117000"/>
              <a:ext cx="45720" cy="291465"/>
            </a:xfrm>
            <a:custGeom>
              <a:avLst/>
              <a:gdLst/>
              <a:ahLst/>
              <a:cxnLst/>
              <a:rect l="l" t="t" r="r" b="b"/>
              <a:pathLst>
                <a:path w="45719" h="291465">
                  <a:moveTo>
                    <a:pt x="455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45599" y="0"/>
                  </a:lnTo>
                  <a:lnTo>
                    <a:pt x="45599" y="290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983" y="117000"/>
              <a:ext cx="45720" cy="291465"/>
            </a:xfrm>
            <a:custGeom>
              <a:avLst/>
              <a:gdLst/>
              <a:ahLst/>
              <a:cxnLst/>
              <a:rect l="l" t="t" r="r" b="b"/>
              <a:pathLst>
                <a:path w="45719" h="291465">
                  <a:moveTo>
                    <a:pt x="0" y="0"/>
                  </a:moveTo>
                  <a:lnTo>
                    <a:pt x="45599" y="0"/>
                  </a:lnTo>
                  <a:lnTo>
                    <a:pt x="455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286" y="8605"/>
              <a:ext cx="273685" cy="393700"/>
            </a:xfrm>
            <a:custGeom>
              <a:avLst/>
              <a:gdLst/>
              <a:ahLst/>
              <a:cxnLst/>
              <a:rect l="l" t="t" r="r" b="b"/>
              <a:pathLst>
                <a:path w="273684" h="393700">
                  <a:moveTo>
                    <a:pt x="0" y="0"/>
                  </a:moveTo>
                  <a:lnTo>
                    <a:pt x="273620" y="0"/>
                  </a:lnTo>
                  <a:lnTo>
                    <a:pt x="273620" y="98820"/>
                  </a:lnTo>
                  <a:lnTo>
                    <a:pt x="0" y="98820"/>
                  </a:lnTo>
                  <a:lnTo>
                    <a:pt x="0" y="0"/>
                  </a:lnTo>
                  <a:close/>
                </a:path>
                <a:path w="273684" h="393700">
                  <a:moveTo>
                    <a:pt x="109299" y="98817"/>
                  </a:moveTo>
                  <a:lnTo>
                    <a:pt x="169157" y="98817"/>
                  </a:lnTo>
                  <a:lnTo>
                    <a:pt x="169157" y="393704"/>
                  </a:lnTo>
                  <a:lnTo>
                    <a:pt x="109299" y="393704"/>
                  </a:lnTo>
                  <a:lnTo>
                    <a:pt x="109299" y="9881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32521" y="0"/>
            <a:ext cx="20942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80" dirty="0"/>
              <a:t>Features</a:t>
            </a:r>
            <a:endParaRPr sz="4500"/>
          </a:p>
        </p:txBody>
      </p:sp>
      <p:grpSp>
        <p:nvGrpSpPr>
          <p:cNvPr id="15" name="object 15"/>
          <p:cNvGrpSpPr/>
          <p:nvPr/>
        </p:nvGrpSpPr>
        <p:grpSpPr>
          <a:xfrm>
            <a:off x="281362" y="1495264"/>
            <a:ext cx="4321175" cy="825500"/>
            <a:chOff x="281362" y="1495264"/>
            <a:chExt cx="4321175" cy="825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362" y="1495264"/>
              <a:ext cx="4320825" cy="824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0000" y="1569224"/>
              <a:ext cx="4121150" cy="625475"/>
            </a:xfrm>
            <a:custGeom>
              <a:avLst/>
              <a:gdLst/>
              <a:ahLst/>
              <a:cxnLst/>
              <a:rect l="l" t="t" r="r" b="b"/>
              <a:pathLst>
                <a:path w="4121150" h="625475">
                  <a:moveTo>
                    <a:pt x="3808349" y="624899"/>
                  </a:moveTo>
                  <a:lnTo>
                    <a:pt x="0" y="624899"/>
                  </a:lnTo>
                  <a:lnTo>
                    <a:pt x="312449" y="312449"/>
                  </a:lnTo>
                  <a:lnTo>
                    <a:pt x="0" y="0"/>
                  </a:lnTo>
                  <a:lnTo>
                    <a:pt x="3808349" y="0"/>
                  </a:lnTo>
                  <a:lnTo>
                    <a:pt x="4120799" y="312449"/>
                  </a:lnTo>
                  <a:lnTo>
                    <a:pt x="3808349" y="6248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5475" y="1640438"/>
            <a:ext cx="5558155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endParaRPr sz="28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spcBef>
                <a:spcPts val="2425"/>
              </a:spcBef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130" dirty="0">
                <a:latin typeface="Trebuchet MS"/>
                <a:cs typeface="Trebuchet MS"/>
              </a:rPr>
              <a:t>Sign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80" dirty="0">
                <a:latin typeface="Trebuchet MS"/>
                <a:cs typeface="Trebuchet MS"/>
              </a:rPr>
              <a:t>up/in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of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50" dirty="0">
                <a:latin typeface="Trebuchet MS"/>
                <a:cs typeface="Trebuchet MS"/>
              </a:rPr>
              <a:t>Users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25" dirty="0">
                <a:latin typeface="Trebuchet MS"/>
                <a:cs typeface="Trebuchet MS"/>
              </a:rPr>
              <a:t>Update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information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50" dirty="0">
                <a:latin typeface="Trebuchet MS"/>
                <a:cs typeface="Trebuchet MS"/>
              </a:rPr>
              <a:t>Change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Password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55" dirty="0">
                <a:latin typeface="Trebuchet MS"/>
                <a:cs typeface="Trebuchet MS"/>
              </a:rPr>
              <a:t>Searching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Donor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515" dirty="0">
                <a:latin typeface="Trebuchet MS"/>
                <a:cs typeface="Trebuchet MS"/>
              </a:rPr>
              <a:t>&amp;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lang="en-US" sz="2000" b="1" spc="30" dirty="0">
                <a:latin typeface="Trebuchet MS"/>
                <a:cs typeface="Trebuchet MS"/>
              </a:rPr>
              <a:t>Blood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40" dirty="0">
                <a:latin typeface="Trebuchet MS"/>
                <a:cs typeface="Trebuchet MS"/>
              </a:rPr>
              <a:t>Donation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request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-35" dirty="0">
                <a:latin typeface="Trebuchet MS"/>
                <a:cs typeface="Trebuchet MS"/>
              </a:rPr>
              <a:t>View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Donation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75" dirty="0">
                <a:latin typeface="Trebuchet MS"/>
                <a:cs typeface="Trebuchet MS"/>
              </a:rPr>
              <a:t>and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Request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History</a:t>
            </a:r>
            <a:endParaRPr sz="2000" dirty="0">
              <a:latin typeface="Trebuchet MS"/>
              <a:cs typeface="Trebuchet MS"/>
            </a:endParaRPr>
          </a:p>
          <a:p>
            <a:pPr marL="1308100" indent="-382270">
              <a:lnSpc>
                <a:spcPct val="100000"/>
              </a:lnSpc>
              <a:buFont typeface="Arial"/>
              <a:buChar char="●"/>
              <a:tabLst>
                <a:tab pos="1307465" algn="l"/>
                <a:tab pos="1308100" algn="l"/>
              </a:tabLst>
            </a:pPr>
            <a:r>
              <a:rPr sz="2000" b="1" spc="65" dirty="0">
                <a:latin typeface="Trebuchet MS"/>
                <a:cs typeface="Trebuchet MS"/>
              </a:rPr>
              <a:t>Admi</a:t>
            </a:r>
            <a:r>
              <a:rPr sz="2000" b="1" spc="7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Proﬁl</a:t>
            </a:r>
            <a:r>
              <a:rPr sz="2000" b="1" spc="-5" dirty="0">
                <a:latin typeface="Trebuchet MS"/>
                <a:cs typeface="Trebuchet MS"/>
              </a:rPr>
              <a:t>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</a:t>
            </a:r>
            <a:r>
              <a:rPr sz="2000" b="1" spc="-5" dirty="0">
                <a:latin typeface="Trebuchet MS"/>
                <a:cs typeface="Trebuchet MS"/>
              </a:rPr>
              <a:t>o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revie</a:t>
            </a:r>
            <a:r>
              <a:rPr sz="2000" b="1" spc="-65" dirty="0">
                <a:latin typeface="Trebuchet MS"/>
                <a:cs typeface="Trebuchet MS"/>
              </a:rPr>
              <a:t>w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60" dirty="0">
                <a:latin typeface="Trebuchet MS"/>
                <a:cs typeface="Trebuchet MS"/>
              </a:rPr>
              <a:t>users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18233" y="2298412"/>
            <a:ext cx="2369185" cy="861060"/>
            <a:chOff x="6118233" y="2298412"/>
            <a:chExt cx="2369185" cy="8610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233" y="2416402"/>
              <a:ext cx="242533" cy="2238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15299" y="2367474"/>
              <a:ext cx="1322070" cy="777240"/>
            </a:xfrm>
            <a:custGeom>
              <a:avLst/>
              <a:gdLst/>
              <a:ahLst/>
              <a:cxnLst/>
              <a:rect l="l" t="t" r="r" b="b"/>
              <a:pathLst>
                <a:path w="1322070" h="777239">
                  <a:moveTo>
                    <a:pt x="0" y="470244"/>
                  </a:moveTo>
                  <a:lnTo>
                    <a:pt x="360949" y="470244"/>
                  </a:lnTo>
                  <a:lnTo>
                    <a:pt x="483893" y="0"/>
                  </a:lnTo>
                  <a:lnTo>
                    <a:pt x="646507" y="777134"/>
                  </a:lnTo>
                  <a:lnTo>
                    <a:pt x="774000" y="465194"/>
                  </a:lnTo>
                  <a:lnTo>
                    <a:pt x="1321910" y="4651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2814" y="2818941"/>
              <a:ext cx="415290" cy="201930"/>
            </a:xfrm>
            <a:custGeom>
              <a:avLst/>
              <a:gdLst/>
              <a:ahLst/>
              <a:cxnLst/>
              <a:rect l="l" t="t" r="r" b="b"/>
              <a:pathLst>
                <a:path w="415290" h="201930">
                  <a:moveTo>
                    <a:pt x="223128" y="201460"/>
                  </a:moveTo>
                  <a:lnTo>
                    <a:pt x="206692" y="201460"/>
                  </a:lnTo>
                  <a:lnTo>
                    <a:pt x="198660" y="198368"/>
                  </a:lnTo>
                  <a:lnTo>
                    <a:pt x="192562" y="192166"/>
                  </a:lnTo>
                  <a:lnTo>
                    <a:pt x="0" y="0"/>
                  </a:lnTo>
                  <a:lnTo>
                    <a:pt x="415095" y="0"/>
                  </a:lnTo>
                  <a:lnTo>
                    <a:pt x="237686" y="191393"/>
                  </a:lnTo>
                  <a:lnTo>
                    <a:pt x="231531" y="198092"/>
                  </a:lnTo>
                  <a:lnTo>
                    <a:pt x="223128" y="20146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32521" y="2312699"/>
              <a:ext cx="718185" cy="656590"/>
            </a:xfrm>
            <a:custGeom>
              <a:avLst/>
              <a:gdLst/>
              <a:ahLst/>
              <a:cxnLst/>
              <a:rect l="l" t="t" r="r" b="b"/>
              <a:pathLst>
                <a:path w="718184" h="656589">
                  <a:moveTo>
                    <a:pt x="217931" y="0"/>
                  </a:moveTo>
                  <a:lnTo>
                    <a:pt x="176113" y="3911"/>
                  </a:lnTo>
                  <a:lnTo>
                    <a:pt x="135567" y="15642"/>
                  </a:lnTo>
                  <a:lnTo>
                    <a:pt x="97557" y="35189"/>
                  </a:lnTo>
                  <a:lnTo>
                    <a:pt x="63348" y="62550"/>
                  </a:lnTo>
                  <a:lnTo>
                    <a:pt x="33603" y="99064"/>
                  </a:lnTo>
                  <a:lnTo>
                    <a:pt x="13125" y="139793"/>
                  </a:lnTo>
                  <a:lnTo>
                    <a:pt x="1922" y="183169"/>
                  </a:lnTo>
                  <a:lnTo>
                    <a:pt x="0" y="227626"/>
                  </a:lnTo>
                  <a:lnTo>
                    <a:pt x="7365" y="271597"/>
                  </a:lnTo>
                  <a:lnTo>
                    <a:pt x="24025" y="313514"/>
                  </a:lnTo>
                  <a:lnTo>
                    <a:pt x="49985" y="351810"/>
                  </a:lnTo>
                  <a:lnTo>
                    <a:pt x="54184" y="356681"/>
                  </a:lnTo>
                  <a:lnTo>
                    <a:pt x="58766" y="361552"/>
                  </a:lnTo>
                  <a:lnTo>
                    <a:pt x="63348" y="366423"/>
                  </a:lnTo>
                  <a:lnTo>
                    <a:pt x="358988" y="656059"/>
                  </a:lnTo>
                  <a:lnTo>
                    <a:pt x="654628" y="366423"/>
                  </a:lnTo>
                  <a:lnTo>
                    <a:pt x="659210" y="361552"/>
                  </a:lnTo>
                  <a:lnTo>
                    <a:pt x="663792" y="356681"/>
                  </a:lnTo>
                  <a:lnTo>
                    <a:pt x="668009" y="351810"/>
                  </a:lnTo>
                  <a:lnTo>
                    <a:pt x="693963" y="313514"/>
                  </a:lnTo>
                  <a:lnTo>
                    <a:pt x="710618" y="271597"/>
                  </a:lnTo>
                  <a:lnTo>
                    <a:pt x="717980" y="227626"/>
                  </a:lnTo>
                  <a:lnTo>
                    <a:pt x="716056" y="183169"/>
                  </a:lnTo>
                  <a:lnTo>
                    <a:pt x="704851" y="139793"/>
                  </a:lnTo>
                  <a:lnTo>
                    <a:pt x="684373" y="99064"/>
                  </a:lnTo>
                  <a:lnTo>
                    <a:pt x="654628" y="62550"/>
                  </a:lnTo>
                  <a:lnTo>
                    <a:pt x="620403" y="35189"/>
                  </a:lnTo>
                  <a:lnTo>
                    <a:pt x="582356" y="15642"/>
                  </a:lnTo>
                  <a:lnTo>
                    <a:pt x="541762" y="3911"/>
                  </a:lnTo>
                  <a:lnTo>
                    <a:pt x="499898" y="0"/>
                  </a:lnTo>
                  <a:lnTo>
                    <a:pt x="462373" y="3136"/>
                  </a:lnTo>
                  <a:lnTo>
                    <a:pt x="425767" y="12546"/>
                  </a:lnTo>
                  <a:lnTo>
                    <a:pt x="390999" y="28231"/>
                  </a:lnTo>
                  <a:lnTo>
                    <a:pt x="358988" y="50194"/>
                  </a:lnTo>
                  <a:lnTo>
                    <a:pt x="326882" y="28231"/>
                  </a:lnTo>
                  <a:lnTo>
                    <a:pt x="292067" y="12546"/>
                  </a:lnTo>
                  <a:lnTo>
                    <a:pt x="255449" y="3136"/>
                  </a:lnTo>
                  <a:lnTo>
                    <a:pt x="217931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8883" y="2461617"/>
              <a:ext cx="718185" cy="656590"/>
            </a:xfrm>
            <a:custGeom>
              <a:avLst/>
              <a:gdLst/>
              <a:ahLst/>
              <a:cxnLst/>
              <a:rect l="l" t="t" r="r" b="b"/>
              <a:pathLst>
                <a:path w="718184" h="656589">
                  <a:moveTo>
                    <a:pt x="358988" y="656059"/>
                  </a:moveTo>
                  <a:lnTo>
                    <a:pt x="63348" y="366423"/>
                  </a:lnTo>
                  <a:lnTo>
                    <a:pt x="24025" y="313514"/>
                  </a:lnTo>
                  <a:lnTo>
                    <a:pt x="7365" y="271597"/>
                  </a:lnTo>
                  <a:lnTo>
                    <a:pt x="0" y="227626"/>
                  </a:lnTo>
                  <a:lnTo>
                    <a:pt x="1922" y="183169"/>
                  </a:lnTo>
                  <a:lnTo>
                    <a:pt x="13125" y="139793"/>
                  </a:lnTo>
                  <a:lnTo>
                    <a:pt x="33603" y="99064"/>
                  </a:lnTo>
                  <a:lnTo>
                    <a:pt x="63348" y="62550"/>
                  </a:lnTo>
                  <a:lnTo>
                    <a:pt x="97557" y="35190"/>
                  </a:lnTo>
                  <a:lnTo>
                    <a:pt x="135567" y="15642"/>
                  </a:lnTo>
                  <a:lnTo>
                    <a:pt x="176114" y="3911"/>
                  </a:lnTo>
                  <a:lnTo>
                    <a:pt x="217932" y="0"/>
                  </a:lnTo>
                  <a:lnTo>
                    <a:pt x="255449" y="3136"/>
                  </a:lnTo>
                  <a:lnTo>
                    <a:pt x="292067" y="12546"/>
                  </a:lnTo>
                  <a:lnTo>
                    <a:pt x="326882" y="28232"/>
                  </a:lnTo>
                  <a:lnTo>
                    <a:pt x="358988" y="50194"/>
                  </a:lnTo>
                  <a:lnTo>
                    <a:pt x="390999" y="28232"/>
                  </a:lnTo>
                  <a:lnTo>
                    <a:pt x="425767" y="12546"/>
                  </a:lnTo>
                  <a:lnTo>
                    <a:pt x="462373" y="3136"/>
                  </a:lnTo>
                  <a:lnTo>
                    <a:pt x="499898" y="0"/>
                  </a:lnTo>
                  <a:lnTo>
                    <a:pt x="541762" y="3911"/>
                  </a:lnTo>
                  <a:lnTo>
                    <a:pt x="582356" y="15642"/>
                  </a:lnTo>
                  <a:lnTo>
                    <a:pt x="620404" y="35190"/>
                  </a:lnTo>
                  <a:lnTo>
                    <a:pt x="654628" y="62550"/>
                  </a:lnTo>
                  <a:lnTo>
                    <a:pt x="684373" y="99064"/>
                  </a:lnTo>
                  <a:lnTo>
                    <a:pt x="704851" y="139793"/>
                  </a:lnTo>
                  <a:lnTo>
                    <a:pt x="716056" y="183169"/>
                  </a:lnTo>
                  <a:lnTo>
                    <a:pt x="717980" y="227626"/>
                  </a:lnTo>
                  <a:lnTo>
                    <a:pt x="710618" y="271597"/>
                  </a:lnTo>
                  <a:lnTo>
                    <a:pt x="693963" y="313514"/>
                  </a:lnTo>
                  <a:lnTo>
                    <a:pt x="668009" y="351810"/>
                  </a:lnTo>
                  <a:lnTo>
                    <a:pt x="663792" y="356681"/>
                  </a:lnTo>
                  <a:lnTo>
                    <a:pt x="654628" y="366423"/>
                  </a:lnTo>
                  <a:lnTo>
                    <a:pt x="358988" y="65605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-4762" y="4842937"/>
            <a:ext cx="9149080" cy="300990"/>
            <a:chOff x="-4762" y="4842937"/>
            <a:chExt cx="9149080" cy="300990"/>
          </a:xfrm>
        </p:grpSpPr>
        <p:sp>
          <p:nvSpPr>
            <p:cNvPr id="26" name="object 26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  <a:lnTo>
                    <a:pt x="9143999" y="295799"/>
                  </a:lnTo>
                  <a:lnTo>
                    <a:pt x="0" y="29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</a:path>
                <a:path w="9144000" h="295910">
                  <a:moveTo>
                    <a:pt x="0" y="295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10</a:t>
            </a:fld>
            <a:endParaRPr spc="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649" y="3306431"/>
            <a:ext cx="2933700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 algn="just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730" algn="l"/>
              </a:tabLst>
            </a:pPr>
            <a:r>
              <a:rPr lang="en-US" b="1" spc="30" dirty="0">
                <a:latin typeface="Trebuchet MS"/>
                <a:cs typeface="Trebuchet MS"/>
              </a:rPr>
              <a:t>Giving reward with mobile banking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0337" y="718864"/>
            <a:ext cx="4321175" cy="825500"/>
            <a:chOff x="880337" y="718864"/>
            <a:chExt cx="4321175" cy="825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337" y="718864"/>
              <a:ext cx="4320825" cy="8249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974" y="792824"/>
              <a:ext cx="4121150" cy="625475"/>
            </a:xfrm>
            <a:custGeom>
              <a:avLst/>
              <a:gdLst/>
              <a:ahLst/>
              <a:cxnLst/>
              <a:rect l="l" t="t" r="r" b="b"/>
              <a:pathLst>
                <a:path w="4121150" h="625475">
                  <a:moveTo>
                    <a:pt x="3808349" y="624899"/>
                  </a:moveTo>
                  <a:lnTo>
                    <a:pt x="0" y="624899"/>
                  </a:lnTo>
                  <a:lnTo>
                    <a:pt x="312449" y="312449"/>
                  </a:lnTo>
                  <a:lnTo>
                    <a:pt x="0" y="0"/>
                  </a:lnTo>
                  <a:lnTo>
                    <a:pt x="3808349" y="0"/>
                  </a:lnTo>
                  <a:lnTo>
                    <a:pt x="4120799" y="312449"/>
                  </a:lnTo>
                  <a:lnTo>
                    <a:pt x="3808349" y="6248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450" y="864038"/>
            <a:ext cx="31523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r>
              <a:rPr lang="en-US"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 yet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6848" y="3301417"/>
            <a:ext cx="3340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0574" y="1623226"/>
            <a:ext cx="2909570" cy="116840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5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80" dirty="0">
                <a:latin typeface="Trebuchet MS"/>
                <a:cs typeface="Trebuchet MS"/>
              </a:rPr>
              <a:t>Plasma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70" dirty="0">
                <a:latin typeface="Trebuchet MS"/>
                <a:cs typeface="Trebuchet MS"/>
              </a:rPr>
              <a:t>bank</a:t>
            </a:r>
            <a:endParaRPr sz="1800">
              <a:latin typeface="Trebuchet MS"/>
              <a:cs typeface="Trebuchet MS"/>
            </a:endParaRPr>
          </a:p>
          <a:p>
            <a:pPr marL="379095" marR="5080" indent="-367030">
              <a:lnSpc>
                <a:spcPct val="100699"/>
              </a:lnSpc>
              <a:spcBef>
                <a:spcPts val="12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20" dirty="0">
                <a:latin typeface="Trebuchet MS"/>
                <a:cs typeface="Trebuchet MS"/>
              </a:rPr>
              <a:t>Component-wise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donor </a:t>
            </a:r>
            <a:r>
              <a:rPr sz="1800" b="1" spc="-525" dirty="0">
                <a:latin typeface="Trebuchet MS"/>
                <a:cs typeface="Trebuchet MS"/>
              </a:rPr>
              <a:t> </a:t>
            </a:r>
            <a:r>
              <a:rPr sz="1800" b="1" spc="60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4087" y="1800860"/>
            <a:ext cx="1256030" cy="986155"/>
            <a:chOff x="2094087" y="1800860"/>
            <a:chExt cx="1256030" cy="986155"/>
          </a:xfrm>
        </p:grpSpPr>
        <p:sp>
          <p:nvSpPr>
            <p:cNvPr id="10" name="object 10"/>
            <p:cNvSpPr/>
            <p:nvPr/>
          </p:nvSpPr>
          <p:spPr>
            <a:xfrm>
              <a:off x="2094077" y="1972322"/>
              <a:ext cx="1071880" cy="582295"/>
            </a:xfrm>
            <a:custGeom>
              <a:avLst/>
              <a:gdLst/>
              <a:ahLst/>
              <a:cxnLst/>
              <a:rect l="l" t="t" r="r" b="b"/>
              <a:pathLst>
                <a:path w="1071880" h="582294">
                  <a:moveTo>
                    <a:pt x="1071613" y="0"/>
                  </a:moveTo>
                  <a:lnTo>
                    <a:pt x="0" y="0"/>
                  </a:lnTo>
                  <a:lnTo>
                    <a:pt x="0" y="407657"/>
                  </a:lnTo>
                  <a:lnTo>
                    <a:pt x="0" y="581990"/>
                  </a:lnTo>
                  <a:lnTo>
                    <a:pt x="1071613" y="581990"/>
                  </a:lnTo>
                  <a:lnTo>
                    <a:pt x="1071613" y="407657"/>
                  </a:lnTo>
                  <a:lnTo>
                    <a:pt x="1071613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3797" y="1950294"/>
              <a:ext cx="257810" cy="337185"/>
            </a:xfrm>
            <a:custGeom>
              <a:avLst/>
              <a:gdLst/>
              <a:ahLst/>
              <a:cxnLst/>
              <a:rect l="l" t="t" r="r" b="b"/>
              <a:pathLst>
                <a:path w="257810" h="337185">
                  <a:moveTo>
                    <a:pt x="128733" y="337026"/>
                  </a:moveTo>
                  <a:lnTo>
                    <a:pt x="79676" y="328257"/>
                  </a:lnTo>
                  <a:lnTo>
                    <a:pt x="38640" y="304278"/>
                  </a:lnTo>
                  <a:lnTo>
                    <a:pt x="10467" y="268577"/>
                  </a:lnTo>
                  <a:lnTo>
                    <a:pt x="0" y="224644"/>
                  </a:lnTo>
                  <a:lnTo>
                    <a:pt x="1076" y="210130"/>
                  </a:lnTo>
                  <a:lnTo>
                    <a:pt x="4304" y="196310"/>
                  </a:lnTo>
                  <a:lnTo>
                    <a:pt x="9685" y="182937"/>
                  </a:lnTo>
                  <a:lnTo>
                    <a:pt x="17219" y="169765"/>
                  </a:lnTo>
                  <a:lnTo>
                    <a:pt x="128733" y="0"/>
                  </a:lnTo>
                  <a:lnTo>
                    <a:pt x="240247" y="169765"/>
                  </a:lnTo>
                  <a:lnTo>
                    <a:pt x="247781" y="182937"/>
                  </a:lnTo>
                  <a:lnTo>
                    <a:pt x="253161" y="196310"/>
                  </a:lnTo>
                  <a:lnTo>
                    <a:pt x="256390" y="210130"/>
                  </a:lnTo>
                  <a:lnTo>
                    <a:pt x="257466" y="224644"/>
                  </a:lnTo>
                  <a:lnTo>
                    <a:pt x="247403" y="268577"/>
                  </a:lnTo>
                  <a:lnTo>
                    <a:pt x="219902" y="304278"/>
                  </a:lnTo>
                  <a:lnTo>
                    <a:pt x="179000" y="328257"/>
                  </a:lnTo>
                  <a:lnTo>
                    <a:pt x="128733" y="33702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8169" y="1800872"/>
              <a:ext cx="1132205" cy="986155"/>
            </a:xfrm>
            <a:custGeom>
              <a:avLst/>
              <a:gdLst/>
              <a:ahLst/>
              <a:cxnLst/>
              <a:rect l="l" t="t" r="r" b="b"/>
              <a:pathLst>
                <a:path w="1132204" h="986155">
                  <a:moveTo>
                    <a:pt x="467702" y="376936"/>
                  </a:moveTo>
                  <a:lnTo>
                    <a:pt x="454672" y="322224"/>
                  </a:lnTo>
                  <a:lnTo>
                    <a:pt x="401497" y="238620"/>
                  </a:lnTo>
                  <a:lnTo>
                    <a:pt x="401497" y="376936"/>
                  </a:lnTo>
                  <a:lnTo>
                    <a:pt x="393433" y="410832"/>
                  </a:lnTo>
                  <a:lnTo>
                    <a:pt x="371741" y="438391"/>
                  </a:lnTo>
                  <a:lnTo>
                    <a:pt x="340118" y="456895"/>
                  </a:lnTo>
                  <a:lnTo>
                    <a:pt x="302285" y="463664"/>
                  </a:lnTo>
                  <a:lnTo>
                    <a:pt x="263461" y="456895"/>
                  </a:lnTo>
                  <a:lnTo>
                    <a:pt x="231902" y="438391"/>
                  </a:lnTo>
                  <a:lnTo>
                    <a:pt x="210718" y="410832"/>
                  </a:lnTo>
                  <a:lnTo>
                    <a:pt x="202958" y="376936"/>
                  </a:lnTo>
                  <a:lnTo>
                    <a:pt x="203796" y="365467"/>
                  </a:lnTo>
                  <a:lnTo>
                    <a:pt x="206286" y="354342"/>
                  </a:lnTo>
                  <a:lnTo>
                    <a:pt x="210439" y="343928"/>
                  </a:lnTo>
                  <a:lnTo>
                    <a:pt x="216242" y="334581"/>
                  </a:lnTo>
                  <a:lnTo>
                    <a:pt x="302285" y="203568"/>
                  </a:lnTo>
                  <a:lnTo>
                    <a:pt x="388315" y="334581"/>
                  </a:lnTo>
                  <a:lnTo>
                    <a:pt x="393128" y="343928"/>
                  </a:lnTo>
                  <a:lnTo>
                    <a:pt x="397357" y="354342"/>
                  </a:lnTo>
                  <a:lnTo>
                    <a:pt x="400354" y="365467"/>
                  </a:lnTo>
                  <a:lnTo>
                    <a:pt x="401497" y="376936"/>
                  </a:lnTo>
                  <a:lnTo>
                    <a:pt x="401497" y="238620"/>
                  </a:lnTo>
                  <a:lnTo>
                    <a:pt x="378409" y="203568"/>
                  </a:lnTo>
                  <a:lnTo>
                    <a:pt x="302285" y="88036"/>
                  </a:lnTo>
                  <a:lnTo>
                    <a:pt x="158788" y="305676"/>
                  </a:lnTo>
                  <a:lnTo>
                    <a:pt x="148844" y="322224"/>
                  </a:lnTo>
                  <a:lnTo>
                    <a:pt x="141998" y="339852"/>
                  </a:lnTo>
                  <a:lnTo>
                    <a:pt x="138036" y="358216"/>
                  </a:lnTo>
                  <a:lnTo>
                    <a:pt x="136753" y="376936"/>
                  </a:lnTo>
                  <a:lnTo>
                    <a:pt x="145072" y="422300"/>
                  </a:lnTo>
                  <a:lnTo>
                    <a:pt x="168325" y="461937"/>
                  </a:lnTo>
                  <a:lnTo>
                    <a:pt x="203974" y="493344"/>
                  </a:lnTo>
                  <a:lnTo>
                    <a:pt x="249478" y="514032"/>
                  </a:lnTo>
                  <a:lnTo>
                    <a:pt x="302285" y="521474"/>
                  </a:lnTo>
                  <a:lnTo>
                    <a:pt x="354177" y="514210"/>
                  </a:lnTo>
                  <a:lnTo>
                    <a:pt x="399542" y="493903"/>
                  </a:lnTo>
                  <a:lnTo>
                    <a:pt x="434479" y="463664"/>
                  </a:lnTo>
                  <a:lnTo>
                    <a:pt x="435495" y="462775"/>
                  </a:lnTo>
                  <a:lnTo>
                    <a:pt x="459181" y="423037"/>
                  </a:lnTo>
                  <a:lnTo>
                    <a:pt x="467702" y="376936"/>
                  </a:lnTo>
                  <a:close/>
                </a:path>
                <a:path w="1132204" h="986155">
                  <a:moveTo>
                    <a:pt x="864768" y="927950"/>
                  </a:moveTo>
                  <a:lnTo>
                    <a:pt x="666229" y="927950"/>
                  </a:lnTo>
                  <a:lnTo>
                    <a:pt x="666229" y="810374"/>
                  </a:lnTo>
                  <a:lnTo>
                    <a:pt x="600024" y="810374"/>
                  </a:lnTo>
                  <a:lnTo>
                    <a:pt x="600024" y="927950"/>
                  </a:lnTo>
                  <a:lnTo>
                    <a:pt x="533920" y="927950"/>
                  </a:lnTo>
                  <a:lnTo>
                    <a:pt x="533920" y="810374"/>
                  </a:lnTo>
                  <a:lnTo>
                    <a:pt x="467702" y="810374"/>
                  </a:lnTo>
                  <a:lnTo>
                    <a:pt x="467702" y="927950"/>
                  </a:lnTo>
                  <a:lnTo>
                    <a:pt x="269176" y="927950"/>
                  </a:lnTo>
                  <a:lnTo>
                    <a:pt x="269176" y="985672"/>
                  </a:lnTo>
                  <a:lnTo>
                    <a:pt x="864768" y="985672"/>
                  </a:lnTo>
                  <a:lnTo>
                    <a:pt x="864768" y="927950"/>
                  </a:lnTo>
                  <a:close/>
                </a:path>
                <a:path w="1132204" h="986155">
                  <a:moveTo>
                    <a:pt x="864781" y="116941"/>
                  </a:moveTo>
                  <a:lnTo>
                    <a:pt x="533933" y="116941"/>
                  </a:lnTo>
                  <a:lnTo>
                    <a:pt x="533933" y="174764"/>
                  </a:lnTo>
                  <a:lnTo>
                    <a:pt x="864781" y="174764"/>
                  </a:lnTo>
                  <a:lnTo>
                    <a:pt x="864781" y="116941"/>
                  </a:lnTo>
                  <a:close/>
                </a:path>
                <a:path w="1132204" h="986155">
                  <a:moveTo>
                    <a:pt x="997102" y="463677"/>
                  </a:moveTo>
                  <a:lnTo>
                    <a:pt x="533933" y="463677"/>
                  </a:lnTo>
                  <a:lnTo>
                    <a:pt x="533933" y="521487"/>
                  </a:lnTo>
                  <a:lnTo>
                    <a:pt x="997102" y="521487"/>
                  </a:lnTo>
                  <a:lnTo>
                    <a:pt x="997102" y="463677"/>
                  </a:lnTo>
                  <a:close/>
                </a:path>
                <a:path w="1132204" h="986155">
                  <a:moveTo>
                    <a:pt x="997102" y="348119"/>
                  </a:moveTo>
                  <a:lnTo>
                    <a:pt x="533933" y="348119"/>
                  </a:lnTo>
                  <a:lnTo>
                    <a:pt x="533933" y="405853"/>
                  </a:lnTo>
                  <a:lnTo>
                    <a:pt x="997102" y="405853"/>
                  </a:lnTo>
                  <a:lnTo>
                    <a:pt x="997102" y="348119"/>
                  </a:lnTo>
                  <a:close/>
                </a:path>
                <a:path w="1132204" h="986155">
                  <a:moveTo>
                    <a:pt x="997102" y="232486"/>
                  </a:moveTo>
                  <a:lnTo>
                    <a:pt x="533933" y="232486"/>
                  </a:lnTo>
                  <a:lnTo>
                    <a:pt x="533933" y="290309"/>
                  </a:lnTo>
                  <a:lnTo>
                    <a:pt x="997102" y="290309"/>
                  </a:lnTo>
                  <a:lnTo>
                    <a:pt x="997102" y="232486"/>
                  </a:lnTo>
                  <a:close/>
                </a:path>
                <a:path w="1132204" h="986155">
                  <a:moveTo>
                    <a:pt x="1131722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0" y="579120"/>
                  </a:lnTo>
                  <a:lnTo>
                    <a:pt x="0" y="637540"/>
                  </a:lnTo>
                  <a:lnTo>
                    <a:pt x="0" y="753110"/>
                  </a:lnTo>
                  <a:lnTo>
                    <a:pt x="0" y="810260"/>
                  </a:lnTo>
                  <a:lnTo>
                    <a:pt x="1131722" y="810260"/>
                  </a:lnTo>
                  <a:lnTo>
                    <a:pt x="1131722" y="753110"/>
                  </a:lnTo>
                  <a:lnTo>
                    <a:pt x="68427" y="753110"/>
                  </a:lnTo>
                  <a:lnTo>
                    <a:pt x="68427" y="637540"/>
                  </a:lnTo>
                  <a:lnTo>
                    <a:pt x="533920" y="637540"/>
                  </a:lnTo>
                  <a:lnTo>
                    <a:pt x="533920" y="694829"/>
                  </a:lnTo>
                  <a:lnTo>
                    <a:pt x="600024" y="694829"/>
                  </a:lnTo>
                  <a:lnTo>
                    <a:pt x="600024" y="637540"/>
                  </a:lnTo>
                  <a:lnTo>
                    <a:pt x="1065504" y="637540"/>
                  </a:lnTo>
                  <a:lnTo>
                    <a:pt x="1065504" y="752652"/>
                  </a:lnTo>
                  <a:lnTo>
                    <a:pt x="1131722" y="752652"/>
                  </a:lnTo>
                  <a:lnTo>
                    <a:pt x="1131722" y="57188"/>
                  </a:lnTo>
                  <a:lnTo>
                    <a:pt x="1065504" y="57188"/>
                  </a:lnTo>
                  <a:lnTo>
                    <a:pt x="1065504" y="579120"/>
                  </a:lnTo>
                  <a:lnTo>
                    <a:pt x="68427" y="579120"/>
                  </a:lnTo>
                  <a:lnTo>
                    <a:pt x="68427" y="57150"/>
                  </a:lnTo>
                  <a:lnTo>
                    <a:pt x="1131722" y="57150"/>
                  </a:lnTo>
                  <a:lnTo>
                    <a:pt x="1131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71053" y="0"/>
            <a:ext cx="40024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/>
              <a:t>Will Upgrade</a:t>
            </a:r>
            <a:endParaRPr sz="45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11</a:t>
            </a:fld>
            <a:endParaRPr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4085"/>
          </a:xfrm>
          <a:custGeom>
            <a:avLst/>
            <a:gdLst/>
            <a:ahLst/>
            <a:cxnLst/>
            <a:rect l="l" t="t" r="r" b="b"/>
            <a:pathLst>
              <a:path w="9144000" h="4744085">
                <a:moveTo>
                  <a:pt x="0" y="4743849"/>
                </a:moveTo>
                <a:lnTo>
                  <a:pt x="9143999" y="4743849"/>
                </a:lnTo>
                <a:lnTo>
                  <a:pt x="9143999" y="0"/>
                </a:lnTo>
                <a:lnTo>
                  <a:pt x="0" y="0"/>
                </a:lnTo>
                <a:lnTo>
                  <a:pt x="0" y="474384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11369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1447" y="0"/>
            <a:ext cx="1722755" cy="842644"/>
          </a:xfrm>
          <a:custGeom>
            <a:avLst/>
            <a:gdLst/>
            <a:ahLst/>
            <a:cxnLst/>
            <a:rect l="l" t="t" r="r" b="b"/>
            <a:pathLst>
              <a:path w="1722754" h="842644">
                <a:moveTo>
                  <a:pt x="0" y="0"/>
                </a:moveTo>
                <a:lnTo>
                  <a:pt x="2224" y="46619"/>
                </a:lnTo>
                <a:lnTo>
                  <a:pt x="8763" y="91993"/>
                </a:lnTo>
                <a:lnTo>
                  <a:pt x="19411" y="135913"/>
                </a:lnTo>
                <a:lnTo>
                  <a:pt x="33965" y="178175"/>
                </a:lnTo>
                <a:lnTo>
                  <a:pt x="52221" y="218577"/>
                </a:lnTo>
                <a:lnTo>
                  <a:pt x="73975" y="256914"/>
                </a:lnTo>
                <a:lnTo>
                  <a:pt x="99022" y="292984"/>
                </a:lnTo>
                <a:lnTo>
                  <a:pt x="127160" y="326584"/>
                </a:lnTo>
                <a:lnTo>
                  <a:pt x="158183" y="357510"/>
                </a:lnTo>
                <a:lnTo>
                  <a:pt x="191888" y="385558"/>
                </a:lnTo>
                <a:lnTo>
                  <a:pt x="228071" y="410527"/>
                </a:lnTo>
                <a:lnTo>
                  <a:pt x="266528" y="432211"/>
                </a:lnTo>
                <a:lnTo>
                  <a:pt x="307055" y="450409"/>
                </a:lnTo>
                <a:lnTo>
                  <a:pt x="349448" y="464917"/>
                </a:lnTo>
                <a:lnTo>
                  <a:pt x="393502" y="475531"/>
                </a:lnTo>
                <a:lnTo>
                  <a:pt x="439015" y="482049"/>
                </a:lnTo>
                <a:lnTo>
                  <a:pt x="485782" y="484267"/>
                </a:lnTo>
                <a:lnTo>
                  <a:pt x="1253857" y="484267"/>
                </a:lnTo>
                <a:lnTo>
                  <a:pt x="1300627" y="486484"/>
                </a:lnTo>
                <a:lnTo>
                  <a:pt x="1346143" y="493002"/>
                </a:lnTo>
                <a:lnTo>
                  <a:pt x="1390199" y="503616"/>
                </a:lnTo>
                <a:lnTo>
                  <a:pt x="1432593" y="518124"/>
                </a:lnTo>
                <a:lnTo>
                  <a:pt x="1473121" y="536322"/>
                </a:lnTo>
                <a:lnTo>
                  <a:pt x="1511578" y="558007"/>
                </a:lnTo>
                <a:lnTo>
                  <a:pt x="1547760" y="582975"/>
                </a:lnTo>
                <a:lnTo>
                  <a:pt x="1581465" y="611024"/>
                </a:lnTo>
                <a:lnTo>
                  <a:pt x="1612487" y="641949"/>
                </a:lnTo>
                <a:lnTo>
                  <a:pt x="1640623" y="675549"/>
                </a:lnTo>
                <a:lnTo>
                  <a:pt x="1665669" y="711619"/>
                </a:lnTo>
                <a:lnTo>
                  <a:pt x="1687422" y="749957"/>
                </a:lnTo>
                <a:lnTo>
                  <a:pt x="1705676" y="790358"/>
                </a:lnTo>
                <a:lnTo>
                  <a:pt x="1720229" y="832620"/>
                </a:lnTo>
                <a:lnTo>
                  <a:pt x="1722552" y="84220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8470" cy="866140"/>
          </a:xfrm>
          <a:custGeom>
            <a:avLst/>
            <a:gdLst/>
            <a:ahLst/>
            <a:cxnLst/>
            <a:rect l="l" t="t" r="r" b="b"/>
            <a:pathLst>
              <a:path w="1728470" h="866140">
                <a:moveTo>
                  <a:pt x="1728221" y="0"/>
                </a:moveTo>
                <a:lnTo>
                  <a:pt x="1725996" y="46619"/>
                </a:lnTo>
                <a:lnTo>
                  <a:pt x="1719457" y="91993"/>
                </a:lnTo>
                <a:lnTo>
                  <a:pt x="1708809" y="135913"/>
                </a:lnTo>
                <a:lnTo>
                  <a:pt x="1694255" y="178175"/>
                </a:lnTo>
                <a:lnTo>
                  <a:pt x="1675999" y="218577"/>
                </a:lnTo>
                <a:lnTo>
                  <a:pt x="1654245" y="256914"/>
                </a:lnTo>
                <a:lnTo>
                  <a:pt x="1629198" y="292984"/>
                </a:lnTo>
                <a:lnTo>
                  <a:pt x="1601060" y="326584"/>
                </a:lnTo>
                <a:lnTo>
                  <a:pt x="1570037" y="357510"/>
                </a:lnTo>
                <a:lnTo>
                  <a:pt x="1536332" y="385558"/>
                </a:lnTo>
                <a:lnTo>
                  <a:pt x="1500149" y="410527"/>
                </a:lnTo>
                <a:lnTo>
                  <a:pt x="1461692" y="432211"/>
                </a:lnTo>
                <a:lnTo>
                  <a:pt x="1421165" y="450409"/>
                </a:lnTo>
                <a:lnTo>
                  <a:pt x="1378772" y="464917"/>
                </a:lnTo>
                <a:lnTo>
                  <a:pt x="1334718" y="475531"/>
                </a:lnTo>
                <a:lnTo>
                  <a:pt x="1289205" y="482049"/>
                </a:lnTo>
                <a:lnTo>
                  <a:pt x="1242439" y="484267"/>
                </a:lnTo>
                <a:lnTo>
                  <a:pt x="474364" y="484267"/>
                </a:lnTo>
                <a:lnTo>
                  <a:pt x="427593" y="486484"/>
                </a:lnTo>
                <a:lnTo>
                  <a:pt x="382078" y="493002"/>
                </a:lnTo>
                <a:lnTo>
                  <a:pt x="338021" y="503616"/>
                </a:lnTo>
                <a:lnTo>
                  <a:pt x="295627" y="518124"/>
                </a:lnTo>
                <a:lnTo>
                  <a:pt x="255099" y="536322"/>
                </a:lnTo>
                <a:lnTo>
                  <a:pt x="216642" y="558007"/>
                </a:lnTo>
                <a:lnTo>
                  <a:pt x="180460" y="582975"/>
                </a:lnTo>
                <a:lnTo>
                  <a:pt x="146755" y="611024"/>
                </a:lnTo>
                <a:lnTo>
                  <a:pt x="115733" y="641949"/>
                </a:lnTo>
                <a:lnTo>
                  <a:pt x="87597" y="675549"/>
                </a:lnTo>
                <a:lnTo>
                  <a:pt x="62551" y="711619"/>
                </a:lnTo>
                <a:lnTo>
                  <a:pt x="40799" y="749957"/>
                </a:lnTo>
                <a:lnTo>
                  <a:pt x="22544" y="790358"/>
                </a:lnTo>
                <a:lnTo>
                  <a:pt x="7991" y="832620"/>
                </a:lnTo>
                <a:lnTo>
                  <a:pt x="0" y="86558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743849"/>
            <a:ext cx="9144000" cy="400050"/>
          </a:xfrm>
          <a:custGeom>
            <a:avLst/>
            <a:gdLst/>
            <a:ahLst/>
            <a:cxnLst/>
            <a:rect l="l" t="t" r="r" b="b"/>
            <a:pathLst>
              <a:path w="9144000" h="400050">
                <a:moveTo>
                  <a:pt x="0" y="0"/>
                </a:moveTo>
                <a:lnTo>
                  <a:pt x="9143999" y="0"/>
                </a:lnTo>
                <a:lnTo>
                  <a:pt x="9143999" y="399649"/>
                </a:lnTo>
                <a:lnTo>
                  <a:pt x="0" y="399649"/>
                </a:lnTo>
                <a:lnTo>
                  <a:pt x="0" y="0"/>
                </a:lnTo>
                <a:close/>
              </a:path>
            </a:pathLst>
          </a:custGeom>
          <a:solidFill>
            <a:srgbClr val="B2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41740" y="0"/>
            <a:ext cx="581660" cy="1164590"/>
            <a:chOff x="4141740" y="0"/>
            <a:chExt cx="581660" cy="1164590"/>
          </a:xfrm>
        </p:grpSpPr>
        <p:sp>
          <p:nvSpPr>
            <p:cNvPr id="8" name="object 8"/>
            <p:cNvSpPr/>
            <p:nvPr/>
          </p:nvSpPr>
          <p:spPr>
            <a:xfrm>
              <a:off x="4435436" y="8605"/>
              <a:ext cx="273685" cy="393700"/>
            </a:xfrm>
            <a:custGeom>
              <a:avLst/>
              <a:gdLst/>
              <a:ahLst/>
              <a:cxnLst/>
              <a:rect l="l" t="t" r="r" b="b"/>
              <a:pathLst>
                <a:path w="273685" h="393700">
                  <a:moveTo>
                    <a:pt x="0" y="0"/>
                  </a:moveTo>
                  <a:lnTo>
                    <a:pt x="273620" y="0"/>
                  </a:lnTo>
                  <a:lnTo>
                    <a:pt x="273620" y="98820"/>
                  </a:lnTo>
                  <a:lnTo>
                    <a:pt x="0" y="98820"/>
                  </a:lnTo>
                  <a:lnTo>
                    <a:pt x="0" y="0"/>
                  </a:lnTo>
                  <a:close/>
                </a:path>
                <a:path w="273685" h="393700">
                  <a:moveTo>
                    <a:pt x="109299" y="98817"/>
                  </a:moveTo>
                  <a:lnTo>
                    <a:pt x="169156" y="98817"/>
                  </a:lnTo>
                  <a:lnTo>
                    <a:pt x="169156" y="393704"/>
                  </a:lnTo>
                  <a:lnTo>
                    <a:pt x="109299" y="393704"/>
                  </a:lnTo>
                  <a:lnTo>
                    <a:pt x="109299" y="9881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6028" y="402427"/>
              <a:ext cx="416559" cy="742315"/>
            </a:xfrm>
            <a:custGeom>
              <a:avLst/>
              <a:gdLst/>
              <a:ahLst/>
              <a:cxnLst/>
              <a:rect l="l" t="t" r="r" b="b"/>
              <a:pathLst>
                <a:path w="416560" h="742315">
                  <a:moveTo>
                    <a:pt x="415955" y="0"/>
                  </a:moveTo>
                  <a:lnTo>
                    <a:pt x="415955" y="368075"/>
                  </a:lnTo>
                  <a:lnTo>
                    <a:pt x="412759" y="418780"/>
                  </a:lnTo>
                  <a:lnTo>
                    <a:pt x="403447" y="467417"/>
                  </a:lnTo>
                  <a:lnTo>
                    <a:pt x="388433" y="513540"/>
                  </a:lnTo>
                  <a:lnTo>
                    <a:pt x="368129" y="556704"/>
                  </a:lnTo>
                  <a:lnTo>
                    <a:pt x="342950" y="596461"/>
                  </a:lnTo>
                  <a:lnTo>
                    <a:pt x="313310" y="632365"/>
                  </a:lnTo>
                  <a:lnTo>
                    <a:pt x="279621" y="663971"/>
                  </a:lnTo>
                  <a:lnTo>
                    <a:pt x="242297" y="690831"/>
                  </a:lnTo>
                  <a:lnTo>
                    <a:pt x="201752" y="712499"/>
                  </a:lnTo>
                  <a:lnTo>
                    <a:pt x="158400" y="728529"/>
                  </a:lnTo>
                  <a:lnTo>
                    <a:pt x="112653" y="738474"/>
                  </a:lnTo>
                  <a:lnTo>
                    <a:pt x="64926" y="741888"/>
                  </a:lnTo>
                  <a:lnTo>
                    <a:pt x="0" y="74188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38993" y="1144155"/>
            <a:ext cx="1010347" cy="1369142"/>
            <a:chOff x="3282058" y="1144421"/>
            <a:chExt cx="1010347" cy="1369142"/>
          </a:xfrm>
        </p:grpSpPr>
        <p:sp>
          <p:nvSpPr>
            <p:cNvPr id="11" name="object 11"/>
            <p:cNvSpPr/>
            <p:nvPr/>
          </p:nvSpPr>
          <p:spPr>
            <a:xfrm>
              <a:off x="3499624" y="1144434"/>
              <a:ext cx="393700" cy="711200"/>
            </a:xfrm>
            <a:custGeom>
              <a:avLst/>
              <a:gdLst/>
              <a:ahLst/>
              <a:cxnLst/>
              <a:rect l="l" t="t" r="r" b="b"/>
              <a:pathLst>
                <a:path w="393700" h="711200">
                  <a:moveTo>
                    <a:pt x="0" y="710588"/>
                  </a:moveTo>
                  <a:lnTo>
                    <a:pt x="0" y="358041"/>
                  </a:lnTo>
                  <a:lnTo>
                    <a:pt x="3020" y="309476"/>
                  </a:lnTo>
                  <a:lnTo>
                    <a:pt x="11821" y="262891"/>
                  </a:lnTo>
                  <a:lnTo>
                    <a:pt x="26012" y="218714"/>
                  </a:lnTo>
                  <a:lnTo>
                    <a:pt x="45201" y="177371"/>
                  </a:lnTo>
                  <a:lnTo>
                    <a:pt x="68999" y="139291"/>
                  </a:lnTo>
                  <a:lnTo>
                    <a:pt x="97013" y="104902"/>
                  </a:lnTo>
                  <a:lnTo>
                    <a:pt x="128853" y="74630"/>
                  </a:lnTo>
                  <a:lnTo>
                    <a:pt x="164129" y="48903"/>
                  </a:lnTo>
                  <a:lnTo>
                    <a:pt x="202450" y="28149"/>
                  </a:lnTo>
                  <a:lnTo>
                    <a:pt x="243423" y="12795"/>
                  </a:lnTo>
                  <a:lnTo>
                    <a:pt x="286660" y="3270"/>
                  </a:lnTo>
                  <a:lnTo>
                    <a:pt x="331768" y="0"/>
                  </a:lnTo>
                  <a:lnTo>
                    <a:pt x="393132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4200" y="114442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1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2058" y="1677872"/>
              <a:ext cx="436245" cy="731520"/>
            </a:xfrm>
            <a:custGeom>
              <a:avLst/>
              <a:gdLst/>
              <a:ahLst/>
              <a:cxnLst/>
              <a:rect l="l" t="t" r="r" b="b"/>
              <a:pathLst>
                <a:path w="436245" h="731519">
                  <a:moveTo>
                    <a:pt x="216577" y="731287"/>
                  </a:moveTo>
                  <a:lnTo>
                    <a:pt x="166807" y="725430"/>
                  </a:lnTo>
                  <a:lnTo>
                    <a:pt x="121178" y="708779"/>
                  </a:lnTo>
                  <a:lnTo>
                    <a:pt x="80971" y="682714"/>
                  </a:lnTo>
                  <a:lnTo>
                    <a:pt x="47469" y="648614"/>
                  </a:lnTo>
                  <a:lnTo>
                    <a:pt x="21951" y="607859"/>
                  </a:lnTo>
                  <a:lnTo>
                    <a:pt x="5701" y="561828"/>
                  </a:lnTo>
                  <a:lnTo>
                    <a:pt x="0" y="511900"/>
                  </a:lnTo>
                  <a:lnTo>
                    <a:pt x="33840" y="381303"/>
                  </a:lnTo>
                  <a:lnTo>
                    <a:pt x="108288" y="210961"/>
                  </a:lnTo>
                  <a:lnTo>
                    <a:pt x="182737" y="63113"/>
                  </a:lnTo>
                  <a:lnTo>
                    <a:pt x="216577" y="0"/>
                  </a:lnTo>
                  <a:lnTo>
                    <a:pt x="250854" y="63113"/>
                  </a:lnTo>
                  <a:lnTo>
                    <a:pt x="326264" y="210961"/>
                  </a:lnTo>
                  <a:lnTo>
                    <a:pt x="401674" y="381303"/>
                  </a:lnTo>
                  <a:lnTo>
                    <a:pt x="435951" y="511900"/>
                  </a:lnTo>
                  <a:lnTo>
                    <a:pt x="430095" y="561828"/>
                  </a:lnTo>
                  <a:lnTo>
                    <a:pt x="413445" y="607859"/>
                  </a:lnTo>
                  <a:lnTo>
                    <a:pt x="387382" y="648614"/>
                  </a:lnTo>
                  <a:lnTo>
                    <a:pt x="353284" y="682714"/>
                  </a:lnTo>
                  <a:lnTo>
                    <a:pt x="312531" y="708779"/>
                  </a:lnTo>
                  <a:lnTo>
                    <a:pt x="266502" y="725430"/>
                  </a:lnTo>
                  <a:lnTo>
                    <a:pt x="216577" y="731287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6160" y="1782043"/>
              <a:ext cx="436245" cy="731520"/>
            </a:xfrm>
            <a:custGeom>
              <a:avLst/>
              <a:gdLst/>
              <a:ahLst/>
              <a:cxnLst/>
              <a:rect l="l" t="t" r="r" b="b"/>
              <a:pathLst>
                <a:path w="436245" h="731519">
                  <a:moveTo>
                    <a:pt x="216577" y="731287"/>
                  </a:moveTo>
                  <a:lnTo>
                    <a:pt x="166808" y="725430"/>
                  </a:lnTo>
                  <a:lnTo>
                    <a:pt x="121179" y="708779"/>
                  </a:lnTo>
                  <a:lnTo>
                    <a:pt x="80972" y="682714"/>
                  </a:lnTo>
                  <a:lnTo>
                    <a:pt x="47469" y="648614"/>
                  </a:lnTo>
                  <a:lnTo>
                    <a:pt x="21951" y="607859"/>
                  </a:lnTo>
                  <a:lnTo>
                    <a:pt x="5701" y="561828"/>
                  </a:lnTo>
                  <a:lnTo>
                    <a:pt x="0" y="511900"/>
                  </a:lnTo>
                  <a:lnTo>
                    <a:pt x="33840" y="381303"/>
                  </a:lnTo>
                  <a:lnTo>
                    <a:pt x="108288" y="210961"/>
                  </a:lnTo>
                  <a:lnTo>
                    <a:pt x="182737" y="63113"/>
                  </a:lnTo>
                  <a:lnTo>
                    <a:pt x="216577" y="0"/>
                  </a:lnTo>
                  <a:lnTo>
                    <a:pt x="250855" y="63113"/>
                  </a:lnTo>
                  <a:lnTo>
                    <a:pt x="326265" y="210961"/>
                  </a:lnTo>
                  <a:lnTo>
                    <a:pt x="401675" y="381303"/>
                  </a:lnTo>
                  <a:lnTo>
                    <a:pt x="435952" y="511900"/>
                  </a:lnTo>
                  <a:lnTo>
                    <a:pt x="430095" y="561828"/>
                  </a:lnTo>
                  <a:lnTo>
                    <a:pt x="413446" y="607859"/>
                  </a:lnTo>
                  <a:lnTo>
                    <a:pt x="387382" y="648614"/>
                  </a:lnTo>
                  <a:lnTo>
                    <a:pt x="353284" y="682714"/>
                  </a:lnTo>
                  <a:lnTo>
                    <a:pt x="312531" y="708779"/>
                  </a:lnTo>
                  <a:lnTo>
                    <a:pt x="266502" y="725430"/>
                  </a:lnTo>
                  <a:lnTo>
                    <a:pt x="216577" y="73128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655325" y="1684393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731287"/>
                </a:moveTo>
                <a:lnTo>
                  <a:pt x="166807" y="725430"/>
                </a:lnTo>
                <a:lnTo>
                  <a:pt x="121178" y="708779"/>
                </a:lnTo>
                <a:lnTo>
                  <a:pt x="80971" y="682714"/>
                </a:lnTo>
                <a:lnTo>
                  <a:pt x="47469" y="648614"/>
                </a:lnTo>
                <a:lnTo>
                  <a:pt x="21951" y="607859"/>
                </a:lnTo>
                <a:lnTo>
                  <a:pt x="5701" y="561828"/>
                </a:lnTo>
                <a:lnTo>
                  <a:pt x="0" y="511900"/>
                </a:lnTo>
                <a:lnTo>
                  <a:pt x="33840" y="381303"/>
                </a:lnTo>
                <a:lnTo>
                  <a:pt x="108288" y="210961"/>
                </a:lnTo>
                <a:lnTo>
                  <a:pt x="182737" y="63113"/>
                </a:lnTo>
                <a:lnTo>
                  <a:pt x="216577" y="0"/>
                </a:lnTo>
                <a:lnTo>
                  <a:pt x="250854" y="63113"/>
                </a:lnTo>
                <a:lnTo>
                  <a:pt x="326264" y="210961"/>
                </a:lnTo>
                <a:lnTo>
                  <a:pt x="401674" y="381303"/>
                </a:lnTo>
                <a:lnTo>
                  <a:pt x="435951" y="511900"/>
                </a:lnTo>
                <a:lnTo>
                  <a:pt x="430095" y="561828"/>
                </a:lnTo>
                <a:lnTo>
                  <a:pt x="413445" y="607859"/>
                </a:lnTo>
                <a:lnTo>
                  <a:pt x="387382" y="648614"/>
                </a:lnTo>
                <a:lnTo>
                  <a:pt x="353284" y="682714"/>
                </a:lnTo>
                <a:lnTo>
                  <a:pt x="312531" y="708779"/>
                </a:lnTo>
                <a:lnTo>
                  <a:pt x="266502" y="725430"/>
                </a:lnTo>
                <a:lnTo>
                  <a:pt x="216577" y="7312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3035" y="1677872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731287"/>
                </a:moveTo>
                <a:lnTo>
                  <a:pt x="166808" y="725430"/>
                </a:lnTo>
                <a:lnTo>
                  <a:pt x="121178" y="708779"/>
                </a:lnTo>
                <a:lnTo>
                  <a:pt x="80972" y="682714"/>
                </a:lnTo>
                <a:lnTo>
                  <a:pt x="47469" y="648614"/>
                </a:lnTo>
                <a:lnTo>
                  <a:pt x="21951" y="607859"/>
                </a:lnTo>
                <a:lnTo>
                  <a:pt x="5701" y="561828"/>
                </a:lnTo>
                <a:lnTo>
                  <a:pt x="0" y="511900"/>
                </a:lnTo>
                <a:lnTo>
                  <a:pt x="33840" y="381303"/>
                </a:lnTo>
                <a:lnTo>
                  <a:pt x="108288" y="210961"/>
                </a:lnTo>
                <a:lnTo>
                  <a:pt x="182737" y="63113"/>
                </a:lnTo>
                <a:lnTo>
                  <a:pt x="216577" y="0"/>
                </a:lnTo>
                <a:lnTo>
                  <a:pt x="250855" y="63113"/>
                </a:lnTo>
                <a:lnTo>
                  <a:pt x="326264" y="210961"/>
                </a:lnTo>
                <a:lnTo>
                  <a:pt x="401674" y="381303"/>
                </a:lnTo>
                <a:lnTo>
                  <a:pt x="435951" y="511900"/>
                </a:lnTo>
                <a:lnTo>
                  <a:pt x="430095" y="561828"/>
                </a:lnTo>
                <a:lnTo>
                  <a:pt x="413445" y="607859"/>
                </a:lnTo>
                <a:lnTo>
                  <a:pt x="387382" y="648614"/>
                </a:lnTo>
                <a:lnTo>
                  <a:pt x="353284" y="682714"/>
                </a:lnTo>
                <a:lnTo>
                  <a:pt x="312531" y="708779"/>
                </a:lnTo>
                <a:lnTo>
                  <a:pt x="266502" y="725430"/>
                </a:lnTo>
                <a:lnTo>
                  <a:pt x="216577" y="7312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74326" y="2431307"/>
            <a:ext cx="32626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80" dirty="0"/>
              <a:t>Thank</a:t>
            </a:r>
            <a:r>
              <a:rPr sz="6000" spc="-490" dirty="0"/>
              <a:t> </a:t>
            </a:r>
            <a:r>
              <a:rPr sz="6000" spc="-445" dirty="0"/>
              <a:t>You</a:t>
            </a:r>
            <a:endParaRPr sz="6000"/>
          </a:p>
        </p:txBody>
      </p:sp>
      <p:sp>
        <p:nvSpPr>
          <p:cNvPr id="18" name="object 18"/>
          <p:cNvSpPr/>
          <p:nvPr/>
        </p:nvSpPr>
        <p:spPr>
          <a:xfrm>
            <a:off x="8562259" y="799257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97057"/>
                </a:moveTo>
                <a:lnTo>
                  <a:pt x="194920" y="97057"/>
                </a:lnTo>
              </a:path>
              <a:path w="194945" h="194944">
                <a:moveTo>
                  <a:pt x="97862" y="194882"/>
                </a:moveTo>
                <a:lnTo>
                  <a:pt x="9786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6280" y="1677872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0"/>
                </a:moveTo>
                <a:lnTo>
                  <a:pt x="182737" y="63113"/>
                </a:lnTo>
                <a:lnTo>
                  <a:pt x="108288" y="210961"/>
                </a:lnTo>
                <a:lnTo>
                  <a:pt x="33840" y="381303"/>
                </a:lnTo>
                <a:lnTo>
                  <a:pt x="0" y="511900"/>
                </a:lnTo>
                <a:lnTo>
                  <a:pt x="5701" y="561828"/>
                </a:lnTo>
                <a:lnTo>
                  <a:pt x="21951" y="607859"/>
                </a:lnTo>
                <a:lnTo>
                  <a:pt x="47469" y="648614"/>
                </a:lnTo>
                <a:lnTo>
                  <a:pt x="80971" y="682714"/>
                </a:lnTo>
                <a:lnTo>
                  <a:pt x="121178" y="708779"/>
                </a:lnTo>
                <a:lnTo>
                  <a:pt x="166807" y="725430"/>
                </a:lnTo>
                <a:lnTo>
                  <a:pt x="216577" y="731287"/>
                </a:lnTo>
                <a:lnTo>
                  <a:pt x="266502" y="725430"/>
                </a:lnTo>
                <a:lnTo>
                  <a:pt x="312531" y="708779"/>
                </a:lnTo>
                <a:lnTo>
                  <a:pt x="353284" y="682714"/>
                </a:lnTo>
                <a:lnTo>
                  <a:pt x="387382" y="648614"/>
                </a:lnTo>
                <a:lnTo>
                  <a:pt x="413445" y="607859"/>
                </a:lnTo>
                <a:lnTo>
                  <a:pt x="430095" y="561828"/>
                </a:lnTo>
                <a:lnTo>
                  <a:pt x="435951" y="511900"/>
                </a:lnTo>
                <a:lnTo>
                  <a:pt x="401674" y="381303"/>
                </a:lnTo>
                <a:lnTo>
                  <a:pt x="326264" y="210961"/>
                </a:lnTo>
                <a:lnTo>
                  <a:pt x="250854" y="63113"/>
                </a:lnTo>
                <a:lnTo>
                  <a:pt x="21657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6477" y="1573597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0"/>
                </a:moveTo>
                <a:lnTo>
                  <a:pt x="182737" y="63113"/>
                </a:lnTo>
                <a:lnTo>
                  <a:pt x="108288" y="210961"/>
                </a:lnTo>
                <a:lnTo>
                  <a:pt x="33840" y="381303"/>
                </a:lnTo>
                <a:lnTo>
                  <a:pt x="0" y="511900"/>
                </a:lnTo>
                <a:lnTo>
                  <a:pt x="5701" y="561828"/>
                </a:lnTo>
                <a:lnTo>
                  <a:pt x="21951" y="607859"/>
                </a:lnTo>
                <a:lnTo>
                  <a:pt x="47469" y="648614"/>
                </a:lnTo>
                <a:lnTo>
                  <a:pt x="80971" y="682714"/>
                </a:lnTo>
                <a:lnTo>
                  <a:pt x="121178" y="708779"/>
                </a:lnTo>
                <a:lnTo>
                  <a:pt x="166807" y="725430"/>
                </a:lnTo>
                <a:lnTo>
                  <a:pt x="216577" y="731287"/>
                </a:lnTo>
                <a:lnTo>
                  <a:pt x="266502" y="725430"/>
                </a:lnTo>
                <a:lnTo>
                  <a:pt x="312531" y="708779"/>
                </a:lnTo>
                <a:lnTo>
                  <a:pt x="353284" y="682714"/>
                </a:lnTo>
                <a:lnTo>
                  <a:pt x="387382" y="648614"/>
                </a:lnTo>
                <a:lnTo>
                  <a:pt x="413445" y="607859"/>
                </a:lnTo>
                <a:lnTo>
                  <a:pt x="430095" y="561828"/>
                </a:lnTo>
                <a:lnTo>
                  <a:pt x="435951" y="511900"/>
                </a:lnTo>
                <a:lnTo>
                  <a:pt x="401674" y="381303"/>
                </a:lnTo>
                <a:lnTo>
                  <a:pt x="326264" y="210961"/>
                </a:lnTo>
                <a:lnTo>
                  <a:pt x="250854" y="63113"/>
                </a:lnTo>
                <a:lnTo>
                  <a:pt x="21657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6802" y="1573597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0"/>
                </a:moveTo>
                <a:lnTo>
                  <a:pt x="182737" y="63113"/>
                </a:lnTo>
                <a:lnTo>
                  <a:pt x="108288" y="210961"/>
                </a:lnTo>
                <a:lnTo>
                  <a:pt x="33840" y="381303"/>
                </a:lnTo>
                <a:lnTo>
                  <a:pt x="0" y="511900"/>
                </a:lnTo>
                <a:lnTo>
                  <a:pt x="5701" y="561828"/>
                </a:lnTo>
                <a:lnTo>
                  <a:pt x="21951" y="607859"/>
                </a:lnTo>
                <a:lnTo>
                  <a:pt x="47469" y="648614"/>
                </a:lnTo>
                <a:lnTo>
                  <a:pt x="80971" y="682714"/>
                </a:lnTo>
                <a:lnTo>
                  <a:pt x="121178" y="708779"/>
                </a:lnTo>
                <a:lnTo>
                  <a:pt x="166807" y="725430"/>
                </a:lnTo>
                <a:lnTo>
                  <a:pt x="216577" y="731287"/>
                </a:lnTo>
                <a:lnTo>
                  <a:pt x="266502" y="725430"/>
                </a:lnTo>
                <a:lnTo>
                  <a:pt x="312530" y="708779"/>
                </a:lnTo>
                <a:lnTo>
                  <a:pt x="353283" y="682714"/>
                </a:lnTo>
                <a:lnTo>
                  <a:pt x="387381" y="648614"/>
                </a:lnTo>
                <a:lnTo>
                  <a:pt x="413445" y="607859"/>
                </a:lnTo>
                <a:lnTo>
                  <a:pt x="430095" y="561828"/>
                </a:lnTo>
                <a:lnTo>
                  <a:pt x="435951" y="511900"/>
                </a:lnTo>
                <a:lnTo>
                  <a:pt x="401674" y="381303"/>
                </a:lnTo>
                <a:lnTo>
                  <a:pt x="326264" y="210961"/>
                </a:lnTo>
                <a:lnTo>
                  <a:pt x="250854" y="63113"/>
                </a:lnTo>
                <a:lnTo>
                  <a:pt x="21657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7127" y="1573597"/>
            <a:ext cx="436245" cy="731520"/>
          </a:xfrm>
          <a:custGeom>
            <a:avLst/>
            <a:gdLst/>
            <a:ahLst/>
            <a:cxnLst/>
            <a:rect l="l" t="t" r="r" b="b"/>
            <a:pathLst>
              <a:path w="436245" h="731519">
                <a:moveTo>
                  <a:pt x="216577" y="0"/>
                </a:moveTo>
                <a:lnTo>
                  <a:pt x="182737" y="63113"/>
                </a:lnTo>
                <a:lnTo>
                  <a:pt x="108288" y="210961"/>
                </a:lnTo>
                <a:lnTo>
                  <a:pt x="33840" y="381303"/>
                </a:lnTo>
                <a:lnTo>
                  <a:pt x="0" y="511900"/>
                </a:lnTo>
                <a:lnTo>
                  <a:pt x="5701" y="561828"/>
                </a:lnTo>
                <a:lnTo>
                  <a:pt x="21951" y="607859"/>
                </a:lnTo>
                <a:lnTo>
                  <a:pt x="47469" y="648614"/>
                </a:lnTo>
                <a:lnTo>
                  <a:pt x="80971" y="682714"/>
                </a:lnTo>
                <a:lnTo>
                  <a:pt x="121178" y="708779"/>
                </a:lnTo>
                <a:lnTo>
                  <a:pt x="166807" y="725430"/>
                </a:lnTo>
                <a:lnTo>
                  <a:pt x="216577" y="731287"/>
                </a:lnTo>
                <a:lnTo>
                  <a:pt x="266502" y="725430"/>
                </a:lnTo>
                <a:lnTo>
                  <a:pt x="312531" y="708779"/>
                </a:lnTo>
                <a:lnTo>
                  <a:pt x="353284" y="682714"/>
                </a:lnTo>
                <a:lnTo>
                  <a:pt x="387382" y="648614"/>
                </a:lnTo>
                <a:lnTo>
                  <a:pt x="413445" y="607859"/>
                </a:lnTo>
                <a:lnTo>
                  <a:pt x="430095" y="561828"/>
                </a:lnTo>
                <a:lnTo>
                  <a:pt x="435951" y="511900"/>
                </a:lnTo>
                <a:lnTo>
                  <a:pt x="401674" y="381303"/>
                </a:lnTo>
                <a:lnTo>
                  <a:pt x="326264" y="210961"/>
                </a:lnTo>
                <a:lnTo>
                  <a:pt x="250854" y="63113"/>
                </a:lnTo>
                <a:lnTo>
                  <a:pt x="21657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6445" cy="440055"/>
            <a:chOff x="0" y="0"/>
            <a:chExt cx="4576445" cy="440055"/>
          </a:xfrm>
        </p:grpSpPr>
        <p:sp>
          <p:nvSpPr>
            <p:cNvPr id="3" name="object 3"/>
            <p:cNvSpPr/>
            <p:nvPr/>
          </p:nvSpPr>
          <p:spPr>
            <a:xfrm>
              <a:off x="0" y="396687"/>
              <a:ext cx="4177665" cy="28575"/>
            </a:xfrm>
            <a:custGeom>
              <a:avLst/>
              <a:gdLst/>
              <a:ahLst/>
              <a:cxnLst/>
              <a:rect l="l" t="t" r="r" b="b"/>
              <a:pathLst>
                <a:path w="4177665" h="28575">
                  <a:moveTo>
                    <a:pt x="417738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4177384" y="0"/>
                  </a:lnTo>
                  <a:lnTo>
                    <a:pt x="4177384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45848" y="0"/>
              <a:ext cx="416559" cy="411480"/>
            </a:xfrm>
            <a:custGeom>
              <a:avLst/>
              <a:gdLst/>
              <a:ahLst/>
              <a:cxnLst/>
              <a:rect l="l" t="t" r="r" b="b"/>
              <a:pathLst>
                <a:path w="416560" h="411480">
                  <a:moveTo>
                    <a:pt x="415954" y="0"/>
                  </a:moveTo>
                  <a:lnTo>
                    <a:pt x="415954" y="37078"/>
                  </a:lnTo>
                  <a:lnTo>
                    <a:pt x="412759" y="87782"/>
                  </a:lnTo>
                  <a:lnTo>
                    <a:pt x="403447" y="136419"/>
                  </a:lnTo>
                  <a:lnTo>
                    <a:pt x="388432" y="182543"/>
                  </a:lnTo>
                  <a:lnTo>
                    <a:pt x="368129" y="225706"/>
                  </a:lnTo>
                  <a:lnTo>
                    <a:pt x="342950" y="265463"/>
                  </a:lnTo>
                  <a:lnTo>
                    <a:pt x="313309" y="301368"/>
                  </a:lnTo>
                  <a:lnTo>
                    <a:pt x="279620" y="332973"/>
                  </a:lnTo>
                  <a:lnTo>
                    <a:pt x="242297" y="359833"/>
                  </a:lnTo>
                  <a:lnTo>
                    <a:pt x="201752" y="381501"/>
                  </a:lnTo>
                  <a:lnTo>
                    <a:pt x="158400" y="397531"/>
                  </a:lnTo>
                  <a:lnTo>
                    <a:pt x="112653" y="407476"/>
                  </a:lnTo>
                  <a:lnTo>
                    <a:pt x="64926" y="410891"/>
                  </a:lnTo>
                  <a:lnTo>
                    <a:pt x="0" y="41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297779" y="4421063"/>
            <a:ext cx="1128395" cy="722630"/>
          </a:xfrm>
          <a:custGeom>
            <a:avLst/>
            <a:gdLst/>
            <a:ahLst/>
            <a:cxnLst/>
            <a:rect l="l" t="t" r="r" b="b"/>
            <a:pathLst>
              <a:path w="1128395" h="722629">
                <a:moveTo>
                  <a:pt x="1127844" y="0"/>
                </a:moveTo>
                <a:lnTo>
                  <a:pt x="1124428" y="46383"/>
                </a:lnTo>
                <a:lnTo>
                  <a:pt x="1114504" y="90657"/>
                </a:lnTo>
                <a:lnTo>
                  <a:pt x="1098561" y="132336"/>
                </a:lnTo>
                <a:lnTo>
                  <a:pt x="1077086" y="170934"/>
                </a:lnTo>
                <a:lnTo>
                  <a:pt x="1050569" y="205963"/>
                </a:lnTo>
                <a:lnTo>
                  <a:pt x="1019497" y="236938"/>
                </a:lnTo>
                <a:lnTo>
                  <a:pt x="984359" y="263372"/>
                </a:lnTo>
                <a:lnTo>
                  <a:pt x="945642" y="284778"/>
                </a:lnTo>
                <a:lnTo>
                  <a:pt x="903835" y="300671"/>
                </a:lnTo>
                <a:lnTo>
                  <a:pt x="859425" y="310563"/>
                </a:lnTo>
                <a:lnTo>
                  <a:pt x="812902" y="313968"/>
                </a:lnTo>
                <a:lnTo>
                  <a:pt x="314942" y="313968"/>
                </a:lnTo>
                <a:lnTo>
                  <a:pt x="268415" y="317374"/>
                </a:lnTo>
                <a:lnTo>
                  <a:pt x="224004" y="327266"/>
                </a:lnTo>
                <a:lnTo>
                  <a:pt x="182195" y="343159"/>
                </a:lnTo>
                <a:lnTo>
                  <a:pt x="143478" y="364565"/>
                </a:lnTo>
                <a:lnTo>
                  <a:pt x="108340" y="390999"/>
                </a:lnTo>
                <a:lnTo>
                  <a:pt x="77269" y="421974"/>
                </a:lnTo>
                <a:lnTo>
                  <a:pt x="50753" y="457003"/>
                </a:lnTo>
                <a:lnTo>
                  <a:pt x="29280" y="495601"/>
                </a:lnTo>
                <a:lnTo>
                  <a:pt x="13338" y="537280"/>
                </a:lnTo>
                <a:lnTo>
                  <a:pt x="3416" y="581554"/>
                </a:lnTo>
                <a:lnTo>
                  <a:pt x="0" y="627937"/>
                </a:lnTo>
                <a:lnTo>
                  <a:pt x="0" y="72243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411348" y="3992924"/>
            <a:ext cx="747395" cy="445134"/>
            <a:chOff x="8411348" y="3992924"/>
            <a:chExt cx="747395" cy="445134"/>
          </a:xfrm>
        </p:grpSpPr>
        <p:sp>
          <p:nvSpPr>
            <p:cNvPr id="7" name="object 7"/>
            <p:cNvSpPr/>
            <p:nvPr/>
          </p:nvSpPr>
          <p:spPr>
            <a:xfrm>
              <a:off x="8968095" y="3992924"/>
              <a:ext cx="176530" cy="28575"/>
            </a:xfrm>
            <a:custGeom>
              <a:avLst/>
              <a:gdLst/>
              <a:ahLst/>
              <a:cxnLst/>
              <a:rect l="l" t="t" r="r" b="b"/>
              <a:pathLst>
                <a:path w="176529" h="28575">
                  <a:moveTo>
                    <a:pt x="0" y="0"/>
                  </a:moveTo>
                  <a:lnTo>
                    <a:pt x="175904" y="0"/>
                  </a:lnTo>
                  <a:lnTo>
                    <a:pt x="175904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5636" y="4007238"/>
              <a:ext cx="718820" cy="416559"/>
            </a:xfrm>
            <a:custGeom>
              <a:avLst/>
              <a:gdLst/>
              <a:ahLst/>
              <a:cxnLst/>
              <a:rect l="l" t="t" r="r" b="b"/>
              <a:pathLst>
                <a:path w="718820" h="416560">
                  <a:moveTo>
                    <a:pt x="718363" y="0"/>
                  </a:moveTo>
                  <a:lnTo>
                    <a:pt x="373812" y="0"/>
                  </a:lnTo>
                  <a:lnTo>
                    <a:pt x="323108" y="3195"/>
                  </a:lnTo>
                  <a:lnTo>
                    <a:pt x="274471" y="12507"/>
                  </a:lnTo>
                  <a:lnTo>
                    <a:pt x="228347" y="27522"/>
                  </a:lnTo>
                  <a:lnTo>
                    <a:pt x="185184" y="47825"/>
                  </a:lnTo>
                  <a:lnTo>
                    <a:pt x="145427" y="73004"/>
                  </a:lnTo>
                  <a:lnTo>
                    <a:pt x="109522" y="102645"/>
                  </a:lnTo>
                  <a:lnTo>
                    <a:pt x="77917" y="136334"/>
                  </a:lnTo>
                  <a:lnTo>
                    <a:pt x="51057" y="173657"/>
                  </a:lnTo>
                  <a:lnTo>
                    <a:pt x="29389" y="214202"/>
                  </a:lnTo>
                  <a:lnTo>
                    <a:pt x="13359" y="257555"/>
                  </a:lnTo>
                  <a:lnTo>
                    <a:pt x="3414" y="303301"/>
                  </a:lnTo>
                  <a:lnTo>
                    <a:pt x="0" y="351028"/>
                  </a:lnTo>
                  <a:lnTo>
                    <a:pt x="0" y="41595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4762" y="4842937"/>
            <a:ext cx="9149080" cy="300990"/>
            <a:chOff x="-4762" y="4842937"/>
            <a:chExt cx="9149080" cy="300990"/>
          </a:xfrm>
        </p:grpSpPr>
        <p:sp>
          <p:nvSpPr>
            <p:cNvPr id="10" name="object 10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  <a:lnTo>
                    <a:pt x="9143999" y="295799"/>
                  </a:lnTo>
                  <a:lnTo>
                    <a:pt x="0" y="29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</a:path>
                <a:path w="9144000" h="295910">
                  <a:moveTo>
                    <a:pt x="0" y="295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23901" y="447390"/>
            <a:ext cx="29362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65" dirty="0"/>
              <a:t>Introduction</a:t>
            </a:r>
            <a:endParaRPr sz="4500"/>
          </a:p>
        </p:txBody>
      </p:sp>
      <p:grpSp>
        <p:nvGrpSpPr>
          <p:cNvPr id="13" name="object 13"/>
          <p:cNvGrpSpPr/>
          <p:nvPr/>
        </p:nvGrpSpPr>
        <p:grpSpPr>
          <a:xfrm>
            <a:off x="421966" y="1459124"/>
            <a:ext cx="3169290" cy="2505500"/>
            <a:chOff x="421966" y="1459124"/>
            <a:chExt cx="3169290" cy="25055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69" y="2351694"/>
              <a:ext cx="1004817" cy="161293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61966" y="2389794"/>
              <a:ext cx="889635" cy="1499235"/>
            </a:xfrm>
            <a:custGeom>
              <a:avLst/>
              <a:gdLst/>
              <a:ahLst/>
              <a:cxnLst/>
              <a:rect l="l" t="t" r="r" b="b"/>
              <a:pathLst>
                <a:path w="889635" h="1499235">
                  <a:moveTo>
                    <a:pt x="844506" y="1498630"/>
                  </a:moveTo>
                  <a:lnTo>
                    <a:pt x="44730" y="1498630"/>
                  </a:lnTo>
                  <a:lnTo>
                    <a:pt x="18695" y="1490775"/>
                  </a:lnTo>
                  <a:lnTo>
                    <a:pt x="2893" y="1471412"/>
                  </a:lnTo>
                  <a:lnTo>
                    <a:pt x="0" y="1446842"/>
                  </a:lnTo>
                  <a:lnTo>
                    <a:pt x="12689" y="1423367"/>
                  </a:lnTo>
                  <a:lnTo>
                    <a:pt x="105951" y="1332559"/>
                  </a:lnTo>
                  <a:lnTo>
                    <a:pt x="120092" y="1315774"/>
                  </a:lnTo>
                  <a:lnTo>
                    <a:pt x="130496" y="1296806"/>
                  </a:lnTo>
                  <a:lnTo>
                    <a:pt x="136921" y="1276229"/>
                  </a:lnTo>
                  <a:lnTo>
                    <a:pt x="139124" y="1254621"/>
                  </a:lnTo>
                  <a:lnTo>
                    <a:pt x="145200" y="1168724"/>
                  </a:lnTo>
                  <a:lnTo>
                    <a:pt x="150775" y="1090933"/>
                  </a:lnTo>
                  <a:lnTo>
                    <a:pt x="171865" y="793398"/>
                  </a:lnTo>
                  <a:lnTo>
                    <a:pt x="179705" y="683219"/>
                  </a:lnTo>
                  <a:lnTo>
                    <a:pt x="180437" y="673006"/>
                  </a:lnTo>
                  <a:lnTo>
                    <a:pt x="225229" y="42275"/>
                  </a:lnTo>
                  <a:lnTo>
                    <a:pt x="228225" y="0"/>
                  </a:lnTo>
                  <a:lnTo>
                    <a:pt x="660995" y="0"/>
                  </a:lnTo>
                  <a:lnTo>
                    <a:pt x="663991" y="42275"/>
                  </a:lnTo>
                  <a:lnTo>
                    <a:pt x="708816" y="673006"/>
                  </a:lnTo>
                  <a:lnTo>
                    <a:pt x="709515" y="683219"/>
                  </a:lnTo>
                  <a:lnTo>
                    <a:pt x="717371" y="793398"/>
                  </a:lnTo>
                  <a:lnTo>
                    <a:pt x="738477" y="1090933"/>
                  </a:lnTo>
                  <a:lnTo>
                    <a:pt x="744053" y="1168724"/>
                  </a:lnTo>
                  <a:lnTo>
                    <a:pt x="750129" y="1254621"/>
                  </a:lnTo>
                  <a:lnTo>
                    <a:pt x="752323" y="1276229"/>
                  </a:lnTo>
                  <a:lnTo>
                    <a:pt x="758743" y="1296806"/>
                  </a:lnTo>
                  <a:lnTo>
                    <a:pt x="769145" y="1315774"/>
                  </a:lnTo>
                  <a:lnTo>
                    <a:pt x="783286" y="1332559"/>
                  </a:lnTo>
                  <a:lnTo>
                    <a:pt x="876514" y="1423367"/>
                  </a:lnTo>
                  <a:lnTo>
                    <a:pt x="889220" y="1446842"/>
                  </a:lnTo>
                  <a:lnTo>
                    <a:pt x="886333" y="1471412"/>
                  </a:lnTo>
                  <a:lnTo>
                    <a:pt x="870534" y="1490775"/>
                  </a:lnTo>
                  <a:lnTo>
                    <a:pt x="844506" y="1498630"/>
                  </a:lnTo>
                  <a:close/>
                </a:path>
              </a:pathLst>
            </a:custGeom>
            <a:solidFill>
              <a:srgbClr val="D8D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69" y="2351694"/>
              <a:ext cx="1004817" cy="16129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61966" y="2389794"/>
              <a:ext cx="889635" cy="1499235"/>
            </a:xfrm>
            <a:custGeom>
              <a:avLst/>
              <a:gdLst/>
              <a:ahLst/>
              <a:cxnLst/>
              <a:rect l="l" t="t" r="r" b="b"/>
              <a:pathLst>
                <a:path w="889635" h="1499235">
                  <a:moveTo>
                    <a:pt x="844506" y="1498630"/>
                  </a:moveTo>
                  <a:lnTo>
                    <a:pt x="44730" y="1498630"/>
                  </a:lnTo>
                  <a:lnTo>
                    <a:pt x="18695" y="1490775"/>
                  </a:lnTo>
                  <a:lnTo>
                    <a:pt x="2893" y="1471412"/>
                  </a:lnTo>
                  <a:lnTo>
                    <a:pt x="0" y="1446842"/>
                  </a:lnTo>
                  <a:lnTo>
                    <a:pt x="12689" y="1423367"/>
                  </a:lnTo>
                  <a:lnTo>
                    <a:pt x="105951" y="1332559"/>
                  </a:lnTo>
                  <a:lnTo>
                    <a:pt x="120092" y="1315774"/>
                  </a:lnTo>
                  <a:lnTo>
                    <a:pt x="130496" y="1296806"/>
                  </a:lnTo>
                  <a:lnTo>
                    <a:pt x="136921" y="1276229"/>
                  </a:lnTo>
                  <a:lnTo>
                    <a:pt x="139124" y="1254621"/>
                  </a:lnTo>
                  <a:lnTo>
                    <a:pt x="145200" y="1168724"/>
                  </a:lnTo>
                  <a:lnTo>
                    <a:pt x="150775" y="1090933"/>
                  </a:lnTo>
                  <a:lnTo>
                    <a:pt x="171865" y="793398"/>
                  </a:lnTo>
                  <a:lnTo>
                    <a:pt x="179705" y="683219"/>
                  </a:lnTo>
                  <a:lnTo>
                    <a:pt x="180437" y="673006"/>
                  </a:lnTo>
                  <a:lnTo>
                    <a:pt x="225229" y="42275"/>
                  </a:lnTo>
                  <a:lnTo>
                    <a:pt x="228225" y="0"/>
                  </a:lnTo>
                  <a:lnTo>
                    <a:pt x="660995" y="0"/>
                  </a:lnTo>
                  <a:lnTo>
                    <a:pt x="663991" y="42275"/>
                  </a:lnTo>
                  <a:lnTo>
                    <a:pt x="708816" y="673006"/>
                  </a:lnTo>
                  <a:lnTo>
                    <a:pt x="709515" y="683219"/>
                  </a:lnTo>
                  <a:lnTo>
                    <a:pt x="717371" y="793398"/>
                  </a:lnTo>
                  <a:lnTo>
                    <a:pt x="738477" y="1090933"/>
                  </a:lnTo>
                  <a:lnTo>
                    <a:pt x="744053" y="1168724"/>
                  </a:lnTo>
                  <a:lnTo>
                    <a:pt x="750129" y="1254621"/>
                  </a:lnTo>
                  <a:lnTo>
                    <a:pt x="752323" y="1276229"/>
                  </a:lnTo>
                  <a:lnTo>
                    <a:pt x="758743" y="1296806"/>
                  </a:lnTo>
                  <a:lnTo>
                    <a:pt x="769145" y="1315774"/>
                  </a:lnTo>
                  <a:lnTo>
                    <a:pt x="783286" y="1332559"/>
                  </a:lnTo>
                  <a:lnTo>
                    <a:pt x="876514" y="1423367"/>
                  </a:lnTo>
                  <a:lnTo>
                    <a:pt x="889220" y="1446842"/>
                  </a:lnTo>
                  <a:lnTo>
                    <a:pt x="886333" y="1471412"/>
                  </a:lnTo>
                  <a:lnTo>
                    <a:pt x="870534" y="1490775"/>
                  </a:lnTo>
                  <a:lnTo>
                    <a:pt x="844506" y="149863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66" y="1459124"/>
              <a:ext cx="3169290" cy="20977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9116" y="1497224"/>
              <a:ext cx="3054985" cy="1983739"/>
            </a:xfrm>
            <a:custGeom>
              <a:avLst/>
              <a:gdLst/>
              <a:ahLst/>
              <a:cxnLst/>
              <a:rect l="l" t="t" r="r" b="b"/>
              <a:pathLst>
                <a:path w="3054985" h="1983739">
                  <a:moveTo>
                    <a:pt x="2953155" y="1983471"/>
                  </a:moveTo>
                  <a:lnTo>
                    <a:pt x="99703" y="1983471"/>
                  </a:lnTo>
                  <a:lnTo>
                    <a:pt x="97639" y="1983423"/>
                  </a:lnTo>
                  <a:lnTo>
                    <a:pt x="95658" y="1983277"/>
                  </a:lnTo>
                  <a:lnTo>
                    <a:pt x="95492" y="1983277"/>
                  </a:lnTo>
                  <a:lnTo>
                    <a:pt x="93428" y="1983147"/>
                  </a:lnTo>
                  <a:lnTo>
                    <a:pt x="91447" y="1982985"/>
                  </a:lnTo>
                  <a:lnTo>
                    <a:pt x="89466" y="1982709"/>
                  </a:lnTo>
                  <a:lnTo>
                    <a:pt x="87436" y="1982515"/>
                  </a:lnTo>
                  <a:lnTo>
                    <a:pt x="85455" y="1982239"/>
                  </a:lnTo>
                  <a:lnTo>
                    <a:pt x="83474" y="1981850"/>
                  </a:lnTo>
                  <a:lnTo>
                    <a:pt x="81743" y="1981559"/>
                  </a:lnTo>
                  <a:lnTo>
                    <a:pt x="79995" y="1981218"/>
                  </a:lnTo>
                  <a:lnTo>
                    <a:pt x="78347" y="1980780"/>
                  </a:lnTo>
                  <a:lnTo>
                    <a:pt x="74103" y="1979873"/>
                  </a:lnTo>
                  <a:lnTo>
                    <a:pt x="69942" y="1978641"/>
                  </a:lnTo>
                  <a:lnTo>
                    <a:pt x="65880" y="1977117"/>
                  </a:lnTo>
                  <a:lnTo>
                    <a:pt x="64166" y="1976485"/>
                  </a:lnTo>
                  <a:lnTo>
                    <a:pt x="62435" y="1975820"/>
                  </a:lnTo>
                  <a:lnTo>
                    <a:pt x="60770" y="1975074"/>
                  </a:lnTo>
                  <a:lnTo>
                    <a:pt x="58989" y="1974313"/>
                  </a:lnTo>
                  <a:lnTo>
                    <a:pt x="45207" y="1966743"/>
                  </a:lnTo>
                  <a:lnTo>
                    <a:pt x="44874" y="1966548"/>
                  </a:lnTo>
                  <a:lnTo>
                    <a:pt x="16428" y="1938488"/>
                  </a:lnTo>
                  <a:lnTo>
                    <a:pt x="11684" y="1930529"/>
                  </a:lnTo>
                  <a:lnTo>
                    <a:pt x="10719" y="1928908"/>
                  </a:lnTo>
                  <a:lnTo>
                    <a:pt x="9903" y="1927174"/>
                  </a:lnTo>
                  <a:lnTo>
                    <a:pt x="9054" y="1925472"/>
                  </a:lnTo>
                  <a:lnTo>
                    <a:pt x="9004" y="1925245"/>
                  </a:lnTo>
                  <a:lnTo>
                    <a:pt x="8871" y="1925002"/>
                  </a:lnTo>
                  <a:lnTo>
                    <a:pt x="8821" y="1924807"/>
                  </a:lnTo>
                  <a:lnTo>
                    <a:pt x="7972" y="1923073"/>
                  </a:lnTo>
                  <a:lnTo>
                    <a:pt x="0" y="1886033"/>
                  </a:lnTo>
                  <a:lnTo>
                    <a:pt x="0" y="94569"/>
                  </a:lnTo>
                  <a:lnTo>
                    <a:pt x="282" y="89932"/>
                  </a:lnTo>
                  <a:lnTo>
                    <a:pt x="965" y="85345"/>
                  </a:lnTo>
                  <a:lnTo>
                    <a:pt x="1597" y="81001"/>
                  </a:lnTo>
                  <a:lnTo>
                    <a:pt x="2513" y="76689"/>
                  </a:lnTo>
                  <a:lnTo>
                    <a:pt x="3678" y="72458"/>
                  </a:lnTo>
                  <a:lnTo>
                    <a:pt x="3761" y="72150"/>
                  </a:lnTo>
                  <a:lnTo>
                    <a:pt x="3878" y="71842"/>
                  </a:lnTo>
                  <a:lnTo>
                    <a:pt x="4011" y="71518"/>
                  </a:lnTo>
                  <a:lnTo>
                    <a:pt x="4577" y="69540"/>
                  </a:lnTo>
                  <a:lnTo>
                    <a:pt x="5226" y="67611"/>
                  </a:lnTo>
                  <a:lnTo>
                    <a:pt x="5908" y="65682"/>
                  </a:lnTo>
                  <a:lnTo>
                    <a:pt x="5958" y="65472"/>
                  </a:lnTo>
                  <a:lnTo>
                    <a:pt x="6008" y="65293"/>
                  </a:lnTo>
                  <a:lnTo>
                    <a:pt x="6108" y="65099"/>
                  </a:lnTo>
                  <a:lnTo>
                    <a:pt x="6807" y="63251"/>
                  </a:lnTo>
                  <a:lnTo>
                    <a:pt x="8339" y="59620"/>
                  </a:lnTo>
                  <a:lnTo>
                    <a:pt x="8488" y="59377"/>
                  </a:lnTo>
                  <a:lnTo>
                    <a:pt x="8622" y="59150"/>
                  </a:lnTo>
                  <a:lnTo>
                    <a:pt x="8738" y="58826"/>
                  </a:lnTo>
                  <a:lnTo>
                    <a:pt x="9437" y="57253"/>
                  </a:lnTo>
                  <a:lnTo>
                    <a:pt x="10203" y="55713"/>
                  </a:lnTo>
                  <a:lnTo>
                    <a:pt x="11052" y="54141"/>
                  </a:lnTo>
                  <a:lnTo>
                    <a:pt x="11168" y="53817"/>
                  </a:lnTo>
                  <a:lnTo>
                    <a:pt x="11335" y="53476"/>
                  </a:lnTo>
                  <a:lnTo>
                    <a:pt x="11534" y="53152"/>
                  </a:lnTo>
                  <a:lnTo>
                    <a:pt x="12500" y="51353"/>
                  </a:lnTo>
                  <a:lnTo>
                    <a:pt x="20190" y="39844"/>
                  </a:lnTo>
                  <a:lnTo>
                    <a:pt x="21521" y="38028"/>
                  </a:lnTo>
                  <a:lnTo>
                    <a:pt x="27447" y="31414"/>
                  </a:lnTo>
                  <a:lnTo>
                    <a:pt x="27614" y="31171"/>
                  </a:lnTo>
                  <a:lnTo>
                    <a:pt x="27813" y="30961"/>
                  </a:lnTo>
                  <a:lnTo>
                    <a:pt x="28096" y="30815"/>
                  </a:lnTo>
                  <a:lnTo>
                    <a:pt x="29161" y="29583"/>
                  </a:lnTo>
                  <a:lnTo>
                    <a:pt x="30327" y="28480"/>
                  </a:lnTo>
                  <a:lnTo>
                    <a:pt x="31558" y="27459"/>
                  </a:lnTo>
                  <a:lnTo>
                    <a:pt x="31642" y="27265"/>
                  </a:lnTo>
                  <a:lnTo>
                    <a:pt x="31875" y="27070"/>
                  </a:lnTo>
                  <a:lnTo>
                    <a:pt x="32823" y="26211"/>
                  </a:lnTo>
                  <a:lnTo>
                    <a:pt x="33789" y="25336"/>
                  </a:lnTo>
                  <a:lnTo>
                    <a:pt x="34804" y="24509"/>
                  </a:lnTo>
                  <a:lnTo>
                    <a:pt x="36735" y="22856"/>
                  </a:lnTo>
                  <a:lnTo>
                    <a:pt x="39914" y="20246"/>
                  </a:lnTo>
                  <a:lnTo>
                    <a:pt x="43310" y="17879"/>
                  </a:lnTo>
                  <a:lnTo>
                    <a:pt x="46822" y="15756"/>
                  </a:lnTo>
                  <a:lnTo>
                    <a:pt x="47920" y="15010"/>
                  </a:lnTo>
                  <a:lnTo>
                    <a:pt x="49002" y="14378"/>
                  </a:lnTo>
                  <a:lnTo>
                    <a:pt x="50151" y="13681"/>
                  </a:lnTo>
                  <a:lnTo>
                    <a:pt x="51799" y="12692"/>
                  </a:lnTo>
                  <a:lnTo>
                    <a:pt x="53613" y="11752"/>
                  </a:lnTo>
                  <a:lnTo>
                    <a:pt x="55394" y="10876"/>
                  </a:lnTo>
                  <a:lnTo>
                    <a:pt x="57125" y="10017"/>
                  </a:lnTo>
                  <a:lnTo>
                    <a:pt x="58923" y="9223"/>
                  </a:lnTo>
                  <a:lnTo>
                    <a:pt x="60704" y="8396"/>
                  </a:lnTo>
                  <a:lnTo>
                    <a:pt x="63367" y="7294"/>
                  </a:lnTo>
                  <a:lnTo>
                    <a:pt x="64732" y="6775"/>
                  </a:lnTo>
                  <a:lnTo>
                    <a:pt x="69293" y="5025"/>
                  </a:lnTo>
                  <a:lnTo>
                    <a:pt x="74003" y="3614"/>
                  </a:lnTo>
                  <a:lnTo>
                    <a:pt x="78780" y="2561"/>
                  </a:lnTo>
                  <a:lnTo>
                    <a:pt x="80328" y="2188"/>
                  </a:lnTo>
                  <a:lnTo>
                    <a:pt x="81860" y="1880"/>
                  </a:lnTo>
                  <a:lnTo>
                    <a:pt x="83391" y="1637"/>
                  </a:lnTo>
                  <a:lnTo>
                    <a:pt x="85372" y="1248"/>
                  </a:lnTo>
                  <a:lnTo>
                    <a:pt x="87402" y="940"/>
                  </a:lnTo>
                  <a:lnTo>
                    <a:pt x="89400" y="745"/>
                  </a:lnTo>
                  <a:lnTo>
                    <a:pt x="91297" y="486"/>
                  </a:lnTo>
                  <a:lnTo>
                    <a:pt x="93228" y="307"/>
                  </a:lnTo>
                  <a:lnTo>
                    <a:pt x="95159" y="243"/>
                  </a:lnTo>
                  <a:lnTo>
                    <a:pt x="95425" y="178"/>
                  </a:lnTo>
                  <a:lnTo>
                    <a:pt x="95625" y="178"/>
                  </a:lnTo>
                  <a:lnTo>
                    <a:pt x="97722" y="64"/>
                  </a:lnTo>
                  <a:lnTo>
                    <a:pt x="99703" y="0"/>
                  </a:lnTo>
                  <a:lnTo>
                    <a:pt x="101734" y="0"/>
                  </a:lnTo>
                  <a:lnTo>
                    <a:pt x="2953105" y="0"/>
                  </a:lnTo>
                  <a:lnTo>
                    <a:pt x="2992752" y="7800"/>
                  </a:lnTo>
                  <a:lnTo>
                    <a:pt x="3025139" y="29070"/>
                  </a:lnTo>
                  <a:lnTo>
                    <a:pt x="3046979" y="60610"/>
                  </a:lnTo>
                  <a:lnTo>
                    <a:pt x="3054990" y="99221"/>
                  </a:lnTo>
                  <a:lnTo>
                    <a:pt x="3054990" y="1888854"/>
                  </a:lnTo>
                  <a:lnTo>
                    <a:pt x="3042493" y="1931943"/>
                  </a:lnTo>
                  <a:lnTo>
                    <a:pt x="2989391" y="1976996"/>
                  </a:lnTo>
                  <a:lnTo>
                    <a:pt x="2953155" y="1983471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966" y="3145120"/>
              <a:ext cx="3169290" cy="4118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9116" y="3183220"/>
              <a:ext cx="3054985" cy="297815"/>
            </a:xfrm>
            <a:custGeom>
              <a:avLst/>
              <a:gdLst/>
              <a:ahLst/>
              <a:cxnLst/>
              <a:rect l="l" t="t" r="r" b="b"/>
              <a:pathLst>
                <a:path w="3054985" h="297814">
                  <a:moveTo>
                    <a:pt x="2953155" y="297534"/>
                  </a:moveTo>
                  <a:lnTo>
                    <a:pt x="99703" y="297534"/>
                  </a:lnTo>
                  <a:lnTo>
                    <a:pt x="97639" y="297485"/>
                  </a:lnTo>
                  <a:lnTo>
                    <a:pt x="95658" y="297339"/>
                  </a:lnTo>
                  <a:lnTo>
                    <a:pt x="95492" y="297339"/>
                  </a:lnTo>
                  <a:lnTo>
                    <a:pt x="93428" y="297209"/>
                  </a:lnTo>
                  <a:lnTo>
                    <a:pt x="91447" y="297047"/>
                  </a:lnTo>
                  <a:lnTo>
                    <a:pt x="89466" y="296772"/>
                  </a:lnTo>
                  <a:lnTo>
                    <a:pt x="87436" y="296577"/>
                  </a:lnTo>
                  <a:lnTo>
                    <a:pt x="85455" y="296302"/>
                  </a:lnTo>
                  <a:lnTo>
                    <a:pt x="83474" y="295913"/>
                  </a:lnTo>
                  <a:lnTo>
                    <a:pt x="81743" y="295621"/>
                  </a:lnTo>
                  <a:lnTo>
                    <a:pt x="79995" y="295281"/>
                  </a:lnTo>
                  <a:lnTo>
                    <a:pt x="78347" y="294843"/>
                  </a:lnTo>
                  <a:lnTo>
                    <a:pt x="74103" y="293935"/>
                  </a:lnTo>
                  <a:lnTo>
                    <a:pt x="69942" y="292703"/>
                  </a:lnTo>
                  <a:lnTo>
                    <a:pt x="65880" y="291179"/>
                  </a:lnTo>
                  <a:lnTo>
                    <a:pt x="64166" y="290547"/>
                  </a:lnTo>
                  <a:lnTo>
                    <a:pt x="62435" y="289883"/>
                  </a:lnTo>
                  <a:lnTo>
                    <a:pt x="60770" y="289137"/>
                  </a:lnTo>
                  <a:lnTo>
                    <a:pt x="58989" y="288375"/>
                  </a:lnTo>
                  <a:lnTo>
                    <a:pt x="45207" y="280805"/>
                  </a:lnTo>
                  <a:lnTo>
                    <a:pt x="44874" y="280611"/>
                  </a:lnTo>
                  <a:lnTo>
                    <a:pt x="16428" y="252551"/>
                  </a:lnTo>
                  <a:lnTo>
                    <a:pt x="11684" y="244592"/>
                  </a:lnTo>
                  <a:lnTo>
                    <a:pt x="10719" y="242971"/>
                  </a:lnTo>
                  <a:lnTo>
                    <a:pt x="9903" y="241236"/>
                  </a:lnTo>
                  <a:lnTo>
                    <a:pt x="9054" y="239534"/>
                  </a:lnTo>
                  <a:lnTo>
                    <a:pt x="9004" y="239308"/>
                  </a:lnTo>
                  <a:lnTo>
                    <a:pt x="8871" y="239064"/>
                  </a:lnTo>
                  <a:lnTo>
                    <a:pt x="8821" y="238870"/>
                  </a:lnTo>
                  <a:lnTo>
                    <a:pt x="7972" y="237135"/>
                  </a:lnTo>
                  <a:lnTo>
                    <a:pt x="0" y="200095"/>
                  </a:lnTo>
                  <a:lnTo>
                    <a:pt x="0" y="0"/>
                  </a:lnTo>
                  <a:lnTo>
                    <a:pt x="3054990" y="0"/>
                  </a:lnTo>
                  <a:lnTo>
                    <a:pt x="3054990" y="202916"/>
                  </a:lnTo>
                  <a:lnTo>
                    <a:pt x="3042493" y="246005"/>
                  </a:lnTo>
                  <a:lnTo>
                    <a:pt x="2989391" y="291058"/>
                  </a:lnTo>
                  <a:lnTo>
                    <a:pt x="2953155" y="297534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8522" y="3244296"/>
              <a:ext cx="216117" cy="2134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672" y="3282396"/>
              <a:ext cx="101817" cy="991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0021" y="3442665"/>
              <a:ext cx="713137" cy="1920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07171" y="3480765"/>
              <a:ext cx="599440" cy="78105"/>
            </a:xfrm>
            <a:custGeom>
              <a:avLst/>
              <a:gdLst/>
              <a:ahLst/>
              <a:cxnLst/>
              <a:rect l="l" t="t" r="r" b="b"/>
              <a:pathLst>
                <a:path w="599439" h="78104">
                  <a:moveTo>
                    <a:pt x="598836" y="77791"/>
                  </a:moveTo>
                  <a:lnTo>
                    <a:pt x="0" y="77791"/>
                  </a:lnTo>
                  <a:lnTo>
                    <a:pt x="5542" y="0"/>
                  </a:lnTo>
                  <a:lnTo>
                    <a:pt x="593277" y="0"/>
                  </a:lnTo>
                  <a:lnTo>
                    <a:pt x="598836" y="77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720" y="1558333"/>
              <a:ext cx="2965638" cy="15908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0870" y="1596433"/>
              <a:ext cx="2851785" cy="1477010"/>
            </a:xfrm>
            <a:custGeom>
              <a:avLst/>
              <a:gdLst/>
              <a:ahLst/>
              <a:cxnLst/>
              <a:rect l="l" t="t" r="r" b="b"/>
              <a:pathLst>
                <a:path w="2851785" h="1477010">
                  <a:moveTo>
                    <a:pt x="2851338" y="1476552"/>
                  </a:moveTo>
                  <a:lnTo>
                    <a:pt x="0" y="1476552"/>
                  </a:lnTo>
                  <a:lnTo>
                    <a:pt x="0" y="0"/>
                  </a:lnTo>
                  <a:lnTo>
                    <a:pt x="2851338" y="0"/>
                  </a:lnTo>
                  <a:lnTo>
                    <a:pt x="2851338" y="147655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322" y="1503290"/>
              <a:ext cx="3088077" cy="170943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9522" y="1560439"/>
              <a:ext cx="2936240" cy="1557655"/>
            </a:xfrm>
            <a:custGeom>
              <a:avLst/>
              <a:gdLst/>
              <a:ahLst/>
              <a:cxnLst/>
              <a:rect l="l" t="t" r="r" b="b"/>
              <a:pathLst>
                <a:path w="2936240" h="1557655">
                  <a:moveTo>
                    <a:pt x="0" y="0"/>
                  </a:moveTo>
                  <a:lnTo>
                    <a:pt x="2935677" y="0"/>
                  </a:lnTo>
                  <a:lnTo>
                    <a:pt x="2935677" y="1557036"/>
                  </a:lnTo>
                  <a:lnTo>
                    <a:pt x="0" y="1557036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62930" y="1431564"/>
            <a:ext cx="445643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ts val="2030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lang="en-US" sz="1700" b="1" spc="55" dirty="0">
                <a:latin typeface="Trebuchet MS"/>
                <a:cs typeface="Trebuchet MS"/>
              </a:rPr>
              <a:t>Where is my Blood?</a:t>
            </a:r>
            <a:r>
              <a:rPr sz="1700" b="1" spc="-90" dirty="0">
                <a:latin typeface="Trebuchet MS"/>
                <a:cs typeface="Trebuchet MS"/>
              </a:rPr>
              <a:t> </a:t>
            </a:r>
            <a:r>
              <a:rPr lang="en-US" sz="1700" b="1" spc="110" dirty="0">
                <a:latin typeface="Trebuchet MS"/>
                <a:cs typeface="Trebuchet MS"/>
              </a:rPr>
              <a:t>(WIMB</a:t>
            </a:r>
            <a:r>
              <a:rPr sz="1700" b="1" spc="110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371475" marR="648970" indent="-359410">
              <a:lnSpc>
                <a:spcPts val="2030"/>
              </a:lnSpc>
              <a:spcBef>
                <a:spcPts val="6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b="1" spc="-15" dirty="0">
                <a:latin typeface="Trebuchet MS"/>
                <a:cs typeface="Trebuchet MS"/>
              </a:rPr>
              <a:t>A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80" dirty="0">
                <a:latin typeface="Trebuchet MS"/>
                <a:cs typeface="Trebuchet MS"/>
              </a:rPr>
              <a:t>small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25" dirty="0">
                <a:latin typeface="Trebuchet MS"/>
                <a:cs typeface="Trebuchet MS"/>
              </a:rPr>
              <a:t>effort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to</a:t>
            </a:r>
            <a:r>
              <a:rPr sz="1700" b="1" spc="-90" dirty="0">
                <a:latin typeface="Trebuchet MS"/>
                <a:cs typeface="Trebuchet MS"/>
              </a:rPr>
              <a:t> </a:t>
            </a:r>
            <a:r>
              <a:rPr sz="1700" b="1" spc="5" dirty="0">
                <a:latin typeface="Trebuchet MS"/>
                <a:cs typeface="Trebuchet MS"/>
              </a:rPr>
              <a:t>contribute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to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15" dirty="0">
                <a:latin typeface="Trebuchet MS"/>
                <a:cs typeface="Trebuchet MS"/>
              </a:rPr>
              <a:t>the </a:t>
            </a:r>
            <a:r>
              <a:rPr sz="1700" b="1" spc="-495" dirty="0">
                <a:latin typeface="Trebuchet MS"/>
                <a:cs typeface="Trebuchet MS"/>
              </a:rPr>
              <a:t> </a:t>
            </a:r>
            <a:r>
              <a:rPr sz="1700" b="1" spc="15" dirty="0">
                <a:latin typeface="Trebuchet MS"/>
                <a:cs typeface="Trebuchet MS"/>
              </a:rPr>
              <a:t>fragile</a:t>
            </a:r>
            <a:r>
              <a:rPr sz="1700" b="1" spc="-90" dirty="0">
                <a:latin typeface="Trebuchet MS"/>
                <a:cs typeface="Trebuchet MS"/>
              </a:rPr>
              <a:t> </a:t>
            </a:r>
            <a:r>
              <a:rPr sz="1700" b="1" spc="20" dirty="0">
                <a:latin typeface="Trebuchet MS"/>
                <a:cs typeface="Trebuchet MS"/>
              </a:rPr>
              <a:t>health</a:t>
            </a:r>
            <a:r>
              <a:rPr sz="1700" b="1" spc="-85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service</a:t>
            </a:r>
            <a:endParaRPr sz="1700" dirty="0">
              <a:latin typeface="Trebuchet MS"/>
              <a:cs typeface="Trebuchet MS"/>
            </a:endParaRPr>
          </a:p>
          <a:p>
            <a:pPr marL="371475" indent="-359410">
              <a:lnSpc>
                <a:spcPts val="1945"/>
              </a:lnSpc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b="1" spc="45" dirty="0">
                <a:latin typeface="Trebuchet MS"/>
                <a:cs typeface="Trebuchet MS"/>
              </a:rPr>
              <a:t>Digitizing</a:t>
            </a:r>
            <a:r>
              <a:rPr sz="1700" b="1" spc="-90" dirty="0">
                <a:latin typeface="Trebuchet MS"/>
                <a:cs typeface="Trebuchet MS"/>
              </a:rPr>
              <a:t> </a:t>
            </a:r>
            <a:r>
              <a:rPr sz="1700" b="1" spc="65" dirty="0">
                <a:latin typeface="Trebuchet MS"/>
                <a:cs typeface="Trebuchet MS"/>
              </a:rPr>
              <a:t>and</a:t>
            </a:r>
            <a:r>
              <a:rPr sz="1700" b="1" spc="-85" dirty="0">
                <a:latin typeface="Trebuchet MS"/>
                <a:cs typeface="Trebuchet MS"/>
              </a:rPr>
              <a:t> </a:t>
            </a:r>
            <a:r>
              <a:rPr sz="1700" b="1" spc="65" dirty="0">
                <a:latin typeface="Trebuchet MS"/>
                <a:cs typeface="Trebuchet MS"/>
              </a:rPr>
              <a:t>augmenting</a:t>
            </a:r>
            <a:r>
              <a:rPr sz="1700" b="1" spc="-90" dirty="0">
                <a:latin typeface="Trebuchet MS"/>
                <a:cs typeface="Trebuchet MS"/>
              </a:rPr>
              <a:t> </a:t>
            </a:r>
            <a:r>
              <a:rPr sz="1700" b="1" spc="-15" dirty="0">
                <a:latin typeface="Trebuchet MS"/>
                <a:cs typeface="Trebuchet MS"/>
              </a:rPr>
              <a:t>the</a:t>
            </a:r>
            <a:r>
              <a:rPr sz="1700" b="1" spc="-85" dirty="0">
                <a:latin typeface="Trebuchet MS"/>
                <a:cs typeface="Trebuchet MS"/>
              </a:rPr>
              <a:t> </a:t>
            </a:r>
            <a:r>
              <a:rPr sz="1700" b="1" spc="-15" dirty="0">
                <a:latin typeface="Trebuchet MS"/>
                <a:cs typeface="Trebuchet MS"/>
              </a:rPr>
              <a:t>current</a:t>
            </a:r>
            <a:endParaRPr sz="1700" dirty="0">
              <a:latin typeface="Trebuchet MS"/>
              <a:cs typeface="Trebuchet MS"/>
            </a:endParaRPr>
          </a:p>
          <a:p>
            <a:pPr marL="371475">
              <a:lnSpc>
                <a:spcPts val="2025"/>
              </a:lnSpc>
            </a:pPr>
            <a:r>
              <a:rPr sz="1700" b="1" spc="35" dirty="0">
                <a:latin typeface="Trebuchet MS"/>
                <a:cs typeface="Trebuchet MS"/>
              </a:rPr>
              <a:t>process</a:t>
            </a:r>
            <a:r>
              <a:rPr sz="1700" b="1" spc="-100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to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75" dirty="0">
                <a:latin typeface="Trebuchet MS"/>
                <a:cs typeface="Trebuchet MS"/>
              </a:rPr>
              <a:t>ﬁnd</a:t>
            </a:r>
            <a:r>
              <a:rPr sz="1700" b="1" spc="-100" dirty="0">
                <a:latin typeface="Trebuchet MS"/>
                <a:cs typeface="Trebuchet MS"/>
              </a:rPr>
              <a:t> </a:t>
            </a:r>
            <a:r>
              <a:rPr sz="1700" b="1" spc="35" dirty="0">
                <a:latin typeface="Trebuchet MS"/>
                <a:cs typeface="Trebuchet MS"/>
              </a:rPr>
              <a:t>donors</a:t>
            </a:r>
            <a:endParaRPr sz="1700" dirty="0">
              <a:latin typeface="Trebuchet MS"/>
              <a:cs typeface="Trebuchet MS"/>
            </a:endParaRPr>
          </a:p>
          <a:p>
            <a:pPr marL="371475" marR="452755" indent="-359410">
              <a:lnSpc>
                <a:spcPts val="2030"/>
              </a:lnSpc>
              <a:spcBef>
                <a:spcPts val="7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b="1" spc="-15" dirty="0">
                <a:latin typeface="Trebuchet MS"/>
                <a:cs typeface="Trebuchet MS"/>
              </a:rPr>
              <a:t>A </a:t>
            </a:r>
            <a:r>
              <a:rPr lang="en-US" sz="1700" b="1" spc="35" dirty="0">
                <a:latin typeface="Trebuchet MS"/>
                <a:cs typeface="Trebuchet MS"/>
              </a:rPr>
              <a:t>internet based</a:t>
            </a:r>
            <a:r>
              <a:rPr sz="1700" b="1" spc="35" dirty="0">
                <a:latin typeface="Trebuchet MS"/>
                <a:cs typeface="Trebuchet MS"/>
              </a:rPr>
              <a:t> </a:t>
            </a:r>
            <a:r>
              <a:rPr sz="1700" b="1" spc="40" dirty="0">
                <a:latin typeface="Trebuchet MS"/>
                <a:cs typeface="Trebuchet MS"/>
              </a:rPr>
              <a:t>application </a:t>
            </a:r>
            <a:r>
              <a:rPr sz="1700" b="1" spc="60" dirty="0">
                <a:latin typeface="Trebuchet MS"/>
                <a:cs typeface="Trebuchet MS"/>
              </a:rPr>
              <a:t>handling </a:t>
            </a:r>
            <a:r>
              <a:rPr sz="1700" b="1" spc="65" dirty="0">
                <a:latin typeface="Trebuchet MS"/>
                <a:cs typeface="Trebuchet MS"/>
              </a:rPr>
              <a:t> </a:t>
            </a:r>
            <a:r>
              <a:rPr sz="1700" b="1" spc="15" dirty="0">
                <a:latin typeface="Trebuchet MS"/>
                <a:cs typeface="Trebuchet MS"/>
              </a:rPr>
              <a:t>interaction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25" dirty="0">
                <a:latin typeface="Trebuchet MS"/>
                <a:cs typeface="Trebuchet MS"/>
              </a:rPr>
              <a:t>between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different</a:t>
            </a:r>
            <a:r>
              <a:rPr sz="1700" b="1" spc="-95" dirty="0">
                <a:latin typeface="Trebuchet MS"/>
                <a:cs typeface="Trebuchet MS"/>
              </a:rPr>
              <a:t> </a:t>
            </a:r>
            <a:r>
              <a:rPr sz="1700" b="1" spc="50" dirty="0">
                <a:latin typeface="Trebuchet MS"/>
                <a:cs typeface="Trebuchet MS"/>
              </a:rPr>
              <a:t>users </a:t>
            </a:r>
            <a:r>
              <a:rPr sz="1700" b="1" spc="-495" dirty="0">
                <a:latin typeface="Trebuchet MS"/>
                <a:cs typeface="Trebuchet MS"/>
              </a:rPr>
              <a:t> </a:t>
            </a:r>
            <a:r>
              <a:rPr sz="1700" b="1" spc="5" dirty="0">
                <a:latin typeface="Trebuchet MS"/>
                <a:cs typeface="Trebuchet MS"/>
              </a:rPr>
              <a:t>involved </a:t>
            </a:r>
            <a:r>
              <a:rPr sz="1700" b="1" spc="50" dirty="0">
                <a:latin typeface="Trebuchet MS"/>
                <a:cs typeface="Trebuchet MS"/>
              </a:rPr>
              <a:t>in </a:t>
            </a:r>
            <a:r>
              <a:rPr sz="1700" b="1" spc="-15" dirty="0">
                <a:latin typeface="Trebuchet MS"/>
                <a:cs typeface="Trebuchet MS"/>
              </a:rPr>
              <a:t>the </a:t>
            </a:r>
            <a:r>
              <a:rPr sz="1700" b="1" spc="35" dirty="0">
                <a:latin typeface="Trebuchet MS"/>
                <a:cs typeface="Trebuchet MS"/>
              </a:rPr>
              <a:t>process </a:t>
            </a:r>
            <a:r>
              <a:rPr sz="1700" b="1" spc="-5" dirty="0">
                <a:latin typeface="Trebuchet MS"/>
                <a:cs typeface="Trebuchet MS"/>
              </a:rPr>
              <a:t>of </a:t>
            </a:r>
            <a:r>
              <a:rPr sz="1700" b="1" spc="25" dirty="0">
                <a:latin typeface="Trebuchet MS"/>
                <a:cs typeface="Trebuchet MS"/>
              </a:rPr>
              <a:t>blood </a:t>
            </a:r>
            <a:r>
              <a:rPr sz="1700" b="1" spc="30" dirty="0">
                <a:latin typeface="Trebuchet MS"/>
                <a:cs typeface="Trebuchet MS"/>
              </a:rPr>
              <a:t> </a:t>
            </a:r>
            <a:r>
              <a:rPr sz="1700" b="1" spc="35" dirty="0">
                <a:latin typeface="Trebuchet MS"/>
                <a:cs typeface="Trebuchet MS"/>
              </a:rPr>
              <a:t>donation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A54A1E-02EF-4BC4-A5AC-5467F7C2CD83}"/>
              </a:ext>
            </a:extLst>
          </p:cNvPr>
          <p:cNvSpPr/>
          <p:nvPr/>
        </p:nvSpPr>
        <p:spPr>
          <a:xfrm>
            <a:off x="990689" y="1910072"/>
            <a:ext cx="2133600" cy="9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9249" y="0"/>
            <a:ext cx="835025" cy="442595"/>
            <a:chOff x="8309249" y="0"/>
            <a:chExt cx="835025" cy="442595"/>
          </a:xfrm>
        </p:grpSpPr>
        <p:sp>
          <p:nvSpPr>
            <p:cNvPr id="3" name="object 3"/>
            <p:cNvSpPr/>
            <p:nvPr/>
          </p:nvSpPr>
          <p:spPr>
            <a:xfrm>
              <a:off x="8323536" y="0"/>
              <a:ext cx="416559" cy="412115"/>
            </a:xfrm>
            <a:custGeom>
              <a:avLst/>
              <a:gdLst/>
              <a:ahLst/>
              <a:cxnLst/>
              <a:rect l="l" t="t" r="r" b="b"/>
              <a:pathLst>
                <a:path w="416559" h="412115">
                  <a:moveTo>
                    <a:pt x="0" y="0"/>
                  </a:moveTo>
                  <a:lnTo>
                    <a:pt x="0" y="37928"/>
                  </a:lnTo>
                  <a:lnTo>
                    <a:pt x="3195" y="88633"/>
                  </a:lnTo>
                  <a:lnTo>
                    <a:pt x="12507" y="137270"/>
                  </a:lnTo>
                  <a:lnTo>
                    <a:pt x="27522" y="183393"/>
                  </a:lnTo>
                  <a:lnTo>
                    <a:pt x="47825" y="226557"/>
                  </a:lnTo>
                  <a:lnTo>
                    <a:pt x="73004" y="266314"/>
                  </a:lnTo>
                  <a:lnTo>
                    <a:pt x="102645" y="302218"/>
                  </a:lnTo>
                  <a:lnTo>
                    <a:pt x="136333" y="333824"/>
                  </a:lnTo>
                  <a:lnTo>
                    <a:pt x="173657" y="360684"/>
                  </a:lnTo>
                  <a:lnTo>
                    <a:pt x="214202" y="382352"/>
                  </a:lnTo>
                  <a:lnTo>
                    <a:pt x="257554" y="398381"/>
                  </a:lnTo>
                  <a:lnTo>
                    <a:pt x="303301" y="408327"/>
                  </a:lnTo>
                  <a:lnTo>
                    <a:pt x="351028" y="411741"/>
                  </a:lnTo>
                  <a:lnTo>
                    <a:pt x="415954" y="41174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05175" y="399264"/>
              <a:ext cx="439420" cy="28575"/>
            </a:xfrm>
            <a:custGeom>
              <a:avLst/>
              <a:gdLst/>
              <a:ahLst/>
              <a:cxnLst/>
              <a:rect l="l" t="t" r="r" b="b"/>
              <a:pathLst>
                <a:path w="439420" h="28575">
                  <a:moveTo>
                    <a:pt x="0" y="0"/>
                  </a:moveTo>
                  <a:lnTo>
                    <a:pt x="438824" y="0"/>
                  </a:lnTo>
                  <a:lnTo>
                    <a:pt x="438824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604907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2857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9333" y="526176"/>
            <a:ext cx="4505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5" dirty="0"/>
              <a:t>User</a:t>
            </a:r>
            <a:r>
              <a:rPr sz="4500" spc="-370" dirty="0"/>
              <a:t> </a:t>
            </a:r>
            <a:r>
              <a:rPr sz="4500" spc="-280" dirty="0"/>
              <a:t>Requirements</a:t>
            </a:r>
            <a:endParaRPr sz="4500"/>
          </a:p>
        </p:txBody>
      </p:sp>
      <p:grpSp>
        <p:nvGrpSpPr>
          <p:cNvPr id="7" name="object 7"/>
          <p:cNvGrpSpPr/>
          <p:nvPr/>
        </p:nvGrpSpPr>
        <p:grpSpPr>
          <a:xfrm>
            <a:off x="156637" y="2252774"/>
            <a:ext cx="3021330" cy="1517650"/>
            <a:chOff x="156637" y="2252774"/>
            <a:chExt cx="3021330" cy="15176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37" y="2252774"/>
              <a:ext cx="3020925" cy="15176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6650" y="2286112"/>
              <a:ext cx="2821305" cy="1317625"/>
            </a:xfrm>
            <a:custGeom>
              <a:avLst/>
              <a:gdLst/>
              <a:ahLst/>
              <a:cxnLst/>
              <a:rect l="l" t="t" r="r" b="b"/>
              <a:pathLst>
                <a:path w="2821305" h="1317625">
                  <a:moveTo>
                    <a:pt x="2820899" y="1317599"/>
                  </a:moveTo>
                  <a:lnTo>
                    <a:pt x="0" y="1317599"/>
                  </a:lnTo>
                  <a:lnTo>
                    <a:pt x="0" y="0"/>
                  </a:lnTo>
                  <a:lnTo>
                    <a:pt x="2820899" y="0"/>
                  </a:lnTo>
                  <a:lnTo>
                    <a:pt x="2820899" y="13175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650" y="2286112"/>
            <a:ext cx="2821305" cy="114159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541020" marR="534670" indent="-1270" algn="ctr">
              <a:lnSpc>
                <a:spcPct val="101600"/>
              </a:lnSpc>
              <a:spcBef>
                <a:spcPts val="1190"/>
              </a:spcBef>
            </a:pPr>
            <a:r>
              <a:rPr sz="1600" spc="30" dirty="0">
                <a:solidFill>
                  <a:srgbClr val="EEEEEE"/>
                </a:solidFill>
                <a:latin typeface="Trebuchet MS"/>
                <a:cs typeface="Trebuchet MS"/>
              </a:rPr>
              <a:t>Requirements </a:t>
            </a:r>
            <a:r>
              <a:rPr sz="1600" spc="35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EEEEEE"/>
                </a:solidFill>
                <a:latin typeface="Trebuchet MS"/>
                <a:cs typeface="Trebuchet MS"/>
              </a:rPr>
              <a:t>base</a:t>
            </a:r>
            <a:r>
              <a:rPr sz="1600" spc="60" dirty="0">
                <a:solidFill>
                  <a:srgbClr val="EEEEEE"/>
                </a:solidFill>
                <a:latin typeface="Trebuchet MS"/>
                <a:cs typeface="Trebuchet MS"/>
              </a:rPr>
              <a:t>d</a:t>
            </a:r>
            <a:r>
              <a:rPr sz="1600" spc="-105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EEEEEE"/>
                </a:solidFill>
                <a:latin typeface="Trebuchet MS"/>
                <a:cs typeface="Trebuchet MS"/>
              </a:rPr>
              <a:t>o</a:t>
            </a:r>
            <a:r>
              <a:rPr sz="1600" spc="50" dirty="0">
                <a:solidFill>
                  <a:srgbClr val="EEEEEE"/>
                </a:solidFill>
                <a:latin typeface="Trebuchet MS"/>
                <a:cs typeface="Trebuchet MS"/>
              </a:rPr>
              <a:t>n</a:t>
            </a:r>
            <a:r>
              <a:rPr sz="1600" spc="-105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EEEEEE"/>
                </a:solidFill>
                <a:latin typeface="Trebuchet MS"/>
                <a:cs typeface="Trebuchet MS"/>
              </a:rPr>
              <a:t>the</a:t>
            </a:r>
            <a:r>
              <a:rPr sz="1600" spc="-105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EEEEEE"/>
                </a:solidFill>
                <a:latin typeface="Trebuchet MS"/>
                <a:cs typeface="Trebuchet MS"/>
              </a:rPr>
              <a:t>data  </a:t>
            </a:r>
            <a:r>
              <a:rPr sz="1600" spc="-5" dirty="0">
                <a:solidFill>
                  <a:srgbClr val="EEEEEE"/>
                </a:solidFill>
                <a:latin typeface="Trebuchet MS"/>
                <a:cs typeface="Trebuchet MS"/>
              </a:rPr>
              <a:t>collected</a:t>
            </a:r>
            <a:r>
              <a:rPr sz="1600" spc="-105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EEEEEE"/>
                </a:solidFill>
                <a:latin typeface="Trebuchet MS"/>
                <a:cs typeface="Trebuchet MS"/>
              </a:rPr>
              <a:t>through  </a:t>
            </a:r>
            <a:r>
              <a:rPr sz="1600" spc="20" dirty="0">
                <a:solidFill>
                  <a:srgbClr val="EEEEEE"/>
                </a:solidFill>
                <a:latin typeface="Trebuchet MS"/>
                <a:cs typeface="Trebuchet MS"/>
              </a:rPr>
              <a:t>surve</a:t>
            </a:r>
            <a:r>
              <a:rPr sz="1600" spc="25" dirty="0">
                <a:solidFill>
                  <a:srgbClr val="EEEEEE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7546" y="3560979"/>
            <a:ext cx="982344" cy="562610"/>
            <a:chOff x="247546" y="3560979"/>
            <a:chExt cx="982344" cy="5626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546" y="3973040"/>
              <a:ext cx="235109" cy="1278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6654" y="3676180"/>
              <a:ext cx="358775" cy="405765"/>
            </a:xfrm>
            <a:custGeom>
              <a:avLst/>
              <a:gdLst/>
              <a:ahLst/>
              <a:cxnLst/>
              <a:rect l="l" t="t" r="r" b="b"/>
              <a:pathLst>
                <a:path w="358775" h="405764">
                  <a:moveTo>
                    <a:pt x="143281" y="197751"/>
                  </a:moveTo>
                  <a:lnTo>
                    <a:pt x="137223" y="192684"/>
                  </a:lnTo>
                  <a:lnTo>
                    <a:pt x="131165" y="192684"/>
                  </a:lnTo>
                  <a:lnTo>
                    <a:pt x="125120" y="192684"/>
                  </a:lnTo>
                  <a:lnTo>
                    <a:pt x="120053" y="197751"/>
                  </a:lnTo>
                  <a:lnTo>
                    <a:pt x="120053" y="209854"/>
                  </a:lnTo>
                  <a:lnTo>
                    <a:pt x="125120" y="214884"/>
                  </a:lnTo>
                  <a:lnTo>
                    <a:pt x="137223" y="214884"/>
                  </a:lnTo>
                  <a:lnTo>
                    <a:pt x="143281" y="209854"/>
                  </a:lnTo>
                  <a:lnTo>
                    <a:pt x="143281" y="197751"/>
                  </a:lnTo>
                  <a:close/>
                </a:path>
                <a:path w="358775" h="405764">
                  <a:moveTo>
                    <a:pt x="239128" y="197751"/>
                  </a:moveTo>
                  <a:lnTo>
                    <a:pt x="233070" y="192684"/>
                  </a:lnTo>
                  <a:lnTo>
                    <a:pt x="227025" y="192684"/>
                  </a:lnTo>
                  <a:lnTo>
                    <a:pt x="220967" y="192684"/>
                  </a:lnTo>
                  <a:lnTo>
                    <a:pt x="215912" y="197751"/>
                  </a:lnTo>
                  <a:lnTo>
                    <a:pt x="215912" y="209854"/>
                  </a:lnTo>
                  <a:lnTo>
                    <a:pt x="220967" y="214884"/>
                  </a:lnTo>
                  <a:lnTo>
                    <a:pt x="233070" y="214884"/>
                  </a:lnTo>
                  <a:lnTo>
                    <a:pt x="239128" y="209854"/>
                  </a:lnTo>
                  <a:lnTo>
                    <a:pt x="239128" y="197751"/>
                  </a:lnTo>
                  <a:close/>
                </a:path>
                <a:path w="358775" h="405764">
                  <a:moveTo>
                    <a:pt x="358165" y="214884"/>
                  </a:moveTo>
                  <a:lnTo>
                    <a:pt x="354444" y="196405"/>
                  </a:lnTo>
                  <a:lnTo>
                    <a:pt x="350583" y="190677"/>
                  </a:lnTo>
                  <a:lnTo>
                    <a:pt x="344297" y="181343"/>
                  </a:lnTo>
                  <a:lnTo>
                    <a:pt x="333946" y="174383"/>
                  </a:lnTo>
                  <a:lnTo>
                    <a:pt x="333946" y="214884"/>
                  </a:lnTo>
                  <a:lnTo>
                    <a:pt x="332168" y="224624"/>
                  </a:lnTo>
                  <a:lnTo>
                    <a:pt x="327266" y="232283"/>
                  </a:lnTo>
                  <a:lnTo>
                    <a:pt x="319913" y="237299"/>
                  </a:lnTo>
                  <a:lnTo>
                    <a:pt x="310769" y="239090"/>
                  </a:lnTo>
                  <a:lnTo>
                    <a:pt x="310769" y="190677"/>
                  </a:lnTo>
                  <a:lnTo>
                    <a:pt x="319493" y="192608"/>
                  </a:lnTo>
                  <a:lnTo>
                    <a:pt x="326898" y="197866"/>
                  </a:lnTo>
                  <a:lnTo>
                    <a:pt x="332028" y="205574"/>
                  </a:lnTo>
                  <a:lnTo>
                    <a:pt x="333946" y="214884"/>
                  </a:lnTo>
                  <a:lnTo>
                    <a:pt x="333946" y="174383"/>
                  </a:lnTo>
                  <a:lnTo>
                    <a:pt x="329234" y="171208"/>
                  </a:lnTo>
                  <a:lnTo>
                    <a:pt x="310769" y="167487"/>
                  </a:lnTo>
                  <a:lnTo>
                    <a:pt x="310769" y="127101"/>
                  </a:lnTo>
                  <a:lnTo>
                    <a:pt x="310654" y="96227"/>
                  </a:lnTo>
                  <a:lnTo>
                    <a:pt x="307555" y="79057"/>
                  </a:lnTo>
                  <a:lnTo>
                    <a:pt x="298653" y="64198"/>
                  </a:lnTo>
                  <a:lnTo>
                    <a:pt x="288544" y="56007"/>
                  </a:lnTo>
                  <a:lnTo>
                    <a:pt x="288544" y="127101"/>
                  </a:lnTo>
                  <a:lnTo>
                    <a:pt x="287553" y="126085"/>
                  </a:lnTo>
                  <a:lnTo>
                    <a:pt x="287553" y="161429"/>
                  </a:lnTo>
                  <a:lnTo>
                    <a:pt x="287553" y="263334"/>
                  </a:lnTo>
                  <a:lnTo>
                    <a:pt x="285534" y="263334"/>
                  </a:lnTo>
                  <a:lnTo>
                    <a:pt x="285534" y="287553"/>
                  </a:lnTo>
                  <a:lnTo>
                    <a:pt x="274650" y="325069"/>
                  </a:lnTo>
                  <a:lnTo>
                    <a:pt x="251472" y="355511"/>
                  </a:lnTo>
                  <a:lnTo>
                    <a:pt x="218846" y="375932"/>
                  </a:lnTo>
                  <a:lnTo>
                    <a:pt x="179590" y="383400"/>
                  </a:lnTo>
                  <a:lnTo>
                    <a:pt x="140296" y="375932"/>
                  </a:lnTo>
                  <a:lnTo>
                    <a:pt x="107442" y="355511"/>
                  </a:lnTo>
                  <a:lnTo>
                    <a:pt x="83667" y="325069"/>
                  </a:lnTo>
                  <a:lnTo>
                    <a:pt x="71640" y="287553"/>
                  </a:lnTo>
                  <a:lnTo>
                    <a:pt x="110998" y="287553"/>
                  </a:lnTo>
                  <a:lnTo>
                    <a:pt x="114007" y="285534"/>
                  </a:lnTo>
                  <a:lnTo>
                    <a:pt x="128993" y="276910"/>
                  </a:lnTo>
                  <a:lnTo>
                    <a:pt x="144970" y="270764"/>
                  </a:lnTo>
                  <a:lnTo>
                    <a:pt x="161607" y="267068"/>
                  </a:lnTo>
                  <a:lnTo>
                    <a:pt x="178562" y="265836"/>
                  </a:lnTo>
                  <a:lnTo>
                    <a:pt x="195541" y="267068"/>
                  </a:lnTo>
                  <a:lnTo>
                    <a:pt x="212178" y="270764"/>
                  </a:lnTo>
                  <a:lnTo>
                    <a:pt x="228168" y="276910"/>
                  </a:lnTo>
                  <a:lnTo>
                    <a:pt x="243166" y="285534"/>
                  </a:lnTo>
                  <a:lnTo>
                    <a:pt x="246176" y="287553"/>
                  </a:lnTo>
                  <a:lnTo>
                    <a:pt x="285534" y="287553"/>
                  </a:lnTo>
                  <a:lnTo>
                    <a:pt x="285534" y="263334"/>
                  </a:lnTo>
                  <a:lnTo>
                    <a:pt x="255270" y="263334"/>
                  </a:lnTo>
                  <a:lnTo>
                    <a:pt x="237045" y="253733"/>
                  </a:lnTo>
                  <a:lnTo>
                    <a:pt x="218147" y="246862"/>
                  </a:lnTo>
                  <a:lnTo>
                    <a:pt x="198818" y="242747"/>
                  </a:lnTo>
                  <a:lnTo>
                    <a:pt x="179336" y="241363"/>
                  </a:lnTo>
                  <a:lnTo>
                    <a:pt x="159943" y="242747"/>
                  </a:lnTo>
                  <a:lnTo>
                    <a:pt x="140906" y="246862"/>
                  </a:lnTo>
                  <a:lnTo>
                    <a:pt x="122478" y="253733"/>
                  </a:lnTo>
                  <a:lnTo>
                    <a:pt x="104940" y="263334"/>
                  </a:lnTo>
                  <a:lnTo>
                    <a:pt x="71640" y="263334"/>
                  </a:lnTo>
                  <a:lnTo>
                    <a:pt x="71640" y="239090"/>
                  </a:lnTo>
                  <a:lnTo>
                    <a:pt x="71640" y="190677"/>
                  </a:lnTo>
                  <a:lnTo>
                    <a:pt x="71640" y="161429"/>
                  </a:lnTo>
                  <a:lnTo>
                    <a:pt x="105067" y="127101"/>
                  </a:lnTo>
                  <a:lnTo>
                    <a:pt x="109969" y="122072"/>
                  </a:lnTo>
                  <a:lnTo>
                    <a:pt x="126352" y="130352"/>
                  </a:lnTo>
                  <a:lnTo>
                    <a:pt x="143522" y="136271"/>
                  </a:lnTo>
                  <a:lnTo>
                    <a:pt x="161264" y="139814"/>
                  </a:lnTo>
                  <a:lnTo>
                    <a:pt x="179336" y="140995"/>
                  </a:lnTo>
                  <a:lnTo>
                    <a:pt x="197497" y="139814"/>
                  </a:lnTo>
                  <a:lnTo>
                    <a:pt x="215531" y="136271"/>
                  </a:lnTo>
                  <a:lnTo>
                    <a:pt x="233172" y="130352"/>
                  </a:lnTo>
                  <a:lnTo>
                    <a:pt x="250202" y="122072"/>
                  </a:lnTo>
                  <a:lnTo>
                    <a:pt x="287553" y="161429"/>
                  </a:lnTo>
                  <a:lnTo>
                    <a:pt x="287553" y="126085"/>
                  </a:lnTo>
                  <a:lnTo>
                    <a:pt x="283692" y="122072"/>
                  </a:lnTo>
                  <a:lnTo>
                    <a:pt x="279311" y="117525"/>
                  </a:lnTo>
                  <a:lnTo>
                    <a:pt x="261315" y="98856"/>
                  </a:lnTo>
                  <a:lnTo>
                    <a:pt x="258889" y="97066"/>
                  </a:lnTo>
                  <a:lnTo>
                    <a:pt x="255752" y="95592"/>
                  </a:lnTo>
                  <a:lnTo>
                    <a:pt x="250367" y="95592"/>
                  </a:lnTo>
                  <a:lnTo>
                    <a:pt x="248183" y="96227"/>
                  </a:lnTo>
                  <a:lnTo>
                    <a:pt x="246176" y="97866"/>
                  </a:lnTo>
                  <a:lnTo>
                    <a:pt x="230898" y="106464"/>
                  </a:lnTo>
                  <a:lnTo>
                    <a:pt x="214769" y="112610"/>
                  </a:lnTo>
                  <a:lnTo>
                    <a:pt x="198081" y="116293"/>
                  </a:lnTo>
                  <a:lnTo>
                    <a:pt x="181102" y="117525"/>
                  </a:lnTo>
                  <a:lnTo>
                    <a:pt x="164109" y="116293"/>
                  </a:lnTo>
                  <a:lnTo>
                    <a:pt x="147421" y="112610"/>
                  </a:lnTo>
                  <a:lnTo>
                    <a:pt x="131292" y="106464"/>
                  </a:lnTo>
                  <a:lnTo>
                    <a:pt x="116027" y="97866"/>
                  </a:lnTo>
                  <a:lnTo>
                    <a:pt x="114007" y="96227"/>
                  </a:lnTo>
                  <a:lnTo>
                    <a:pt x="111823" y="95592"/>
                  </a:lnTo>
                  <a:lnTo>
                    <a:pt x="106451" y="95592"/>
                  </a:lnTo>
                  <a:lnTo>
                    <a:pt x="103301" y="97066"/>
                  </a:lnTo>
                  <a:lnTo>
                    <a:pt x="100901" y="98856"/>
                  </a:lnTo>
                  <a:lnTo>
                    <a:pt x="73647" y="127101"/>
                  </a:lnTo>
                  <a:lnTo>
                    <a:pt x="72631" y="105422"/>
                  </a:lnTo>
                  <a:lnTo>
                    <a:pt x="72237" y="102768"/>
                  </a:lnTo>
                  <a:lnTo>
                    <a:pt x="72148" y="102158"/>
                  </a:lnTo>
                  <a:lnTo>
                    <a:pt x="71767" y="102158"/>
                  </a:lnTo>
                  <a:lnTo>
                    <a:pt x="71704" y="102768"/>
                  </a:lnTo>
                  <a:lnTo>
                    <a:pt x="71640" y="96837"/>
                  </a:lnTo>
                  <a:lnTo>
                    <a:pt x="73761" y="86779"/>
                  </a:lnTo>
                  <a:lnTo>
                    <a:pt x="79578" y="78422"/>
                  </a:lnTo>
                  <a:lnTo>
                    <a:pt x="88239" y="72720"/>
                  </a:lnTo>
                  <a:lnTo>
                    <a:pt x="98894" y="70612"/>
                  </a:lnTo>
                  <a:lnTo>
                    <a:pt x="103911" y="70612"/>
                  </a:lnTo>
                  <a:lnTo>
                    <a:pt x="108978" y="66573"/>
                  </a:lnTo>
                  <a:lnTo>
                    <a:pt x="132168" y="46393"/>
                  </a:lnTo>
                  <a:lnTo>
                    <a:pt x="139242" y="46393"/>
                  </a:lnTo>
                  <a:lnTo>
                    <a:pt x="141262" y="47421"/>
                  </a:lnTo>
                  <a:lnTo>
                    <a:pt x="142468" y="47802"/>
                  </a:lnTo>
                  <a:lnTo>
                    <a:pt x="143814" y="48031"/>
                  </a:lnTo>
                  <a:lnTo>
                    <a:pt x="150355" y="48031"/>
                  </a:lnTo>
                  <a:lnTo>
                    <a:pt x="153250" y="46393"/>
                  </a:lnTo>
                  <a:lnTo>
                    <a:pt x="155790" y="44958"/>
                  </a:lnTo>
                  <a:lnTo>
                    <a:pt x="180581" y="22186"/>
                  </a:lnTo>
                  <a:lnTo>
                    <a:pt x="188048" y="23444"/>
                  </a:lnTo>
                  <a:lnTo>
                    <a:pt x="194741" y="26974"/>
                  </a:lnTo>
                  <a:lnTo>
                    <a:pt x="199910" y="32397"/>
                  </a:lnTo>
                  <a:lnTo>
                    <a:pt x="202806" y="39357"/>
                  </a:lnTo>
                  <a:lnTo>
                    <a:pt x="204343" y="44767"/>
                  </a:lnTo>
                  <a:lnTo>
                    <a:pt x="208889" y="48412"/>
                  </a:lnTo>
                  <a:lnTo>
                    <a:pt x="216293" y="48412"/>
                  </a:lnTo>
                  <a:lnTo>
                    <a:pt x="218084" y="48094"/>
                  </a:lnTo>
                  <a:lnTo>
                    <a:pt x="219938" y="47421"/>
                  </a:lnTo>
                  <a:lnTo>
                    <a:pt x="221957" y="46393"/>
                  </a:lnTo>
                  <a:lnTo>
                    <a:pt x="228015" y="46393"/>
                  </a:lnTo>
                  <a:lnTo>
                    <a:pt x="252222" y="67602"/>
                  </a:lnTo>
                  <a:lnTo>
                    <a:pt x="257289" y="70612"/>
                  </a:lnTo>
                  <a:lnTo>
                    <a:pt x="262318" y="70612"/>
                  </a:lnTo>
                  <a:lnTo>
                    <a:pt x="272364" y="72580"/>
                  </a:lnTo>
                  <a:lnTo>
                    <a:pt x="280720" y="78054"/>
                  </a:lnTo>
                  <a:lnTo>
                    <a:pt x="286423" y="86360"/>
                  </a:lnTo>
                  <a:lnTo>
                    <a:pt x="288417" y="96227"/>
                  </a:lnTo>
                  <a:lnTo>
                    <a:pt x="288544" y="127101"/>
                  </a:lnTo>
                  <a:lnTo>
                    <a:pt x="288544" y="56007"/>
                  </a:lnTo>
                  <a:lnTo>
                    <a:pt x="285216" y="53301"/>
                  </a:lnTo>
                  <a:lnTo>
                    <a:pt x="268363" y="47421"/>
                  </a:lnTo>
                  <a:lnTo>
                    <a:pt x="267639" y="46393"/>
                  </a:lnTo>
                  <a:lnTo>
                    <a:pt x="228041" y="23177"/>
                  </a:lnTo>
                  <a:lnTo>
                    <a:pt x="226098" y="22923"/>
                  </a:lnTo>
                  <a:lnTo>
                    <a:pt x="224396" y="22923"/>
                  </a:lnTo>
                  <a:lnTo>
                    <a:pt x="222669" y="23025"/>
                  </a:lnTo>
                  <a:lnTo>
                    <a:pt x="220967" y="23177"/>
                  </a:lnTo>
                  <a:lnTo>
                    <a:pt x="220179" y="22186"/>
                  </a:lnTo>
                  <a:lnTo>
                    <a:pt x="213080" y="13182"/>
                  </a:lnTo>
                  <a:lnTo>
                    <a:pt x="203301" y="5918"/>
                  </a:lnTo>
                  <a:lnTo>
                    <a:pt x="192024" y="1485"/>
                  </a:lnTo>
                  <a:lnTo>
                    <a:pt x="179590" y="0"/>
                  </a:lnTo>
                  <a:lnTo>
                    <a:pt x="166585" y="1778"/>
                  </a:lnTo>
                  <a:lnTo>
                    <a:pt x="154990" y="6680"/>
                  </a:lnTo>
                  <a:lnTo>
                    <a:pt x="145110" y="14033"/>
                  </a:lnTo>
                  <a:lnTo>
                    <a:pt x="137223" y="23177"/>
                  </a:lnTo>
                  <a:lnTo>
                    <a:pt x="135496" y="23025"/>
                  </a:lnTo>
                  <a:lnTo>
                    <a:pt x="133794" y="22923"/>
                  </a:lnTo>
                  <a:lnTo>
                    <a:pt x="132092" y="22923"/>
                  </a:lnTo>
                  <a:lnTo>
                    <a:pt x="119024" y="24676"/>
                  </a:lnTo>
                  <a:lnTo>
                    <a:pt x="107276" y="29629"/>
                  </a:lnTo>
                  <a:lnTo>
                    <a:pt x="97358" y="37350"/>
                  </a:lnTo>
                  <a:lnTo>
                    <a:pt x="89789" y="47421"/>
                  </a:lnTo>
                  <a:lnTo>
                    <a:pt x="73113" y="53301"/>
                  </a:lnTo>
                  <a:lnTo>
                    <a:pt x="60020" y="64198"/>
                  </a:lnTo>
                  <a:lnTo>
                    <a:pt x="51473" y="79057"/>
                  </a:lnTo>
                  <a:lnTo>
                    <a:pt x="48526" y="96227"/>
                  </a:lnTo>
                  <a:lnTo>
                    <a:pt x="48412" y="167487"/>
                  </a:lnTo>
                  <a:lnTo>
                    <a:pt x="48412" y="190677"/>
                  </a:lnTo>
                  <a:lnTo>
                    <a:pt x="48412" y="239090"/>
                  </a:lnTo>
                  <a:lnTo>
                    <a:pt x="38671" y="237299"/>
                  </a:lnTo>
                  <a:lnTo>
                    <a:pt x="31013" y="232283"/>
                  </a:lnTo>
                  <a:lnTo>
                    <a:pt x="26009" y="224624"/>
                  </a:lnTo>
                  <a:lnTo>
                    <a:pt x="24206" y="214884"/>
                  </a:lnTo>
                  <a:lnTo>
                    <a:pt x="26149" y="205994"/>
                  </a:lnTo>
                  <a:lnTo>
                    <a:pt x="31394" y="198234"/>
                  </a:lnTo>
                  <a:lnTo>
                    <a:pt x="39103" y="192747"/>
                  </a:lnTo>
                  <a:lnTo>
                    <a:pt x="48412" y="190677"/>
                  </a:lnTo>
                  <a:lnTo>
                    <a:pt x="48412" y="167487"/>
                  </a:lnTo>
                  <a:lnTo>
                    <a:pt x="29362" y="171208"/>
                  </a:lnTo>
                  <a:lnTo>
                    <a:pt x="13995" y="181343"/>
                  </a:lnTo>
                  <a:lnTo>
                    <a:pt x="3733" y="196405"/>
                  </a:lnTo>
                  <a:lnTo>
                    <a:pt x="0" y="214884"/>
                  </a:lnTo>
                  <a:lnTo>
                    <a:pt x="3733" y="233946"/>
                  </a:lnTo>
                  <a:lnTo>
                    <a:pt x="13995" y="249326"/>
                  </a:lnTo>
                  <a:lnTo>
                    <a:pt x="29362" y="259600"/>
                  </a:lnTo>
                  <a:lnTo>
                    <a:pt x="48412" y="263334"/>
                  </a:lnTo>
                  <a:lnTo>
                    <a:pt x="48412" y="274421"/>
                  </a:lnTo>
                  <a:lnTo>
                    <a:pt x="58699" y="325132"/>
                  </a:lnTo>
                  <a:lnTo>
                    <a:pt x="86766" y="366864"/>
                  </a:lnTo>
                  <a:lnTo>
                    <a:pt x="128447" y="395173"/>
                  </a:lnTo>
                  <a:lnTo>
                    <a:pt x="179590" y="405587"/>
                  </a:lnTo>
                  <a:lnTo>
                    <a:pt x="230314" y="395173"/>
                  </a:lnTo>
                  <a:lnTo>
                    <a:pt x="247675" y="383400"/>
                  </a:lnTo>
                  <a:lnTo>
                    <a:pt x="272046" y="366864"/>
                  </a:lnTo>
                  <a:lnTo>
                    <a:pt x="300342" y="325132"/>
                  </a:lnTo>
                  <a:lnTo>
                    <a:pt x="310769" y="274421"/>
                  </a:lnTo>
                  <a:lnTo>
                    <a:pt x="310769" y="265836"/>
                  </a:lnTo>
                  <a:lnTo>
                    <a:pt x="310769" y="263334"/>
                  </a:lnTo>
                  <a:lnTo>
                    <a:pt x="329234" y="259600"/>
                  </a:lnTo>
                  <a:lnTo>
                    <a:pt x="344297" y="249326"/>
                  </a:lnTo>
                  <a:lnTo>
                    <a:pt x="351053" y="239090"/>
                  </a:lnTo>
                  <a:lnTo>
                    <a:pt x="354444" y="233946"/>
                  </a:lnTo>
                  <a:lnTo>
                    <a:pt x="358165" y="214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237" y="3560979"/>
              <a:ext cx="562125" cy="5621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7249" y="3603842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4" h="362585">
                  <a:moveTo>
                    <a:pt x="0" y="362099"/>
                  </a:moveTo>
                  <a:lnTo>
                    <a:pt x="0" y="0"/>
                  </a:lnTo>
                  <a:lnTo>
                    <a:pt x="362099" y="0"/>
                  </a:lnTo>
                  <a:lnTo>
                    <a:pt x="0" y="3620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5995" y="0"/>
            <a:ext cx="8468360" cy="2111375"/>
            <a:chOff x="675995" y="0"/>
            <a:chExt cx="8468360" cy="2111375"/>
          </a:xfrm>
        </p:grpSpPr>
        <p:sp>
          <p:nvSpPr>
            <p:cNvPr id="17" name="object 17"/>
            <p:cNvSpPr/>
            <p:nvPr/>
          </p:nvSpPr>
          <p:spPr>
            <a:xfrm>
              <a:off x="690283" y="13259"/>
              <a:ext cx="273685" cy="316230"/>
            </a:xfrm>
            <a:custGeom>
              <a:avLst/>
              <a:gdLst/>
              <a:ahLst/>
              <a:cxnLst/>
              <a:rect l="l" t="t" r="r" b="b"/>
              <a:pathLst>
                <a:path w="273684" h="316230">
                  <a:moveTo>
                    <a:pt x="106881" y="79261"/>
                  </a:moveTo>
                  <a:lnTo>
                    <a:pt x="166738" y="79261"/>
                  </a:lnTo>
                  <a:lnTo>
                    <a:pt x="166738" y="315701"/>
                  </a:lnTo>
                  <a:lnTo>
                    <a:pt x="106881" y="315701"/>
                  </a:lnTo>
                  <a:lnTo>
                    <a:pt x="106881" y="79261"/>
                  </a:lnTo>
                  <a:close/>
                </a:path>
                <a:path w="273684" h="316230">
                  <a:moveTo>
                    <a:pt x="0" y="0"/>
                  </a:moveTo>
                  <a:lnTo>
                    <a:pt x="273620" y="0"/>
                  </a:lnTo>
                  <a:lnTo>
                    <a:pt x="273620" y="79234"/>
                  </a:lnTo>
                  <a:lnTo>
                    <a:pt x="0" y="7923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1499" y="1525044"/>
              <a:ext cx="7933055" cy="28575"/>
            </a:xfrm>
            <a:custGeom>
              <a:avLst/>
              <a:gdLst/>
              <a:ahLst/>
              <a:cxnLst/>
              <a:rect l="l" t="t" r="r" b="b"/>
              <a:pathLst>
                <a:path w="7933055" h="28575">
                  <a:moveTo>
                    <a:pt x="0" y="0"/>
                  </a:moveTo>
                  <a:lnTo>
                    <a:pt x="7932499" y="0"/>
                  </a:lnTo>
                  <a:lnTo>
                    <a:pt x="79324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081" y="944418"/>
              <a:ext cx="416559" cy="594995"/>
            </a:xfrm>
            <a:custGeom>
              <a:avLst/>
              <a:gdLst/>
              <a:ahLst/>
              <a:cxnLst/>
              <a:rect l="l" t="t" r="r" b="b"/>
              <a:pathLst>
                <a:path w="416559" h="594994">
                  <a:moveTo>
                    <a:pt x="0" y="0"/>
                  </a:moveTo>
                  <a:lnTo>
                    <a:pt x="0" y="295123"/>
                  </a:lnTo>
                  <a:lnTo>
                    <a:pt x="3795" y="339397"/>
                  </a:lnTo>
                  <a:lnTo>
                    <a:pt x="14825" y="381659"/>
                  </a:lnTo>
                  <a:lnTo>
                    <a:pt x="32552" y="421446"/>
                  </a:lnTo>
                  <a:lnTo>
                    <a:pt x="56439" y="458292"/>
                  </a:lnTo>
                  <a:lnTo>
                    <a:pt x="85949" y="491732"/>
                  </a:lnTo>
                  <a:lnTo>
                    <a:pt x="120545" y="521303"/>
                  </a:lnTo>
                  <a:lnTo>
                    <a:pt x="159691" y="546539"/>
                  </a:lnTo>
                  <a:lnTo>
                    <a:pt x="202849" y="566976"/>
                  </a:lnTo>
                  <a:lnTo>
                    <a:pt x="249482" y="582150"/>
                  </a:lnTo>
                  <a:lnTo>
                    <a:pt x="299054" y="591594"/>
                  </a:lnTo>
                  <a:lnTo>
                    <a:pt x="351028" y="594846"/>
                  </a:lnTo>
                  <a:lnTo>
                    <a:pt x="415955" y="59484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7062" y="329033"/>
              <a:ext cx="0" cy="724535"/>
            </a:xfrm>
            <a:custGeom>
              <a:avLst/>
              <a:gdLst/>
              <a:ahLst/>
              <a:cxnLst/>
              <a:rect l="l" t="t" r="r" b="b"/>
              <a:pathLst>
                <a:path h="724535">
                  <a:moveTo>
                    <a:pt x="0" y="72426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2212" y="1548214"/>
              <a:ext cx="2405925" cy="5621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60849" y="1622174"/>
              <a:ext cx="2205990" cy="362585"/>
            </a:xfrm>
            <a:custGeom>
              <a:avLst/>
              <a:gdLst/>
              <a:ahLst/>
              <a:cxnLst/>
              <a:rect l="l" t="t" r="r" b="b"/>
              <a:pathLst>
                <a:path w="2205990" h="362585">
                  <a:moveTo>
                    <a:pt x="2024849" y="362099"/>
                  </a:moveTo>
                  <a:lnTo>
                    <a:pt x="0" y="362099"/>
                  </a:lnTo>
                  <a:lnTo>
                    <a:pt x="181049" y="181049"/>
                  </a:lnTo>
                  <a:lnTo>
                    <a:pt x="0" y="0"/>
                  </a:lnTo>
                  <a:lnTo>
                    <a:pt x="2024849" y="0"/>
                  </a:lnTo>
                  <a:lnTo>
                    <a:pt x="2205899" y="181049"/>
                  </a:lnTo>
                  <a:lnTo>
                    <a:pt x="2024849" y="3620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14925" y="1643268"/>
            <a:ext cx="4462780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endParaRPr sz="1800" dirty="0">
              <a:latin typeface="Trebuchet MS"/>
              <a:cs typeface="Trebuchet MS"/>
            </a:endParaRPr>
          </a:p>
          <a:p>
            <a:pPr marL="404495" indent="-382905">
              <a:lnSpc>
                <a:spcPct val="100000"/>
              </a:lnSpc>
              <a:spcBef>
                <a:spcPts val="1670"/>
              </a:spcBef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000" b="1" spc="50" dirty="0">
                <a:latin typeface="Trebuchet MS"/>
                <a:cs typeface="Trebuchet MS"/>
              </a:rPr>
              <a:t>Finding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5" dirty="0">
                <a:latin typeface="Trebuchet MS"/>
                <a:cs typeface="Trebuchet MS"/>
              </a:rPr>
              <a:t>eligible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75" dirty="0">
                <a:latin typeface="Trebuchet MS"/>
                <a:cs typeface="Trebuchet MS"/>
              </a:rPr>
              <a:t>and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active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i="1" spc="-70" dirty="0">
                <a:latin typeface="Trebuchet MS"/>
                <a:cs typeface="Trebuchet MS"/>
              </a:rPr>
              <a:t>Donors</a:t>
            </a:r>
            <a:endParaRPr sz="2000" dirty="0">
              <a:latin typeface="Trebuchet MS"/>
              <a:cs typeface="Trebuchet MS"/>
            </a:endParaRPr>
          </a:p>
          <a:p>
            <a:pPr marL="404495">
              <a:lnSpc>
                <a:spcPct val="100000"/>
              </a:lnSpc>
            </a:pPr>
            <a:r>
              <a:rPr sz="2000" b="1" spc="50" dirty="0">
                <a:latin typeface="Trebuchet MS"/>
                <a:cs typeface="Trebuchet MS"/>
              </a:rPr>
              <a:t>according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necessary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ﬁlters</a:t>
            </a:r>
            <a:endParaRPr sz="2000" dirty="0">
              <a:latin typeface="Trebuchet MS"/>
              <a:cs typeface="Trebuchet MS"/>
            </a:endParaRPr>
          </a:p>
          <a:p>
            <a:pPr marL="404495" indent="-382905">
              <a:lnSpc>
                <a:spcPct val="100000"/>
              </a:lnSpc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000" b="1" spc="20" dirty="0">
                <a:latin typeface="Trebuchet MS"/>
                <a:cs typeface="Trebuchet MS"/>
              </a:rPr>
              <a:t>Authentication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of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i="1" spc="-65" dirty="0">
                <a:latin typeface="Trebuchet MS"/>
                <a:cs typeface="Trebuchet MS"/>
              </a:rPr>
              <a:t>Users</a:t>
            </a:r>
            <a:endParaRPr sz="2000" dirty="0">
              <a:latin typeface="Trebuchet MS"/>
              <a:cs typeface="Trebuchet MS"/>
            </a:endParaRPr>
          </a:p>
          <a:p>
            <a:pPr marL="404495" indent="-382905">
              <a:lnSpc>
                <a:spcPct val="100000"/>
              </a:lnSpc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000" b="1" spc="55" dirty="0">
                <a:latin typeface="Trebuchet MS"/>
                <a:cs typeface="Trebuchet MS"/>
              </a:rPr>
              <a:t>Placin</a:t>
            </a:r>
            <a:r>
              <a:rPr sz="2000" b="1" spc="65" dirty="0">
                <a:latin typeface="Trebuchet MS"/>
                <a:cs typeface="Trebuchet MS"/>
              </a:rPr>
              <a:t>g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i="1" spc="-85" dirty="0">
                <a:latin typeface="Trebuchet MS"/>
                <a:cs typeface="Trebuchet MS"/>
              </a:rPr>
              <a:t>Donation</a:t>
            </a:r>
            <a:r>
              <a:rPr sz="2000" b="1" i="1" spc="-150" dirty="0">
                <a:latin typeface="Trebuchet MS"/>
                <a:cs typeface="Trebuchet MS"/>
              </a:rPr>
              <a:t> </a:t>
            </a:r>
            <a:r>
              <a:rPr sz="2000" b="1" i="1" spc="-90" dirty="0">
                <a:latin typeface="Trebuchet MS"/>
                <a:cs typeface="Trebuchet MS"/>
              </a:rPr>
              <a:t>Request</a:t>
            </a:r>
            <a:endParaRPr sz="2000" dirty="0">
              <a:latin typeface="Trebuchet MS"/>
              <a:cs typeface="Trebuchet MS"/>
            </a:endParaRPr>
          </a:p>
          <a:p>
            <a:pPr marL="404495" indent="-382905">
              <a:lnSpc>
                <a:spcPct val="100000"/>
              </a:lnSpc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000" b="1" spc="25" dirty="0">
                <a:latin typeface="Trebuchet MS"/>
                <a:cs typeface="Trebuchet MS"/>
              </a:rPr>
              <a:t>Update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lang="en-US" sz="2000" b="1" spc="20" dirty="0">
                <a:latin typeface="Trebuchet MS"/>
                <a:cs typeface="Trebuchet MS"/>
              </a:rPr>
              <a:t>last donate report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4762" y="4842937"/>
            <a:ext cx="9149080" cy="300990"/>
            <a:chOff x="-4762" y="4842937"/>
            <a:chExt cx="9149080" cy="300990"/>
          </a:xfrm>
        </p:grpSpPr>
        <p:sp>
          <p:nvSpPr>
            <p:cNvPr id="25" name="object 25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  <a:lnTo>
                    <a:pt x="9143999" y="295799"/>
                  </a:lnTo>
                  <a:lnTo>
                    <a:pt x="0" y="29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4847699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</a:path>
                <a:path w="9144000" h="295910">
                  <a:moveTo>
                    <a:pt x="0" y="295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25" y="0"/>
            <a:ext cx="1164590" cy="977900"/>
            <a:chOff x="-4725" y="0"/>
            <a:chExt cx="1164590" cy="977900"/>
          </a:xfrm>
        </p:grpSpPr>
        <p:sp>
          <p:nvSpPr>
            <p:cNvPr id="3" name="object 3"/>
            <p:cNvSpPr/>
            <p:nvPr/>
          </p:nvSpPr>
          <p:spPr>
            <a:xfrm>
              <a:off x="9562" y="689964"/>
              <a:ext cx="393700" cy="273685"/>
            </a:xfrm>
            <a:custGeom>
              <a:avLst/>
              <a:gdLst/>
              <a:ahLst/>
              <a:cxnLst/>
              <a:rect l="l" t="t" r="r" b="b"/>
              <a:pathLst>
                <a:path w="393700" h="273684">
                  <a:moveTo>
                    <a:pt x="0" y="273620"/>
                  </a:moveTo>
                  <a:lnTo>
                    <a:pt x="0" y="0"/>
                  </a:lnTo>
                  <a:lnTo>
                    <a:pt x="98820" y="0"/>
                  </a:lnTo>
                  <a:lnTo>
                    <a:pt x="98820" y="273620"/>
                  </a:lnTo>
                  <a:lnTo>
                    <a:pt x="0" y="273620"/>
                  </a:lnTo>
                  <a:close/>
                </a:path>
                <a:path w="393700" h="273684">
                  <a:moveTo>
                    <a:pt x="98817" y="164320"/>
                  </a:moveTo>
                  <a:lnTo>
                    <a:pt x="98817" y="104463"/>
                  </a:lnTo>
                  <a:lnTo>
                    <a:pt x="393704" y="104463"/>
                  </a:lnTo>
                  <a:lnTo>
                    <a:pt x="393704" y="164320"/>
                  </a:lnTo>
                  <a:lnTo>
                    <a:pt x="98817" y="16432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384" y="408387"/>
              <a:ext cx="742315" cy="416559"/>
            </a:xfrm>
            <a:custGeom>
              <a:avLst/>
              <a:gdLst/>
              <a:ahLst/>
              <a:cxnLst/>
              <a:rect l="l" t="t" r="r" b="b"/>
              <a:pathLst>
                <a:path w="742315" h="416559">
                  <a:moveTo>
                    <a:pt x="0" y="415955"/>
                  </a:moveTo>
                  <a:lnTo>
                    <a:pt x="368075" y="415955"/>
                  </a:lnTo>
                  <a:lnTo>
                    <a:pt x="418780" y="412759"/>
                  </a:lnTo>
                  <a:lnTo>
                    <a:pt x="467417" y="403447"/>
                  </a:lnTo>
                  <a:lnTo>
                    <a:pt x="513540" y="388432"/>
                  </a:lnTo>
                  <a:lnTo>
                    <a:pt x="556704" y="368129"/>
                  </a:lnTo>
                  <a:lnTo>
                    <a:pt x="596461" y="342950"/>
                  </a:lnTo>
                  <a:lnTo>
                    <a:pt x="632365" y="313310"/>
                  </a:lnTo>
                  <a:lnTo>
                    <a:pt x="663971" y="279621"/>
                  </a:lnTo>
                  <a:lnTo>
                    <a:pt x="690831" y="242297"/>
                  </a:lnTo>
                  <a:lnTo>
                    <a:pt x="712499" y="201752"/>
                  </a:lnTo>
                  <a:lnTo>
                    <a:pt x="728529" y="158400"/>
                  </a:lnTo>
                  <a:lnTo>
                    <a:pt x="738474" y="112653"/>
                  </a:lnTo>
                  <a:lnTo>
                    <a:pt x="741888" y="64926"/>
                  </a:lnTo>
                  <a:lnTo>
                    <a:pt x="74188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106" y="0"/>
              <a:ext cx="28575" cy="405130"/>
            </a:xfrm>
            <a:custGeom>
              <a:avLst/>
              <a:gdLst/>
              <a:ahLst/>
              <a:cxnLst/>
              <a:rect l="l" t="t" r="r" b="b"/>
              <a:pathLst>
                <a:path w="28575" h="405130">
                  <a:moveTo>
                    <a:pt x="28574" y="404812"/>
                  </a:moveTo>
                  <a:lnTo>
                    <a:pt x="0" y="404812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404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09238" y="0"/>
            <a:ext cx="835025" cy="436245"/>
            <a:chOff x="8309238" y="0"/>
            <a:chExt cx="835025" cy="436245"/>
          </a:xfrm>
        </p:grpSpPr>
        <p:sp>
          <p:nvSpPr>
            <p:cNvPr id="7" name="object 7"/>
            <p:cNvSpPr/>
            <p:nvPr/>
          </p:nvSpPr>
          <p:spPr>
            <a:xfrm>
              <a:off x="8739500" y="392812"/>
              <a:ext cx="404495" cy="28575"/>
            </a:xfrm>
            <a:custGeom>
              <a:avLst/>
              <a:gdLst/>
              <a:ahLst/>
              <a:cxnLst/>
              <a:rect l="l" t="t" r="r" b="b"/>
              <a:pathLst>
                <a:path w="404495" h="28575">
                  <a:moveTo>
                    <a:pt x="0" y="0"/>
                  </a:moveTo>
                  <a:lnTo>
                    <a:pt x="404499" y="0"/>
                  </a:lnTo>
                  <a:lnTo>
                    <a:pt x="4044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3526" y="0"/>
              <a:ext cx="416559" cy="407670"/>
            </a:xfrm>
            <a:custGeom>
              <a:avLst/>
              <a:gdLst/>
              <a:ahLst/>
              <a:cxnLst/>
              <a:rect l="l" t="t" r="r" b="b"/>
              <a:pathLst>
                <a:path w="416559" h="407670">
                  <a:moveTo>
                    <a:pt x="0" y="0"/>
                  </a:moveTo>
                  <a:lnTo>
                    <a:pt x="0" y="33259"/>
                  </a:lnTo>
                  <a:lnTo>
                    <a:pt x="3195" y="83963"/>
                  </a:lnTo>
                  <a:lnTo>
                    <a:pt x="12507" y="132600"/>
                  </a:lnTo>
                  <a:lnTo>
                    <a:pt x="27522" y="178724"/>
                  </a:lnTo>
                  <a:lnTo>
                    <a:pt x="47825" y="221887"/>
                  </a:lnTo>
                  <a:lnTo>
                    <a:pt x="73004" y="261644"/>
                  </a:lnTo>
                  <a:lnTo>
                    <a:pt x="102645" y="297549"/>
                  </a:lnTo>
                  <a:lnTo>
                    <a:pt x="136334" y="329154"/>
                  </a:lnTo>
                  <a:lnTo>
                    <a:pt x="173657" y="356014"/>
                  </a:lnTo>
                  <a:lnTo>
                    <a:pt x="214202" y="377682"/>
                  </a:lnTo>
                  <a:lnTo>
                    <a:pt x="257555" y="393712"/>
                  </a:lnTo>
                  <a:lnTo>
                    <a:pt x="303302" y="403657"/>
                  </a:lnTo>
                  <a:lnTo>
                    <a:pt x="351029" y="407071"/>
                  </a:lnTo>
                  <a:lnTo>
                    <a:pt x="415955" y="40707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4762" y="4039906"/>
            <a:ext cx="9163050" cy="1118235"/>
            <a:chOff x="-4762" y="4039906"/>
            <a:chExt cx="9163050" cy="1118235"/>
          </a:xfrm>
        </p:grpSpPr>
        <p:sp>
          <p:nvSpPr>
            <p:cNvPr id="10" name="object 10"/>
            <p:cNvSpPr/>
            <p:nvPr/>
          </p:nvSpPr>
          <p:spPr>
            <a:xfrm>
              <a:off x="8556538" y="4054194"/>
              <a:ext cx="588010" cy="1089660"/>
            </a:xfrm>
            <a:custGeom>
              <a:avLst/>
              <a:gdLst/>
              <a:ahLst/>
              <a:cxnLst/>
              <a:rect l="l" t="t" r="r" b="b"/>
              <a:pathLst>
                <a:path w="588009" h="1089660">
                  <a:moveTo>
                    <a:pt x="0" y="1089305"/>
                  </a:moveTo>
                  <a:lnTo>
                    <a:pt x="56990" y="1050569"/>
                  </a:lnTo>
                  <a:lnTo>
                    <a:pt x="87965" y="1019497"/>
                  </a:lnTo>
                  <a:lnTo>
                    <a:pt x="114399" y="984359"/>
                  </a:lnTo>
                  <a:lnTo>
                    <a:pt x="135805" y="945642"/>
                  </a:lnTo>
                  <a:lnTo>
                    <a:pt x="151698" y="903834"/>
                  </a:lnTo>
                  <a:lnTo>
                    <a:pt x="161590" y="859425"/>
                  </a:lnTo>
                  <a:lnTo>
                    <a:pt x="164995" y="812901"/>
                  </a:lnTo>
                  <a:lnTo>
                    <a:pt x="164995" y="314942"/>
                  </a:lnTo>
                  <a:lnTo>
                    <a:pt x="168401" y="268415"/>
                  </a:lnTo>
                  <a:lnTo>
                    <a:pt x="178293" y="224003"/>
                  </a:lnTo>
                  <a:lnTo>
                    <a:pt x="194186" y="182195"/>
                  </a:lnTo>
                  <a:lnTo>
                    <a:pt x="215592" y="143478"/>
                  </a:lnTo>
                  <a:lnTo>
                    <a:pt x="242026" y="108340"/>
                  </a:lnTo>
                  <a:lnTo>
                    <a:pt x="273001" y="77269"/>
                  </a:lnTo>
                  <a:lnTo>
                    <a:pt x="308030" y="50753"/>
                  </a:lnTo>
                  <a:lnTo>
                    <a:pt x="346628" y="29280"/>
                  </a:lnTo>
                  <a:lnTo>
                    <a:pt x="388307" y="13338"/>
                  </a:lnTo>
                  <a:lnTo>
                    <a:pt x="432581" y="3416"/>
                  </a:lnTo>
                  <a:lnTo>
                    <a:pt x="478964" y="0"/>
                  </a:lnTo>
                  <a:lnTo>
                    <a:pt x="58746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47700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  <a:lnTo>
                    <a:pt x="9143999" y="295799"/>
                  </a:lnTo>
                  <a:lnTo>
                    <a:pt x="0" y="29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847700"/>
              <a:ext cx="9144000" cy="295910"/>
            </a:xfrm>
            <a:custGeom>
              <a:avLst/>
              <a:gdLst/>
              <a:ahLst/>
              <a:cxnLst/>
              <a:rect l="l" t="t" r="r" b="b"/>
              <a:pathLst>
                <a:path w="9144000" h="295910">
                  <a:moveTo>
                    <a:pt x="0" y="0"/>
                  </a:moveTo>
                  <a:lnTo>
                    <a:pt x="9143999" y="0"/>
                  </a:lnTo>
                </a:path>
                <a:path w="9144000" h="295910">
                  <a:moveTo>
                    <a:pt x="0" y="295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31989" y="161040"/>
            <a:ext cx="64141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5" dirty="0"/>
              <a:t>User</a:t>
            </a:r>
            <a:r>
              <a:rPr sz="4500" spc="-370" dirty="0"/>
              <a:t> </a:t>
            </a:r>
            <a:r>
              <a:rPr sz="4500" spc="-280" dirty="0"/>
              <a:t>Requirements</a:t>
            </a:r>
            <a:r>
              <a:rPr sz="4500" spc="-370" dirty="0"/>
              <a:t> </a:t>
            </a:r>
            <a:endParaRPr sz="45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809237" y="1154639"/>
            <a:ext cx="2654300" cy="562610"/>
            <a:chOff x="809237" y="1154639"/>
            <a:chExt cx="2654300" cy="56261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237" y="1154639"/>
              <a:ext cx="2654025" cy="5621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7875" y="1228599"/>
              <a:ext cx="2454275" cy="362585"/>
            </a:xfrm>
            <a:custGeom>
              <a:avLst/>
              <a:gdLst/>
              <a:ahLst/>
              <a:cxnLst/>
              <a:rect l="l" t="t" r="r" b="b"/>
              <a:pathLst>
                <a:path w="2454275" h="362584">
                  <a:moveTo>
                    <a:pt x="2272949" y="362099"/>
                  </a:moveTo>
                  <a:lnTo>
                    <a:pt x="0" y="362099"/>
                  </a:lnTo>
                  <a:lnTo>
                    <a:pt x="181049" y="181049"/>
                  </a:lnTo>
                  <a:lnTo>
                    <a:pt x="0" y="0"/>
                  </a:lnTo>
                  <a:lnTo>
                    <a:pt x="2272949" y="0"/>
                  </a:lnTo>
                  <a:lnTo>
                    <a:pt x="2453999" y="181049"/>
                  </a:lnTo>
                  <a:lnTo>
                    <a:pt x="2272949" y="3620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01949" y="1249693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Medium</a:t>
            </a: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2062" y="3226739"/>
            <a:ext cx="2406015" cy="562610"/>
            <a:chOff x="5882062" y="3226739"/>
            <a:chExt cx="2406015" cy="56261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062" y="3226739"/>
              <a:ext cx="2405925" cy="5621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0700" y="3300700"/>
              <a:ext cx="2205990" cy="362585"/>
            </a:xfrm>
            <a:custGeom>
              <a:avLst/>
              <a:gdLst/>
              <a:ahLst/>
              <a:cxnLst/>
              <a:rect l="l" t="t" r="r" b="b"/>
              <a:pathLst>
                <a:path w="2205990" h="362585">
                  <a:moveTo>
                    <a:pt x="2205899" y="362099"/>
                  </a:moveTo>
                  <a:lnTo>
                    <a:pt x="181049" y="362099"/>
                  </a:lnTo>
                  <a:lnTo>
                    <a:pt x="0" y="181049"/>
                  </a:lnTo>
                  <a:lnTo>
                    <a:pt x="181049" y="0"/>
                  </a:lnTo>
                  <a:lnTo>
                    <a:pt x="2205899" y="0"/>
                  </a:lnTo>
                  <a:lnTo>
                    <a:pt x="2024849" y="181049"/>
                  </a:lnTo>
                  <a:lnTo>
                    <a:pt x="2205899" y="362099"/>
                  </a:lnTo>
                  <a:close/>
                </a:path>
              </a:pathLst>
            </a:custGeom>
            <a:solidFill>
              <a:srgbClr val="B2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20359" y="3321793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Low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2331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623310" algn="l"/>
                <a:tab pos="3623945" algn="l"/>
              </a:tabLst>
            </a:pPr>
            <a:r>
              <a:rPr spc="25" dirty="0"/>
              <a:t>Update</a:t>
            </a:r>
            <a:r>
              <a:rPr spc="-125" dirty="0"/>
              <a:t> </a:t>
            </a:r>
            <a:r>
              <a:rPr spc="20" dirty="0"/>
              <a:t>Personal</a:t>
            </a:r>
            <a:r>
              <a:rPr spc="-120" dirty="0"/>
              <a:t> </a:t>
            </a:r>
            <a:r>
              <a:rPr spc="35" dirty="0"/>
              <a:t>Information</a:t>
            </a:r>
          </a:p>
          <a:p>
            <a:pPr marL="362331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623310" algn="l"/>
                <a:tab pos="3623945" algn="l"/>
              </a:tabLst>
            </a:pPr>
            <a:r>
              <a:rPr spc="30" dirty="0"/>
              <a:t>Keeping</a:t>
            </a:r>
            <a:r>
              <a:rPr spc="-100" dirty="0"/>
              <a:t> </a:t>
            </a:r>
            <a:r>
              <a:rPr spc="-335" dirty="0"/>
              <a:t>T</a:t>
            </a:r>
            <a:r>
              <a:rPr spc="30" dirty="0"/>
              <a:t>rac</a:t>
            </a:r>
            <a:r>
              <a:rPr spc="40" dirty="0"/>
              <a:t>k</a:t>
            </a:r>
            <a:r>
              <a:rPr spc="-100" dirty="0"/>
              <a:t>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100" dirty="0"/>
              <a:t> </a:t>
            </a:r>
            <a:r>
              <a:rPr spc="25" dirty="0"/>
              <a:t>previous</a:t>
            </a:r>
          </a:p>
          <a:p>
            <a:pPr marL="3623310">
              <a:lnSpc>
                <a:spcPct val="100000"/>
              </a:lnSpc>
              <a:spcBef>
                <a:spcPts val="375"/>
              </a:spcBef>
            </a:pPr>
            <a:r>
              <a:rPr spc="-85" dirty="0">
                <a:latin typeface="Trebuchet MS"/>
                <a:cs typeface="Trebuchet MS"/>
              </a:rPr>
              <a:t>Donation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Requests</a:t>
            </a:r>
          </a:p>
          <a:p>
            <a:pPr marL="362331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623310" algn="l"/>
                <a:tab pos="3623945" algn="l"/>
              </a:tabLst>
            </a:pPr>
            <a:r>
              <a:rPr spc="55" dirty="0"/>
              <a:t>Searching</a:t>
            </a:r>
            <a:r>
              <a:rPr spc="-110" dirty="0"/>
              <a:t> </a:t>
            </a:r>
            <a:r>
              <a:rPr spc="-30" dirty="0"/>
              <a:t>for</a:t>
            </a:r>
            <a:r>
              <a:rPr spc="-105" dirty="0"/>
              <a:t> </a:t>
            </a:r>
            <a:r>
              <a:rPr lang="en-US" spc="45" dirty="0"/>
              <a:t>doner</a:t>
            </a:r>
            <a:endParaRPr spc="45" dirty="0"/>
          </a:p>
        </p:txBody>
      </p:sp>
      <p:sp>
        <p:nvSpPr>
          <p:cNvPr id="23" name="object 23"/>
          <p:cNvSpPr txBox="1"/>
          <p:nvPr/>
        </p:nvSpPr>
        <p:spPr>
          <a:xfrm>
            <a:off x="869133" y="3368723"/>
            <a:ext cx="373951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b="1" spc="-30" dirty="0">
                <a:latin typeface="Trebuchet MS"/>
                <a:cs typeface="Trebuchet MS"/>
              </a:rPr>
              <a:t>Vie</a:t>
            </a:r>
            <a:r>
              <a:rPr sz="1900" b="1" spc="-40" dirty="0">
                <a:latin typeface="Trebuchet MS"/>
                <a:cs typeface="Trebuchet MS"/>
              </a:rPr>
              <a:t>w</a:t>
            </a:r>
            <a:r>
              <a:rPr sz="1900" b="1" spc="-90" dirty="0">
                <a:latin typeface="Trebuchet MS"/>
                <a:cs typeface="Trebuchet MS"/>
              </a:rPr>
              <a:t> </a:t>
            </a:r>
            <a:r>
              <a:rPr sz="1900" b="1" i="1" spc="-80" dirty="0">
                <a:latin typeface="Trebuchet MS"/>
                <a:cs typeface="Trebuchet MS"/>
              </a:rPr>
              <a:t>Donation</a:t>
            </a:r>
            <a:r>
              <a:rPr sz="1900" b="1" i="1" spc="-140" dirty="0">
                <a:latin typeface="Trebuchet MS"/>
                <a:cs typeface="Trebuchet MS"/>
              </a:rPr>
              <a:t> </a:t>
            </a:r>
            <a:r>
              <a:rPr sz="1900" b="1" i="1" spc="-105" dirty="0">
                <a:latin typeface="Trebuchet MS"/>
                <a:cs typeface="Trebuchet MS"/>
              </a:rPr>
              <a:t>History</a:t>
            </a:r>
            <a:endParaRPr sz="1900">
              <a:latin typeface="Trebuchet MS"/>
              <a:cs typeface="Trebuchet MS"/>
            </a:endParaRPr>
          </a:p>
          <a:p>
            <a:pPr marL="386715" indent="-374650">
              <a:lnSpc>
                <a:spcPct val="100000"/>
              </a:lnSpc>
              <a:spcBef>
                <a:spcPts val="1695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b="1" dirty="0">
                <a:latin typeface="Trebuchet MS"/>
                <a:cs typeface="Trebuchet MS"/>
              </a:rPr>
              <a:t>All</a:t>
            </a:r>
            <a:r>
              <a:rPr sz="1900" b="1" spc="-100" dirty="0">
                <a:latin typeface="Trebuchet MS"/>
                <a:cs typeface="Trebuchet MS"/>
              </a:rPr>
              <a:t> </a:t>
            </a:r>
            <a:r>
              <a:rPr sz="1900" b="1" spc="35" dirty="0">
                <a:latin typeface="Trebuchet MS"/>
                <a:cs typeface="Trebuchet MS"/>
              </a:rPr>
              <a:t>Pending</a:t>
            </a:r>
            <a:r>
              <a:rPr sz="1900" b="1" spc="-100" dirty="0">
                <a:latin typeface="Trebuchet MS"/>
                <a:cs typeface="Trebuchet MS"/>
              </a:rPr>
              <a:t> </a:t>
            </a:r>
            <a:r>
              <a:rPr sz="1900" b="1" spc="40" dirty="0">
                <a:latin typeface="Trebuchet MS"/>
                <a:cs typeface="Trebuchet MS"/>
              </a:rPr>
              <a:t>Requests</a:t>
            </a:r>
            <a:r>
              <a:rPr sz="1900" b="1" spc="-95" dirty="0">
                <a:latin typeface="Trebuchet MS"/>
                <a:cs typeface="Trebuchet MS"/>
              </a:rPr>
              <a:t> </a:t>
            </a:r>
            <a:r>
              <a:rPr sz="1900" b="1" spc="55" dirty="0">
                <a:latin typeface="Trebuchet MS"/>
                <a:cs typeface="Trebuchet MS"/>
              </a:rPr>
              <a:t>in</a:t>
            </a:r>
            <a:r>
              <a:rPr sz="1900" b="1" spc="-100" dirty="0">
                <a:latin typeface="Trebuchet MS"/>
                <a:cs typeface="Trebuchet MS"/>
              </a:rPr>
              <a:t> </a:t>
            </a:r>
            <a:r>
              <a:rPr sz="1900" b="1" spc="95" dirty="0">
                <a:latin typeface="Trebuchet MS"/>
                <a:cs typeface="Trebuchet MS"/>
              </a:rPr>
              <a:t>a</a:t>
            </a:r>
            <a:r>
              <a:rPr sz="1900" b="1" spc="-100" dirty="0">
                <a:latin typeface="Trebuchet MS"/>
                <a:cs typeface="Trebuchet MS"/>
              </a:rPr>
              <a:t> </a:t>
            </a:r>
            <a:r>
              <a:rPr sz="1900" b="1" spc="55" dirty="0">
                <a:latin typeface="Trebuchet MS"/>
                <a:cs typeface="Trebuchet MS"/>
              </a:rPr>
              <a:t>list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631" y="0"/>
            <a:ext cx="2099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/>
              <a:t>Use</a:t>
            </a:r>
            <a:r>
              <a:rPr sz="2200" spc="-180" dirty="0"/>
              <a:t> </a:t>
            </a:r>
            <a:r>
              <a:rPr sz="2200" spc="-90" dirty="0"/>
              <a:t>Case</a:t>
            </a:r>
            <a:r>
              <a:rPr sz="2200" spc="-180" dirty="0"/>
              <a:t> </a:t>
            </a:r>
            <a:r>
              <a:rPr sz="2200" spc="-95" dirty="0"/>
              <a:t>Diagram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9FDA8-6CD9-4717-9DD7-981D7BC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4350"/>
            <a:ext cx="6114818" cy="4230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572" y="8368"/>
            <a:ext cx="204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0" dirty="0"/>
              <a:t>Class</a:t>
            </a:r>
            <a:r>
              <a:rPr sz="2700" spc="-220" dirty="0"/>
              <a:t> </a:t>
            </a:r>
            <a:r>
              <a:rPr sz="2700" spc="-114" dirty="0"/>
              <a:t>Diagram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FD9E3-44B9-4088-A136-0AAF633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96" y="514350"/>
            <a:ext cx="4938608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269-73BF-48CE-95F5-5F3185BD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7150"/>
            <a:ext cx="8517538" cy="677108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030B-CCCE-4191-A347-F3FC7242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895350"/>
            <a:ext cx="6239288" cy="38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8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C138-B7E3-4F58-83A7-EB188C87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350"/>
            <a:ext cx="5410200" cy="677108"/>
          </a:xfrm>
        </p:spPr>
        <p:txBody>
          <a:bodyPr/>
          <a:lstStyle/>
          <a:p>
            <a:pPr algn="ctr"/>
            <a:r>
              <a:rPr lang="en-US" dirty="0"/>
              <a:t>Swim lane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279BE-AB92-434F-B843-308A999AC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26" y="810458"/>
            <a:ext cx="5235948" cy="43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FF6B-817F-49E2-A606-47DC02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20" y="361950"/>
            <a:ext cx="3464559" cy="69596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8067B-02E5-406C-A70C-53D27C03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6" y="1057910"/>
            <a:ext cx="7090948" cy="40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183</Words>
  <Application>Microsoft Office PowerPoint</Application>
  <PresentationFormat>On-screen Show (16:9)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Where is my Blood</vt:lpstr>
      <vt:lpstr>Introduction</vt:lpstr>
      <vt:lpstr>User Requirements</vt:lpstr>
      <vt:lpstr>User Requirements </vt:lpstr>
      <vt:lpstr>Use Case Diagram</vt:lpstr>
      <vt:lpstr>Class Diagram</vt:lpstr>
      <vt:lpstr>Activity Diagram</vt:lpstr>
      <vt:lpstr>Swim lane Diagram</vt:lpstr>
      <vt:lpstr>ER Diagram</vt:lpstr>
      <vt:lpstr>Features</vt:lpstr>
      <vt:lpstr>Will Upgrade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my Blood</dc:title>
  <cp:lastModifiedBy>MY PC</cp:lastModifiedBy>
  <cp:revision>5</cp:revision>
  <dcterms:created xsi:type="dcterms:W3CDTF">2022-09-08T19:59:09Z</dcterms:created>
  <dcterms:modified xsi:type="dcterms:W3CDTF">2022-09-09T11:01:33Z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