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0"/>
  </p:notesMasterIdLst>
  <p:sldIdLst>
    <p:sldId id="256" r:id="rId2"/>
    <p:sldId id="257" r:id="rId3"/>
    <p:sldId id="258" r:id="rId4"/>
    <p:sldId id="259" r:id="rId5"/>
    <p:sldId id="261" r:id="rId6"/>
    <p:sldId id="305" r:id="rId7"/>
    <p:sldId id="264" r:id="rId8"/>
    <p:sldId id="263" r:id="rId9"/>
    <p:sldId id="268" r:id="rId10"/>
    <p:sldId id="262" r:id="rId11"/>
    <p:sldId id="265" r:id="rId12"/>
    <p:sldId id="306" r:id="rId13"/>
    <p:sldId id="274" r:id="rId14"/>
    <p:sldId id="280" r:id="rId15"/>
    <p:sldId id="307" r:id="rId16"/>
    <p:sldId id="308" r:id="rId17"/>
    <p:sldId id="309" r:id="rId18"/>
    <p:sldId id="269" r:id="rId19"/>
  </p:sldIdLst>
  <p:sldSz cx="9144000" cy="5143500" type="screen16x9"/>
  <p:notesSz cx="6858000" cy="9144000"/>
  <p:embeddedFontLst>
    <p:embeddedFont>
      <p:font typeface="PT Sans" panose="020B0604020202020204" charset="0"/>
      <p:regular r:id="rId21"/>
      <p:bold r:id="rId22"/>
      <p:italic r:id="rId23"/>
      <p:boldItalic r:id="rId24"/>
    </p:embeddedFont>
    <p:embeddedFont>
      <p:font typeface="Roboto Condensed" panose="020B0604020202020204" charset="0"/>
      <p:regular r:id="rId25"/>
      <p:bold r:id="rId26"/>
      <p:italic r:id="rId27"/>
      <p:boldItalic r:id="rId28"/>
    </p:embeddedFont>
    <p:embeddedFont>
      <p:font typeface="Fredoka One" panose="020B0604020202020204" charset="0"/>
      <p:regular r:id="rId29"/>
    </p:embeddedFont>
    <p:embeddedFont>
      <p:font typeface="Convergence" panose="020B0604020202020204" charset="0"/>
      <p:regular r:id="rId30"/>
    </p:embeddedFont>
    <p:embeddedFont>
      <p:font typeface="Palanquin Dark" panose="020B0604020202020204" charset="0"/>
      <p:regular r:id="rId31"/>
      <p:bold r:id="rId32"/>
    </p:embeddedFont>
    <p:embeddedFont>
      <p:font typeface="Neucha" panose="020B0604020202020204" charset="0"/>
      <p:regular r:id="rId33"/>
    </p:embeddedFont>
    <p:embeddedFont>
      <p:font typeface="Lato" panose="020B0604020202020204" charset="0"/>
      <p:regular r:id="rId34"/>
      <p:bold r:id="rId35"/>
      <p:italic r:id="rId36"/>
      <p:boldItalic r:id="rId37"/>
    </p:embeddedFont>
    <p:embeddedFont>
      <p:font typeface="Lato Black" panose="020B0604020202020204" charset="0"/>
      <p:bold r:id="rId38"/>
      <p:boldItalic r:id="rId39"/>
    </p:embeddedFont>
    <p:embeddedFont>
      <p:font typeface="Latha" panose="020B0604020202020204" charset="0"/>
      <p:regular r:id="rId40"/>
      <p:bold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A66EF8"/>
    <a:srgbClr val="004FAB"/>
    <a:srgbClr val="A81F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AD8C032-4A07-49EF-900B-BA199ADB197F}">
  <a:tblStyle styleId="{2AD8C032-4A07-49EF-900B-BA199ADB197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78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20" Type="http://schemas.openxmlformats.org/officeDocument/2006/relationships/notesMaster" Target="notesMasters/notesMaster1.xml"/><Relationship Id="rId41"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06ddb05087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06ddb05087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10712ef0186_0_2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10712ef0186_0_2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10712ef0186_0_2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10712ef0186_0_2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7176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3"/>
        <p:cNvGrpSpPr/>
        <p:nvPr/>
      </p:nvGrpSpPr>
      <p:grpSpPr>
        <a:xfrm>
          <a:off x="0" y="0"/>
          <a:ext cx="0" cy="0"/>
          <a:chOff x="0" y="0"/>
          <a:chExt cx="0" cy="0"/>
        </a:xfrm>
      </p:grpSpPr>
      <p:sp>
        <p:nvSpPr>
          <p:cNvPr id="954" name="Google Shape;954;g10712ef0186_0_3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5" name="Google Shape;955;g10712ef0186_0_3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10712ef0186_0_20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3" name="Google Shape;1103;g10712ef0186_0_20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10712ef0186_0_20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3" name="Google Shape;1103;g10712ef0186_0_20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89023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10712ef0186_0_20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3" name="Google Shape;1103;g10712ef0186_0_20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0004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10712ef0186_0_20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3" name="Google Shape;1103;g10712ef0186_0_20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84671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10712ef0186_0_25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10712ef0186_0_25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e34544eb2f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e34544eb2f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c6ac5e8787_0_6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c6ac5e8787_0_6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10712ef0186_0_2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10712ef0186_0_2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c6ac5e8787_2_4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c6ac5e8787_2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10712ef0186_0_35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g10712ef0186_0_35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10712ef0186_0_26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10712ef0186_0_2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10712ef0186_0_30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10712ef0186_0_30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882057" y="1016425"/>
            <a:ext cx="4086900" cy="2329500"/>
          </a:xfrm>
          <a:prstGeom prst="rect">
            <a:avLst/>
          </a:prstGeom>
        </p:spPr>
        <p:txBody>
          <a:bodyPr spcFirstLastPara="1" wrap="square" lIns="91425" tIns="91425" rIns="91425" bIns="91425" anchor="ctr" anchorCtr="0">
            <a:noAutofit/>
          </a:bodyPr>
          <a:lstStyle>
            <a:lvl1pPr lvl="0" algn="l" rtl="0">
              <a:lnSpc>
                <a:spcPct val="80000"/>
              </a:lnSpc>
              <a:spcBef>
                <a:spcPts val="0"/>
              </a:spcBef>
              <a:spcAft>
                <a:spcPts val="0"/>
              </a:spcAft>
              <a:buSzPts val="5500"/>
              <a:buNone/>
              <a:defRPr sz="55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882057" y="3393325"/>
            <a:ext cx="2894100" cy="687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5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978630" y="0"/>
            <a:ext cx="10170430" cy="5143577"/>
            <a:chOff x="-978630" y="0"/>
            <a:chExt cx="10170430" cy="5143577"/>
          </a:xfrm>
        </p:grpSpPr>
        <p:grpSp>
          <p:nvGrpSpPr>
            <p:cNvPr id="12" name="Google Shape;12;p2"/>
            <p:cNvGrpSpPr/>
            <p:nvPr/>
          </p:nvGrpSpPr>
          <p:grpSpPr>
            <a:xfrm>
              <a:off x="-978630" y="0"/>
              <a:ext cx="7032906" cy="5143577"/>
              <a:chOff x="-978630" y="0"/>
              <a:chExt cx="7032906" cy="5143577"/>
            </a:xfrm>
          </p:grpSpPr>
          <p:sp>
            <p:nvSpPr>
              <p:cNvPr id="13" name="Google Shape;13;p2"/>
              <p:cNvSpPr/>
              <p:nvPr/>
            </p:nvSpPr>
            <p:spPr>
              <a:xfrm>
                <a:off x="-978630" y="0"/>
                <a:ext cx="5557875" cy="3101875"/>
              </a:xfrm>
              <a:custGeom>
                <a:avLst/>
                <a:gdLst/>
                <a:ahLst/>
                <a:cxnLst/>
                <a:rect l="l" t="t" r="r" b="b"/>
                <a:pathLst>
                  <a:path w="222315" h="124075" extrusionOk="0">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0" y="2571750"/>
                <a:ext cx="6054276" cy="2571827"/>
              </a:xfrm>
              <a:custGeom>
                <a:avLst/>
                <a:gdLst/>
                <a:ahLst/>
                <a:cxnLst/>
                <a:rect l="l" t="t" r="r" b="b"/>
                <a:pathLst>
                  <a:path w="145230" h="61693" extrusionOk="0">
                    <a:moveTo>
                      <a:pt x="48008" y="0"/>
                    </a:moveTo>
                    <a:cubicBezTo>
                      <a:pt x="42535" y="0"/>
                      <a:pt x="37147" y="1823"/>
                      <a:pt x="32738" y="5274"/>
                    </a:cubicBezTo>
                    <a:cubicBezTo>
                      <a:pt x="27008" y="9779"/>
                      <a:pt x="23127" y="16155"/>
                      <a:pt x="18991" y="22070"/>
                    </a:cubicBezTo>
                    <a:cubicBezTo>
                      <a:pt x="14371" y="28655"/>
                      <a:pt x="9195" y="34430"/>
                      <a:pt x="2010" y="38266"/>
                    </a:cubicBezTo>
                    <a:cubicBezTo>
                      <a:pt x="1340" y="38612"/>
                      <a:pt x="670" y="38959"/>
                      <a:pt x="0" y="39282"/>
                    </a:cubicBezTo>
                    <a:lnTo>
                      <a:pt x="0" y="61693"/>
                    </a:lnTo>
                    <a:lnTo>
                      <a:pt x="145229" y="61693"/>
                    </a:lnTo>
                    <a:cubicBezTo>
                      <a:pt x="140747" y="57095"/>
                      <a:pt x="135156" y="53722"/>
                      <a:pt x="129010" y="51897"/>
                    </a:cubicBezTo>
                    <a:cubicBezTo>
                      <a:pt x="126028" y="51048"/>
                      <a:pt x="123056" y="50766"/>
                      <a:pt x="120083" y="50766"/>
                    </a:cubicBezTo>
                    <a:cubicBezTo>
                      <a:pt x="114399" y="50766"/>
                      <a:pt x="108714" y="51798"/>
                      <a:pt x="102950" y="51874"/>
                    </a:cubicBezTo>
                    <a:cubicBezTo>
                      <a:pt x="102773" y="51876"/>
                      <a:pt x="102597" y="51878"/>
                      <a:pt x="102421" y="51878"/>
                    </a:cubicBezTo>
                    <a:cubicBezTo>
                      <a:pt x="97963" y="51878"/>
                      <a:pt x="93625" y="51021"/>
                      <a:pt x="89757" y="48732"/>
                    </a:cubicBezTo>
                    <a:cubicBezTo>
                      <a:pt x="86084" y="46537"/>
                      <a:pt x="83127" y="43372"/>
                      <a:pt x="81209" y="39583"/>
                    </a:cubicBezTo>
                    <a:cubicBezTo>
                      <a:pt x="77258" y="31866"/>
                      <a:pt x="76889" y="22879"/>
                      <a:pt x="72545" y="15324"/>
                    </a:cubicBezTo>
                    <a:cubicBezTo>
                      <a:pt x="68618" y="8462"/>
                      <a:pt x="62264" y="2940"/>
                      <a:pt x="54548" y="884"/>
                    </a:cubicBezTo>
                    <a:cubicBezTo>
                      <a:pt x="52392" y="291"/>
                      <a:pt x="50193" y="0"/>
                      <a:pt x="480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rot="10800000" flipH="1">
              <a:off x="7378425" y="3163625"/>
              <a:ext cx="1813375" cy="1979875"/>
            </a:xfrm>
            <a:custGeom>
              <a:avLst/>
              <a:gdLst/>
              <a:ahLst/>
              <a:cxnLst/>
              <a:rect l="l" t="t" r="r" b="b"/>
              <a:pathLst>
                <a:path w="72535" h="79195" extrusionOk="0">
                  <a:moveTo>
                    <a:pt x="7690" y="1"/>
                  </a:moveTo>
                  <a:cubicBezTo>
                    <a:pt x="12073" y="637"/>
                    <a:pt x="16114" y="3698"/>
                    <a:pt x="17657" y="7861"/>
                  </a:cubicBezTo>
                  <a:cubicBezTo>
                    <a:pt x="19934" y="13934"/>
                    <a:pt x="16873" y="21207"/>
                    <a:pt x="12906" y="25884"/>
                  </a:cubicBezTo>
                  <a:cubicBezTo>
                    <a:pt x="8596" y="30978"/>
                    <a:pt x="4262" y="35361"/>
                    <a:pt x="2376" y="41997"/>
                  </a:cubicBezTo>
                  <a:cubicBezTo>
                    <a:pt x="1" y="50348"/>
                    <a:pt x="2646" y="59678"/>
                    <a:pt x="10433" y="64183"/>
                  </a:cubicBezTo>
                  <a:cubicBezTo>
                    <a:pt x="14324" y="66446"/>
                    <a:pt x="18751" y="67131"/>
                    <a:pt x="23295" y="67131"/>
                  </a:cubicBezTo>
                  <a:cubicBezTo>
                    <a:pt x="26815" y="67131"/>
                    <a:pt x="30404" y="66720"/>
                    <a:pt x="33868" y="66314"/>
                  </a:cubicBezTo>
                  <a:cubicBezTo>
                    <a:pt x="36858" y="65954"/>
                    <a:pt x="39959" y="65646"/>
                    <a:pt x="43016" y="65646"/>
                  </a:cubicBezTo>
                  <a:cubicBezTo>
                    <a:pt x="48070" y="65646"/>
                    <a:pt x="53002" y="66488"/>
                    <a:pt x="57107" y="69326"/>
                  </a:cubicBezTo>
                  <a:cubicBezTo>
                    <a:pt x="59605" y="71040"/>
                    <a:pt x="61613" y="73415"/>
                    <a:pt x="63890" y="75448"/>
                  </a:cubicBezTo>
                  <a:cubicBezTo>
                    <a:pt x="66192" y="77480"/>
                    <a:pt x="68959" y="79195"/>
                    <a:pt x="72020" y="79195"/>
                  </a:cubicBezTo>
                  <a:cubicBezTo>
                    <a:pt x="71971" y="53041"/>
                    <a:pt x="71971" y="26864"/>
                    <a:pt x="71995" y="686"/>
                  </a:cubicBezTo>
                  <a:cubicBezTo>
                    <a:pt x="72142" y="686"/>
                    <a:pt x="72387" y="25"/>
                    <a:pt x="72534" y="25"/>
                  </a:cubicBezTo>
                  <a:lnTo>
                    <a:pt x="76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3_1_4_2_1_1">
    <p:spTree>
      <p:nvGrpSpPr>
        <p:cNvPr id="1" name="Shape 114"/>
        <p:cNvGrpSpPr/>
        <p:nvPr/>
      </p:nvGrpSpPr>
      <p:grpSpPr>
        <a:xfrm>
          <a:off x="0" y="0"/>
          <a:ext cx="0" cy="0"/>
          <a:chOff x="0" y="0"/>
          <a:chExt cx="0" cy="0"/>
        </a:xfrm>
      </p:grpSpPr>
      <p:sp>
        <p:nvSpPr>
          <p:cNvPr id="115" name="Google Shape;115;p18"/>
          <p:cNvSpPr txBox="1">
            <a:spLocks noGrp="1"/>
          </p:cNvSpPr>
          <p:nvPr>
            <p:ph type="title" hasCustomPrompt="1"/>
          </p:nvPr>
        </p:nvSpPr>
        <p:spPr>
          <a:xfrm flipH="1">
            <a:off x="2891411" y="1902534"/>
            <a:ext cx="7680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solidFill>
                  <a:schemeClr val="dk1"/>
                </a:solidFill>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16" name="Google Shape;116;p18"/>
          <p:cNvSpPr txBox="1">
            <a:spLocks noGrp="1"/>
          </p:cNvSpPr>
          <p:nvPr>
            <p:ph type="subTitle" idx="1"/>
          </p:nvPr>
        </p:nvSpPr>
        <p:spPr>
          <a:xfrm flipH="1">
            <a:off x="720131" y="1681400"/>
            <a:ext cx="2044500" cy="371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2200" b="1">
                <a:latin typeface="Convergence"/>
                <a:ea typeface="Convergence"/>
                <a:cs typeface="Convergence"/>
                <a:sym typeface="Convergence"/>
              </a:defRPr>
            </a:lvl1pPr>
            <a:lvl2pPr lvl="1" algn="r" rtl="0">
              <a:lnSpc>
                <a:spcPct val="100000"/>
              </a:lnSpc>
              <a:spcBef>
                <a:spcPts val="0"/>
              </a:spcBef>
              <a:spcAft>
                <a:spcPts val="0"/>
              </a:spcAft>
              <a:buNone/>
              <a:defRPr sz="2200" b="1">
                <a:latin typeface="Convergence"/>
                <a:ea typeface="Convergence"/>
                <a:cs typeface="Convergence"/>
                <a:sym typeface="Convergence"/>
              </a:defRPr>
            </a:lvl2pPr>
            <a:lvl3pPr lvl="2" algn="r" rtl="0">
              <a:lnSpc>
                <a:spcPct val="100000"/>
              </a:lnSpc>
              <a:spcBef>
                <a:spcPts val="0"/>
              </a:spcBef>
              <a:spcAft>
                <a:spcPts val="0"/>
              </a:spcAft>
              <a:buNone/>
              <a:defRPr sz="2200" b="1">
                <a:latin typeface="Convergence"/>
                <a:ea typeface="Convergence"/>
                <a:cs typeface="Convergence"/>
                <a:sym typeface="Convergence"/>
              </a:defRPr>
            </a:lvl3pPr>
            <a:lvl4pPr lvl="3" algn="r" rtl="0">
              <a:lnSpc>
                <a:spcPct val="100000"/>
              </a:lnSpc>
              <a:spcBef>
                <a:spcPts val="0"/>
              </a:spcBef>
              <a:spcAft>
                <a:spcPts val="0"/>
              </a:spcAft>
              <a:buNone/>
              <a:defRPr sz="2200" b="1">
                <a:latin typeface="Convergence"/>
                <a:ea typeface="Convergence"/>
                <a:cs typeface="Convergence"/>
                <a:sym typeface="Convergence"/>
              </a:defRPr>
            </a:lvl4pPr>
            <a:lvl5pPr lvl="4" algn="r" rtl="0">
              <a:lnSpc>
                <a:spcPct val="100000"/>
              </a:lnSpc>
              <a:spcBef>
                <a:spcPts val="0"/>
              </a:spcBef>
              <a:spcAft>
                <a:spcPts val="0"/>
              </a:spcAft>
              <a:buNone/>
              <a:defRPr sz="2200" b="1">
                <a:latin typeface="Convergence"/>
                <a:ea typeface="Convergence"/>
                <a:cs typeface="Convergence"/>
                <a:sym typeface="Convergence"/>
              </a:defRPr>
            </a:lvl5pPr>
            <a:lvl6pPr lvl="5" algn="r" rtl="0">
              <a:lnSpc>
                <a:spcPct val="100000"/>
              </a:lnSpc>
              <a:spcBef>
                <a:spcPts val="0"/>
              </a:spcBef>
              <a:spcAft>
                <a:spcPts val="0"/>
              </a:spcAft>
              <a:buNone/>
              <a:defRPr sz="2200" b="1">
                <a:latin typeface="Convergence"/>
                <a:ea typeface="Convergence"/>
                <a:cs typeface="Convergence"/>
                <a:sym typeface="Convergence"/>
              </a:defRPr>
            </a:lvl6pPr>
            <a:lvl7pPr lvl="6" algn="r" rtl="0">
              <a:lnSpc>
                <a:spcPct val="100000"/>
              </a:lnSpc>
              <a:spcBef>
                <a:spcPts val="0"/>
              </a:spcBef>
              <a:spcAft>
                <a:spcPts val="0"/>
              </a:spcAft>
              <a:buNone/>
              <a:defRPr sz="2200" b="1">
                <a:latin typeface="Convergence"/>
                <a:ea typeface="Convergence"/>
                <a:cs typeface="Convergence"/>
                <a:sym typeface="Convergence"/>
              </a:defRPr>
            </a:lvl7pPr>
            <a:lvl8pPr lvl="7" algn="r" rtl="0">
              <a:lnSpc>
                <a:spcPct val="100000"/>
              </a:lnSpc>
              <a:spcBef>
                <a:spcPts val="0"/>
              </a:spcBef>
              <a:spcAft>
                <a:spcPts val="0"/>
              </a:spcAft>
              <a:buNone/>
              <a:defRPr sz="2200" b="1">
                <a:latin typeface="Convergence"/>
                <a:ea typeface="Convergence"/>
                <a:cs typeface="Convergence"/>
                <a:sym typeface="Convergence"/>
              </a:defRPr>
            </a:lvl8pPr>
            <a:lvl9pPr lvl="8" algn="r"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117" name="Google Shape;117;p18"/>
          <p:cNvSpPr txBox="1">
            <a:spLocks noGrp="1"/>
          </p:cNvSpPr>
          <p:nvPr>
            <p:ph type="subTitle" idx="2"/>
          </p:nvPr>
        </p:nvSpPr>
        <p:spPr>
          <a:xfrm flipH="1">
            <a:off x="720131" y="2037920"/>
            <a:ext cx="2044500" cy="699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a:lvl1pPr>
            <a:lvl2pPr lvl="1" algn="r" rtl="0">
              <a:lnSpc>
                <a:spcPct val="100000"/>
              </a:lnSpc>
              <a:spcBef>
                <a:spcPts val="0"/>
              </a:spcBef>
              <a:spcAft>
                <a:spcPts val="0"/>
              </a:spcAft>
              <a:buNone/>
              <a:defRPr/>
            </a:lvl2pPr>
            <a:lvl3pPr lvl="2" algn="r" rtl="0">
              <a:lnSpc>
                <a:spcPct val="100000"/>
              </a:lnSpc>
              <a:spcBef>
                <a:spcPts val="0"/>
              </a:spcBef>
              <a:spcAft>
                <a:spcPts val="0"/>
              </a:spcAft>
              <a:buNone/>
              <a:defRPr/>
            </a:lvl3pPr>
            <a:lvl4pPr lvl="3" algn="r" rtl="0">
              <a:lnSpc>
                <a:spcPct val="100000"/>
              </a:lnSpc>
              <a:spcBef>
                <a:spcPts val="0"/>
              </a:spcBef>
              <a:spcAft>
                <a:spcPts val="0"/>
              </a:spcAft>
              <a:buNone/>
              <a:defRPr/>
            </a:lvl4pPr>
            <a:lvl5pPr lvl="4" algn="r" rtl="0">
              <a:lnSpc>
                <a:spcPct val="100000"/>
              </a:lnSpc>
              <a:spcBef>
                <a:spcPts val="0"/>
              </a:spcBef>
              <a:spcAft>
                <a:spcPts val="0"/>
              </a:spcAft>
              <a:buNone/>
              <a:defRPr/>
            </a:lvl5pPr>
            <a:lvl6pPr lvl="5" algn="r" rtl="0">
              <a:lnSpc>
                <a:spcPct val="100000"/>
              </a:lnSpc>
              <a:spcBef>
                <a:spcPts val="0"/>
              </a:spcBef>
              <a:spcAft>
                <a:spcPts val="0"/>
              </a:spcAft>
              <a:buNone/>
              <a:defRPr/>
            </a:lvl6pPr>
            <a:lvl7pPr lvl="6" algn="r" rtl="0">
              <a:lnSpc>
                <a:spcPct val="100000"/>
              </a:lnSpc>
              <a:spcBef>
                <a:spcPts val="0"/>
              </a:spcBef>
              <a:spcAft>
                <a:spcPts val="0"/>
              </a:spcAft>
              <a:buNone/>
              <a:defRPr/>
            </a:lvl7pPr>
            <a:lvl8pPr lvl="7" algn="r" rtl="0">
              <a:lnSpc>
                <a:spcPct val="100000"/>
              </a:lnSpc>
              <a:spcBef>
                <a:spcPts val="0"/>
              </a:spcBef>
              <a:spcAft>
                <a:spcPts val="0"/>
              </a:spcAft>
              <a:buNone/>
              <a:defRPr/>
            </a:lvl8pPr>
            <a:lvl9pPr lvl="8" algn="r" rtl="0">
              <a:lnSpc>
                <a:spcPct val="100000"/>
              </a:lnSpc>
              <a:spcBef>
                <a:spcPts val="0"/>
              </a:spcBef>
              <a:spcAft>
                <a:spcPts val="0"/>
              </a:spcAft>
              <a:buNone/>
              <a:defRPr/>
            </a:lvl9pPr>
          </a:lstStyle>
          <a:p>
            <a:endParaRPr/>
          </a:p>
        </p:txBody>
      </p:sp>
      <p:sp>
        <p:nvSpPr>
          <p:cNvPr id="118" name="Google Shape;118;p18"/>
          <p:cNvSpPr txBox="1">
            <a:spLocks noGrp="1"/>
          </p:cNvSpPr>
          <p:nvPr>
            <p:ph type="title" idx="3" hasCustomPrompt="1"/>
          </p:nvPr>
        </p:nvSpPr>
        <p:spPr>
          <a:xfrm flipH="1">
            <a:off x="2891411" y="3429355"/>
            <a:ext cx="7680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solidFill>
                  <a:schemeClr val="dk1"/>
                </a:solidFill>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19" name="Google Shape;119;p18"/>
          <p:cNvSpPr txBox="1">
            <a:spLocks noGrp="1"/>
          </p:cNvSpPr>
          <p:nvPr>
            <p:ph type="subTitle" idx="4"/>
          </p:nvPr>
        </p:nvSpPr>
        <p:spPr>
          <a:xfrm flipH="1">
            <a:off x="720131" y="3208214"/>
            <a:ext cx="2044500" cy="371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2200" b="1">
                <a:latin typeface="Convergence"/>
                <a:ea typeface="Convergence"/>
                <a:cs typeface="Convergence"/>
                <a:sym typeface="Convergence"/>
              </a:defRPr>
            </a:lvl1pPr>
            <a:lvl2pPr lvl="1" algn="r" rtl="0">
              <a:lnSpc>
                <a:spcPct val="100000"/>
              </a:lnSpc>
              <a:spcBef>
                <a:spcPts val="0"/>
              </a:spcBef>
              <a:spcAft>
                <a:spcPts val="0"/>
              </a:spcAft>
              <a:buNone/>
              <a:defRPr sz="2200" b="1">
                <a:latin typeface="Convergence"/>
                <a:ea typeface="Convergence"/>
                <a:cs typeface="Convergence"/>
                <a:sym typeface="Convergence"/>
              </a:defRPr>
            </a:lvl2pPr>
            <a:lvl3pPr lvl="2" algn="r" rtl="0">
              <a:lnSpc>
                <a:spcPct val="100000"/>
              </a:lnSpc>
              <a:spcBef>
                <a:spcPts val="0"/>
              </a:spcBef>
              <a:spcAft>
                <a:spcPts val="0"/>
              </a:spcAft>
              <a:buNone/>
              <a:defRPr sz="2200" b="1">
                <a:latin typeface="Convergence"/>
                <a:ea typeface="Convergence"/>
                <a:cs typeface="Convergence"/>
                <a:sym typeface="Convergence"/>
              </a:defRPr>
            </a:lvl3pPr>
            <a:lvl4pPr lvl="3" algn="r" rtl="0">
              <a:lnSpc>
                <a:spcPct val="100000"/>
              </a:lnSpc>
              <a:spcBef>
                <a:spcPts val="0"/>
              </a:spcBef>
              <a:spcAft>
                <a:spcPts val="0"/>
              </a:spcAft>
              <a:buNone/>
              <a:defRPr sz="2200" b="1">
                <a:latin typeface="Convergence"/>
                <a:ea typeface="Convergence"/>
                <a:cs typeface="Convergence"/>
                <a:sym typeface="Convergence"/>
              </a:defRPr>
            </a:lvl4pPr>
            <a:lvl5pPr lvl="4" algn="r" rtl="0">
              <a:lnSpc>
                <a:spcPct val="100000"/>
              </a:lnSpc>
              <a:spcBef>
                <a:spcPts val="0"/>
              </a:spcBef>
              <a:spcAft>
                <a:spcPts val="0"/>
              </a:spcAft>
              <a:buNone/>
              <a:defRPr sz="2200" b="1">
                <a:latin typeface="Convergence"/>
                <a:ea typeface="Convergence"/>
                <a:cs typeface="Convergence"/>
                <a:sym typeface="Convergence"/>
              </a:defRPr>
            </a:lvl5pPr>
            <a:lvl6pPr lvl="5" algn="r" rtl="0">
              <a:lnSpc>
                <a:spcPct val="100000"/>
              </a:lnSpc>
              <a:spcBef>
                <a:spcPts val="0"/>
              </a:spcBef>
              <a:spcAft>
                <a:spcPts val="0"/>
              </a:spcAft>
              <a:buNone/>
              <a:defRPr sz="2200" b="1">
                <a:latin typeface="Convergence"/>
                <a:ea typeface="Convergence"/>
                <a:cs typeface="Convergence"/>
                <a:sym typeface="Convergence"/>
              </a:defRPr>
            </a:lvl6pPr>
            <a:lvl7pPr lvl="6" algn="r" rtl="0">
              <a:lnSpc>
                <a:spcPct val="100000"/>
              </a:lnSpc>
              <a:spcBef>
                <a:spcPts val="0"/>
              </a:spcBef>
              <a:spcAft>
                <a:spcPts val="0"/>
              </a:spcAft>
              <a:buNone/>
              <a:defRPr sz="2200" b="1">
                <a:latin typeface="Convergence"/>
                <a:ea typeface="Convergence"/>
                <a:cs typeface="Convergence"/>
                <a:sym typeface="Convergence"/>
              </a:defRPr>
            </a:lvl7pPr>
            <a:lvl8pPr lvl="7" algn="r" rtl="0">
              <a:lnSpc>
                <a:spcPct val="100000"/>
              </a:lnSpc>
              <a:spcBef>
                <a:spcPts val="0"/>
              </a:spcBef>
              <a:spcAft>
                <a:spcPts val="0"/>
              </a:spcAft>
              <a:buNone/>
              <a:defRPr sz="2200" b="1">
                <a:latin typeface="Convergence"/>
                <a:ea typeface="Convergence"/>
                <a:cs typeface="Convergence"/>
                <a:sym typeface="Convergence"/>
              </a:defRPr>
            </a:lvl8pPr>
            <a:lvl9pPr lvl="8" algn="r"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120" name="Google Shape;120;p18"/>
          <p:cNvSpPr txBox="1">
            <a:spLocks noGrp="1"/>
          </p:cNvSpPr>
          <p:nvPr>
            <p:ph type="subTitle" idx="5"/>
          </p:nvPr>
        </p:nvSpPr>
        <p:spPr>
          <a:xfrm flipH="1">
            <a:off x="720131" y="3564734"/>
            <a:ext cx="2044500" cy="699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a:lvl1pPr>
            <a:lvl2pPr lvl="1" algn="r" rtl="0">
              <a:lnSpc>
                <a:spcPct val="100000"/>
              </a:lnSpc>
              <a:spcBef>
                <a:spcPts val="0"/>
              </a:spcBef>
              <a:spcAft>
                <a:spcPts val="0"/>
              </a:spcAft>
              <a:buNone/>
              <a:defRPr/>
            </a:lvl2pPr>
            <a:lvl3pPr lvl="2" algn="r" rtl="0">
              <a:lnSpc>
                <a:spcPct val="100000"/>
              </a:lnSpc>
              <a:spcBef>
                <a:spcPts val="0"/>
              </a:spcBef>
              <a:spcAft>
                <a:spcPts val="0"/>
              </a:spcAft>
              <a:buNone/>
              <a:defRPr/>
            </a:lvl3pPr>
            <a:lvl4pPr lvl="3" algn="r" rtl="0">
              <a:lnSpc>
                <a:spcPct val="100000"/>
              </a:lnSpc>
              <a:spcBef>
                <a:spcPts val="0"/>
              </a:spcBef>
              <a:spcAft>
                <a:spcPts val="0"/>
              </a:spcAft>
              <a:buNone/>
              <a:defRPr/>
            </a:lvl4pPr>
            <a:lvl5pPr lvl="4" algn="r" rtl="0">
              <a:lnSpc>
                <a:spcPct val="100000"/>
              </a:lnSpc>
              <a:spcBef>
                <a:spcPts val="0"/>
              </a:spcBef>
              <a:spcAft>
                <a:spcPts val="0"/>
              </a:spcAft>
              <a:buNone/>
              <a:defRPr/>
            </a:lvl5pPr>
            <a:lvl6pPr lvl="5" algn="r" rtl="0">
              <a:lnSpc>
                <a:spcPct val="100000"/>
              </a:lnSpc>
              <a:spcBef>
                <a:spcPts val="0"/>
              </a:spcBef>
              <a:spcAft>
                <a:spcPts val="0"/>
              </a:spcAft>
              <a:buNone/>
              <a:defRPr/>
            </a:lvl6pPr>
            <a:lvl7pPr lvl="6" algn="r" rtl="0">
              <a:lnSpc>
                <a:spcPct val="100000"/>
              </a:lnSpc>
              <a:spcBef>
                <a:spcPts val="0"/>
              </a:spcBef>
              <a:spcAft>
                <a:spcPts val="0"/>
              </a:spcAft>
              <a:buNone/>
              <a:defRPr/>
            </a:lvl7pPr>
            <a:lvl8pPr lvl="7" algn="r" rtl="0">
              <a:lnSpc>
                <a:spcPct val="100000"/>
              </a:lnSpc>
              <a:spcBef>
                <a:spcPts val="0"/>
              </a:spcBef>
              <a:spcAft>
                <a:spcPts val="0"/>
              </a:spcAft>
              <a:buNone/>
              <a:defRPr/>
            </a:lvl8pPr>
            <a:lvl9pPr lvl="8" algn="r" rtl="0">
              <a:lnSpc>
                <a:spcPct val="100000"/>
              </a:lnSpc>
              <a:spcBef>
                <a:spcPts val="0"/>
              </a:spcBef>
              <a:spcAft>
                <a:spcPts val="0"/>
              </a:spcAft>
              <a:buNone/>
              <a:defRPr/>
            </a:lvl9pPr>
          </a:lstStyle>
          <a:p>
            <a:endParaRPr/>
          </a:p>
        </p:txBody>
      </p:sp>
      <p:sp>
        <p:nvSpPr>
          <p:cNvPr id="121" name="Google Shape;121;p18"/>
          <p:cNvSpPr txBox="1">
            <a:spLocks noGrp="1"/>
          </p:cNvSpPr>
          <p:nvPr>
            <p:ph type="title" idx="6" hasCustomPrompt="1"/>
          </p:nvPr>
        </p:nvSpPr>
        <p:spPr>
          <a:xfrm>
            <a:off x="5484589" y="1902534"/>
            <a:ext cx="7680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solidFill>
                  <a:schemeClr val="dk1"/>
                </a:solidFill>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22" name="Google Shape;122;p18"/>
          <p:cNvSpPr txBox="1">
            <a:spLocks noGrp="1"/>
          </p:cNvSpPr>
          <p:nvPr>
            <p:ph type="subTitle" idx="7"/>
          </p:nvPr>
        </p:nvSpPr>
        <p:spPr>
          <a:xfrm>
            <a:off x="6379369" y="1681400"/>
            <a:ext cx="20445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latin typeface="Convergence"/>
                <a:ea typeface="Convergence"/>
                <a:cs typeface="Convergence"/>
                <a:sym typeface="Convergence"/>
              </a:defRPr>
            </a:lvl1pPr>
            <a:lvl2pPr lvl="1" rtl="0">
              <a:lnSpc>
                <a:spcPct val="100000"/>
              </a:lnSpc>
              <a:spcBef>
                <a:spcPts val="0"/>
              </a:spcBef>
              <a:spcAft>
                <a:spcPts val="0"/>
              </a:spcAft>
              <a:buNone/>
              <a:defRPr sz="2200" b="1">
                <a:latin typeface="Convergence"/>
                <a:ea typeface="Convergence"/>
                <a:cs typeface="Convergence"/>
                <a:sym typeface="Convergence"/>
              </a:defRPr>
            </a:lvl2pPr>
            <a:lvl3pPr lvl="2" rtl="0">
              <a:lnSpc>
                <a:spcPct val="100000"/>
              </a:lnSpc>
              <a:spcBef>
                <a:spcPts val="0"/>
              </a:spcBef>
              <a:spcAft>
                <a:spcPts val="0"/>
              </a:spcAft>
              <a:buNone/>
              <a:defRPr sz="2200" b="1">
                <a:latin typeface="Convergence"/>
                <a:ea typeface="Convergence"/>
                <a:cs typeface="Convergence"/>
                <a:sym typeface="Convergence"/>
              </a:defRPr>
            </a:lvl3pPr>
            <a:lvl4pPr lvl="3" rtl="0">
              <a:lnSpc>
                <a:spcPct val="100000"/>
              </a:lnSpc>
              <a:spcBef>
                <a:spcPts val="0"/>
              </a:spcBef>
              <a:spcAft>
                <a:spcPts val="0"/>
              </a:spcAft>
              <a:buNone/>
              <a:defRPr sz="2200" b="1">
                <a:latin typeface="Convergence"/>
                <a:ea typeface="Convergence"/>
                <a:cs typeface="Convergence"/>
                <a:sym typeface="Convergence"/>
              </a:defRPr>
            </a:lvl4pPr>
            <a:lvl5pPr lvl="4" rtl="0">
              <a:lnSpc>
                <a:spcPct val="100000"/>
              </a:lnSpc>
              <a:spcBef>
                <a:spcPts val="0"/>
              </a:spcBef>
              <a:spcAft>
                <a:spcPts val="0"/>
              </a:spcAft>
              <a:buNone/>
              <a:defRPr sz="2200" b="1">
                <a:latin typeface="Convergence"/>
                <a:ea typeface="Convergence"/>
                <a:cs typeface="Convergence"/>
                <a:sym typeface="Convergence"/>
              </a:defRPr>
            </a:lvl5pPr>
            <a:lvl6pPr lvl="5" rtl="0">
              <a:lnSpc>
                <a:spcPct val="100000"/>
              </a:lnSpc>
              <a:spcBef>
                <a:spcPts val="0"/>
              </a:spcBef>
              <a:spcAft>
                <a:spcPts val="0"/>
              </a:spcAft>
              <a:buNone/>
              <a:defRPr sz="2200" b="1">
                <a:latin typeface="Convergence"/>
                <a:ea typeface="Convergence"/>
                <a:cs typeface="Convergence"/>
                <a:sym typeface="Convergence"/>
              </a:defRPr>
            </a:lvl6pPr>
            <a:lvl7pPr lvl="6" rtl="0">
              <a:lnSpc>
                <a:spcPct val="100000"/>
              </a:lnSpc>
              <a:spcBef>
                <a:spcPts val="0"/>
              </a:spcBef>
              <a:spcAft>
                <a:spcPts val="0"/>
              </a:spcAft>
              <a:buNone/>
              <a:defRPr sz="2200" b="1">
                <a:latin typeface="Convergence"/>
                <a:ea typeface="Convergence"/>
                <a:cs typeface="Convergence"/>
                <a:sym typeface="Convergence"/>
              </a:defRPr>
            </a:lvl7pPr>
            <a:lvl8pPr lvl="7" rtl="0">
              <a:lnSpc>
                <a:spcPct val="100000"/>
              </a:lnSpc>
              <a:spcBef>
                <a:spcPts val="0"/>
              </a:spcBef>
              <a:spcAft>
                <a:spcPts val="0"/>
              </a:spcAft>
              <a:buNone/>
              <a:defRPr sz="2200" b="1">
                <a:latin typeface="Convergence"/>
                <a:ea typeface="Convergence"/>
                <a:cs typeface="Convergence"/>
                <a:sym typeface="Convergence"/>
              </a:defRPr>
            </a:lvl8pPr>
            <a:lvl9pPr lvl="8"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123" name="Google Shape;123;p18"/>
          <p:cNvSpPr txBox="1">
            <a:spLocks noGrp="1"/>
          </p:cNvSpPr>
          <p:nvPr>
            <p:ph type="subTitle" idx="8"/>
          </p:nvPr>
        </p:nvSpPr>
        <p:spPr>
          <a:xfrm>
            <a:off x="6379369" y="2037920"/>
            <a:ext cx="20445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24" name="Google Shape;124;p18"/>
          <p:cNvSpPr txBox="1">
            <a:spLocks noGrp="1"/>
          </p:cNvSpPr>
          <p:nvPr>
            <p:ph type="title" idx="9"/>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125" name="Google Shape;125;p18"/>
          <p:cNvSpPr txBox="1">
            <a:spLocks noGrp="1"/>
          </p:cNvSpPr>
          <p:nvPr>
            <p:ph type="title" idx="13" hasCustomPrompt="1"/>
          </p:nvPr>
        </p:nvSpPr>
        <p:spPr>
          <a:xfrm>
            <a:off x="5484596" y="3429367"/>
            <a:ext cx="7680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solidFill>
                  <a:schemeClr val="dk1"/>
                </a:solidFill>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26" name="Google Shape;126;p18"/>
          <p:cNvSpPr txBox="1">
            <a:spLocks noGrp="1"/>
          </p:cNvSpPr>
          <p:nvPr>
            <p:ph type="subTitle" idx="14"/>
          </p:nvPr>
        </p:nvSpPr>
        <p:spPr>
          <a:xfrm>
            <a:off x="6379369" y="3208227"/>
            <a:ext cx="20445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latin typeface="Convergence"/>
                <a:ea typeface="Convergence"/>
                <a:cs typeface="Convergence"/>
                <a:sym typeface="Convergence"/>
              </a:defRPr>
            </a:lvl1pPr>
            <a:lvl2pPr lvl="1" rtl="0">
              <a:lnSpc>
                <a:spcPct val="100000"/>
              </a:lnSpc>
              <a:spcBef>
                <a:spcPts val="0"/>
              </a:spcBef>
              <a:spcAft>
                <a:spcPts val="0"/>
              </a:spcAft>
              <a:buNone/>
              <a:defRPr sz="2200" b="1">
                <a:latin typeface="Convergence"/>
                <a:ea typeface="Convergence"/>
                <a:cs typeface="Convergence"/>
                <a:sym typeface="Convergence"/>
              </a:defRPr>
            </a:lvl2pPr>
            <a:lvl3pPr lvl="2" rtl="0">
              <a:lnSpc>
                <a:spcPct val="100000"/>
              </a:lnSpc>
              <a:spcBef>
                <a:spcPts val="0"/>
              </a:spcBef>
              <a:spcAft>
                <a:spcPts val="0"/>
              </a:spcAft>
              <a:buNone/>
              <a:defRPr sz="2200" b="1">
                <a:latin typeface="Convergence"/>
                <a:ea typeface="Convergence"/>
                <a:cs typeface="Convergence"/>
                <a:sym typeface="Convergence"/>
              </a:defRPr>
            </a:lvl3pPr>
            <a:lvl4pPr lvl="3" rtl="0">
              <a:lnSpc>
                <a:spcPct val="100000"/>
              </a:lnSpc>
              <a:spcBef>
                <a:spcPts val="0"/>
              </a:spcBef>
              <a:spcAft>
                <a:spcPts val="0"/>
              </a:spcAft>
              <a:buNone/>
              <a:defRPr sz="2200" b="1">
                <a:latin typeface="Convergence"/>
                <a:ea typeface="Convergence"/>
                <a:cs typeface="Convergence"/>
                <a:sym typeface="Convergence"/>
              </a:defRPr>
            </a:lvl4pPr>
            <a:lvl5pPr lvl="4" rtl="0">
              <a:lnSpc>
                <a:spcPct val="100000"/>
              </a:lnSpc>
              <a:spcBef>
                <a:spcPts val="0"/>
              </a:spcBef>
              <a:spcAft>
                <a:spcPts val="0"/>
              </a:spcAft>
              <a:buNone/>
              <a:defRPr sz="2200" b="1">
                <a:latin typeface="Convergence"/>
                <a:ea typeface="Convergence"/>
                <a:cs typeface="Convergence"/>
                <a:sym typeface="Convergence"/>
              </a:defRPr>
            </a:lvl5pPr>
            <a:lvl6pPr lvl="5" rtl="0">
              <a:lnSpc>
                <a:spcPct val="100000"/>
              </a:lnSpc>
              <a:spcBef>
                <a:spcPts val="0"/>
              </a:spcBef>
              <a:spcAft>
                <a:spcPts val="0"/>
              </a:spcAft>
              <a:buNone/>
              <a:defRPr sz="2200" b="1">
                <a:latin typeface="Convergence"/>
                <a:ea typeface="Convergence"/>
                <a:cs typeface="Convergence"/>
                <a:sym typeface="Convergence"/>
              </a:defRPr>
            </a:lvl6pPr>
            <a:lvl7pPr lvl="6" rtl="0">
              <a:lnSpc>
                <a:spcPct val="100000"/>
              </a:lnSpc>
              <a:spcBef>
                <a:spcPts val="0"/>
              </a:spcBef>
              <a:spcAft>
                <a:spcPts val="0"/>
              </a:spcAft>
              <a:buNone/>
              <a:defRPr sz="2200" b="1">
                <a:latin typeface="Convergence"/>
                <a:ea typeface="Convergence"/>
                <a:cs typeface="Convergence"/>
                <a:sym typeface="Convergence"/>
              </a:defRPr>
            </a:lvl7pPr>
            <a:lvl8pPr lvl="7" rtl="0">
              <a:lnSpc>
                <a:spcPct val="100000"/>
              </a:lnSpc>
              <a:spcBef>
                <a:spcPts val="0"/>
              </a:spcBef>
              <a:spcAft>
                <a:spcPts val="0"/>
              </a:spcAft>
              <a:buNone/>
              <a:defRPr sz="2200" b="1">
                <a:latin typeface="Convergence"/>
                <a:ea typeface="Convergence"/>
                <a:cs typeface="Convergence"/>
                <a:sym typeface="Convergence"/>
              </a:defRPr>
            </a:lvl8pPr>
            <a:lvl9pPr lvl="8"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127" name="Google Shape;127;p18"/>
          <p:cNvSpPr txBox="1">
            <a:spLocks noGrp="1"/>
          </p:cNvSpPr>
          <p:nvPr>
            <p:ph type="subTitle" idx="15"/>
          </p:nvPr>
        </p:nvSpPr>
        <p:spPr>
          <a:xfrm>
            <a:off x="6379369" y="3564759"/>
            <a:ext cx="20445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grpSp>
        <p:nvGrpSpPr>
          <p:cNvPr id="128" name="Google Shape;128;p18"/>
          <p:cNvGrpSpPr/>
          <p:nvPr/>
        </p:nvGrpSpPr>
        <p:grpSpPr>
          <a:xfrm>
            <a:off x="-132947" y="-148837"/>
            <a:ext cx="9410902" cy="5441239"/>
            <a:chOff x="-132947" y="-148837"/>
            <a:chExt cx="9410902" cy="5441239"/>
          </a:xfrm>
        </p:grpSpPr>
        <p:sp>
          <p:nvSpPr>
            <p:cNvPr id="129" name="Google Shape;129;p18"/>
            <p:cNvSpPr/>
            <p:nvPr/>
          </p:nvSpPr>
          <p:spPr>
            <a:xfrm>
              <a:off x="-132947" y="3907925"/>
              <a:ext cx="1712652" cy="1384412"/>
            </a:xfrm>
            <a:custGeom>
              <a:avLst/>
              <a:gdLst/>
              <a:ahLst/>
              <a:cxnLst/>
              <a:rect l="l" t="t" r="r" b="b"/>
              <a:pathLst>
                <a:path w="122245" h="98816" extrusionOk="0">
                  <a:moveTo>
                    <a:pt x="21840" y="0"/>
                  </a:moveTo>
                  <a:cubicBezTo>
                    <a:pt x="16360" y="0"/>
                    <a:pt x="10958" y="1255"/>
                    <a:pt x="6245" y="3998"/>
                  </a:cubicBezTo>
                  <a:cubicBezTo>
                    <a:pt x="1" y="7622"/>
                    <a:pt x="3086" y="16266"/>
                    <a:pt x="2964" y="22560"/>
                  </a:cubicBezTo>
                  <a:cubicBezTo>
                    <a:pt x="3062" y="27629"/>
                    <a:pt x="3429" y="32698"/>
                    <a:pt x="4090" y="37742"/>
                  </a:cubicBezTo>
                  <a:lnTo>
                    <a:pt x="4090" y="98619"/>
                  </a:lnTo>
                  <a:lnTo>
                    <a:pt x="118743" y="98815"/>
                  </a:lnTo>
                  <a:cubicBezTo>
                    <a:pt x="122245" y="89632"/>
                    <a:pt x="121559" y="79396"/>
                    <a:pt x="116906" y="70777"/>
                  </a:cubicBezTo>
                  <a:cubicBezTo>
                    <a:pt x="111519" y="60981"/>
                    <a:pt x="101405" y="54688"/>
                    <a:pt x="90288" y="53782"/>
                  </a:cubicBezTo>
                  <a:cubicBezTo>
                    <a:pt x="78852" y="52851"/>
                    <a:pt x="68347" y="52925"/>
                    <a:pt x="61514" y="41611"/>
                  </a:cubicBezTo>
                  <a:cubicBezTo>
                    <a:pt x="56078" y="32624"/>
                    <a:pt x="57915" y="22070"/>
                    <a:pt x="50838" y="13303"/>
                  </a:cubicBezTo>
                  <a:cubicBezTo>
                    <a:pt x="44167" y="5064"/>
                    <a:pt x="32847" y="0"/>
                    <a:pt x="218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8"/>
            <p:cNvSpPr/>
            <p:nvPr/>
          </p:nvSpPr>
          <p:spPr>
            <a:xfrm rot="5400000">
              <a:off x="7511416" y="3525867"/>
              <a:ext cx="1812825" cy="1720243"/>
            </a:xfrm>
            <a:custGeom>
              <a:avLst/>
              <a:gdLst/>
              <a:ahLst/>
              <a:cxnLst/>
              <a:rect l="l" t="t" r="r" b="b"/>
              <a:pathLst>
                <a:path w="115780" h="109867" extrusionOk="0">
                  <a:moveTo>
                    <a:pt x="4693" y="1"/>
                  </a:moveTo>
                  <a:lnTo>
                    <a:pt x="4693" y="1"/>
                  </a:lnTo>
                  <a:cubicBezTo>
                    <a:pt x="4689" y="1"/>
                    <a:pt x="4684" y="5"/>
                    <a:pt x="4678" y="12"/>
                  </a:cubicBezTo>
                  <a:lnTo>
                    <a:pt x="4704" y="12"/>
                  </a:lnTo>
                  <a:cubicBezTo>
                    <a:pt x="4701" y="5"/>
                    <a:pt x="4698" y="1"/>
                    <a:pt x="4693" y="1"/>
                  </a:cubicBezTo>
                  <a:close/>
                  <a:moveTo>
                    <a:pt x="4704" y="12"/>
                  </a:moveTo>
                  <a:cubicBezTo>
                    <a:pt x="4732" y="101"/>
                    <a:pt x="4634" y="661"/>
                    <a:pt x="4686" y="661"/>
                  </a:cubicBezTo>
                  <a:cubicBezTo>
                    <a:pt x="4690" y="661"/>
                    <a:pt x="4696" y="657"/>
                    <a:pt x="4702" y="649"/>
                  </a:cubicBezTo>
                  <a:lnTo>
                    <a:pt x="4702" y="649"/>
                  </a:lnTo>
                  <a:cubicBezTo>
                    <a:pt x="1004" y="7457"/>
                    <a:pt x="0" y="15881"/>
                    <a:pt x="2792" y="23129"/>
                  </a:cubicBezTo>
                  <a:cubicBezTo>
                    <a:pt x="5608" y="30353"/>
                    <a:pt x="12416" y="36083"/>
                    <a:pt x="20129" y="36842"/>
                  </a:cubicBezTo>
                  <a:cubicBezTo>
                    <a:pt x="20783" y="36905"/>
                    <a:pt x="21435" y="36935"/>
                    <a:pt x="22086" y="36935"/>
                  </a:cubicBezTo>
                  <a:cubicBezTo>
                    <a:pt x="31165" y="36935"/>
                    <a:pt x="39952" y="31223"/>
                    <a:pt x="48903" y="31223"/>
                  </a:cubicBezTo>
                  <a:cubicBezTo>
                    <a:pt x="50051" y="31223"/>
                    <a:pt x="51201" y="31316"/>
                    <a:pt x="52356" y="31528"/>
                  </a:cubicBezTo>
                  <a:cubicBezTo>
                    <a:pt x="62322" y="33365"/>
                    <a:pt x="68738" y="43479"/>
                    <a:pt x="70771" y="53421"/>
                  </a:cubicBezTo>
                  <a:cubicBezTo>
                    <a:pt x="72803" y="63338"/>
                    <a:pt x="71677" y="73648"/>
                    <a:pt x="73048" y="83688"/>
                  </a:cubicBezTo>
                  <a:cubicBezTo>
                    <a:pt x="73685" y="88414"/>
                    <a:pt x="74933" y="93140"/>
                    <a:pt x="77554" y="97132"/>
                  </a:cubicBezTo>
                  <a:cubicBezTo>
                    <a:pt x="83798" y="106584"/>
                    <a:pt x="96311" y="109620"/>
                    <a:pt x="107625" y="109865"/>
                  </a:cubicBezTo>
                  <a:cubicBezTo>
                    <a:pt x="107691" y="109866"/>
                    <a:pt x="107757" y="109867"/>
                    <a:pt x="107822" y="109867"/>
                  </a:cubicBezTo>
                  <a:cubicBezTo>
                    <a:pt x="110892" y="109867"/>
                    <a:pt x="112854" y="108733"/>
                    <a:pt x="114628" y="106143"/>
                  </a:cubicBezTo>
                  <a:cubicBezTo>
                    <a:pt x="115779" y="104454"/>
                    <a:pt x="115706" y="104796"/>
                    <a:pt x="114212" y="103352"/>
                  </a:cubicBezTo>
                  <a:lnTo>
                    <a:pt x="113673" y="1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8"/>
            <p:cNvSpPr/>
            <p:nvPr/>
          </p:nvSpPr>
          <p:spPr>
            <a:xfrm rot="10800000">
              <a:off x="7565303" y="-148837"/>
              <a:ext cx="1712652" cy="1384412"/>
            </a:xfrm>
            <a:custGeom>
              <a:avLst/>
              <a:gdLst/>
              <a:ahLst/>
              <a:cxnLst/>
              <a:rect l="l" t="t" r="r" b="b"/>
              <a:pathLst>
                <a:path w="122245" h="98816" extrusionOk="0">
                  <a:moveTo>
                    <a:pt x="21840" y="0"/>
                  </a:moveTo>
                  <a:cubicBezTo>
                    <a:pt x="16360" y="0"/>
                    <a:pt x="10958" y="1255"/>
                    <a:pt x="6245" y="3998"/>
                  </a:cubicBezTo>
                  <a:cubicBezTo>
                    <a:pt x="1" y="7622"/>
                    <a:pt x="3086" y="16266"/>
                    <a:pt x="2964" y="22560"/>
                  </a:cubicBezTo>
                  <a:cubicBezTo>
                    <a:pt x="3062" y="27629"/>
                    <a:pt x="3429" y="32698"/>
                    <a:pt x="4090" y="37742"/>
                  </a:cubicBezTo>
                  <a:lnTo>
                    <a:pt x="4090" y="98619"/>
                  </a:lnTo>
                  <a:lnTo>
                    <a:pt x="118743" y="98815"/>
                  </a:lnTo>
                  <a:cubicBezTo>
                    <a:pt x="122245" y="89632"/>
                    <a:pt x="121559" y="79396"/>
                    <a:pt x="116906" y="70777"/>
                  </a:cubicBezTo>
                  <a:cubicBezTo>
                    <a:pt x="111519" y="60981"/>
                    <a:pt x="101405" y="54688"/>
                    <a:pt x="90288" y="53782"/>
                  </a:cubicBezTo>
                  <a:cubicBezTo>
                    <a:pt x="78852" y="52851"/>
                    <a:pt x="68347" y="52925"/>
                    <a:pt x="61514" y="41611"/>
                  </a:cubicBezTo>
                  <a:cubicBezTo>
                    <a:pt x="56078" y="32624"/>
                    <a:pt x="57915" y="22070"/>
                    <a:pt x="50838" y="13303"/>
                  </a:cubicBezTo>
                  <a:cubicBezTo>
                    <a:pt x="44167" y="5064"/>
                    <a:pt x="32847" y="0"/>
                    <a:pt x="218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ive columns">
  <p:cSld name="CUSTOM_30_1">
    <p:spTree>
      <p:nvGrpSpPr>
        <p:cNvPr id="1" name="Shape 132"/>
        <p:cNvGrpSpPr/>
        <p:nvPr/>
      </p:nvGrpSpPr>
      <p:grpSpPr>
        <a:xfrm>
          <a:off x="0" y="0"/>
          <a:ext cx="0" cy="0"/>
          <a:chOff x="0" y="0"/>
          <a:chExt cx="0" cy="0"/>
        </a:xfrm>
      </p:grpSpPr>
      <p:sp>
        <p:nvSpPr>
          <p:cNvPr id="133" name="Google Shape;133;p19"/>
          <p:cNvSpPr txBox="1">
            <a:spLocks noGrp="1"/>
          </p:cNvSpPr>
          <p:nvPr>
            <p:ph type="subTitle" idx="1"/>
          </p:nvPr>
        </p:nvSpPr>
        <p:spPr>
          <a:xfrm>
            <a:off x="3536550" y="3669794"/>
            <a:ext cx="20709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latin typeface="Convergence"/>
                <a:ea typeface="Convergence"/>
                <a:cs typeface="Convergence"/>
                <a:sym typeface="Convergence"/>
              </a:defRPr>
            </a:lvl1pPr>
            <a:lvl2pPr lvl="1" rtl="0">
              <a:lnSpc>
                <a:spcPct val="100000"/>
              </a:lnSpc>
              <a:spcBef>
                <a:spcPts val="0"/>
              </a:spcBef>
              <a:spcAft>
                <a:spcPts val="0"/>
              </a:spcAft>
              <a:buNone/>
              <a:defRPr sz="2200" b="1">
                <a:latin typeface="Convergence"/>
                <a:ea typeface="Convergence"/>
                <a:cs typeface="Convergence"/>
                <a:sym typeface="Convergence"/>
              </a:defRPr>
            </a:lvl2pPr>
            <a:lvl3pPr lvl="2" rtl="0">
              <a:lnSpc>
                <a:spcPct val="100000"/>
              </a:lnSpc>
              <a:spcBef>
                <a:spcPts val="0"/>
              </a:spcBef>
              <a:spcAft>
                <a:spcPts val="0"/>
              </a:spcAft>
              <a:buNone/>
              <a:defRPr sz="2200" b="1">
                <a:latin typeface="Convergence"/>
                <a:ea typeface="Convergence"/>
                <a:cs typeface="Convergence"/>
                <a:sym typeface="Convergence"/>
              </a:defRPr>
            </a:lvl3pPr>
            <a:lvl4pPr lvl="3" rtl="0">
              <a:lnSpc>
                <a:spcPct val="100000"/>
              </a:lnSpc>
              <a:spcBef>
                <a:spcPts val="0"/>
              </a:spcBef>
              <a:spcAft>
                <a:spcPts val="0"/>
              </a:spcAft>
              <a:buNone/>
              <a:defRPr sz="2200" b="1">
                <a:latin typeface="Convergence"/>
                <a:ea typeface="Convergence"/>
                <a:cs typeface="Convergence"/>
                <a:sym typeface="Convergence"/>
              </a:defRPr>
            </a:lvl4pPr>
            <a:lvl5pPr lvl="4" rtl="0">
              <a:lnSpc>
                <a:spcPct val="100000"/>
              </a:lnSpc>
              <a:spcBef>
                <a:spcPts val="0"/>
              </a:spcBef>
              <a:spcAft>
                <a:spcPts val="0"/>
              </a:spcAft>
              <a:buNone/>
              <a:defRPr sz="2200" b="1">
                <a:latin typeface="Convergence"/>
                <a:ea typeface="Convergence"/>
                <a:cs typeface="Convergence"/>
                <a:sym typeface="Convergence"/>
              </a:defRPr>
            </a:lvl5pPr>
            <a:lvl6pPr lvl="5" rtl="0">
              <a:lnSpc>
                <a:spcPct val="100000"/>
              </a:lnSpc>
              <a:spcBef>
                <a:spcPts val="0"/>
              </a:spcBef>
              <a:spcAft>
                <a:spcPts val="0"/>
              </a:spcAft>
              <a:buNone/>
              <a:defRPr sz="2200" b="1">
                <a:latin typeface="Convergence"/>
                <a:ea typeface="Convergence"/>
                <a:cs typeface="Convergence"/>
                <a:sym typeface="Convergence"/>
              </a:defRPr>
            </a:lvl6pPr>
            <a:lvl7pPr lvl="6" rtl="0">
              <a:lnSpc>
                <a:spcPct val="100000"/>
              </a:lnSpc>
              <a:spcBef>
                <a:spcPts val="0"/>
              </a:spcBef>
              <a:spcAft>
                <a:spcPts val="0"/>
              </a:spcAft>
              <a:buNone/>
              <a:defRPr sz="2200" b="1">
                <a:latin typeface="Convergence"/>
                <a:ea typeface="Convergence"/>
                <a:cs typeface="Convergence"/>
                <a:sym typeface="Convergence"/>
              </a:defRPr>
            </a:lvl7pPr>
            <a:lvl8pPr lvl="7" rtl="0">
              <a:lnSpc>
                <a:spcPct val="100000"/>
              </a:lnSpc>
              <a:spcBef>
                <a:spcPts val="0"/>
              </a:spcBef>
              <a:spcAft>
                <a:spcPts val="0"/>
              </a:spcAft>
              <a:buNone/>
              <a:defRPr sz="2200" b="1">
                <a:latin typeface="Convergence"/>
                <a:ea typeface="Convergence"/>
                <a:cs typeface="Convergence"/>
                <a:sym typeface="Convergence"/>
              </a:defRPr>
            </a:lvl8pPr>
            <a:lvl9pPr lvl="8"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134" name="Google Shape;134;p19"/>
          <p:cNvSpPr txBox="1">
            <a:spLocks noGrp="1"/>
          </p:cNvSpPr>
          <p:nvPr>
            <p:ph type="subTitle" idx="2"/>
          </p:nvPr>
        </p:nvSpPr>
        <p:spPr>
          <a:xfrm>
            <a:off x="3536550" y="4020175"/>
            <a:ext cx="2070900" cy="50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35" name="Google Shape;135;p19"/>
          <p:cNvSpPr txBox="1">
            <a:spLocks noGrp="1"/>
          </p:cNvSpPr>
          <p:nvPr>
            <p:ph type="subTitle" idx="3"/>
          </p:nvPr>
        </p:nvSpPr>
        <p:spPr>
          <a:xfrm>
            <a:off x="3536550" y="1977083"/>
            <a:ext cx="20709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latin typeface="Convergence"/>
                <a:ea typeface="Convergence"/>
                <a:cs typeface="Convergence"/>
                <a:sym typeface="Convergence"/>
              </a:defRPr>
            </a:lvl1pPr>
            <a:lvl2pPr lvl="1" rtl="0">
              <a:lnSpc>
                <a:spcPct val="100000"/>
              </a:lnSpc>
              <a:spcBef>
                <a:spcPts val="0"/>
              </a:spcBef>
              <a:spcAft>
                <a:spcPts val="0"/>
              </a:spcAft>
              <a:buNone/>
              <a:defRPr sz="2200" b="1">
                <a:latin typeface="Convergence"/>
                <a:ea typeface="Convergence"/>
                <a:cs typeface="Convergence"/>
                <a:sym typeface="Convergence"/>
              </a:defRPr>
            </a:lvl2pPr>
            <a:lvl3pPr lvl="2" rtl="0">
              <a:lnSpc>
                <a:spcPct val="100000"/>
              </a:lnSpc>
              <a:spcBef>
                <a:spcPts val="0"/>
              </a:spcBef>
              <a:spcAft>
                <a:spcPts val="0"/>
              </a:spcAft>
              <a:buNone/>
              <a:defRPr sz="2200" b="1">
                <a:latin typeface="Convergence"/>
                <a:ea typeface="Convergence"/>
                <a:cs typeface="Convergence"/>
                <a:sym typeface="Convergence"/>
              </a:defRPr>
            </a:lvl3pPr>
            <a:lvl4pPr lvl="3" rtl="0">
              <a:lnSpc>
                <a:spcPct val="100000"/>
              </a:lnSpc>
              <a:spcBef>
                <a:spcPts val="0"/>
              </a:spcBef>
              <a:spcAft>
                <a:spcPts val="0"/>
              </a:spcAft>
              <a:buNone/>
              <a:defRPr sz="2200" b="1">
                <a:latin typeface="Convergence"/>
                <a:ea typeface="Convergence"/>
                <a:cs typeface="Convergence"/>
                <a:sym typeface="Convergence"/>
              </a:defRPr>
            </a:lvl4pPr>
            <a:lvl5pPr lvl="4" rtl="0">
              <a:lnSpc>
                <a:spcPct val="100000"/>
              </a:lnSpc>
              <a:spcBef>
                <a:spcPts val="0"/>
              </a:spcBef>
              <a:spcAft>
                <a:spcPts val="0"/>
              </a:spcAft>
              <a:buNone/>
              <a:defRPr sz="2200" b="1">
                <a:latin typeface="Convergence"/>
                <a:ea typeface="Convergence"/>
                <a:cs typeface="Convergence"/>
                <a:sym typeface="Convergence"/>
              </a:defRPr>
            </a:lvl5pPr>
            <a:lvl6pPr lvl="5" rtl="0">
              <a:lnSpc>
                <a:spcPct val="100000"/>
              </a:lnSpc>
              <a:spcBef>
                <a:spcPts val="0"/>
              </a:spcBef>
              <a:spcAft>
                <a:spcPts val="0"/>
              </a:spcAft>
              <a:buNone/>
              <a:defRPr sz="2200" b="1">
                <a:latin typeface="Convergence"/>
                <a:ea typeface="Convergence"/>
                <a:cs typeface="Convergence"/>
                <a:sym typeface="Convergence"/>
              </a:defRPr>
            </a:lvl6pPr>
            <a:lvl7pPr lvl="6" rtl="0">
              <a:lnSpc>
                <a:spcPct val="100000"/>
              </a:lnSpc>
              <a:spcBef>
                <a:spcPts val="0"/>
              </a:spcBef>
              <a:spcAft>
                <a:spcPts val="0"/>
              </a:spcAft>
              <a:buNone/>
              <a:defRPr sz="2200" b="1">
                <a:latin typeface="Convergence"/>
                <a:ea typeface="Convergence"/>
                <a:cs typeface="Convergence"/>
                <a:sym typeface="Convergence"/>
              </a:defRPr>
            </a:lvl7pPr>
            <a:lvl8pPr lvl="7" rtl="0">
              <a:lnSpc>
                <a:spcPct val="100000"/>
              </a:lnSpc>
              <a:spcBef>
                <a:spcPts val="0"/>
              </a:spcBef>
              <a:spcAft>
                <a:spcPts val="0"/>
              </a:spcAft>
              <a:buNone/>
              <a:defRPr sz="2200" b="1">
                <a:latin typeface="Convergence"/>
                <a:ea typeface="Convergence"/>
                <a:cs typeface="Convergence"/>
                <a:sym typeface="Convergence"/>
              </a:defRPr>
            </a:lvl8pPr>
            <a:lvl9pPr lvl="8"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136" name="Google Shape;136;p19"/>
          <p:cNvSpPr txBox="1">
            <a:spLocks noGrp="1"/>
          </p:cNvSpPr>
          <p:nvPr>
            <p:ph type="subTitle" idx="4"/>
          </p:nvPr>
        </p:nvSpPr>
        <p:spPr>
          <a:xfrm>
            <a:off x="3536550" y="2327463"/>
            <a:ext cx="2070900" cy="50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37" name="Google Shape;137;p19"/>
          <p:cNvSpPr txBox="1">
            <a:spLocks noGrp="1"/>
          </p:cNvSpPr>
          <p:nvPr>
            <p:ph type="subTitle" idx="5"/>
          </p:nvPr>
        </p:nvSpPr>
        <p:spPr>
          <a:xfrm>
            <a:off x="6190712" y="3669794"/>
            <a:ext cx="2070900" cy="371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latin typeface="Convergence"/>
                <a:ea typeface="Convergence"/>
                <a:cs typeface="Convergence"/>
                <a:sym typeface="Convergence"/>
              </a:defRPr>
            </a:lvl1pPr>
            <a:lvl2pPr lvl="1" rtl="0">
              <a:lnSpc>
                <a:spcPct val="100000"/>
              </a:lnSpc>
              <a:spcBef>
                <a:spcPts val="0"/>
              </a:spcBef>
              <a:spcAft>
                <a:spcPts val="0"/>
              </a:spcAft>
              <a:buNone/>
              <a:defRPr sz="2200" b="1">
                <a:latin typeface="Convergence"/>
                <a:ea typeface="Convergence"/>
                <a:cs typeface="Convergence"/>
                <a:sym typeface="Convergence"/>
              </a:defRPr>
            </a:lvl2pPr>
            <a:lvl3pPr lvl="2" rtl="0">
              <a:lnSpc>
                <a:spcPct val="100000"/>
              </a:lnSpc>
              <a:spcBef>
                <a:spcPts val="0"/>
              </a:spcBef>
              <a:spcAft>
                <a:spcPts val="0"/>
              </a:spcAft>
              <a:buNone/>
              <a:defRPr sz="2200" b="1">
                <a:latin typeface="Convergence"/>
                <a:ea typeface="Convergence"/>
                <a:cs typeface="Convergence"/>
                <a:sym typeface="Convergence"/>
              </a:defRPr>
            </a:lvl3pPr>
            <a:lvl4pPr lvl="3" rtl="0">
              <a:lnSpc>
                <a:spcPct val="100000"/>
              </a:lnSpc>
              <a:spcBef>
                <a:spcPts val="0"/>
              </a:spcBef>
              <a:spcAft>
                <a:spcPts val="0"/>
              </a:spcAft>
              <a:buNone/>
              <a:defRPr sz="2200" b="1">
                <a:latin typeface="Convergence"/>
                <a:ea typeface="Convergence"/>
                <a:cs typeface="Convergence"/>
                <a:sym typeface="Convergence"/>
              </a:defRPr>
            </a:lvl4pPr>
            <a:lvl5pPr lvl="4" rtl="0">
              <a:lnSpc>
                <a:spcPct val="100000"/>
              </a:lnSpc>
              <a:spcBef>
                <a:spcPts val="0"/>
              </a:spcBef>
              <a:spcAft>
                <a:spcPts val="0"/>
              </a:spcAft>
              <a:buNone/>
              <a:defRPr sz="2200" b="1">
                <a:latin typeface="Convergence"/>
                <a:ea typeface="Convergence"/>
                <a:cs typeface="Convergence"/>
                <a:sym typeface="Convergence"/>
              </a:defRPr>
            </a:lvl5pPr>
            <a:lvl6pPr lvl="5" rtl="0">
              <a:lnSpc>
                <a:spcPct val="100000"/>
              </a:lnSpc>
              <a:spcBef>
                <a:spcPts val="0"/>
              </a:spcBef>
              <a:spcAft>
                <a:spcPts val="0"/>
              </a:spcAft>
              <a:buNone/>
              <a:defRPr sz="2200" b="1">
                <a:latin typeface="Convergence"/>
                <a:ea typeface="Convergence"/>
                <a:cs typeface="Convergence"/>
                <a:sym typeface="Convergence"/>
              </a:defRPr>
            </a:lvl6pPr>
            <a:lvl7pPr lvl="6" rtl="0">
              <a:lnSpc>
                <a:spcPct val="100000"/>
              </a:lnSpc>
              <a:spcBef>
                <a:spcPts val="0"/>
              </a:spcBef>
              <a:spcAft>
                <a:spcPts val="0"/>
              </a:spcAft>
              <a:buNone/>
              <a:defRPr sz="2200" b="1">
                <a:latin typeface="Convergence"/>
                <a:ea typeface="Convergence"/>
                <a:cs typeface="Convergence"/>
                <a:sym typeface="Convergence"/>
              </a:defRPr>
            </a:lvl7pPr>
            <a:lvl8pPr lvl="7" rtl="0">
              <a:lnSpc>
                <a:spcPct val="100000"/>
              </a:lnSpc>
              <a:spcBef>
                <a:spcPts val="0"/>
              </a:spcBef>
              <a:spcAft>
                <a:spcPts val="0"/>
              </a:spcAft>
              <a:buNone/>
              <a:defRPr sz="2200" b="1">
                <a:latin typeface="Convergence"/>
                <a:ea typeface="Convergence"/>
                <a:cs typeface="Convergence"/>
                <a:sym typeface="Convergence"/>
              </a:defRPr>
            </a:lvl8pPr>
            <a:lvl9pPr lvl="8"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138" name="Google Shape;138;p19"/>
          <p:cNvSpPr txBox="1">
            <a:spLocks noGrp="1"/>
          </p:cNvSpPr>
          <p:nvPr>
            <p:ph type="subTitle" idx="6"/>
          </p:nvPr>
        </p:nvSpPr>
        <p:spPr>
          <a:xfrm>
            <a:off x="6190712" y="4020175"/>
            <a:ext cx="2070900" cy="50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39" name="Google Shape;139;p19"/>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Font typeface="Fredoka One"/>
              <a:buNone/>
              <a:defRPr sz="3200"/>
            </a:lvl1pPr>
            <a:lvl2pPr lvl="1" algn="ctr" rtl="0">
              <a:spcBef>
                <a:spcPts val="0"/>
              </a:spcBef>
              <a:spcAft>
                <a:spcPts val="0"/>
              </a:spcAft>
              <a:buSzPts val="3600"/>
              <a:buFont typeface="Fredoka One"/>
              <a:buNone/>
              <a:defRPr sz="3600">
                <a:latin typeface="Fredoka One"/>
                <a:ea typeface="Fredoka One"/>
                <a:cs typeface="Fredoka One"/>
                <a:sym typeface="Fredoka One"/>
              </a:defRPr>
            </a:lvl2pPr>
            <a:lvl3pPr lvl="2" algn="ctr" rtl="0">
              <a:spcBef>
                <a:spcPts val="0"/>
              </a:spcBef>
              <a:spcAft>
                <a:spcPts val="0"/>
              </a:spcAft>
              <a:buSzPts val="3600"/>
              <a:buFont typeface="Fredoka One"/>
              <a:buNone/>
              <a:defRPr sz="3600">
                <a:latin typeface="Fredoka One"/>
                <a:ea typeface="Fredoka One"/>
                <a:cs typeface="Fredoka One"/>
                <a:sym typeface="Fredoka One"/>
              </a:defRPr>
            </a:lvl3pPr>
            <a:lvl4pPr lvl="3" algn="ctr" rtl="0">
              <a:spcBef>
                <a:spcPts val="0"/>
              </a:spcBef>
              <a:spcAft>
                <a:spcPts val="0"/>
              </a:spcAft>
              <a:buSzPts val="3600"/>
              <a:buFont typeface="Fredoka One"/>
              <a:buNone/>
              <a:defRPr sz="3600">
                <a:latin typeface="Fredoka One"/>
                <a:ea typeface="Fredoka One"/>
                <a:cs typeface="Fredoka One"/>
                <a:sym typeface="Fredoka One"/>
              </a:defRPr>
            </a:lvl4pPr>
            <a:lvl5pPr lvl="4" algn="ctr" rtl="0">
              <a:spcBef>
                <a:spcPts val="0"/>
              </a:spcBef>
              <a:spcAft>
                <a:spcPts val="0"/>
              </a:spcAft>
              <a:buSzPts val="3600"/>
              <a:buFont typeface="Fredoka One"/>
              <a:buNone/>
              <a:defRPr sz="3600">
                <a:latin typeface="Fredoka One"/>
                <a:ea typeface="Fredoka One"/>
                <a:cs typeface="Fredoka One"/>
                <a:sym typeface="Fredoka One"/>
              </a:defRPr>
            </a:lvl5pPr>
            <a:lvl6pPr lvl="5" algn="ctr" rtl="0">
              <a:spcBef>
                <a:spcPts val="0"/>
              </a:spcBef>
              <a:spcAft>
                <a:spcPts val="0"/>
              </a:spcAft>
              <a:buSzPts val="3600"/>
              <a:buFont typeface="Fredoka One"/>
              <a:buNone/>
              <a:defRPr sz="3600">
                <a:latin typeface="Fredoka One"/>
                <a:ea typeface="Fredoka One"/>
                <a:cs typeface="Fredoka One"/>
                <a:sym typeface="Fredoka One"/>
              </a:defRPr>
            </a:lvl6pPr>
            <a:lvl7pPr lvl="6" algn="ctr" rtl="0">
              <a:spcBef>
                <a:spcPts val="0"/>
              </a:spcBef>
              <a:spcAft>
                <a:spcPts val="0"/>
              </a:spcAft>
              <a:buSzPts val="3600"/>
              <a:buFont typeface="Fredoka One"/>
              <a:buNone/>
              <a:defRPr sz="3600">
                <a:latin typeface="Fredoka One"/>
                <a:ea typeface="Fredoka One"/>
                <a:cs typeface="Fredoka One"/>
                <a:sym typeface="Fredoka One"/>
              </a:defRPr>
            </a:lvl7pPr>
            <a:lvl8pPr lvl="7" algn="ctr" rtl="0">
              <a:spcBef>
                <a:spcPts val="0"/>
              </a:spcBef>
              <a:spcAft>
                <a:spcPts val="0"/>
              </a:spcAft>
              <a:buSzPts val="3600"/>
              <a:buFont typeface="Fredoka One"/>
              <a:buNone/>
              <a:defRPr sz="3600">
                <a:latin typeface="Fredoka One"/>
                <a:ea typeface="Fredoka One"/>
                <a:cs typeface="Fredoka One"/>
                <a:sym typeface="Fredoka One"/>
              </a:defRPr>
            </a:lvl8pPr>
            <a:lvl9pPr lvl="8" algn="ctr" rtl="0">
              <a:spcBef>
                <a:spcPts val="0"/>
              </a:spcBef>
              <a:spcAft>
                <a:spcPts val="0"/>
              </a:spcAft>
              <a:buSzPts val="3600"/>
              <a:buFont typeface="Fredoka One"/>
              <a:buNone/>
              <a:defRPr sz="3600">
                <a:latin typeface="Fredoka One"/>
                <a:ea typeface="Fredoka One"/>
                <a:cs typeface="Fredoka One"/>
                <a:sym typeface="Fredoka One"/>
              </a:defRPr>
            </a:lvl9pPr>
          </a:lstStyle>
          <a:p>
            <a:endParaRPr/>
          </a:p>
        </p:txBody>
      </p:sp>
      <p:sp>
        <p:nvSpPr>
          <p:cNvPr id="140" name="Google Shape;140;p19"/>
          <p:cNvSpPr txBox="1">
            <a:spLocks noGrp="1"/>
          </p:cNvSpPr>
          <p:nvPr>
            <p:ph type="subTitle" idx="7"/>
          </p:nvPr>
        </p:nvSpPr>
        <p:spPr>
          <a:xfrm>
            <a:off x="882388" y="1977083"/>
            <a:ext cx="20709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latin typeface="Convergence"/>
                <a:ea typeface="Convergence"/>
                <a:cs typeface="Convergence"/>
                <a:sym typeface="Convergence"/>
              </a:defRPr>
            </a:lvl1pPr>
            <a:lvl2pPr lvl="1" rtl="0">
              <a:lnSpc>
                <a:spcPct val="100000"/>
              </a:lnSpc>
              <a:spcBef>
                <a:spcPts val="0"/>
              </a:spcBef>
              <a:spcAft>
                <a:spcPts val="0"/>
              </a:spcAft>
              <a:buNone/>
              <a:defRPr sz="2200" b="1">
                <a:latin typeface="Convergence"/>
                <a:ea typeface="Convergence"/>
                <a:cs typeface="Convergence"/>
                <a:sym typeface="Convergence"/>
              </a:defRPr>
            </a:lvl2pPr>
            <a:lvl3pPr lvl="2" rtl="0">
              <a:lnSpc>
                <a:spcPct val="100000"/>
              </a:lnSpc>
              <a:spcBef>
                <a:spcPts val="0"/>
              </a:spcBef>
              <a:spcAft>
                <a:spcPts val="0"/>
              </a:spcAft>
              <a:buNone/>
              <a:defRPr sz="2200" b="1">
                <a:latin typeface="Convergence"/>
                <a:ea typeface="Convergence"/>
                <a:cs typeface="Convergence"/>
                <a:sym typeface="Convergence"/>
              </a:defRPr>
            </a:lvl3pPr>
            <a:lvl4pPr lvl="3" rtl="0">
              <a:lnSpc>
                <a:spcPct val="100000"/>
              </a:lnSpc>
              <a:spcBef>
                <a:spcPts val="0"/>
              </a:spcBef>
              <a:spcAft>
                <a:spcPts val="0"/>
              </a:spcAft>
              <a:buNone/>
              <a:defRPr sz="2200" b="1">
                <a:latin typeface="Convergence"/>
                <a:ea typeface="Convergence"/>
                <a:cs typeface="Convergence"/>
                <a:sym typeface="Convergence"/>
              </a:defRPr>
            </a:lvl4pPr>
            <a:lvl5pPr lvl="4" rtl="0">
              <a:lnSpc>
                <a:spcPct val="100000"/>
              </a:lnSpc>
              <a:spcBef>
                <a:spcPts val="0"/>
              </a:spcBef>
              <a:spcAft>
                <a:spcPts val="0"/>
              </a:spcAft>
              <a:buNone/>
              <a:defRPr sz="2200" b="1">
                <a:latin typeface="Convergence"/>
                <a:ea typeface="Convergence"/>
                <a:cs typeface="Convergence"/>
                <a:sym typeface="Convergence"/>
              </a:defRPr>
            </a:lvl5pPr>
            <a:lvl6pPr lvl="5" rtl="0">
              <a:lnSpc>
                <a:spcPct val="100000"/>
              </a:lnSpc>
              <a:spcBef>
                <a:spcPts val="0"/>
              </a:spcBef>
              <a:spcAft>
                <a:spcPts val="0"/>
              </a:spcAft>
              <a:buNone/>
              <a:defRPr sz="2200" b="1">
                <a:latin typeface="Convergence"/>
                <a:ea typeface="Convergence"/>
                <a:cs typeface="Convergence"/>
                <a:sym typeface="Convergence"/>
              </a:defRPr>
            </a:lvl6pPr>
            <a:lvl7pPr lvl="6" rtl="0">
              <a:lnSpc>
                <a:spcPct val="100000"/>
              </a:lnSpc>
              <a:spcBef>
                <a:spcPts val="0"/>
              </a:spcBef>
              <a:spcAft>
                <a:spcPts val="0"/>
              </a:spcAft>
              <a:buNone/>
              <a:defRPr sz="2200" b="1">
                <a:latin typeface="Convergence"/>
                <a:ea typeface="Convergence"/>
                <a:cs typeface="Convergence"/>
                <a:sym typeface="Convergence"/>
              </a:defRPr>
            </a:lvl7pPr>
            <a:lvl8pPr lvl="7" rtl="0">
              <a:lnSpc>
                <a:spcPct val="100000"/>
              </a:lnSpc>
              <a:spcBef>
                <a:spcPts val="0"/>
              </a:spcBef>
              <a:spcAft>
                <a:spcPts val="0"/>
              </a:spcAft>
              <a:buNone/>
              <a:defRPr sz="2200" b="1">
                <a:latin typeface="Convergence"/>
                <a:ea typeface="Convergence"/>
                <a:cs typeface="Convergence"/>
                <a:sym typeface="Convergence"/>
              </a:defRPr>
            </a:lvl8pPr>
            <a:lvl9pPr lvl="8"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141" name="Google Shape;141;p19"/>
          <p:cNvSpPr txBox="1">
            <a:spLocks noGrp="1"/>
          </p:cNvSpPr>
          <p:nvPr>
            <p:ph type="subTitle" idx="8"/>
          </p:nvPr>
        </p:nvSpPr>
        <p:spPr>
          <a:xfrm>
            <a:off x="882388" y="2327463"/>
            <a:ext cx="2070900" cy="50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42" name="Google Shape;142;p19"/>
          <p:cNvSpPr txBox="1">
            <a:spLocks noGrp="1"/>
          </p:cNvSpPr>
          <p:nvPr>
            <p:ph type="subTitle" idx="9"/>
          </p:nvPr>
        </p:nvSpPr>
        <p:spPr>
          <a:xfrm>
            <a:off x="6190712" y="1977083"/>
            <a:ext cx="20709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latin typeface="Convergence"/>
                <a:ea typeface="Convergence"/>
                <a:cs typeface="Convergence"/>
                <a:sym typeface="Convergence"/>
              </a:defRPr>
            </a:lvl1pPr>
            <a:lvl2pPr lvl="1" rtl="0">
              <a:lnSpc>
                <a:spcPct val="100000"/>
              </a:lnSpc>
              <a:spcBef>
                <a:spcPts val="0"/>
              </a:spcBef>
              <a:spcAft>
                <a:spcPts val="0"/>
              </a:spcAft>
              <a:buNone/>
              <a:defRPr sz="2200" b="1">
                <a:latin typeface="Convergence"/>
                <a:ea typeface="Convergence"/>
                <a:cs typeface="Convergence"/>
                <a:sym typeface="Convergence"/>
              </a:defRPr>
            </a:lvl2pPr>
            <a:lvl3pPr lvl="2" rtl="0">
              <a:lnSpc>
                <a:spcPct val="100000"/>
              </a:lnSpc>
              <a:spcBef>
                <a:spcPts val="0"/>
              </a:spcBef>
              <a:spcAft>
                <a:spcPts val="0"/>
              </a:spcAft>
              <a:buNone/>
              <a:defRPr sz="2200" b="1">
                <a:latin typeface="Convergence"/>
                <a:ea typeface="Convergence"/>
                <a:cs typeface="Convergence"/>
                <a:sym typeface="Convergence"/>
              </a:defRPr>
            </a:lvl3pPr>
            <a:lvl4pPr lvl="3" rtl="0">
              <a:lnSpc>
                <a:spcPct val="100000"/>
              </a:lnSpc>
              <a:spcBef>
                <a:spcPts val="0"/>
              </a:spcBef>
              <a:spcAft>
                <a:spcPts val="0"/>
              </a:spcAft>
              <a:buNone/>
              <a:defRPr sz="2200" b="1">
                <a:latin typeface="Convergence"/>
                <a:ea typeface="Convergence"/>
                <a:cs typeface="Convergence"/>
                <a:sym typeface="Convergence"/>
              </a:defRPr>
            </a:lvl4pPr>
            <a:lvl5pPr lvl="4" rtl="0">
              <a:lnSpc>
                <a:spcPct val="100000"/>
              </a:lnSpc>
              <a:spcBef>
                <a:spcPts val="0"/>
              </a:spcBef>
              <a:spcAft>
                <a:spcPts val="0"/>
              </a:spcAft>
              <a:buNone/>
              <a:defRPr sz="2200" b="1">
                <a:latin typeface="Convergence"/>
                <a:ea typeface="Convergence"/>
                <a:cs typeface="Convergence"/>
                <a:sym typeface="Convergence"/>
              </a:defRPr>
            </a:lvl5pPr>
            <a:lvl6pPr lvl="5" rtl="0">
              <a:lnSpc>
                <a:spcPct val="100000"/>
              </a:lnSpc>
              <a:spcBef>
                <a:spcPts val="0"/>
              </a:spcBef>
              <a:spcAft>
                <a:spcPts val="0"/>
              </a:spcAft>
              <a:buNone/>
              <a:defRPr sz="2200" b="1">
                <a:latin typeface="Convergence"/>
                <a:ea typeface="Convergence"/>
                <a:cs typeface="Convergence"/>
                <a:sym typeface="Convergence"/>
              </a:defRPr>
            </a:lvl6pPr>
            <a:lvl7pPr lvl="6" rtl="0">
              <a:lnSpc>
                <a:spcPct val="100000"/>
              </a:lnSpc>
              <a:spcBef>
                <a:spcPts val="0"/>
              </a:spcBef>
              <a:spcAft>
                <a:spcPts val="0"/>
              </a:spcAft>
              <a:buNone/>
              <a:defRPr sz="2200" b="1">
                <a:latin typeface="Convergence"/>
                <a:ea typeface="Convergence"/>
                <a:cs typeface="Convergence"/>
                <a:sym typeface="Convergence"/>
              </a:defRPr>
            </a:lvl7pPr>
            <a:lvl8pPr lvl="7" rtl="0">
              <a:lnSpc>
                <a:spcPct val="100000"/>
              </a:lnSpc>
              <a:spcBef>
                <a:spcPts val="0"/>
              </a:spcBef>
              <a:spcAft>
                <a:spcPts val="0"/>
              </a:spcAft>
              <a:buNone/>
              <a:defRPr sz="2200" b="1">
                <a:latin typeface="Convergence"/>
                <a:ea typeface="Convergence"/>
                <a:cs typeface="Convergence"/>
                <a:sym typeface="Convergence"/>
              </a:defRPr>
            </a:lvl8pPr>
            <a:lvl9pPr lvl="8"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143" name="Google Shape;143;p19"/>
          <p:cNvSpPr txBox="1">
            <a:spLocks noGrp="1"/>
          </p:cNvSpPr>
          <p:nvPr>
            <p:ph type="subTitle" idx="13"/>
          </p:nvPr>
        </p:nvSpPr>
        <p:spPr>
          <a:xfrm>
            <a:off x="6190712" y="2327463"/>
            <a:ext cx="2070900" cy="50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44" name="Google Shape;144;p19"/>
          <p:cNvSpPr/>
          <p:nvPr/>
        </p:nvSpPr>
        <p:spPr>
          <a:xfrm>
            <a:off x="0" y="3345751"/>
            <a:ext cx="4232365" cy="1797888"/>
          </a:xfrm>
          <a:custGeom>
            <a:avLst/>
            <a:gdLst/>
            <a:ahLst/>
            <a:cxnLst/>
            <a:rect l="l" t="t" r="r" b="b"/>
            <a:pathLst>
              <a:path w="145230" h="61693" extrusionOk="0">
                <a:moveTo>
                  <a:pt x="48008" y="0"/>
                </a:moveTo>
                <a:cubicBezTo>
                  <a:pt x="42535" y="0"/>
                  <a:pt x="37147" y="1823"/>
                  <a:pt x="32738" y="5274"/>
                </a:cubicBezTo>
                <a:cubicBezTo>
                  <a:pt x="27008" y="9779"/>
                  <a:pt x="23127" y="16155"/>
                  <a:pt x="18991" y="22070"/>
                </a:cubicBezTo>
                <a:cubicBezTo>
                  <a:pt x="14371" y="28655"/>
                  <a:pt x="9195" y="34430"/>
                  <a:pt x="2010" y="38266"/>
                </a:cubicBezTo>
                <a:cubicBezTo>
                  <a:pt x="1340" y="38612"/>
                  <a:pt x="670" y="38959"/>
                  <a:pt x="0" y="39282"/>
                </a:cubicBezTo>
                <a:lnTo>
                  <a:pt x="0" y="61693"/>
                </a:lnTo>
                <a:lnTo>
                  <a:pt x="145229" y="61693"/>
                </a:lnTo>
                <a:cubicBezTo>
                  <a:pt x="140747" y="57095"/>
                  <a:pt x="135156" y="53722"/>
                  <a:pt x="129010" y="51897"/>
                </a:cubicBezTo>
                <a:cubicBezTo>
                  <a:pt x="126028" y="51048"/>
                  <a:pt x="123056" y="50766"/>
                  <a:pt x="120083" y="50766"/>
                </a:cubicBezTo>
                <a:cubicBezTo>
                  <a:pt x="114399" y="50766"/>
                  <a:pt x="108714" y="51798"/>
                  <a:pt x="102950" y="51874"/>
                </a:cubicBezTo>
                <a:cubicBezTo>
                  <a:pt x="102773" y="51876"/>
                  <a:pt x="102597" y="51878"/>
                  <a:pt x="102421" y="51878"/>
                </a:cubicBezTo>
                <a:cubicBezTo>
                  <a:pt x="97963" y="51878"/>
                  <a:pt x="93625" y="51021"/>
                  <a:pt x="89757" y="48732"/>
                </a:cubicBezTo>
                <a:cubicBezTo>
                  <a:pt x="86084" y="46537"/>
                  <a:pt x="83127" y="43372"/>
                  <a:pt x="81209" y="39583"/>
                </a:cubicBezTo>
                <a:cubicBezTo>
                  <a:pt x="77258" y="31866"/>
                  <a:pt x="76889" y="22879"/>
                  <a:pt x="72545" y="15324"/>
                </a:cubicBezTo>
                <a:cubicBezTo>
                  <a:pt x="68618" y="8462"/>
                  <a:pt x="62264" y="2940"/>
                  <a:pt x="54548" y="884"/>
                </a:cubicBezTo>
                <a:cubicBezTo>
                  <a:pt x="52392" y="291"/>
                  <a:pt x="50193" y="0"/>
                  <a:pt x="480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9"/>
          <p:cNvSpPr/>
          <p:nvPr/>
        </p:nvSpPr>
        <p:spPr>
          <a:xfrm flipH="1">
            <a:off x="7833700" y="-354125"/>
            <a:ext cx="2369850" cy="1233250"/>
          </a:xfrm>
          <a:custGeom>
            <a:avLst/>
            <a:gdLst/>
            <a:ahLst/>
            <a:cxnLst/>
            <a:rect l="l" t="t" r="r" b="b"/>
            <a:pathLst>
              <a:path w="94794" h="49330" extrusionOk="0">
                <a:moveTo>
                  <a:pt x="94793" y="0"/>
                </a:moveTo>
                <a:lnTo>
                  <a:pt x="94793" y="0"/>
                </a:lnTo>
                <a:cubicBezTo>
                  <a:pt x="93760" y="296"/>
                  <a:pt x="92779" y="711"/>
                  <a:pt x="91856" y="1227"/>
                </a:cubicBezTo>
                <a:lnTo>
                  <a:pt x="91856" y="1227"/>
                </a:lnTo>
                <a:cubicBezTo>
                  <a:pt x="92850" y="822"/>
                  <a:pt x="93830" y="414"/>
                  <a:pt x="94793" y="0"/>
                </a:cubicBezTo>
                <a:close/>
                <a:moveTo>
                  <a:pt x="955" y="12954"/>
                </a:moveTo>
                <a:cubicBezTo>
                  <a:pt x="637" y="12954"/>
                  <a:pt x="343" y="13248"/>
                  <a:pt x="0" y="13248"/>
                </a:cubicBezTo>
                <a:lnTo>
                  <a:pt x="955" y="13248"/>
                </a:lnTo>
                <a:lnTo>
                  <a:pt x="955" y="12954"/>
                </a:lnTo>
                <a:close/>
                <a:moveTo>
                  <a:pt x="91856" y="1227"/>
                </a:moveTo>
                <a:lnTo>
                  <a:pt x="91856" y="1227"/>
                </a:lnTo>
                <a:cubicBezTo>
                  <a:pt x="83144" y="4776"/>
                  <a:pt x="73396" y="8053"/>
                  <a:pt x="65285" y="12318"/>
                </a:cubicBezTo>
                <a:cubicBezTo>
                  <a:pt x="65726" y="12440"/>
                  <a:pt x="66191" y="13101"/>
                  <a:pt x="66657" y="13248"/>
                </a:cubicBezTo>
                <a:lnTo>
                  <a:pt x="955" y="13248"/>
                </a:lnTo>
                <a:lnTo>
                  <a:pt x="955" y="20154"/>
                </a:lnTo>
                <a:cubicBezTo>
                  <a:pt x="1176" y="20154"/>
                  <a:pt x="1274" y="19566"/>
                  <a:pt x="1470" y="19566"/>
                </a:cubicBezTo>
                <a:cubicBezTo>
                  <a:pt x="5349" y="18844"/>
                  <a:pt x="9495" y="18369"/>
                  <a:pt x="13639" y="18369"/>
                </a:cubicBezTo>
                <a:cubicBezTo>
                  <a:pt x="21998" y="18369"/>
                  <a:pt x="30348" y="20301"/>
                  <a:pt x="36487" y="26031"/>
                </a:cubicBezTo>
                <a:cubicBezTo>
                  <a:pt x="42879" y="32030"/>
                  <a:pt x="45940" y="41164"/>
                  <a:pt x="53286" y="46160"/>
                </a:cubicBezTo>
                <a:cubicBezTo>
                  <a:pt x="56402" y="48276"/>
                  <a:pt x="60175" y="49330"/>
                  <a:pt x="63937" y="49330"/>
                </a:cubicBezTo>
                <a:cubicBezTo>
                  <a:pt x="69666" y="49330"/>
                  <a:pt x="75369" y="46885"/>
                  <a:pt x="78680" y="42021"/>
                </a:cubicBezTo>
                <a:cubicBezTo>
                  <a:pt x="80909" y="38716"/>
                  <a:pt x="81913" y="34749"/>
                  <a:pt x="82182" y="30757"/>
                </a:cubicBezTo>
                <a:cubicBezTo>
                  <a:pt x="82598" y="23974"/>
                  <a:pt x="81178" y="18244"/>
                  <a:pt x="83553" y="11632"/>
                </a:cubicBezTo>
                <a:cubicBezTo>
                  <a:pt x="85077" y="7357"/>
                  <a:pt x="87961" y="3401"/>
                  <a:pt x="91856" y="12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p:cSld name="CUSTOM_5_3_2">
    <p:spTree>
      <p:nvGrpSpPr>
        <p:cNvPr id="1" name="Shape 163"/>
        <p:cNvGrpSpPr/>
        <p:nvPr/>
      </p:nvGrpSpPr>
      <p:grpSpPr>
        <a:xfrm>
          <a:off x="0" y="0"/>
          <a:ext cx="0" cy="0"/>
          <a:chOff x="0" y="0"/>
          <a:chExt cx="0" cy="0"/>
        </a:xfrm>
      </p:grpSpPr>
      <p:sp>
        <p:nvSpPr>
          <p:cNvPr id="164" name="Google Shape;164;p21"/>
          <p:cNvSpPr txBox="1">
            <a:spLocks noGrp="1"/>
          </p:cNvSpPr>
          <p:nvPr>
            <p:ph type="title" hasCustomPrompt="1"/>
          </p:nvPr>
        </p:nvSpPr>
        <p:spPr>
          <a:xfrm>
            <a:off x="820841" y="3255914"/>
            <a:ext cx="2574000" cy="74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165" name="Google Shape;165;p21"/>
          <p:cNvSpPr txBox="1">
            <a:spLocks noGrp="1"/>
          </p:cNvSpPr>
          <p:nvPr>
            <p:ph type="subTitle" idx="1"/>
          </p:nvPr>
        </p:nvSpPr>
        <p:spPr>
          <a:xfrm>
            <a:off x="820841" y="4064104"/>
            <a:ext cx="2574000" cy="4383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66" name="Google Shape;166;p21"/>
          <p:cNvSpPr txBox="1">
            <a:spLocks noGrp="1"/>
          </p:cNvSpPr>
          <p:nvPr>
            <p:ph type="title" idx="2" hasCustomPrompt="1"/>
          </p:nvPr>
        </p:nvSpPr>
        <p:spPr>
          <a:xfrm>
            <a:off x="3284997" y="835900"/>
            <a:ext cx="2574000" cy="745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167" name="Google Shape;167;p21"/>
          <p:cNvSpPr txBox="1">
            <a:spLocks noGrp="1"/>
          </p:cNvSpPr>
          <p:nvPr>
            <p:ph type="subTitle" idx="3"/>
          </p:nvPr>
        </p:nvSpPr>
        <p:spPr>
          <a:xfrm>
            <a:off x="3285003" y="1644091"/>
            <a:ext cx="2574000" cy="4383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68" name="Google Shape;168;p21"/>
          <p:cNvSpPr txBox="1">
            <a:spLocks noGrp="1"/>
          </p:cNvSpPr>
          <p:nvPr>
            <p:ph type="title" idx="4" hasCustomPrompt="1"/>
          </p:nvPr>
        </p:nvSpPr>
        <p:spPr>
          <a:xfrm>
            <a:off x="5749163" y="3255914"/>
            <a:ext cx="2574000" cy="745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5000"/>
              <a:buNone/>
              <a:defRPr sz="5000"/>
            </a:lvl1pPr>
            <a:lvl2pPr lvl="1" rtl="0">
              <a:spcBef>
                <a:spcPts val="0"/>
              </a:spcBef>
              <a:spcAft>
                <a:spcPts val="0"/>
              </a:spcAft>
              <a:buClr>
                <a:schemeClr val="accent4"/>
              </a:buClr>
              <a:buSzPts val="5000"/>
              <a:buNone/>
              <a:defRPr sz="5000">
                <a:solidFill>
                  <a:schemeClr val="accent4"/>
                </a:solidFill>
              </a:defRPr>
            </a:lvl2pPr>
            <a:lvl3pPr lvl="2" rtl="0">
              <a:spcBef>
                <a:spcPts val="0"/>
              </a:spcBef>
              <a:spcAft>
                <a:spcPts val="0"/>
              </a:spcAft>
              <a:buClr>
                <a:schemeClr val="accent4"/>
              </a:buClr>
              <a:buSzPts val="5000"/>
              <a:buNone/>
              <a:defRPr sz="5000">
                <a:solidFill>
                  <a:schemeClr val="accent4"/>
                </a:solidFill>
              </a:defRPr>
            </a:lvl3pPr>
            <a:lvl4pPr lvl="3" rtl="0">
              <a:spcBef>
                <a:spcPts val="0"/>
              </a:spcBef>
              <a:spcAft>
                <a:spcPts val="0"/>
              </a:spcAft>
              <a:buClr>
                <a:schemeClr val="accent4"/>
              </a:buClr>
              <a:buSzPts val="5000"/>
              <a:buNone/>
              <a:defRPr sz="5000">
                <a:solidFill>
                  <a:schemeClr val="accent4"/>
                </a:solidFill>
              </a:defRPr>
            </a:lvl4pPr>
            <a:lvl5pPr lvl="4" rtl="0">
              <a:spcBef>
                <a:spcPts val="0"/>
              </a:spcBef>
              <a:spcAft>
                <a:spcPts val="0"/>
              </a:spcAft>
              <a:buClr>
                <a:schemeClr val="accent4"/>
              </a:buClr>
              <a:buSzPts val="5000"/>
              <a:buNone/>
              <a:defRPr sz="5000">
                <a:solidFill>
                  <a:schemeClr val="accent4"/>
                </a:solidFill>
              </a:defRPr>
            </a:lvl5pPr>
            <a:lvl6pPr lvl="5" rtl="0">
              <a:spcBef>
                <a:spcPts val="0"/>
              </a:spcBef>
              <a:spcAft>
                <a:spcPts val="0"/>
              </a:spcAft>
              <a:buClr>
                <a:schemeClr val="accent4"/>
              </a:buClr>
              <a:buSzPts val="5000"/>
              <a:buNone/>
              <a:defRPr sz="5000">
                <a:solidFill>
                  <a:schemeClr val="accent4"/>
                </a:solidFill>
              </a:defRPr>
            </a:lvl6pPr>
            <a:lvl7pPr lvl="6" rtl="0">
              <a:spcBef>
                <a:spcPts val="0"/>
              </a:spcBef>
              <a:spcAft>
                <a:spcPts val="0"/>
              </a:spcAft>
              <a:buClr>
                <a:schemeClr val="accent4"/>
              </a:buClr>
              <a:buSzPts val="5000"/>
              <a:buNone/>
              <a:defRPr sz="5000">
                <a:solidFill>
                  <a:schemeClr val="accent4"/>
                </a:solidFill>
              </a:defRPr>
            </a:lvl7pPr>
            <a:lvl8pPr lvl="7" rtl="0">
              <a:spcBef>
                <a:spcPts val="0"/>
              </a:spcBef>
              <a:spcAft>
                <a:spcPts val="0"/>
              </a:spcAft>
              <a:buClr>
                <a:schemeClr val="accent4"/>
              </a:buClr>
              <a:buSzPts val="5000"/>
              <a:buNone/>
              <a:defRPr sz="5000">
                <a:solidFill>
                  <a:schemeClr val="accent4"/>
                </a:solidFill>
              </a:defRPr>
            </a:lvl8pPr>
            <a:lvl9pPr lvl="8" rtl="0">
              <a:spcBef>
                <a:spcPts val="0"/>
              </a:spcBef>
              <a:spcAft>
                <a:spcPts val="0"/>
              </a:spcAft>
              <a:buClr>
                <a:schemeClr val="accent4"/>
              </a:buClr>
              <a:buSzPts val="5000"/>
              <a:buNone/>
              <a:defRPr sz="5000">
                <a:solidFill>
                  <a:schemeClr val="accent4"/>
                </a:solidFill>
              </a:defRPr>
            </a:lvl9pPr>
          </a:lstStyle>
          <a:p>
            <a:r>
              <a:t>xx%</a:t>
            </a:r>
          </a:p>
        </p:txBody>
      </p:sp>
      <p:sp>
        <p:nvSpPr>
          <p:cNvPr id="169" name="Google Shape;169;p21"/>
          <p:cNvSpPr txBox="1">
            <a:spLocks noGrp="1"/>
          </p:cNvSpPr>
          <p:nvPr>
            <p:ph type="subTitle" idx="5"/>
          </p:nvPr>
        </p:nvSpPr>
        <p:spPr>
          <a:xfrm>
            <a:off x="5749163" y="4064104"/>
            <a:ext cx="2574000" cy="4383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grpSp>
        <p:nvGrpSpPr>
          <p:cNvPr id="170" name="Google Shape;170;p21"/>
          <p:cNvGrpSpPr/>
          <p:nvPr/>
        </p:nvGrpSpPr>
        <p:grpSpPr>
          <a:xfrm>
            <a:off x="-11" y="243"/>
            <a:ext cx="9144011" cy="2571507"/>
            <a:chOff x="-11" y="243"/>
            <a:chExt cx="9144011" cy="2571507"/>
          </a:xfrm>
        </p:grpSpPr>
        <p:sp>
          <p:nvSpPr>
            <p:cNvPr id="171" name="Google Shape;171;p21"/>
            <p:cNvSpPr/>
            <p:nvPr/>
          </p:nvSpPr>
          <p:spPr>
            <a:xfrm rot="10800000">
              <a:off x="5283564" y="243"/>
              <a:ext cx="3860436" cy="2571507"/>
            </a:xfrm>
            <a:custGeom>
              <a:avLst/>
              <a:gdLst/>
              <a:ahLst/>
              <a:cxnLst/>
              <a:rect l="l" t="t" r="r" b="b"/>
              <a:pathLst>
                <a:path w="139985" h="93255" extrusionOk="0">
                  <a:moveTo>
                    <a:pt x="11633" y="0"/>
                  </a:moveTo>
                  <a:cubicBezTo>
                    <a:pt x="11181" y="0"/>
                    <a:pt x="10731" y="10"/>
                    <a:pt x="10281" y="31"/>
                  </a:cubicBezTo>
                  <a:cubicBezTo>
                    <a:pt x="6723" y="169"/>
                    <a:pt x="3234" y="1024"/>
                    <a:pt x="0" y="2503"/>
                  </a:cubicBezTo>
                  <a:lnTo>
                    <a:pt x="0" y="93254"/>
                  </a:lnTo>
                  <a:lnTo>
                    <a:pt x="139984" y="93254"/>
                  </a:lnTo>
                  <a:cubicBezTo>
                    <a:pt x="135225" y="90366"/>
                    <a:pt x="131228" y="86369"/>
                    <a:pt x="127069" y="82626"/>
                  </a:cubicBezTo>
                  <a:cubicBezTo>
                    <a:pt x="120531" y="76735"/>
                    <a:pt x="112468" y="71721"/>
                    <a:pt x="103735" y="70058"/>
                  </a:cubicBezTo>
                  <a:cubicBezTo>
                    <a:pt x="101377" y="69608"/>
                    <a:pt x="99077" y="69414"/>
                    <a:pt x="96812" y="69414"/>
                  </a:cubicBezTo>
                  <a:cubicBezTo>
                    <a:pt x="89779" y="69414"/>
                    <a:pt x="83088" y="71284"/>
                    <a:pt x="76080" y="73154"/>
                  </a:cubicBezTo>
                  <a:cubicBezTo>
                    <a:pt x="71411" y="74397"/>
                    <a:pt x="66518" y="75522"/>
                    <a:pt x="61709" y="75522"/>
                  </a:cubicBezTo>
                  <a:cubicBezTo>
                    <a:pt x="57762" y="75522"/>
                    <a:pt x="53870" y="74764"/>
                    <a:pt x="50204" y="72692"/>
                  </a:cubicBezTo>
                  <a:cubicBezTo>
                    <a:pt x="42002" y="68071"/>
                    <a:pt x="38190" y="58552"/>
                    <a:pt x="37497" y="49565"/>
                  </a:cubicBezTo>
                  <a:cubicBezTo>
                    <a:pt x="36735" y="39446"/>
                    <a:pt x="41309" y="28957"/>
                    <a:pt x="39045" y="18999"/>
                  </a:cubicBezTo>
                  <a:cubicBezTo>
                    <a:pt x="38005" y="14401"/>
                    <a:pt x="35279" y="10289"/>
                    <a:pt x="31675" y="7239"/>
                  </a:cubicBezTo>
                  <a:cubicBezTo>
                    <a:pt x="26196" y="2587"/>
                    <a:pt x="18835" y="0"/>
                    <a:pt x="116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1"/>
            <p:cNvSpPr/>
            <p:nvPr/>
          </p:nvSpPr>
          <p:spPr>
            <a:xfrm rot="10800000" flipH="1">
              <a:off x="-11" y="243"/>
              <a:ext cx="3860436" cy="2571507"/>
            </a:xfrm>
            <a:custGeom>
              <a:avLst/>
              <a:gdLst/>
              <a:ahLst/>
              <a:cxnLst/>
              <a:rect l="l" t="t" r="r" b="b"/>
              <a:pathLst>
                <a:path w="139985" h="93255" extrusionOk="0">
                  <a:moveTo>
                    <a:pt x="11633" y="0"/>
                  </a:moveTo>
                  <a:cubicBezTo>
                    <a:pt x="11181" y="0"/>
                    <a:pt x="10731" y="10"/>
                    <a:pt x="10281" y="31"/>
                  </a:cubicBezTo>
                  <a:cubicBezTo>
                    <a:pt x="6723" y="169"/>
                    <a:pt x="3234" y="1024"/>
                    <a:pt x="0" y="2503"/>
                  </a:cubicBezTo>
                  <a:lnTo>
                    <a:pt x="0" y="93254"/>
                  </a:lnTo>
                  <a:lnTo>
                    <a:pt x="139984" y="93254"/>
                  </a:lnTo>
                  <a:cubicBezTo>
                    <a:pt x="135225" y="90366"/>
                    <a:pt x="131228" y="86369"/>
                    <a:pt x="127069" y="82626"/>
                  </a:cubicBezTo>
                  <a:cubicBezTo>
                    <a:pt x="120531" y="76735"/>
                    <a:pt x="112468" y="71721"/>
                    <a:pt x="103735" y="70058"/>
                  </a:cubicBezTo>
                  <a:cubicBezTo>
                    <a:pt x="101377" y="69608"/>
                    <a:pt x="99077" y="69414"/>
                    <a:pt x="96812" y="69414"/>
                  </a:cubicBezTo>
                  <a:cubicBezTo>
                    <a:pt x="89779" y="69414"/>
                    <a:pt x="83088" y="71284"/>
                    <a:pt x="76080" y="73154"/>
                  </a:cubicBezTo>
                  <a:cubicBezTo>
                    <a:pt x="71411" y="74397"/>
                    <a:pt x="66518" y="75522"/>
                    <a:pt x="61709" y="75522"/>
                  </a:cubicBezTo>
                  <a:cubicBezTo>
                    <a:pt x="57762" y="75522"/>
                    <a:pt x="53870" y="74764"/>
                    <a:pt x="50204" y="72692"/>
                  </a:cubicBezTo>
                  <a:cubicBezTo>
                    <a:pt x="42002" y="68071"/>
                    <a:pt x="38190" y="58552"/>
                    <a:pt x="37497" y="49565"/>
                  </a:cubicBezTo>
                  <a:cubicBezTo>
                    <a:pt x="36735" y="39446"/>
                    <a:pt x="41309" y="28957"/>
                    <a:pt x="39045" y="18999"/>
                  </a:cubicBezTo>
                  <a:cubicBezTo>
                    <a:pt x="38005" y="14401"/>
                    <a:pt x="35279" y="10289"/>
                    <a:pt x="31675" y="7239"/>
                  </a:cubicBezTo>
                  <a:cubicBezTo>
                    <a:pt x="26196" y="2587"/>
                    <a:pt x="18835" y="0"/>
                    <a:pt x="116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 name="Google Shape;173;p21"/>
          <p:cNvSpPr/>
          <p:nvPr/>
        </p:nvSpPr>
        <p:spPr>
          <a:xfrm rot="10800000" flipH="1">
            <a:off x="2756174" y="4263420"/>
            <a:ext cx="2869651" cy="1493342"/>
          </a:xfrm>
          <a:custGeom>
            <a:avLst/>
            <a:gdLst/>
            <a:ahLst/>
            <a:cxnLst/>
            <a:rect l="l" t="t" r="r" b="b"/>
            <a:pathLst>
              <a:path w="94794" h="49330" extrusionOk="0">
                <a:moveTo>
                  <a:pt x="94793" y="0"/>
                </a:moveTo>
                <a:lnTo>
                  <a:pt x="94793" y="0"/>
                </a:lnTo>
                <a:cubicBezTo>
                  <a:pt x="93760" y="296"/>
                  <a:pt x="92779" y="711"/>
                  <a:pt x="91856" y="1227"/>
                </a:cubicBezTo>
                <a:lnTo>
                  <a:pt x="91856" y="1227"/>
                </a:lnTo>
                <a:cubicBezTo>
                  <a:pt x="92850" y="822"/>
                  <a:pt x="93830" y="414"/>
                  <a:pt x="94793" y="0"/>
                </a:cubicBezTo>
                <a:close/>
                <a:moveTo>
                  <a:pt x="955" y="12954"/>
                </a:moveTo>
                <a:cubicBezTo>
                  <a:pt x="637" y="12954"/>
                  <a:pt x="343" y="13248"/>
                  <a:pt x="0" y="13248"/>
                </a:cubicBezTo>
                <a:lnTo>
                  <a:pt x="955" y="13248"/>
                </a:lnTo>
                <a:lnTo>
                  <a:pt x="955" y="12954"/>
                </a:lnTo>
                <a:close/>
                <a:moveTo>
                  <a:pt x="91856" y="1227"/>
                </a:moveTo>
                <a:lnTo>
                  <a:pt x="91856" y="1227"/>
                </a:lnTo>
                <a:cubicBezTo>
                  <a:pt x="83144" y="4776"/>
                  <a:pt x="73396" y="8053"/>
                  <a:pt x="65285" y="12318"/>
                </a:cubicBezTo>
                <a:cubicBezTo>
                  <a:pt x="65726" y="12440"/>
                  <a:pt x="66191" y="13101"/>
                  <a:pt x="66657" y="13248"/>
                </a:cubicBezTo>
                <a:lnTo>
                  <a:pt x="955" y="13248"/>
                </a:lnTo>
                <a:lnTo>
                  <a:pt x="955" y="20154"/>
                </a:lnTo>
                <a:cubicBezTo>
                  <a:pt x="1176" y="20154"/>
                  <a:pt x="1274" y="19566"/>
                  <a:pt x="1470" y="19566"/>
                </a:cubicBezTo>
                <a:cubicBezTo>
                  <a:pt x="5349" y="18844"/>
                  <a:pt x="9495" y="18369"/>
                  <a:pt x="13639" y="18369"/>
                </a:cubicBezTo>
                <a:cubicBezTo>
                  <a:pt x="21998" y="18369"/>
                  <a:pt x="30348" y="20301"/>
                  <a:pt x="36487" y="26031"/>
                </a:cubicBezTo>
                <a:cubicBezTo>
                  <a:pt x="42879" y="32030"/>
                  <a:pt x="45940" y="41164"/>
                  <a:pt x="53286" y="46160"/>
                </a:cubicBezTo>
                <a:cubicBezTo>
                  <a:pt x="56402" y="48276"/>
                  <a:pt x="60175" y="49330"/>
                  <a:pt x="63937" y="49330"/>
                </a:cubicBezTo>
                <a:cubicBezTo>
                  <a:pt x="69666" y="49330"/>
                  <a:pt x="75369" y="46885"/>
                  <a:pt x="78680" y="42021"/>
                </a:cubicBezTo>
                <a:cubicBezTo>
                  <a:pt x="80909" y="38716"/>
                  <a:pt x="81913" y="34749"/>
                  <a:pt x="82182" y="30757"/>
                </a:cubicBezTo>
                <a:cubicBezTo>
                  <a:pt x="82598" y="23974"/>
                  <a:pt x="81178" y="18244"/>
                  <a:pt x="83553" y="11632"/>
                </a:cubicBezTo>
                <a:cubicBezTo>
                  <a:pt x="85077" y="7357"/>
                  <a:pt x="87961" y="3401"/>
                  <a:pt x="91856" y="12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17">
    <p:spTree>
      <p:nvGrpSpPr>
        <p:cNvPr id="1" name="Shape 190"/>
        <p:cNvGrpSpPr/>
        <p:nvPr/>
      </p:nvGrpSpPr>
      <p:grpSpPr>
        <a:xfrm>
          <a:off x="0" y="0"/>
          <a:ext cx="0" cy="0"/>
          <a:chOff x="0" y="0"/>
          <a:chExt cx="0" cy="0"/>
        </a:xfrm>
      </p:grpSpPr>
      <p:sp>
        <p:nvSpPr>
          <p:cNvPr id="191" name="Google Shape;191;p23"/>
          <p:cNvSpPr/>
          <p:nvPr/>
        </p:nvSpPr>
        <p:spPr>
          <a:xfrm>
            <a:off x="0" y="0"/>
            <a:ext cx="1911489" cy="1858428"/>
          </a:xfrm>
          <a:custGeom>
            <a:avLst/>
            <a:gdLst/>
            <a:ahLst/>
            <a:cxnLst/>
            <a:rect l="l" t="t" r="r" b="b"/>
            <a:pathLst>
              <a:path w="83036" h="80731" extrusionOk="0">
                <a:moveTo>
                  <a:pt x="25" y="0"/>
                </a:moveTo>
                <a:lnTo>
                  <a:pt x="25" y="79621"/>
                </a:lnTo>
                <a:lnTo>
                  <a:pt x="25" y="79621"/>
                </a:lnTo>
                <a:cubicBezTo>
                  <a:pt x="170" y="75516"/>
                  <a:pt x="1996" y="61219"/>
                  <a:pt x="20177" y="56992"/>
                </a:cubicBezTo>
                <a:cubicBezTo>
                  <a:pt x="41454" y="52068"/>
                  <a:pt x="47564" y="43709"/>
                  <a:pt x="54008" y="29271"/>
                </a:cubicBezTo>
                <a:cubicBezTo>
                  <a:pt x="60452" y="14833"/>
                  <a:pt x="67260" y="2675"/>
                  <a:pt x="83036" y="0"/>
                </a:cubicBezTo>
                <a:close/>
                <a:moveTo>
                  <a:pt x="25" y="79621"/>
                </a:moveTo>
                <a:lnTo>
                  <a:pt x="25" y="79621"/>
                </a:lnTo>
                <a:cubicBezTo>
                  <a:pt x="0" y="80326"/>
                  <a:pt x="25" y="80731"/>
                  <a:pt x="25" y="80731"/>
                </a:cubicBezTo>
                <a:lnTo>
                  <a:pt x="25" y="7962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3"/>
          <p:cNvSpPr/>
          <p:nvPr/>
        </p:nvSpPr>
        <p:spPr>
          <a:xfrm rot="10800000">
            <a:off x="4524294" y="2565221"/>
            <a:ext cx="4619706" cy="2578279"/>
          </a:xfrm>
          <a:custGeom>
            <a:avLst/>
            <a:gdLst/>
            <a:ahLst/>
            <a:cxnLst/>
            <a:rect l="l" t="t" r="r" b="b"/>
            <a:pathLst>
              <a:path w="222315" h="124075" extrusionOk="0">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3"/>
          <p:cNvSpPr txBox="1">
            <a:spLocks noGrp="1"/>
          </p:cNvSpPr>
          <p:nvPr>
            <p:ph type="body" idx="1"/>
          </p:nvPr>
        </p:nvSpPr>
        <p:spPr>
          <a:xfrm>
            <a:off x="1850850" y="1684490"/>
            <a:ext cx="5442300" cy="26646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SzPts val="1500"/>
              <a:buChar char="●"/>
              <a:defRPr/>
            </a:lvl1pPr>
            <a:lvl2pPr marL="914400" lvl="1" indent="-323850" rtl="0">
              <a:spcBef>
                <a:spcPts val="600"/>
              </a:spcBef>
              <a:spcAft>
                <a:spcPts val="0"/>
              </a:spcAft>
              <a:buSzPts val="1500"/>
              <a:buChar char="○"/>
              <a:defRPr/>
            </a:lvl2pPr>
            <a:lvl3pPr marL="1371600" lvl="2" indent="-323850" rtl="0">
              <a:spcBef>
                <a:spcPts val="0"/>
              </a:spcBef>
              <a:spcAft>
                <a:spcPts val="0"/>
              </a:spcAft>
              <a:buSzPts val="1500"/>
              <a:buChar char="■"/>
              <a:defRPr/>
            </a:lvl3pPr>
            <a:lvl4pPr marL="1828800" lvl="3" indent="-323850" rtl="0">
              <a:spcBef>
                <a:spcPts val="0"/>
              </a:spcBef>
              <a:spcAft>
                <a:spcPts val="0"/>
              </a:spcAft>
              <a:buSzPts val="1500"/>
              <a:buChar char="●"/>
              <a:defRPr/>
            </a:lvl4pPr>
            <a:lvl5pPr marL="2286000" lvl="4" indent="-323850" rtl="0">
              <a:spcBef>
                <a:spcPts val="0"/>
              </a:spcBef>
              <a:spcAft>
                <a:spcPts val="0"/>
              </a:spcAft>
              <a:buSzPts val="1500"/>
              <a:buChar char="○"/>
              <a:defRPr/>
            </a:lvl5pPr>
            <a:lvl6pPr marL="2743200" lvl="5" indent="-323850" rtl="0">
              <a:spcBef>
                <a:spcPts val="0"/>
              </a:spcBef>
              <a:spcAft>
                <a:spcPts val="0"/>
              </a:spcAft>
              <a:buSzPts val="1500"/>
              <a:buChar char="■"/>
              <a:defRPr/>
            </a:lvl6pPr>
            <a:lvl7pPr marL="3200400" lvl="6" indent="-323850" rtl="0">
              <a:spcBef>
                <a:spcPts val="0"/>
              </a:spcBef>
              <a:spcAft>
                <a:spcPts val="0"/>
              </a:spcAft>
              <a:buSzPts val="1500"/>
              <a:buChar char="●"/>
              <a:defRPr/>
            </a:lvl7pPr>
            <a:lvl8pPr marL="3657600" lvl="7" indent="-323850" rtl="0">
              <a:spcBef>
                <a:spcPts val="0"/>
              </a:spcBef>
              <a:spcAft>
                <a:spcPts val="0"/>
              </a:spcAft>
              <a:buSzPts val="1500"/>
              <a:buChar char="○"/>
              <a:defRPr/>
            </a:lvl8pPr>
            <a:lvl9pPr marL="4114800" lvl="8" indent="-323850" rtl="0">
              <a:spcBef>
                <a:spcPts val="0"/>
              </a:spcBef>
              <a:spcAft>
                <a:spcPts val="0"/>
              </a:spcAft>
              <a:buSzPts val="1500"/>
              <a:buChar char="■"/>
              <a:defRPr/>
            </a:lvl9pPr>
          </a:lstStyle>
          <a:p>
            <a:endParaRPr/>
          </a:p>
        </p:txBody>
      </p:sp>
      <p:sp>
        <p:nvSpPr>
          <p:cNvPr id="194" name="Google Shape;194;p23"/>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215"/>
        <p:cNvGrpSpPr/>
        <p:nvPr/>
      </p:nvGrpSpPr>
      <p:grpSpPr>
        <a:xfrm>
          <a:off x="0" y="0"/>
          <a:ext cx="0" cy="0"/>
          <a:chOff x="0" y="0"/>
          <a:chExt cx="0" cy="0"/>
        </a:xfrm>
      </p:grpSpPr>
      <p:grpSp>
        <p:nvGrpSpPr>
          <p:cNvPr id="216" name="Google Shape;216;p28"/>
          <p:cNvGrpSpPr/>
          <p:nvPr/>
        </p:nvGrpSpPr>
        <p:grpSpPr>
          <a:xfrm>
            <a:off x="0" y="0"/>
            <a:ext cx="9144041" cy="5158191"/>
            <a:chOff x="0" y="0"/>
            <a:chExt cx="9144041" cy="5158191"/>
          </a:xfrm>
        </p:grpSpPr>
        <p:sp>
          <p:nvSpPr>
            <p:cNvPr id="217" name="Google Shape;217;p28"/>
            <p:cNvSpPr/>
            <p:nvPr/>
          </p:nvSpPr>
          <p:spPr>
            <a:xfrm>
              <a:off x="0" y="0"/>
              <a:ext cx="1728602" cy="1680618"/>
            </a:xfrm>
            <a:custGeom>
              <a:avLst/>
              <a:gdLst/>
              <a:ahLst/>
              <a:cxnLst/>
              <a:rect l="l" t="t" r="r" b="b"/>
              <a:pathLst>
                <a:path w="83036" h="80731" extrusionOk="0">
                  <a:moveTo>
                    <a:pt x="25" y="0"/>
                  </a:moveTo>
                  <a:lnTo>
                    <a:pt x="25" y="79621"/>
                  </a:lnTo>
                  <a:lnTo>
                    <a:pt x="25" y="79621"/>
                  </a:lnTo>
                  <a:cubicBezTo>
                    <a:pt x="170" y="75516"/>
                    <a:pt x="1996" y="61219"/>
                    <a:pt x="20177" y="56992"/>
                  </a:cubicBezTo>
                  <a:cubicBezTo>
                    <a:pt x="41454" y="52068"/>
                    <a:pt x="47564" y="43709"/>
                    <a:pt x="54008" y="29271"/>
                  </a:cubicBezTo>
                  <a:cubicBezTo>
                    <a:pt x="60452" y="14833"/>
                    <a:pt x="67260" y="2675"/>
                    <a:pt x="83036" y="0"/>
                  </a:cubicBezTo>
                  <a:close/>
                  <a:moveTo>
                    <a:pt x="25" y="79621"/>
                  </a:moveTo>
                  <a:lnTo>
                    <a:pt x="25" y="79621"/>
                  </a:lnTo>
                  <a:cubicBezTo>
                    <a:pt x="0" y="80326"/>
                    <a:pt x="25" y="80731"/>
                    <a:pt x="25" y="80731"/>
                  </a:cubicBezTo>
                  <a:lnTo>
                    <a:pt x="25" y="7962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8"/>
            <p:cNvSpPr/>
            <p:nvPr/>
          </p:nvSpPr>
          <p:spPr>
            <a:xfrm>
              <a:off x="6501375" y="4126024"/>
              <a:ext cx="2642666" cy="1032168"/>
            </a:xfrm>
            <a:custGeom>
              <a:avLst/>
              <a:gdLst/>
              <a:ahLst/>
              <a:cxnLst/>
              <a:rect l="l" t="t" r="r" b="b"/>
              <a:pathLst>
                <a:path w="78604" h="30701" extrusionOk="0">
                  <a:moveTo>
                    <a:pt x="78604" y="1"/>
                  </a:moveTo>
                  <a:cubicBezTo>
                    <a:pt x="78604" y="20283"/>
                    <a:pt x="61198" y="24538"/>
                    <a:pt x="44445" y="24538"/>
                  </a:cubicBezTo>
                  <a:cubicBezTo>
                    <a:pt x="35714" y="24538"/>
                    <a:pt x="27159" y="23382"/>
                    <a:pt x="21338" y="22737"/>
                  </a:cubicBezTo>
                  <a:cubicBezTo>
                    <a:pt x="19837" y="22568"/>
                    <a:pt x="18434" y="22490"/>
                    <a:pt x="17125" y="22490"/>
                  </a:cubicBezTo>
                  <a:cubicBezTo>
                    <a:pt x="3613" y="22490"/>
                    <a:pt x="0" y="30700"/>
                    <a:pt x="0" y="30700"/>
                  </a:cubicBezTo>
                  <a:lnTo>
                    <a:pt x="78604" y="30700"/>
                  </a:lnTo>
                  <a:lnTo>
                    <a:pt x="786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219"/>
        <p:cNvGrpSpPr/>
        <p:nvPr/>
      </p:nvGrpSpPr>
      <p:grpSpPr>
        <a:xfrm>
          <a:off x="0" y="0"/>
          <a:ext cx="0" cy="0"/>
          <a:chOff x="0" y="0"/>
          <a:chExt cx="0" cy="0"/>
        </a:xfrm>
      </p:grpSpPr>
      <p:sp>
        <p:nvSpPr>
          <p:cNvPr id="220" name="Google Shape;220;p29"/>
          <p:cNvSpPr/>
          <p:nvPr/>
        </p:nvSpPr>
        <p:spPr>
          <a:xfrm>
            <a:off x="625" y="0"/>
            <a:ext cx="5172714" cy="2886915"/>
          </a:xfrm>
          <a:custGeom>
            <a:avLst/>
            <a:gdLst/>
            <a:ahLst/>
            <a:cxnLst/>
            <a:rect l="l" t="t" r="r" b="b"/>
            <a:pathLst>
              <a:path w="222315" h="124075" extrusionOk="0">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1067475" y="879125"/>
            <a:ext cx="8076532" cy="4279056"/>
          </a:xfrm>
          <a:custGeom>
            <a:avLst/>
            <a:gdLst/>
            <a:ahLst/>
            <a:cxnLst/>
            <a:rect l="l" t="t" r="r" b="b"/>
            <a:pathLst>
              <a:path w="237057" h="125596" extrusionOk="0">
                <a:moveTo>
                  <a:pt x="237057" y="1"/>
                </a:moveTo>
                <a:cubicBezTo>
                  <a:pt x="237057" y="1"/>
                  <a:pt x="214929" y="22889"/>
                  <a:pt x="222072" y="57844"/>
                </a:cubicBezTo>
                <a:cubicBezTo>
                  <a:pt x="228977" y="91463"/>
                  <a:pt x="223940" y="108774"/>
                  <a:pt x="199667" y="108774"/>
                </a:cubicBezTo>
                <a:cubicBezTo>
                  <a:pt x="198725" y="108774"/>
                  <a:pt x="197753" y="108748"/>
                  <a:pt x="196752" y="108695"/>
                </a:cubicBezTo>
                <a:cubicBezTo>
                  <a:pt x="185148" y="108086"/>
                  <a:pt x="174297" y="105319"/>
                  <a:pt x="162239" y="105319"/>
                </a:cubicBezTo>
                <a:cubicBezTo>
                  <a:pt x="154461" y="105319"/>
                  <a:pt x="146181" y="106470"/>
                  <a:pt x="136872" y="110094"/>
                </a:cubicBezTo>
                <a:cubicBezTo>
                  <a:pt x="125739" y="114442"/>
                  <a:pt x="115949" y="116296"/>
                  <a:pt x="104710" y="116296"/>
                </a:cubicBezTo>
                <a:cubicBezTo>
                  <a:pt x="91984" y="116296"/>
                  <a:pt x="77399" y="113919"/>
                  <a:pt x="56901" y="110094"/>
                </a:cubicBezTo>
                <a:cubicBezTo>
                  <a:pt x="51633" y="109114"/>
                  <a:pt x="46743" y="108691"/>
                  <a:pt x="42225" y="108691"/>
                </a:cubicBezTo>
                <a:cubicBezTo>
                  <a:pt x="13665" y="108691"/>
                  <a:pt x="1" y="125595"/>
                  <a:pt x="1" y="125595"/>
                </a:cubicBezTo>
                <a:lnTo>
                  <a:pt x="237057" y="125595"/>
                </a:lnTo>
                <a:lnTo>
                  <a:pt x="2370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body" idx="1"/>
          </p:nvPr>
        </p:nvSpPr>
        <p:spPr>
          <a:xfrm>
            <a:off x="720000" y="1098957"/>
            <a:ext cx="7704000" cy="3471000"/>
          </a:xfrm>
          <a:prstGeom prst="rect">
            <a:avLst/>
          </a:prstGeom>
        </p:spPr>
        <p:txBody>
          <a:bodyPr spcFirstLastPara="1" wrap="square" lIns="91425" tIns="91425" rIns="91425" bIns="91425" anchor="ctr" anchorCtr="0">
            <a:noAutofit/>
          </a:bodyPr>
          <a:lstStyle>
            <a:lvl1pPr marL="457200" lvl="0" indent="-304800">
              <a:lnSpc>
                <a:spcPct val="100000"/>
              </a:lnSpc>
              <a:spcBef>
                <a:spcPts val="0"/>
              </a:spcBef>
              <a:spcAft>
                <a:spcPts val="0"/>
              </a:spcAft>
              <a:buSzPts val="1200"/>
              <a:buFont typeface="Lato Black"/>
              <a:buAutoNum type="arabicPeriod"/>
              <a:defRPr sz="1200"/>
            </a:lvl1pPr>
            <a:lvl2pPr marL="914400" lvl="1" indent="-304800">
              <a:lnSpc>
                <a:spcPct val="100000"/>
              </a:lnSpc>
              <a:spcBef>
                <a:spcPts val="0"/>
              </a:spcBef>
              <a:spcAft>
                <a:spcPts val="0"/>
              </a:spcAft>
              <a:buClr>
                <a:srgbClr val="434343"/>
              </a:buClr>
              <a:buSzPts val="1200"/>
              <a:buFont typeface="Roboto Condensed"/>
              <a:buAutoNum type="alphaLcPeriod"/>
              <a:defRPr sz="1200"/>
            </a:lvl2pPr>
            <a:lvl3pPr marL="1371600" lvl="2" indent="-304800">
              <a:lnSpc>
                <a:spcPct val="100000"/>
              </a:lnSpc>
              <a:spcBef>
                <a:spcPts val="0"/>
              </a:spcBef>
              <a:spcAft>
                <a:spcPts val="0"/>
              </a:spcAft>
              <a:buClr>
                <a:srgbClr val="434343"/>
              </a:buClr>
              <a:buSzPts val="1200"/>
              <a:buFont typeface="Roboto Condensed"/>
              <a:buAutoNum type="romanLcPeriod"/>
              <a:defRPr sz="1200"/>
            </a:lvl3pPr>
            <a:lvl4pPr marL="1828800" lvl="3" indent="-304800">
              <a:lnSpc>
                <a:spcPct val="100000"/>
              </a:lnSpc>
              <a:spcBef>
                <a:spcPts val="0"/>
              </a:spcBef>
              <a:spcAft>
                <a:spcPts val="0"/>
              </a:spcAft>
              <a:buClr>
                <a:srgbClr val="434343"/>
              </a:buClr>
              <a:buSzPts val="1200"/>
              <a:buFont typeface="Roboto Condensed"/>
              <a:buAutoNum type="arabicPeriod"/>
              <a:defRPr sz="1200"/>
            </a:lvl4pPr>
            <a:lvl5pPr marL="2286000" lvl="4" indent="-304800">
              <a:lnSpc>
                <a:spcPct val="100000"/>
              </a:lnSpc>
              <a:spcBef>
                <a:spcPts val="0"/>
              </a:spcBef>
              <a:spcAft>
                <a:spcPts val="0"/>
              </a:spcAft>
              <a:buClr>
                <a:srgbClr val="434343"/>
              </a:buClr>
              <a:buSzPts val="1200"/>
              <a:buFont typeface="Roboto Condensed"/>
              <a:buAutoNum type="alphaLcPeriod"/>
              <a:defRPr sz="1200"/>
            </a:lvl5pPr>
            <a:lvl6pPr marL="2743200" lvl="5" indent="-304800">
              <a:lnSpc>
                <a:spcPct val="100000"/>
              </a:lnSpc>
              <a:spcBef>
                <a:spcPts val="0"/>
              </a:spcBef>
              <a:spcAft>
                <a:spcPts val="0"/>
              </a:spcAft>
              <a:buClr>
                <a:srgbClr val="434343"/>
              </a:buClr>
              <a:buSzPts val="1200"/>
              <a:buFont typeface="Roboto Condensed"/>
              <a:buAutoNum type="romanLcPeriod"/>
              <a:defRPr sz="1200"/>
            </a:lvl6pPr>
            <a:lvl7pPr marL="3200400" lvl="6" indent="-304800">
              <a:lnSpc>
                <a:spcPct val="100000"/>
              </a:lnSpc>
              <a:spcBef>
                <a:spcPts val="0"/>
              </a:spcBef>
              <a:spcAft>
                <a:spcPts val="0"/>
              </a:spcAft>
              <a:buClr>
                <a:srgbClr val="434343"/>
              </a:buClr>
              <a:buSzPts val="1200"/>
              <a:buFont typeface="Roboto Condensed"/>
              <a:buAutoNum type="arabicPeriod"/>
              <a:defRPr sz="1200"/>
            </a:lvl7pPr>
            <a:lvl8pPr marL="3657600" lvl="7" indent="-304800">
              <a:lnSpc>
                <a:spcPct val="100000"/>
              </a:lnSpc>
              <a:spcBef>
                <a:spcPts val="0"/>
              </a:spcBef>
              <a:spcAft>
                <a:spcPts val="0"/>
              </a:spcAft>
              <a:buClr>
                <a:srgbClr val="434343"/>
              </a:buClr>
              <a:buSzPts val="1200"/>
              <a:buFont typeface="Roboto Condensed"/>
              <a:buAutoNum type="alphaLcPeriod"/>
              <a:defRPr sz="1200"/>
            </a:lvl8pPr>
            <a:lvl9pPr marL="4114800" lvl="8" indent="-304800">
              <a:lnSpc>
                <a:spcPct val="100000"/>
              </a:lnSpc>
              <a:spcBef>
                <a:spcPts val="0"/>
              </a:spcBef>
              <a:spcAft>
                <a:spcPts val="0"/>
              </a:spcAft>
              <a:buClr>
                <a:srgbClr val="434343"/>
              </a:buClr>
              <a:buSzPts val="1200"/>
              <a:buFont typeface="Roboto Condensed"/>
              <a:buAutoNum type="romanLcPeriod"/>
              <a:defRPr sz="1200"/>
            </a:lvl9pPr>
          </a:lstStyle>
          <a:p>
            <a:endParaRPr/>
          </a:p>
        </p:txBody>
      </p:sp>
      <p:sp>
        <p:nvSpPr>
          <p:cNvPr id="23" name="Google Shape;23;p4"/>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Font typeface="Fredoka One"/>
              <a:buNone/>
              <a:defRPr sz="3200"/>
            </a:lvl1pPr>
            <a:lvl2pPr lvl="1" algn="ctr" rtl="0">
              <a:spcBef>
                <a:spcPts val="0"/>
              </a:spcBef>
              <a:spcAft>
                <a:spcPts val="0"/>
              </a:spcAft>
              <a:buSzPts val="3600"/>
              <a:buFont typeface="Fredoka One"/>
              <a:buNone/>
              <a:defRPr sz="3600">
                <a:latin typeface="Fredoka One"/>
                <a:ea typeface="Fredoka One"/>
                <a:cs typeface="Fredoka One"/>
                <a:sym typeface="Fredoka One"/>
              </a:defRPr>
            </a:lvl2pPr>
            <a:lvl3pPr lvl="2" algn="ctr" rtl="0">
              <a:spcBef>
                <a:spcPts val="0"/>
              </a:spcBef>
              <a:spcAft>
                <a:spcPts val="0"/>
              </a:spcAft>
              <a:buSzPts val="3600"/>
              <a:buFont typeface="Fredoka One"/>
              <a:buNone/>
              <a:defRPr sz="3600">
                <a:latin typeface="Fredoka One"/>
                <a:ea typeface="Fredoka One"/>
                <a:cs typeface="Fredoka One"/>
                <a:sym typeface="Fredoka One"/>
              </a:defRPr>
            </a:lvl3pPr>
            <a:lvl4pPr lvl="3" algn="ctr" rtl="0">
              <a:spcBef>
                <a:spcPts val="0"/>
              </a:spcBef>
              <a:spcAft>
                <a:spcPts val="0"/>
              </a:spcAft>
              <a:buSzPts val="3600"/>
              <a:buFont typeface="Fredoka One"/>
              <a:buNone/>
              <a:defRPr sz="3600">
                <a:latin typeface="Fredoka One"/>
                <a:ea typeface="Fredoka One"/>
                <a:cs typeface="Fredoka One"/>
                <a:sym typeface="Fredoka One"/>
              </a:defRPr>
            </a:lvl4pPr>
            <a:lvl5pPr lvl="4" algn="ctr" rtl="0">
              <a:spcBef>
                <a:spcPts val="0"/>
              </a:spcBef>
              <a:spcAft>
                <a:spcPts val="0"/>
              </a:spcAft>
              <a:buSzPts val="3600"/>
              <a:buFont typeface="Fredoka One"/>
              <a:buNone/>
              <a:defRPr sz="3600">
                <a:latin typeface="Fredoka One"/>
                <a:ea typeface="Fredoka One"/>
                <a:cs typeface="Fredoka One"/>
                <a:sym typeface="Fredoka One"/>
              </a:defRPr>
            </a:lvl5pPr>
            <a:lvl6pPr lvl="5" algn="ctr" rtl="0">
              <a:spcBef>
                <a:spcPts val="0"/>
              </a:spcBef>
              <a:spcAft>
                <a:spcPts val="0"/>
              </a:spcAft>
              <a:buSzPts val="3600"/>
              <a:buFont typeface="Fredoka One"/>
              <a:buNone/>
              <a:defRPr sz="3600">
                <a:latin typeface="Fredoka One"/>
                <a:ea typeface="Fredoka One"/>
                <a:cs typeface="Fredoka One"/>
                <a:sym typeface="Fredoka One"/>
              </a:defRPr>
            </a:lvl6pPr>
            <a:lvl7pPr lvl="6" algn="ctr" rtl="0">
              <a:spcBef>
                <a:spcPts val="0"/>
              </a:spcBef>
              <a:spcAft>
                <a:spcPts val="0"/>
              </a:spcAft>
              <a:buSzPts val="3600"/>
              <a:buFont typeface="Fredoka One"/>
              <a:buNone/>
              <a:defRPr sz="3600">
                <a:latin typeface="Fredoka One"/>
                <a:ea typeface="Fredoka One"/>
                <a:cs typeface="Fredoka One"/>
                <a:sym typeface="Fredoka One"/>
              </a:defRPr>
            </a:lvl7pPr>
            <a:lvl8pPr lvl="7" algn="ctr" rtl="0">
              <a:spcBef>
                <a:spcPts val="0"/>
              </a:spcBef>
              <a:spcAft>
                <a:spcPts val="0"/>
              </a:spcAft>
              <a:buSzPts val="3600"/>
              <a:buFont typeface="Fredoka One"/>
              <a:buNone/>
              <a:defRPr sz="3600">
                <a:latin typeface="Fredoka One"/>
                <a:ea typeface="Fredoka One"/>
                <a:cs typeface="Fredoka One"/>
                <a:sym typeface="Fredoka One"/>
              </a:defRPr>
            </a:lvl8pPr>
            <a:lvl9pPr lvl="8" algn="ctr" rtl="0">
              <a:spcBef>
                <a:spcPts val="0"/>
              </a:spcBef>
              <a:spcAft>
                <a:spcPts val="0"/>
              </a:spcAft>
              <a:buSzPts val="3600"/>
              <a:buFont typeface="Fredoka One"/>
              <a:buNone/>
              <a:defRPr sz="3600">
                <a:latin typeface="Fredoka One"/>
                <a:ea typeface="Fredoka One"/>
                <a:cs typeface="Fredoka One"/>
                <a:sym typeface="Fredoka One"/>
              </a:defRPr>
            </a:lvl9pPr>
          </a:lstStyle>
          <a:p>
            <a:endParaRPr/>
          </a:p>
        </p:txBody>
      </p:sp>
      <p:sp>
        <p:nvSpPr>
          <p:cNvPr id="24" name="Google Shape;24;p4"/>
          <p:cNvSpPr/>
          <p:nvPr/>
        </p:nvSpPr>
        <p:spPr>
          <a:xfrm>
            <a:off x="4421250" y="2655825"/>
            <a:ext cx="4722750" cy="2502350"/>
          </a:xfrm>
          <a:custGeom>
            <a:avLst/>
            <a:gdLst/>
            <a:ahLst/>
            <a:cxnLst/>
            <a:rect l="l" t="t" r="r" b="b"/>
            <a:pathLst>
              <a:path w="188910" h="100094" extrusionOk="0">
                <a:moveTo>
                  <a:pt x="188910" y="1"/>
                </a:moveTo>
                <a:cubicBezTo>
                  <a:pt x="188910" y="1"/>
                  <a:pt x="171280" y="18238"/>
                  <a:pt x="176995" y="46111"/>
                </a:cubicBezTo>
                <a:cubicBezTo>
                  <a:pt x="182464" y="72903"/>
                  <a:pt x="178449" y="86692"/>
                  <a:pt x="159152" y="86692"/>
                </a:cubicBezTo>
                <a:cubicBezTo>
                  <a:pt x="158395" y="86692"/>
                  <a:pt x="157616" y="86671"/>
                  <a:pt x="156812" y="86628"/>
                </a:cubicBezTo>
                <a:cubicBezTo>
                  <a:pt x="147554" y="86148"/>
                  <a:pt x="138892" y="83937"/>
                  <a:pt x="129282" y="83937"/>
                </a:cubicBezTo>
                <a:cubicBezTo>
                  <a:pt x="123084" y="83937"/>
                  <a:pt x="116491" y="84857"/>
                  <a:pt x="109091" y="87753"/>
                </a:cubicBezTo>
                <a:cubicBezTo>
                  <a:pt x="100234" y="91213"/>
                  <a:pt x="92437" y="92685"/>
                  <a:pt x="83489" y="92685"/>
                </a:cubicBezTo>
                <a:cubicBezTo>
                  <a:pt x="73336" y="92685"/>
                  <a:pt x="61701" y="90790"/>
                  <a:pt x="45351" y="87753"/>
                </a:cubicBezTo>
                <a:cubicBezTo>
                  <a:pt x="41135" y="86965"/>
                  <a:pt x="37223" y="86626"/>
                  <a:pt x="33610" y="86626"/>
                </a:cubicBezTo>
                <a:cubicBezTo>
                  <a:pt x="10865" y="86626"/>
                  <a:pt x="0" y="100093"/>
                  <a:pt x="0" y="100093"/>
                </a:cubicBezTo>
                <a:lnTo>
                  <a:pt x="188910" y="100093"/>
                </a:lnTo>
                <a:lnTo>
                  <a:pt x="1889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subTitle" idx="1"/>
          </p:nvPr>
        </p:nvSpPr>
        <p:spPr>
          <a:xfrm>
            <a:off x="1254775" y="2759316"/>
            <a:ext cx="2776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latin typeface="Convergence"/>
                <a:ea typeface="Convergence"/>
                <a:cs typeface="Convergence"/>
                <a:sym typeface="Convergence"/>
              </a:defRPr>
            </a:lvl1pPr>
            <a:lvl2pPr lvl="1" rtl="0">
              <a:lnSpc>
                <a:spcPct val="100000"/>
              </a:lnSpc>
              <a:spcBef>
                <a:spcPts val="0"/>
              </a:spcBef>
              <a:spcAft>
                <a:spcPts val="0"/>
              </a:spcAft>
              <a:buNone/>
              <a:defRPr sz="2200" b="1">
                <a:latin typeface="Convergence"/>
                <a:ea typeface="Convergence"/>
                <a:cs typeface="Convergence"/>
                <a:sym typeface="Convergence"/>
              </a:defRPr>
            </a:lvl2pPr>
            <a:lvl3pPr lvl="2" rtl="0">
              <a:lnSpc>
                <a:spcPct val="100000"/>
              </a:lnSpc>
              <a:spcBef>
                <a:spcPts val="0"/>
              </a:spcBef>
              <a:spcAft>
                <a:spcPts val="0"/>
              </a:spcAft>
              <a:buNone/>
              <a:defRPr sz="2200" b="1">
                <a:latin typeface="Convergence"/>
                <a:ea typeface="Convergence"/>
                <a:cs typeface="Convergence"/>
                <a:sym typeface="Convergence"/>
              </a:defRPr>
            </a:lvl3pPr>
            <a:lvl4pPr lvl="3" rtl="0">
              <a:lnSpc>
                <a:spcPct val="100000"/>
              </a:lnSpc>
              <a:spcBef>
                <a:spcPts val="0"/>
              </a:spcBef>
              <a:spcAft>
                <a:spcPts val="0"/>
              </a:spcAft>
              <a:buNone/>
              <a:defRPr sz="2200" b="1">
                <a:latin typeface="Convergence"/>
                <a:ea typeface="Convergence"/>
                <a:cs typeface="Convergence"/>
                <a:sym typeface="Convergence"/>
              </a:defRPr>
            </a:lvl4pPr>
            <a:lvl5pPr lvl="4" rtl="0">
              <a:lnSpc>
                <a:spcPct val="100000"/>
              </a:lnSpc>
              <a:spcBef>
                <a:spcPts val="0"/>
              </a:spcBef>
              <a:spcAft>
                <a:spcPts val="0"/>
              </a:spcAft>
              <a:buNone/>
              <a:defRPr sz="2200" b="1">
                <a:latin typeface="Convergence"/>
                <a:ea typeface="Convergence"/>
                <a:cs typeface="Convergence"/>
                <a:sym typeface="Convergence"/>
              </a:defRPr>
            </a:lvl5pPr>
            <a:lvl6pPr lvl="5" rtl="0">
              <a:lnSpc>
                <a:spcPct val="100000"/>
              </a:lnSpc>
              <a:spcBef>
                <a:spcPts val="0"/>
              </a:spcBef>
              <a:spcAft>
                <a:spcPts val="0"/>
              </a:spcAft>
              <a:buNone/>
              <a:defRPr sz="2200" b="1">
                <a:latin typeface="Convergence"/>
                <a:ea typeface="Convergence"/>
                <a:cs typeface="Convergence"/>
                <a:sym typeface="Convergence"/>
              </a:defRPr>
            </a:lvl6pPr>
            <a:lvl7pPr lvl="6" rtl="0">
              <a:lnSpc>
                <a:spcPct val="100000"/>
              </a:lnSpc>
              <a:spcBef>
                <a:spcPts val="0"/>
              </a:spcBef>
              <a:spcAft>
                <a:spcPts val="0"/>
              </a:spcAft>
              <a:buNone/>
              <a:defRPr sz="2200" b="1">
                <a:latin typeface="Convergence"/>
                <a:ea typeface="Convergence"/>
                <a:cs typeface="Convergence"/>
                <a:sym typeface="Convergence"/>
              </a:defRPr>
            </a:lvl7pPr>
            <a:lvl8pPr lvl="7" rtl="0">
              <a:lnSpc>
                <a:spcPct val="100000"/>
              </a:lnSpc>
              <a:spcBef>
                <a:spcPts val="0"/>
              </a:spcBef>
              <a:spcAft>
                <a:spcPts val="0"/>
              </a:spcAft>
              <a:buNone/>
              <a:defRPr sz="2200" b="1">
                <a:latin typeface="Convergence"/>
                <a:ea typeface="Convergence"/>
                <a:cs typeface="Convergence"/>
                <a:sym typeface="Convergence"/>
              </a:defRPr>
            </a:lvl8pPr>
            <a:lvl9pPr lvl="8"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27" name="Google Shape;27;p5"/>
          <p:cNvSpPr txBox="1">
            <a:spLocks noGrp="1"/>
          </p:cNvSpPr>
          <p:nvPr>
            <p:ph type="subTitle" idx="2"/>
          </p:nvPr>
        </p:nvSpPr>
        <p:spPr>
          <a:xfrm>
            <a:off x="1254775" y="3130716"/>
            <a:ext cx="2776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8" name="Google Shape;28;p5"/>
          <p:cNvSpPr txBox="1">
            <a:spLocks noGrp="1"/>
          </p:cNvSpPr>
          <p:nvPr>
            <p:ph type="subTitle" idx="3"/>
          </p:nvPr>
        </p:nvSpPr>
        <p:spPr>
          <a:xfrm>
            <a:off x="5112400" y="2759316"/>
            <a:ext cx="2776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latin typeface="Convergence"/>
                <a:ea typeface="Convergence"/>
                <a:cs typeface="Convergence"/>
                <a:sym typeface="Convergence"/>
              </a:defRPr>
            </a:lvl1pPr>
            <a:lvl2pPr lvl="1" rtl="0">
              <a:lnSpc>
                <a:spcPct val="100000"/>
              </a:lnSpc>
              <a:spcBef>
                <a:spcPts val="0"/>
              </a:spcBef>
              <a:spcAft>
                <a:spcPts val="0"/>
              </a:spcAft>
              <a:buNone/>
              <a:defRPr sz="2200" b="1">
                <a:latin typeface="Convergence"/>
                <a:ea typeface="Convergence"/>
                <a:cs typeface="Convergence"/>
                <a:sym typeface="Convergence"/>
              </a:defRPr>
            </a:lvl2pPr>
            <a:lvl3pPr lvl="2" rtl="0">
              <a:lnSpc>
                <a:spcPct val="100000"/>
              </a:lnSpc>
              <a:spcBef>
                <a:spcPts val="0"/>
              </a:spcBef>
              <a:spcAft>
                <a:spcPts val="0"/>
              </a:spcAft>
              <a:buNone/>
              <a:defRPr sz="2200" b="1">
                <a:latin typeface="Convergence"/>
                <a:ea typeface="Convergence"/>
                <a:cs typeface="Convergence"/>
                <a:sym typeface="Convergence"/>
              </a:defRPr>
            </a:lvl3pPr>
            <a:lvl4pPr lvl="3" rtl="0">
              <a:lnSpc>
                <a:spcPct val="100000"/>
              </a:lnSpc>
              <a:spcBef>
                <a:spcPts val="0"/>
              </a:spcBef>
              <a:spcAft>
                <a:spcPts val="0"/>
              </a:spcAft>
              <a:buNone/>
              <a:defRPr sz="2200" b="1">
                <a:latin typeface="Convergence"/>
                <a:ea typeface="Convergence"/>
                <a:cs typeface="Convergence"/>
                <a:sym typeface="Convergence"/>
              </a:defRPr>
            </a:lvl4pPr>
            <a:lvl5pPr lvl="4" rtl="0">
              <a:lnSpc>
                <a:spcPct val="100000"/>
              </a:lnSpc>
              <a:spcBef>
                <a:spcPts val="0"/>
              </a:spcBef>
              <a:spcAft>
                <a:spcPts val="0"/>
              </a:spcAft>
              <a:buNone/>
              <a:defRPr sz="2200" b="1">
                <a:latin typeface="Convergence"/>
                <a:ea typeface="Convergence"/>
                <a:cs typeface="Convergence"/>
                <a:sym typeface="Convergence"/>
              </a:defRPr>
            </a:lvl5pPr>
            <a:lvl6pPr lvl="5" rtl="0">
              <a:lnSpc>
                <a:spcPct val="100000"/>
              </a:lnSpc>
              <a:spcBef>
                <a:spcPts val="0"/>
              </a:spcBef>
              <a:spcAft>
                <a:spcPts val="0"/>
              </a:spcAft>
              <a:buNone/>
              <a:defRPr sz="2200" b="1">
                <a:latin typeface="Convergence"/>
                <a:ea typeface="Convergence"/>
                <a:cs typeface="Convergence"/>
                <a:sym typeface="Convergence"/>
              </a:defRPr>
            </a:lvl6pPr>
            <a:lvl7pPr lvl="6" rtl="0">
              <a:lnSpc>
                <a:spcPct val="100000"/>
              </a:lnSpc>
              <a:spcBef>
                <a:spcPts val="0"/>
              </a:spcBef>
              <a:spcAft>
                <a:spcPts val="0"/>
              </a:spcAft>
              <a:buNone/>
              <a:defRPr sz="2200" b="1">
                <a:latin typeface="Convergence"/>
                <a:ea typeface="Convergence"/>
                <a:cs typeface="Convergence"/>
                <a:sym typeface="Convergence"/>
              </a:defRPr>
            </a:lvl7pPr>
            <a:lvl8pPr lvl="7" rtl="0">
              <a:lnSpc>
                <a:spcPct val="100000"/>
              </a:lnSpc>
              <a:spcBef>
                <a:spcPts val="0"/>
              </a:spcBef>
              <a:spcAft>
                <a:spcPts val="0"/>
              </a:spcAft>
              <a:buNone/>
              <a:defRPr sz="2200" b="1">
                <a:latin typeface="Convergence"/>
                <a:ea typeface="Convergence"/>
                <a:cs typeface="Convergence"/>
                <a:sym typeface="Convergence"/>
              </a:defRPr>
            </a:lvl8pPr>
            <a:lvl9pPr lvl="8"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29" name="Google Shape;29;p5"/>
          <p:cNvSpPr txBox="1">
            <a:spLocks noGrp="1"/>
          </p:cNvSpPr>
          <p:nvPr>
            <p:ph type="subTitle" idx="4"/>
          </p:nvPr>
        </p:nvSpPr>
        <p:spPr>
          <a:xfrm>
            <a:off x="5112400" y="3130716"/>
            <a:ext cx="2776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0" name="Google Shape;30;p5"/>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31" name="Google Shape;31;p5"/>
          <p:cNvSpPr txBox="1">
            <a:spLocks noGrp="1"/>
          </p:cNvSpPr>
          <p:nvPr>
            <p:ph type="title" idx="5" hasCustomPrompt="1"/>
          </p:nvPr>
        </p:nvSpPr>
        <p:spPr>
          <a:xfrm>
            <a:off x="2200225" y="1891446"/>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solidFill>
                  <a:schemeClr val="dk1"/>
                </a:solidFill>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2" name="Google Shape;32;p5"/>
          <p:cNvSpPr txBox="1">
            <a:spLocks noGrp="1"/>
          </p:cNvSpPr>
          <p:nvPr>
            <p:ph type="title" idx="6" hasCustomPrompt="1"/>
          </p:nvPr>
        </p:nvSpPr>
        <p:spPr>
          <a:xfrm>
            <a:off x="6057850" y="1891446"/>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solidFill>
                  <a:schemeClr val="dk1"/>
                </a:solidFill>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3" name="Google Shape;33;p5"/>
          <p:cNvSpPr/>
          <p:nvPr/>
        </p:nvSpPr>
        <p:spPr>
          <a:xfrm>
            <a:off x="0" y="2881750"/>
            <a:ext cx="3395336" cy="2261900"/>
          </a:xfrm>
          <a:custGeom>
            <a:avLst/>
            <a:gdLst/>
            <a:ahLst/>
            <a:cxnLst/>
            <a:rect l="l" t="t" r="r" b="b"/>
            <a:pathLst>
              <a:path w="139985" h="93255" extrusionOk="0">
                <a:moveTo>
                  <a:pt x="11633" y="0"/>
                </a:moveTo>
                <a:cubicBezTo>
                  <a:pt x="11181" y="0"/>
                  <a:pt x="10731" y="10"/>
                  <a:pt x="10281" y="31"/>
                </a:cubicBezTo>
                <a:cubicBezTo>
                  <a:pt x="6723" y="169"/>
                  <a:pt x="3234" y="1024"/>
                  <a:pt x="0" y="2503"/>
                </a:cubicBezTo>
                <a:lnTo>
                  <a:pt x="0" y="93254"/>
                </a:lnTo>
                <a:lnTo>
                  <a:pt x="139984" y="93254"/>
                </a:lnTo>
                <a:cubicBezTo>
                  <a:pt x="135225" y="90366"/>
                  <a:pt x="131228" y="86369"/>
                  <a:pt x="127069" y="82626"/>
                </a:cubicBezTo>
                <a:cubicBezTo>
                  <a:pt x="120531" y="76735"/>
                  <a:pt x="112468" y="71721"/>
                  <a:pt x="103735" y="70058"/>
                </a:cubicBezTo>
                <a:cubicBezTo>
                  <a:pt x="101377" y="69608"/>
                  <a:pt x="99077" y="69414"/>
                  <a:pt x="96812" y="69414"/>
                </a:cubicBezTo>
                <a:cubicBezTo>
                  <a:pt x="89779" y="69414"/>
                  <a:pt x="83088" y="71284"/>
                  <a:pt x="76080" y="73154"/>
                </a:cubicBezTo>
                <a:cubicBezTo>
                  <a:pt x="71411" y="74397"/>
                  <a:pt x="66518" y="75522"/>
                  <a:pt x="61709" y="75522"/>
                </a:cubicBezTo>
                <a:cubicBezTo>
                  <a:pt x="57762" y="75522"/>
                  <a:pt x="53870" y="74764"/>
                  <a:pt x="50204" y="72692"/>
                </a:cubicBezTo>
                <a:cubicBezTo>
                  <a:pt x="42002" y="68071"/>
                  <a:pt x="38190" y="58552"/>
                  <a:pt x="37497" y="49565"/>
                </a:cubicBezTo>
                <a:cubicBezTo>
                  <a:pt x="36735" y="39446"/>
                  <a:pt x="41309" y="28957"/>
                  <a:pt x="39045" y="18999"/>
                </a:cubicBezTo>
                <a:cubicBezTo>
                  <a:pt x="38005" y="14401"/>
                  <a:pt x="35279" y="10289"/>
                  <a:pt x="31675" y="7239"/>
                </a:cubicBezTo>
                <a:cubicBezTo>
                  <a:pt x="26196" y="2587"/>
                  <a:pt x="18835" y="0"/>
                  <a:pt x="116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7355820" y="0"/>
            <a:ext cx="1788180" cy="1738542"/>
          </a:xfrm>
          <a:custGeom>
            <a:avLst/>
            <a:gdLst/>
            <a:ahLst/>
            <a:cxnLst/>
            <a:rect l="l" t="t" r="r" b="b"/>
            <a:pathLst>
              <a:path w="83036" h="80731" extrusionOk="0">
                <a:moveTo>
                  <a:pt x="25" y="0"/>
                </a:moveTo>
                <a:lnTo>
                  <a:pt x="25" y="79621"/>
                </a:lnTo>
                <a:lnTo>
                  <a:pt x="25" y="79621"/>
                </a:lnTo>
                <a:cubicBezTo>
                  <a:pt x="170" y="75516"/>
                  <a:pt x="1996" y="61219"/>
                  <a:pt x="20177" y="56992"/>
                </a:cubicBezTo>
                <a:cubicBezTo>
                  <a:pt x="41454" y="52068"/>
                  <a:pt x="47564" y="43709"/>
                  <a:pt x="54008" y="29271"/>
                </a:cubicBezTo>
                <a:cubicBezTo>
                  <a:pt x="60452" y="14833"/>
                  <a:pt x="67260" y="2675"/>
                  <a:pt x="83036" y="0"/>
                </a:cubicBezTo>
                <a:close/>
                <a:moveTo>
                  <a:pt x="25" y="79621"/>
                </a:moveTo>
                <a:lnTo>
                  <a:pt x="25" y="79621"/>
                </a:lnTo>
                <a:cubicBezTo>
                  <a:pt x="0" y="80326"/>
                  <a:pt x="25" y="80731"/>
                  <a:pt x="25" y="80731"/>
                </a:cubicBezTo>
                <a:lnTo>
                  <a:pt x="25" y="7962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Font typeface="Fredoka One"/>
              <a:buNone/>
              <a:defRPr sz="3200"/>
            </a:lvl1pPr>
            <a:lvl2pPr lvl="1" algn="ctr" rtl="0">
              <a:spcBef>
                <a:spcPts val="0"/>
              </a:spcBef>
              <a:spcAft>
                <a:spcPts val="0"/>
              </a:spcAft>
              <a:buSzPts val="3600"/>
              <a:buFont typeface="Fredoka One"/>
              <a:buNone/>
              <a:defRPr sz="3600">
                <a:latin typeface="Fredoka One"/>
                <a:ea typeface="Fredoka One"/>
                <a:cs typeface="Fredoka One"/>
                <a:sym typeface="Fredoka One"/>
              </a:defRPr>
            </a:lvl2pPr>
            <a:lvl3pPr lvl="2" algn="ctr" rtl="0">
              <a:spcBef>
                <a:spcPts val="0"/>
              </a:spcBef>
              <a:spcAft>
                <a:spcPts val="0"/>
              </a:spcAft>
              <a:buSzPts val="3600"/>
              <a:buFont typeface="Fredoka One"/>
              <a:buNone/>
              <a:defRPr sz="3600">
                <a:latin typeface="Fredoka One"/>
                <a:ea typeface="Fredoka One"/>
                <a:cs typeface="Fredoka One"/>
                <a:sym typeface="Fredoka One"/>
              </a:defRPr>
            </a:lvl3pPr>
            <a:lvl4pPr lvl="3" algn="ctr" rtl="0">
              <a:spcBef>
                <a:spcPts val="0"/>
              </a:spcBef>
              <a:spcAft>
                <a:spcPts val="0"/>
              </a:spcAft>
              <a:buSzPts val="3600"/>
              <a:buFont typeface="Fredoka One"/>
              <a:buNone/>
              <a:defRPr sz="3600">
                <a:latin typeface="Fredoka One"/>
                <a:ea typeface="Fredoka One"/>
                <a:cs typeface="Fredoka One"/>
                <a:sym typeface="Fredoka One"/>
              </a:defRPr>
            </a:lvl4pPr>
            <a:lvl5pPr lvl="4" algn="ctr" rtl="0">
              <a:spcBef>
                <a:spcPts val="0"/>
              </a:spcBef>
              <a:spcAft>
                <a:spcPts val="0"/>
              </a:spcAft>
              <a:buSzPts val="3600"/>
              <a:buFont typeface="Fredoka One"/>
              <a:buNone/>
              <a:defRPr sz="3600">
                <a:latin typeface="Fredoka One"/>
                <a:ea typeface="Fredoka One"/>
                <a:cs typeface="Fredoka One"/>
                <a:sym typeface="Fredoka One"/>
              </a:defRPr>
            </a:lvl5pPr>
            <a:lvl6pPr lvl="5" algn="ctr" rtl="0">
              <a:spcBef>
                <a:spcPts val="0"/>
              </a:spcBef>
              <a:spcAft>
                <a:spcPts val="0"/>
              </a:spcAft>
              <a:buSzPts val="3600"/>
              <a:buFont typeface="Fredoka One"/>
              <a:buNone/>
              <a:defRPr sz="3600">
                <a:latin typeface="Fredoka One"/>
                <a:ea typeface="Fredoka One"/>
                <a:cs typeface="Fredoka One"/>
                <a:sym typeface="Fredoka One"/>
              </a:defRPr>
            </a:lvl6pPr>
            <a:lvl7pPr lvl="6" algn="ctr" rtl="0">
              <a:spcBef>
                <a:spcPts val="0"/>
              </a:spcBef>
              <a:spcAft>
                <a:spcPts val="0"/>
              </a:spcAft>
              <a:buSzPts val="3600"/>
              <a:buFont typeface="Fredoka One"/>
              <a:buNone/>
              <a:defRPr sz="3600">
                <a:latin typeface="Fredoka One"/>
                <a:ea typeface="Fredoka One"/>
                <a:cs typeface="Fredoka One"/>
                <a:sym typeface="Fredoka One"/>
              </a:defRPr>
            </a:lvl7pPr>
            <a:lvl8pPr lvl="7" algn="ctr" rtl="0">
              <a:spcBef>
                <a:spcPts val="0"/>
              </a:spcBef>
              <a:spcAft>
                <a:spcPts val="0"/>
              </a:spcAft>
              <a:buSzPts val="3600"/>
              <a:buFont typeface="Fredoka One"/>
              <a:buNone/>
              <a:defRPr sz="3600">
                <a:latin typeface="Fredoka One"/>
                <a:ea typeface="Fredoka One"/>
                <a:cs typeface="Fredoka One"/>
                <a:sym typeface="Fredoka One"/>
              </a:defRPr>
            </a:lvl8pPr>
            <a:lvl9pPr lvl="8" algn="ctr" rtl="0">
              <a:spcBef>
                <a:spcPts val="0"/>
              </a:spcBef>
              <a:spcAft>
                <a:spcPts val="0"/>
              </a:spcAft>
              <a:buSzPts val="3600"/>
              <a:buFont typeface="Fredoka One"/>
              <a:buNone/>
              <a:defRPr sz="3600">
                <a:latin typeface="Fredoka One"/>
                <a:ea typeface="Fredoka One"/>
                <a:cs typeface="Fredoka One"/>
                <a:sym typeface="Fredoka One"/>
              </a:defRPr>
            </a:lvl9pPr>
          </a:lstStyle>
          <a:p>
            <a:endParaRPr/>
          </a:p>
        </p:txBody>
      </p:sp>
      <p:sp>
        <p:nvSpPr>
          <p:cNvPr id="37" name="Google Shape;37;p6"/>
          <p:cNvSpPr/>
          <p:nvPr/>
        </p:nvSpPr>
        <p:spPr>
          <a:xfrm>
            <a:off x="4421250" y="2655825"/>
            <a:ext cx="4722750" cy="2502350"/>
          </a:xfrm>
          <a:custGeom>
            <a:avLst/>
            <a:gdLst/>
            <a:ahLst/>
            <a:cxnLst/>
            <a:rect l="l" t="t" r="r" b="b"/>
            <a:pathLst>
              <a:path w="188910" h="100094" extrusionOk="0">
                <a:moveTo>
                  <a:pt x="188910" y="1"/>
                </a:moveTo>
                <a:cubicBezTo>
                  <a:pt x="188910" y="1"/>
                  <a:pt x="171280" y="18238"/>
                  <a:pt x="176995" y="46111"/>
                </a:cubicBezTo>
                <a:cubicBezTo>
                  <a:pt x="182464" y="72903"/>
                  <a:pt x="178449" y="86692"/>
                  <a:pt x="159152" y="86692"/>
                </a:cubicBezTo>
                <a:cubicBezTo>
                  <a:pt x="158395" y="86692"/>
                  <a:pt x="157616" y="86671"/>
                  <a:pt x="156812" y="86628"/>
                </a:cubicBezTo>
                <a:cubicBezTo>
                  <a:pt x="147554" y="86148"/>
                  <a:pt x="138892" y="83937"/>
                  <a:pt x="129282" y="83937"/>
                </a:cubicBezTo>
                <a:cubicBezTo>
                  <a:pt x="123084" y="83937"/>
                  <a:pt x="116491" y="84857"/>
                  <a:pt x="109091" y="87753"/>
                </a:cubicBezTo>
                <a:cubicBezTo>
                  <a:pt x="100234" y="91213"/>
                  <a:pt x="92437" y="92685"/>
                  <a:pt x="83489" y="92685"/>
                </a:cubicBezTo>
                <a:cubicBezTo>
                  <a:pt x="73336" y="92685"/>
                  <a:pt x="61701" y="90790"/>
                  <a:pt x="45351" y="87753"/>
                </a:cubicBezTo>
                <a:cubicBezTo>
                  <a:pt x="41135" y="86965"/>
                  <a:pt x="37223" y="86626"/>
                  <a:pt x="33610" y="86626"/>
                </a:cubicBezTo>
                <a:cubicBezTo>
                  <a:pt x="10865" y="86626"/>
                  <a:pt x="0" y="100093"/>
                  <a:pt x="0" y="100093"/>
                </a:cubicBezTo>
                <a:lnTo>
                  <a:pt x="188910" y="100093"/>
                </a:lnTo>
                <a:lnTo>
                  <a:pt x="1889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1124550" y="1527000"/>
            <a:ext cx="6894900" cy="2221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8500"/>
              <a:buNone/>
              <a:defRPr sz="8500"/>
            </a:lvl1pPr>
            <a:lvl2pPr lvl="1" rtl="0">
              <a:lnSpc>
                <a:spcPct val="80000"/>
              </a:lnSpc>
              <a:spcBef>
                <a:spcPts val="0"/>
              </a:spcBef>
              <a:spcAft>
                <a:spcPts val="0"/>
              </a:spcAft>
              <a:buSzPts val="3600"/>
              <a:buNone/>
              <a:defRPr/>
            </a:lvl2pPr>
            <a:lvl3pPr lvl="2" rtl="0">
              <a:lnSpc>
                <a:spcPct val="80000"/>
              </a:lnSpc>
              <a:spcBef>
                <a:spcPts val="0"/>
              </a:spcBef>
              <a:spcAft>
                <a:spcPts val="0"/>
              </a:spcAft>
              <a:buSzPts val="3600"/>
              <a:buNone/>
              <a:defRPr/>
            </a:lvl3pPr>
            <a:lvl4pPr lvl="3" rtl="0">
              <a:lnSpc>
                <a:spcPct val="80000"/>
              </a:lnSpc>
              <a:spcBef>
                <a:spcPts val="0"/>
              </a:spcBef>
              <a:spcAft>
                <a:spcPts val="0"/>
              </a:spcAft>
              <a:buSzPts val="3600"/>
              <a:buNone/>
              <a:defRPr/>
            </a:lvl4pPr>
            <a:lvl5pPr lvl="4" rtl="0">
              <a:lnSpc>
                <a:spcPct val="80000"/>
              </a:lnSpc>
              <a:spcBef>
                <a:spcPts val="0"/>
              </a:spcBef>
              <a:spcAft>
                <a:spcPts val="0"/>
              </a:spcAft>
              <a:buSzPts val="3600"/>
              <a:buNone/>
              <a:defRPr/>
            </a:lvl5pPr>
            <a:lvl6pPr lvl="5" rtl="0">
              <a:lnSpc>
                <a:spcPct val="80000"/>
              </a:lnSpc>
              <a:spcBef>
                <a:spcPts val="0"/>
              </a:spcBef>
              <a:spcAft>
                <a:spcPts val="0"/>
              </a:spcAft>
              <a:buSzPts val="3600"/>
              <a:buNone/>
              <a:defRPr/>
            </a:lvl6pPr>
            <a:lvl7pPr lvl="6" rtl="0">
              <a:lnSpc>
                <a:spcPct val="80000"/>
              </a:lnSpc>
              <a:spcBef>
                <a:spcPts val="0"/>
              </a:spcBef>
              <a:spcAft>
                <a:spcPts val="0"/>
              </a:spcAft>
              <a:buSzPts val="3600"/>
              <a:buNone/>
              <a:defRPr/>
            </a:lvl7pPr>
            <a:lvl8pPr lvl="7" rtl="0">
              <a:lnSpc>
                <a:spcPct val="80000"/>
              </a:lnSpc>
              <a:spcBef>
                <a:spcPts val="0"/>
              </a:spcBef>
              <a:spcAft>
                <a:spcPts val="0"/>
              </a:spcAft>
              <a:buSzPts val="3600"/>
              <a:buNone/>
              <a:defRPr/>
            </a:lvl8pPr>
            <a:lvl9pPr lvl="8" rtl="0">
              <a:lnSpc>
                <a:spcPct val="80000"/>
              </a:lnSpc>
              <a:spcBef>
                <a:spcPts val="0"/>
              </a:spcBef>
              <a:spcAft>
                <a:spcPts val="0"/>
              </a:spcAft>
              <a:buSzPts val="3600"/>
              <a:buNone/>
              <a:defRPr/>
            </a:lvl9pPr>
          </a:lstStyle>
          <a:p>
            <a:endParaRPr/>
          </a:p>
        </p:txBody>
      </p:sp>
      <p:grpSp>
        <p:nvGrpSpPr>
          <p:cNvPr id="45" name="Google Shape;45;p8"/>
          <p:cNvGrpSpPr/>
          <p:nvPr/>
        </p:nvGrpSpPr>
        <p:grpSpPr>
          <a:xfrm>
            <a:off x="-1142222" y="0"/>
            <a:ext cx="11428444" cy="5143508"/>
            <a:chOff x="-1142222" y="0"/>
            <a:chExt cx="11428444" cy="5143508"/>
          </a:xfrm>
        </p:grpSpPr>
        <p:sp>
          <p:nvSpPr>
            <p:cNvPr id="46" name="Google Shape;46;p8"/>
            <p:cNvSpPr/>
            <p:nvPr/>
          </p:nvSpPr>
          <p:spPr>
            <a:xfrm>
              <a:off x="-1142222" y="3153600"/>
              <a:ext cx="4684394" cy="1989908"/>
            </a:xfrm>
            <a:custGeom>
              <a:avLst/>
              <a:gdLst/>
              <a:ahLst/>
              <a:cxnLst/>
              <a:rect l="l" t="t" r="r" b="b"/>
              <a:pathLst>
                <a:path w="145230" h="61693" extrusionOk="0">
                  <a:moveTo>
                    <a:pt x="48008" y="0"/>
                  </a:moveTo>
                  <a:cubicBezTo>
                    <a:pt x="42535" y="0"/>
                    <a:pt x="37147" y="1823"/>
                    <a:pt x="32738" y="5274"/>
                  </a:cubicBezTo>
                  <a:cubicBezTo>
                    <a:pt x="27008" y="9779"/>
                    <a:pt x="23127" y="16155"/>
                    <a:pt x="18991" y="22070"/>
                  </a:cubicBezTo>
                  <a:cubicBezTo>
                    <a:pt x="14371" y="28655"/>
                    <a:pt x="9195" y="34430"/>
                    <a:pt x="2010" y="38266"/>
                  </a:cubicBezTo>
                  <a:cubicBezTo>
                    <a:pt x="1340" y="38612"/>
                    <a:pt x="670" y="38959"/>
                    <a:pt x="0" y="39282"/>
                  </a:cubicBezTo>
                  <a:lnTo>
                    <a:pt x="0" y="61693"/>
                  </a:lnTo>
                  <a:lnTo>
                    <a:pt x="145229" y="61693"/>
                  </a:lnTo>
                  <a:cubicBezTo>
                    <a:pt x="140747" y="57095"/>
                    <a:pt x="135156" y="53722"/>
                    <a:pt x="129010" y="51897"/>
                  </a:cubicBezTo>
                  <a:cubicBezTo>
                    <a:pt x="126028" y="51048"/>
                    <a:pt x="123056" y="50766"/>
                    <a:pt x="120083" y="50766"/>
                  </a:cubicBezTo>
                  <a:cubicBezTo>
                    <a:pt x="114399" y="50766"/>
                    <a:pt x="108714" y="51798"/>
                    <a:pt x="102950" y="51874"/>
                  </a:cubicBezTo>
                  <a:cubicBezTo>
                    <a:pt x="102773" y="51876"/>
                    <a:pt x="102597" y="51878"/>
                    <a:pt x="102421" y="51878"/>
                  </a:cubicBezTo>
                  <a:cubicBezTo>
                    <a:pt x="97963" y="51878"/>
                    <a:pt x="93625" y="51021"/>
                    <a:pt x="89757" y="48732"/>
                  </a:cubicBezTo>
                  <a:cubicBezTo>
                    <a:pt x="86084" y="46537"/>
                    <a:pt x="83127" y="43372"/>
                    <a:pt x="81209" y="39583"/>
                  </a:cubicBezTo>
                  <a:cubicBezTo>
                    <a:pt x="77258" y="31866"/>
                    <a:pt x="76889" y="22879"/>
                    <a:pt x="72545" y="15324"/>
                  </a:cubicBezTo>
                  <a:cubicBezTo>
                    <a:pt x="68618" y="8462"/>
                    <a:pt x="62264" y="2940"/>
                    <a:pt x="54548" y="884"/>
                  </a:cubicBezTo>
                  <a:cubicBezTo>
                    <a:pt x="52392" y="291"/>
                    <a:pt x="50193" y="0"/>
                    <a:pt x="480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8"/>
            <p:cNvSpPr/>
            <p:nvPr/>
          </p:nvSpPr>
          <p:spPr>
            <a:xfrm rot="10800000">
              <a:off x="5601828" y="0"/>
              <a:ext cx="4684394" cy="1989908"/>
            </a:xfrm>
            <a:custGeom>
              <a:avLst/>
              <a:gdLst/>
              <a:ahLst/>
              <a:cxnLst/>
              <a:rect l="l" t="t" r="r" b="b"/>
              <a:pathLst>
                <a:path w="145230" h="61693" extrusionOk="0">
                  <a:moveTo>
                    <a:pt x="48008" y="0"/>
                  </a:moveTo>
                  <a:cubicBezTo>
                    <a:pt x="42535" y="0"/>
                    <a:pt x="37147" y="1823"/>
                    <a:pt x="32738" y="5274"/>
                  </a:cubicBezTo>
                  <a:cubicBezTo>
                    <a:pt x="27008" y="9779"/>
                    <a:pt x="23127" y="16155"/>
                    <a:pt x="18991" y="22070"/>
                  </a:cubicBezTo>
                  <a:cubicBezTo>
                    <a:pt x="14371" y="28655"/>
                    <a:pt x="9195" y="34430"/>
                    <a:pt x="2010" y="38266"/>
                  </a:cubicBezTo>
                  <a:cubicBezTo>
                    <a:pt x="1340" y="38612"/>
                    <a:pt x="670" y="38959"/>
                    <a:pt x="0" y="39282"/>
                  </a:cubicBezTo>
                  <a:lnTo>
                    <a:pt x="0" y="61693"/>
                  </a:lnTo>
                  <a:lnTo>
                    <a:pt x="145229" y="61693"/>
                  </a:lnTo>
                  <a:cubicBezTo>
                    <a:pt x="140747" y="57095"/>
                    <a:pt x="135156" y="53722"/>
                    <a:pt x="129010" y="51897"/>
                  </a:cubicBezTo>
                  <a:cubicBezTo>
                    <a:pt x="126028" y="51048"/>
                    <a:pt x="123056" y="50766"/>
                    <a:pt x="120083" y="50766"/>
                  </a:cubicBezTo>
                  <a:cubicBezTo>
                    <a:pt x="114399" y="50766"/>
                    <a:pt x="108714" y="51798"/>
                    <a:pt x="102950" y="51874"/>
                  </a:cubicBezTo>
                  <a:cubicBezTo>
                    <a:pt x="102773" y="51876"/>
                    <a:pt x="102597" y="51878"/>
                    <a:pt x="102421" y="51878"/>
                  </a:cubicBezTo>
                  <a:cubicBezTo>
                    <a:pt x="97963" y="51878"/>
                    <a:pt x="93625" y="51021"/>
                    <a:pt x="89757" y="48732"/>
                  </a:cubicBezTo>
                  <a:cubicBezTo>
                    <a:pt x="86084" y="46537"/>
                    <a:pt x="83127" y="43372"/>
                    <a:pt x="81209" y="39583"/>
                  </a:cubicBezTo>
                  <a:cubicBezTo>
                    <a:pt x="77258" y="31866"/>
                    <a:pt x="76889" y="22879"/>
                    <a:pt x="72545" y="15324"/>
                  </a:cubicBezTo>
                  <a:cubicBezTo>
                    <a:pt x="68618" y="8462"/>
                    <a:pt x="62264" y="2940"/>
                    <a:pt x="54548" y="884"/>
                  </a:cubicBezTo>
                  <a:cubicBezTo>
                    <a:pt x="52392" y="291"/>
                    <a:pt x="50193" y="0"/>
                    <a:pt x="480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625" y="0"/>
            <a:ext cx="5172714" cy="2886915"/>
          </a:xfrm>
          <a:custGeom>
            <a:avLst/>
            <a:gdLst/>
            <a:ahLst/>
            <a:cxnLst/>
            <a:rect l="l" t="t" r="r" b="b"/>
            <a:pathLst>
              <a:path w="222315" h="124075" extrusionOk="0">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p:nvPr/>
        </p:nvSpPr>
        <p:spPr>
          <a:xfrm>
            <a:off x="1067475" y="879125"/>
            <a:ext cx="8076532" cy="4279056"/>
          </a:xfrm>
          <a:custGeom>
            <a:avLst/>
            <a:gdLst/>
            <a:ahLst/>
            <a:cxnLst/>
            <a:rect l="l" t="t" r="r" b="b"/>
            <a:pathLst>
              <a:path w="237057" h="125596" extrusionOk="0">
                <a:moveTo>
                  <a:pt x="237057" y="1"/>
                </a:moveTo>
                <a:cubicBezTo>
                  <a:pt x="237057" y="1"/>
                  <a:pt x="214929" y="22889"/>
                  <a:pt x="222072" y="57844"/>
                </a:cubicBezTo>
                <a:cubicBezTo>
                  <a:pt x="228977" y="91463"/>
                  <a:pt x="223940" y="108774"/>
                  <a:pt x="199667" y="108774"/>
                </a:cubicBezTo>
                <a:cubicBezTo>
                  <a:pt x="198725" y="108774"/>
                  <a:pt x="197753" y="108748"/>
                  <a:pt x="196752" y="108695"/>
                </a:cubicBezTo>
                <a:cubicBezTo>
                  <a:pt x="185148" y="108086"/>
                  <a:pt x="174297" y="105319"/>
                  <a:pt x="162239" y="105319"/>
                </a:cubicBezTo>
                <a:cubicBezTo>
                  <a:pt x="154461" y="105319"/>
                  <a:pt x="146181" y="106470"/>
                  <a:pt x="136872" y="110094"/>
                </a:cubicBezTo>
                <a:cubicBezTo>
                  <a:pt x="125739" y="114442"/>
                  <a:pt x="115949" y="116296"/>
                  <a:pt x="104710" y="116296"/>
                </a:cubicBezTo>
                <a:cubicBezTo>
                  <a:pt x="91984" y="116296"/>
                  <a:pt x="77399" y="113919"/>
                  <a:pt x="56901" y="110094"/>
                </a:cubicBezTo>
                <a:cubicBezTo>
                  <a:pt x="51633" y="109114"/>
                  <a:pt x="46743" y="108691"/>
                  <a:pt x="42225" y="108691"/>
                </a:cubicBezTo>
                <a:cubicBezTo>
                  <a:pt x="13665" y="108691"/>
                  <a:pt x="1" y="125595"/>
                  <a:pt x="1" y="125595"/>
                </a:cubicBezTo>
                <a:lnTo>
                  <a:pt x="237057" y="125595"/>
                </a:lnTo>
                <a:lnTo>
                  <a:pt x="2370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txBox="1">
            <a:spLocks noGrp="1"/>
          </p:cNvSpPr>
          <p:nvPr>
            <p:ph type="subTitle" idx="1"/>
          </p:nvPr>
        </p:nvSpPr>
        <p:spPr>
          <a:xfrm>
            <a:off x="2303100" y="2151975"/>
            <a:ext cx="4537800" cy="1548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endParaRPr/>
          </a:p>
        </p:txBody>
      </p:sp>
      <p:sp>
        <p:nvSpPr>
          <p:cNvPr id="52" name="Google Shape;52;p9"/>
          <p:cNvSpPr txBox="1">
            <a:spLocks noGrp="1"/>
          </p:cNvSpPr>
          <p:nvPr>
            <p:ph type="title"/>
          </p:nvPr>
        </p:nvSpPr>
        <p:spPr>
          <a:xfrm>
            <a:off x="2303100" y="1380862"/>
            <a:ext cx="4537800" cy="79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4000"/>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_26_1_1_1">
    <p:spTree>
      <p:nvGrpSpPr>
        <p:cNvPr id="1" name="Shape 62"/>
        <p:cNvGrpSpPr/>
        <p:nvPr/>
      </p:nvGrpSpPr>
      <p:grpSpPr>
        <a:xfrm>
          <a:off x="0" y="0"/>
          <a:ext cx="0" cy="0"/>
          <a:chOff x="0" y="0"/>
          <a:chExt cx="0" cy="0"/>
        </a:xfrm>
      </p:grpSpPr>
      <p:grpSp>
        <p:nvGrpSpPr>
          <p:cNvPr id="63" name="Google Shape;63;p13"/>
          <p:cNvGrpSpPr/>
          <p:nvPr/>
        </p:nvGrpSpPr>
        <p:grpSpPr>
          <a:xfrm>
            <a:off x="0" y="0"/>
            <a:ext cx="9144041" cy="5158191"/>
            <a:chOff x="0" y="0"/>
            <a:chExt cx="9144041" cy="5158191"/>
          </a:xfrm>
        </p:grpSpPr>
        <p:sp>
          <p:nvSpPr>
            <p:cNvPr id="64" name="Google Shape;64;p13"/>
            <p:cNvSpPr/>
            <p:nvPr/>
          </p:nvSpPr>
          <p:spPr>
            <a:xfrm>
              <a:off x="0" y="0"/>
              <a:ext cx="1728602" cy="1680618"/>
            </a:xfrm>
            <a:custGeom>
              <a:avLst/>
              <a:gdLst/>
              <a:ahLst/>
              <a:cxnLst/>
              <a:rect l="l" t="t" r="r" b="b"/>
              <a:pathLst>
                <a:path w="83036" h="80731" extrusionOk="0">
                  <a:moveTo>
                    <a:pt x="25" y="0"/>
                  </a:moveTo>
                  <a:lnTo>
                    <a:pt x="25" y="79621"/>
                  </a:lnTo>
                  <a:lnTo>
                    <a:pt x="25" y="79621"/>
                  </a:lnTo>
                  <a:cubicBezTo>
                    <a:pt x="170" y="75516"/>
                    <a:pt x="1996" y="61219"/>
                    <a:pt x="20177" y="56992"/>
                  </a:cubicBezTo>
                  <a:cubicBezTo>
                    <a:pt x="41454" y="52068"/>
                    <a:pt x="47564" y="43709"/>
                    <a:pt x="54008" y="29271"/>
                  </a:cubicBezTo>
                  <a:cubicBezTo>
                    <a:pt x="60452" y="14833"/>
                    <a:pt x="67260" y="2675"/>
                    <a:pt x="83036" y="0"/>
                  </a:cubicBezTo>
                  <a:close/>
                  <a:moveTo>
                    <a:pt x="25" y="79621"/>
                  </a:moveTo>
                  <a:lnTo>
                    <a:pt x="25" y="79621"/>
                  </a:lnTo>
                  <a:cubicBezTo>
                    <a:pt x="0" y="80326"/>
                    <a:pt x="25" y="80731"/>
                    <a:pt x="25" y="80731"/>
                  </a:cubicBezTo>
                  <a:lnTo>
                    <a:pt x="25" y="7962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6501375" y="4126024"/>
              <a:ext cx="2642666" cy="1032168"/>
            </a:xfrm>
            <a:custGeom>
              <a:avLst/>
              <a:gdLst/>
              <a:ahLst/>
              <a:cxnLst/>
              <a:rect l="l" t="t" r="r" b="b"/>
              <a:pathLst>
                <a:path w="78604" h="30701" extrusionOk="0">
                  <a:moveTo>
                    <a:pt x="78604" y="1"/>
                  </a:moveTo>
                  <a:cubicBezTo>
                    <a:pt x="78604" y="20283"/>
                    <a:pt x="61198" y="24538"/>
                    <a:pt x="44445" y="24538"/>
                  </a:cubicBezTo>
                  <a:cubicBezTo>
                    <a:pt x="35714" y="24538"/>
                    <a:pt x="27159" y="23382"/>
                    <a:pt x="21338" y="22737"/>
                  </a:cubicBezTo>
                  <a:cubicBezTo>
                    <a:pt x="19837" y="22568"/>
                    <a:pt x="18434" y="22490"/>
                    <a:pt x="17125" y="22490"/>
                  </a:cubicBezTo>
                  <a:cubicBezTo>
                    <a:pt x="3613" y="22490"/>
                    <a:pt x="0" y="30700"/>
                    <a:pt x="0" y="30700"/>
                  </a:cubicBezTo>
                  <a:lnTo>
                    <a:pt x="78604" y="30700"/>
                  </a:lnTo>
                  <a:lnTo>
                    <a:pt x="786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13"/>
          <p:cNvSpPr txBox="1">
            <a:spLocks noGrp="1"/>
          </p:cNvSpPr>
          <p:nvPr>
            <p:ph type="title" hasCustomPrompt="1"/>
          </p:nvPr>
        </p:nvSpPr>
        <p:spPr>
          <a:xfrm>
            <a:off x="748111" y="1541508"/>
            <a:ext cx="7680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solidFill>
                  <a:schemeClr val="dk1"/>
                </a:solidFill>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67" name="Google Shape;67;p13"/>
          <p:cNvSpPr txBox="1">
            <a:spLocks noGrp="1"/>
          </p:cNvSpPr>
          <p:nvPr>
            <p:ph type="subTitle" idx="1"/>
          </p:nvPr>
        </p:nvSpPr>
        <p:spPr>
          <a:xfrm>
            <a:off x="1631915" y="1320375"/>
            <a:ext cx="28434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latin typeface="Convergence"/>
                <a:ea typeface="Convergence"/>
                <a:cs typeface="Convergence"/>
                <a:sym typeface="Convergence"/>
              </a:defRPr>
            </a:lvl1pPr>
            <a:lvl2pPr lvl="1" rtl="0">
              <a:lnSpc>
                <a:spcPct val="100000"/>
              </a:lnSpc>
              <a:spcBef>
                <a:spcPts val="0"/>
              </a:spcBef>
              <a:spcAft>
                <a:spcPts val="0"/>
              </a:spcAft>
              <a:buNone/>
              <a:defRPr sz="2200" b="1">
                <a:latin typeface="Convergence"/>
                <a:ea typeface="Convergence"/>
                <a:cs typeface="Convergence"/>
                <a:sym typeface="Convergence"/>
              </a:defRPr>
            </a:lvl2pPr>
            <a:lvl3pPr lvl="2" rtl="0">
              <a:lnSpc>
                <a:spcPct val="100000"/>
              </a:lnSpc>
              <a:spcBef>
                <a:spcPts val="0"/>
              </a:spcBef>
              <a:spcAft>
                <a:spcPts val="0"/>
              </a:spcAft>
              <a:buNone/>
              <a:defRPr sz="2200" b="1">
                <a:latin typeface="Convergence"/>
                <a:ea typeface="Convergence"/>
                <a:cs typeface="Convergence"/>
                <a:sym typeface="Convergence"/>
              </a:defRPr>
            </a:lvl3pPr>
            <a:lvl4pPr lvl="3" rtl="0">
              <a:lnSpc>
                <a:spcPct val="100000"/>
              </a:lnSpc>
              <a:spcBef>
                <a:spcPts val="0"/>
              </a:spcBef>
              <a:spcAft>
                <a:spcPts val="0"/>
              </a:spcAft>
              <a:buNone/>
              <a:defRPr sz="2200" b="1">
                <a:latin typeface="Convergence"/>
                <a:ea typeface="Convergence"/>
                <a:cs typeface="Convergence"/>
                <a:sym typeface="Convergence"/>
              </a:defRPr>
            </a:lvl4pPr>
            <a:lvl5pPr lvl="4" rtl="0">
              <a:lnSpc>
                <a:spcPct val="100000"/>
              </a:lnSpc>
              <a:spcBef>
                <a:spcPts val="0"/>
              </a:spcBef>
              <a:spcAft>
                <a:spcPts val="0"/>
              </a:spcAft>
              <a:buNone/>
              <a:defRPr sz="2200" b="1">
                <a:latin typeface="Convergence"/>
                <a:ea typeface="Convergence"/>
                <a:cs typeface="Convergence"/>
                <a:sym typeface="Convergence"/>
              </a:defRPr>
            </a:lvl5pPr>
            <a:lvl6pPr lvl="5" rtl="0">
              <a:lnSpc>
                <a:spcPct val="100000"/>
              </a:lnSpc>
              <a:spcBef>
                <a:spcPts val="0"/>
              </a:spcBef>
              <a:spcAft>
                <a:spcPts val="0"/>
              </a:spcAft>
              <a:buNone/>
              <a:defRPr sz="2200" b="1">
                <a:latin typeface="Convergence"/>
                <a:ea typeface="Convergence"/>
                <a:cs typeface="Convergence"/>
                <a:sym typeface="Convergence"/>
              </a:defRPr>
            </a:lvl6pPr>
            <a:lvl7pPr lvl="6" rtl="0">
              <a:lnSpc>
                <a:spcPct val="100000"/>
              </a:lnSpc>
              <a:spcBef>
                <a:spcPts val="0"/>
              </a:spcBef>
              <a:spcAft>
                <a:spcPts val="0"/>
              </a:spcAft>
              <a:buNone/>
              <a:defRPr sz="2200" b="1">
                <a:latin typeface="Convergence"/>
                <a:ea typeface="Convergence"/>
                <a:cs typeface="Convergence"/>
                <a:sym typeface="Convergence"/>
              </a:defRPr>
            </a:lvl7pPr>
            <a:lvl8pPr lvl="7" rtl="0">
              <a:lnSpc>
                <a:spcPct val="100000"/>
              </a:lnSpc>
              <a:spcBef>
                <a:spcPts val="0"/>
              </a:spcBef>
              <a:spcAft>
                <a:spcPts val="0"/>
              </a:spcAft>
              <a:buNone/>
              <a:defRPr sz="2200" b="1">
                <a:latin typeface="Convergence"/>
                <a:ea typeface="Convergence"/>
                <a:cs typeface="Convergence"/>
                <a:sym typeface="Convergence"/>
              </a:defRPr>
            </a:lvl8pPr>
            <a:lvl9pPr lvl="8"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68" name="Google Shape;68;p13"/>
          <p:cNvSpPr txBox="1">
            <a:spLocks noGrp="1"/>
          </p:cNvSpPr>
          <p:nvPr>
            <p:ph type="subTitle" idx="2"/>
          </p:nvPr>
        </p:nvSpPr>
        <p:spPr>
          <a:xfrm>
            <a:off x="1631914" y="1664400"/>
            <a:ext cx="25662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69" name="Google Shape;69;p13"/>
          <p:cNvSpPr txBox="1">
            <a:spLocks noGrp="1"/>
          </p:cNvSpPr>
          <p:nvPr>
            <p:ph type="title" idx="3" hasCustomPrompt="1"/>
          </p:nvPr>
        </p:nvSpPr>
        <p:spPr>
          <a:xfrm>
            <a:off x="748111" y="3789132"/>
            <a:ext cx="7680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solidFill>
                  <a:schemeClr val="dk1"/>
                </a:solidFill>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70" name="Google Shape;70;p13"/>
          <p:cNvSpPr txBox="1">
            <a:spLocks noGrp="1"/>
          </p:cNvSpPr>
          <p:nvPr>
            <p:ph type="subTitle" idx="4"/>
          </p:nvPr>
        </p:nvSpPr>
        <p:spPr>
          <a:xfrm>
            <a:off x="1631915" y="3567992"/>
            <a:ext cx="28434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latin typeface="Convergence"/>
                <a:ea typeface="Convergence"/>
                <a:cs typeface="Convergence"/>
                <a:sym typeface="Convergence"/>
              </a:defRPr>
            </a:lvl1pPr>
            <a:lvl2pPr lvl="1" rtl="0">
              <a:lnSpc>
                <a:spcPct val="100000"/>
              </a:lnSpc>
              <a:spcBef>
                <a:spcPts val="0"/>
              </a:spcBef>
              <a:spcAft>
                <a:spcPts val="0"/>
              </a:spcAft>
              <a:buNone/>
              <a:defRPr sz="2200" b="1">
                <a:latin typeface="Convergence"/>
                <a:ea typeface="Convergence"/>
                <a:cs typeface="Convergence"/>
                <a:sym typeface="Convergence"/>
              </a:defRPr>
            </a:lvl2pPr>
            <a:lvl3pPr lvl="2" rtl="0">
              <a:lnSpc>
                <a:spcPct val="100000"/>
              </a:lnSpc>
              <a:spcBef>
                <a:spcPts val="0"/>
              </a:spcBef>
              <a:spcAft>
                <a:spcPts val="0"/>
              </a:spcAft>
              <a:buNone/>
              <a:defRPr sz="2200" b="1">
                <a:latin typeface="Convergence"/>
                <a:ea typeface="Convergence"/>
                <a:cs typeface="Convergence"/>
                <a:sym typeface="Convergence"/>
              </a:defRPr>
            </a:lvl3pPr>
            <a:lvl4pPr lvl="3" rtl="0">
              <a:lnSpc>
                <a:spcPct val="100000"/>
              </a:lnSpc>
              <a:spcBef>
                <a:spcPts val="0"/>
              </a:spcBef>
              <a:spcAft>
                <a:spcPts val="0"/>
              </a:spcAft>
              <a:buNone/>
              <a:defRPr sz="2200" b="1">
                <a:latin typeface="Convergence"/>
                <a:ea typeface="Convergence"/>
                <a:cs typeface="Convergence"/>
                <a:sym typeface="Convergence"/>
              </a:defRPr>
            </a:lvl4pPr>
            <a:lvl5pPr lvl="4" rtl="0">
              <a:lnSpc>
                <a:spcPct val="100000"/>
              </a:lnSpc>
              <a:spcBef>
                <a:spcPts val="0"/>
              </a:spcBef>
              <a:spcAft>
                <a:spcPts val="0"/>
              </a:spcAft>
              <a:buNone/>
              <a:defRPr sz="2200" b="1">
                <a:latin typeface="Convergence"/>
                <a:ea typeface="Convergence"/>
                <a:cs typeface="Convergence"/>
                <a:sym typeface="Convergence"/>
              </a:defRPr>
            </a:lvl5pPr>
            <a:lvl6pPr lvl="5" rtl="0">
              <a:lnSpc>
                <a:spcPct val="100000"/>
              </a:lnSpc>
              <a:spcBef>
                <a:spcPts val="0"/>
              </a:spcBef>
              <a:spcAft>
                <a:spcPts val="0"/>
              </a:spcAft>
              <a:buNone/>
              <a:defRPr sz="2200" b="1">
                <a:latin typeface="Convergence"/>
                <a:ea typeface="Convergence"/>
                <a:cs typeface="Convergence"/>
                <a:sym typeface="Convergence"/>
              </a:defRPr>
            </a:lvl6pPr>
            <a:lvl7pPr lvl="6" rtl="0">
              <a:lnSpc>
                <a:spcPct val="100000"/>
              </a:lnSpc>
              <a:spcBef>
                <a:spcPts val="0"/>
              </a:spcBef>
              <a:spcAft>
                <a:spcPts val="0"/>
              </a:spcAft>
              <a:buNone/>
              <a:defRPr sz="2200" b="1">
                <a:latin typeface="Convergence"/>
                <a:ea typeface="Convergence"/>
                <a:cs typeface="Convergence"/>
                <a:sym typeface="Convergence"/>
              </a:defRPr>
            </a:lvl7pPr>
            <a:lvl8pPr lvl="7" rtl="0">
              <a:lnSpc>
                <a:spcPct val="100000"/>
              </a:lnSpc>
              <a:spcBef>
                <a:spcPts val="0"/>
              </a:spcBef>
              <a:spcAft>
                <a:spcPts val="0"/>
              </a:spcAft>
              <a:buNone/>
              <a:defRPr sz="2200" b="1">
                <a:latin typeface="Convergence"/>
                <a:ea typeface="Convergence"/>
                <a:cs typeface="Convergence"/>
                <a:sym typeface="Convergence"/>
              </a:defRPr>
            </a:lvl8pPr>
            <a:lvl9pPr lvl="8"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71" name="Google Shape;71;p13"/>
          <p:cNvSpPr txBox="1">
            <a:spLocks noGrp="1"/>
          </p:cNvSpPr>
          <p:nvPr>
            <p:ph type="subTitle" idx="5"/>
          </p:nvPr>
        </p:nvSpPr>
        <p:spPr>
          <a:xfrm>
            <a:off x="1631914" y="3912023"/>
            <a:ext cx="25662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72" name="Google Shape;72;p13"/>
          <p:cNvSpPr txBox="1">
            <a:spLocks noGrp="1"/>
          </p:cNvSpPr>
          <p:nvPr>
            <p:ph type="title" idx="6" hasCustomPrompt="1"/>
          </p:nvPr>
        </p:nvSpPr>
        <p:spPr>
          <a:xfrm>
            <a:off x="4688361" y="1541508"/>
            <a:ext cx="7680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solidFill>
                  <a:schemeClr val="dk1"/>
                </a:solidFill>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73" name="Google Shape;73;p13"/>
          <p:cNvSpPr txBox="1">
            <a:spLocks noGrp="1"/>
          </p:cNvSpPr>
          <p:nvPr>
            <p:ph type="subTitle" idx="7"/>
          </p:nvPr>
        </p:nvSpPr>
        <p:spPr>
          <a:xfrm>
            <a:off x="5572139" y="1320375"/>
            <a:ext cx="28434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latin typeface="Convergence"/>
                <a:ea typeface="Convergence"/>
                <a:cs typeface="Convergence"/>
                <a:sym typeface="Convergence"/>
              </a:defRPr>
            </a:lvl1pPr>
            <a:lvl2pPr lvl="1" rtl="0">
              <a:lnSpc>
                <a:spcPct val="100000"/>
              </a:lnSpc>
              <a:spcBef>
                <a:spcPts val="0"/>
              </a:spcBef>
              <a:spcAft>
                <a:spcPts val="0"/>
              </a:spcAft>
              <a:buNone/>
              <a:defRPr sz="2200" b="1">
                <a:latin typeface="Convergence"/>
                <a:ea typeface="Convergence"/>
                <a:cs typeface="Convergence"/>
                <a:sym typeface="Convergence"/>
              </a:defRPr>
            </a:lvl2pPr>
            <a:lvl3pPr lvl="2" rtl="0">
              <a:lnSpc>
                <a:spcPct val="100000"/>
              </a:lnSpc>
              <a:spcBef>
                <a:spcPts val="0"/>
              </a:spcBef>
              <a:spcAft>
                <a:spcPts val="0"/>
              </a:spcAft>
              <a:buNone/>
              <a:defRPr sz="2200" b="1">
                <a:latin typeface="Convergence"/>
                <a:ea typeface="Convergence"/>
                <a:cs typeface="Convergence"/>
                <a:sym typeface="Convergence"/>
              </a:defRPr>
            </a:lvl3pPr>
            <a:lvl4pPr lvl="3" rtl="0">
              <a:lnSpc>
                <a:spcPct val="100000"/>
              </a:lnSpc>
              <a:spcBef>
                <a:spcPts val="0"/>
              </a:spcBef>
              <a:spcAft>
                <a:spcPts val="0"/>
              </a:spcAft>
              <a:buNone/>
              <a:defRPr sz="2200" b="1">
                <a:latin typeface="Convergence"/>
                <a:ea typeface="Convergence"/>
                <a:cs typeface="Convergence"/>
                <a:sym typeface="Convergence"/>
              </a:defRPr>
            </a:lvl4pPr>
            <a:lvl5pPr lvl="4" rtl="0">
              <a:lnSpc>
                <a:spcPct val="100000"/>
              </a:lnSpc>
              <a:spcBef>
                <a:spcPts val="0"/>
              </a:spcBef>
              <a:spcAft>
                <a:spcPts val="0"/>
              </a:spcAft>
              <a:buNone/>
              <a:defRPr sz="2200" b="1">
                <a:latin typeface="Convergence"/>
                <a:ea typeface="Convergence"/>
                <a:cs typeface="Convergence"/>
                <a:sym typeface="Convergence"/>
              </a:defRPr>
            </a:lvl5pPr>
            <a:lvl6pPr lvl="5" rtl="0">
              <a:lnSpc>
                <a:spcPct val="100000"/>
              </a:lnSpc>
              <a:spcBef>
                <a:spcPts val="0"/>
              </a:spcBef>
              <a:spcAft>
                <a:spcPts val="0"/>
              </a:spcAft>
              <a:buNone/>
              <a:defRPr sz="2200" b="1">
                <a:latin typeface="Convergence"/>
                <a:ea typeface="Convergence"/>
                <a:cs typeface="Convergence"/>
                <a:sym typeface="Convergence"/>
              </a:defRPr>
            </a:lvl6pPr>
            <a:lvl7pPr lvl="6" rtl="0">
              <a:lnSpc>
                <a:spcPct val="100000"/>
              </a:lnSpc>
              <a:spcBef>
                <a:spcPts val="0"/>
              </a:spcBef>
              <a:spcAft>
                <a:spcPts val="0"/>
              </a:spcAft>
              <a:buNone/>
              <a:defRPr sz="2200" b="1">
                <a:latin typeface="Convergence"/>
                <a:ea typeface="Convergence"/>
                <a:cs typeface="Convergence"/>
                <a:sym typeface="Convergence"/>
              </a:defRPr>
            </a:lvl7pPr>
            <a:lvl8pPr lvl="7" rtl="0">
              <a:lnSpc>
                <a:spcPct val="100000"/>
              </a:lnSpc>
              <a:spcBef>
                <a:spcPts val="0"/>
              </a:spcBef>
              <a:spcAft>
                <a:spcPts val="0"/>
              </a:spcAft>
              <a:buNone/>
              <a:defRPr sz="2200" b="1">
                <a:latin typeface="Convergence"/>
                <a:ea typeface="Convergence"/>
                <a:cs typeface="Convergence"/>
                <a:sym typeface="Convergence"/>
              </a:defRPr>
            </a:lvl8pPr>
            <a:lvl9pPr lvl="8"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74" name="Google Shape;74;p13"/>
          <p:cNvSpPr txBox="1">
            <a:spLocks noGrp="1"/>
          </p:cNvSpPr>
          <p:nvPr>
            <p:ph type="subTitle" idx="8"/>
          </p:nvPr>
        </p:nvSpPr>
        <p:spPr>
          <a:xfrm>
            <a:off x="5572139" y="1664400"/>
            <a:ext cx="25662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75" name="Google Shape;75;p13"/>
          <p:cNvSpPr txBox="1">
            <a:spLocks noGrp="1"/>
          </p:cNvSpPr>
          <p:nvPr>
            <p:ph type="title" idx="9"/>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76" name="Google Shape;76;p13"/>
          <p:cNvSpPr txBox="1">
            <a:spLocks noGrp="1"/>
          </p:cNvSpPr>
          <p:nvPr>
            <p:ph type="title" idx="13" hasCustomPrompt="1"/>
          </p:nvPr>
        </p:nvSpPr>
        <p:spPr>
          <a:xfrm>
            <a:off x="4688361" y="3789144"/>
            <a:ext cx="7680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solidFill>
                  <a:schemeClr val="dk1"/>
                </a:solidFill>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77" name="Google Shape;77;p13"/>
          <p:cNvSpPr txBox="1">
            <a:spLocks noGrp="1"/>
          </p:cNvSpPr>
          <p:nvPr>
            <p:ph type="subTitle" idx="14"/>
          </p:nvPr>
        </p:nvSpPr>
        <p:spPr>
          <a:xfrm>
            <a:off x="5572139" y="3567999"/>
            <a:ext cx="28434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latin typeface="Convergence"/>
                <a:ea typeface="Convergence"/>
                <a:cs typeface="Convergence"/>
                <a:sym typeface="Convergence"/>
              </a:defRPr>
            </a:lvl1pPr>
            <a:lvl2pPr lvl="1" rtl="0">
              <a:lnSpc>
                <a:spcPct val="100000"/>
              </a:lnSpc>
              <a:spcBef>
                <a:spcPts val="0"/>
              </a:spcBef>
              <a:spcAft>
                <a:spcPts val="0"/>
              </a:spcAft>
              <a:buNone/>
              <a:defRPr sz="2200" b="1">
                <a:latin typeface="Convergence"/>
                <a:ea typeface="Convergence"/>
                <a:cs typeface="Convergence"/>
                <a:sym typeface="Convergence"/>
              </a:defRPr>
            </a:lvl2pPr>
            <a:lvl3pPr lvl="2" rtl="0">
              <a:lnSpc>
                <a:spcPct val="100000"/>
              </a:lnSpc>
              <a:spcBef>
                <a:spcPts val="0"/>
              </a:spcBef>
              <a:spcAft>
                <a:spcPts val="0"/>
              </a:spcAft>
              <a:buNone/>
              <a:defRPr sz="2200" b="1">
                <a:latin typeface="Convergence"/>
                <a:ea typeface="Convergence"/>
                <a:cs typeface="Convergence"/>
                <a:sym typeface="Convergence"/>
              </a:defRPr>
            </a:lvl3pPr>
            <a:lvl4pPr lvl="3" rtl="0">
              <a:lnSpc>
                <a:spcPct val="100000"/>
              </a:lnSpc>
              <a:spcBef>
                <a:spcPts val="0"/>
              </a:spcBef>
              <a:spcAft>
                <a:spcPts val="0"/>
              </a:spcAft>
              <a:buNone/>
              <a:defRPr sz="2200" b="1">
                <a:latin typeface="Convergence"/>
                <a:ea typeface="Convergence"/>
                <a:cs typeface="Convergence"/>
                <a:sym typeface="Convergence"/>
              </a:defRPr>
            </a:lvl4pPr>
            <a:lvl5pPr lvl="4" rtl="0">
              <a:lnSpc>
                <a:spcPct val="100000"/>
              </a:lnSpc>
              <a:spcBef>
                <a:spcPts val="0"/>
              </a:spcBef>
              <a:spcAft>
                <a:spcPts val="0"/>
              </a:spcAft>
              <a:buNone/>
              <a:defRPr sz="2200" b="1">
                <a:latin typeface="Convergence"/>
                <a:ea typeface="Convergence"/>
                <a:cs typeface="Convergence"/>
                <a:sym typeface="Convergence"/>
              </a:defRPr>
            </a:lvl5pPr>
            <a:lvl6pPr lvl="5" rtl="0">
              <a:lnSpc>
                <a:spcPct val="100000"/>
              </a:lnSpc>
              <a:spcBef>
                <a:spcPts val="0"/>
              </a:spcBef>
              <a:spcAft>
                <a:spcPts val="0"/>
              </a:spcAft>
              <a:buNone/>
              <a:defRPr sz="2200" b="1">
                <a:latin typeface="Convergence"/>
                <a:ea typeface="Convergence"/>
                <a:cs typeface="Convergence"/>
                <a:sym typeface="Convergence"/>
              </a:defRPr>
            </a:lvl6pPr>
            <a:lvl7pPr lvl="6" rtl="0">
              <a:lnSpc>
                <a:spcPct val="100000"/>
              </a:lnSpc>
              <a:spcBef>
                <a:spcPts val="0"/>
              </a:spcBef>
              <a:spcAft>
                <a:spcPts val="0"/>
              </a:spcAft>
              <a:buNone/>
              <a:defRPr sz="2200" b="1">
                <a:latin typeface="Convergence"/>
                <a:ea typeface="Convergence"/>
                <a:cs typeface="Convergence"/>
                <a:sym typeface="Convergence"/>
              </a:defRPr>
            </a:lvl7pPr>
            <a:lvl8pPr lvl="7" rtl="0">
              <a:lnSpc>
                <a:spcPct val="100000"/>
              </a:lnSpc>
              <a:spcBef>
                <a:spcPts val="0"/>
              </a:spcBef>
              <a:spcAft>
                <a:spcPts val="0"/>
              </a:spcAft>
              <a:buNone/>
              <a:defRPr sz="2200" b="1">
                <a:latin typeface="Convergence"/>
                <a:ea typeface="Convergence"/>
                <a:cs typeface="Convergence"/>
                <a:sym typeface="Convergence"/>
              </a:defRPr>
            </a:lvl8pPr>
            <a:lvl9pPr lvl="8"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78" name="Google Shape;78;p13"/>
          <p:cNvSpPr txBox="1">
            <a:spLocks noGrp="1"/>
          </p:cNvSpPr>
          <p:nvPr>
            <p:ph type="subTitle" idx="15"/>
          </p:nvPr>
        </p:nvSpPr>
        <p:spPr>
          <a:xfrm>
            <a:off x="5572139" y="3912048"/>
            <a:ext cx="25662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79" name="Google Shape;79;p13"/>
          <p:cNvSpPr txBox="1">
            <a:spLocks noGrp="1"/>
          </p:cNvSpPr>
          <p:nvPr>
            <p:ph type="title" idx="16" hasCustomPrompt="1"/>
          </p:nvPr>
        </p:nvSpPr>
        <p:spPr>
          <a:xfrm>
            <a:off x="748111" y="2665320"/>
            <a:ext cx="7680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solidFill>
                  <a:schemeClr val="dk1"/>
                </a:solidFill>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80" name="Google Shape;80;p13"/>
          <p:cNvSpPr txBox="1">
            <a:spLocks noGrp="1"/>
          </p:cNvSpPr>
          <p:nvPr>
            <p:ph type="subTitle" idx="17"/>
          </p:nvPr>
        </p:nvSpPr>
        <p:spPr>
          <a:xfrm>
            <a:off x="1631915" y="2444184"/>
            <a:ext cx="28434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latin typeface="Convergence"/>
                <a:ea typeface="Convergence"/>
                <a:cs typeface="Convergence"/>
                <a:sym typeface="Convergence"/>
              </a:defRPr>
            </a:lvl1pPr>
            <a:lvl2pPr lvl="1" rtl="0">
              <a:lnSpc>
                <a:spcPct val="100000"/>
              </a:lnSpc>
              <a:spcBef>
                <a:spcPts val="0"/>
              </a:spcBef>
              <a:spcAft>
                <a:spcPts val="0"/>
              </a:spcAft>
              <a:buNone/>
              <a:defRPr sz="2200" b="1">
                <a:latin typeface="Convergence"/>
                <a:ea typeface="Convergence"/>
                <a:cs typeface="Convergence"/>
                <a:sym typeface="Convergence"/>
              </a:defRPr>
            </a:lvl2pPr>
            <a:lvl3pPr lvl="2" rtl="0">
              <a:lnSpc>
                <a:spcPct val="100000"/>
              </a:lnSpc>
              <a:spcBef>
                <a:spcPts val="0"/>
              </a:spcBef>
              <a:spcAft>
                <a:spcPts val="0"/>
              </a:spcAft>
              <a:buNone/>
              <a:defRPr sz="2200" b="1">
                <a:latin typeface="Convergence"/>
                <a:ea typeface="Convergence"/>
                <a:cs typeface="Convergence"/>
                <a:sym typeface="Convergence"/>
              </a:defRPr>
            </a:lvl3pPr>
            <a:lvl4pPr lvl="3" rtl="0">
              <a:lnSpc>
                <a:spcPct val="100000"/>
              </a:lnSpc>
              <a:spcBef>
                <a:spcPts val="0"/>
              </a:spcBef>
              <a:spcAft>
                <a:spcPts val="0"/>
              </a:spcAft>
              <a:buNone/>
              <a:defRPr sz="2200" b="1">
                <a:latin typeface="Convergence"/>
                <a:ea typeface="Convergence"/>
                <a:cs typeface="Convergence"/>
                <a:sym typeface="Convergence"/>
              </a:defRPr>
            </a:lvl4pPr>
            <a:lvl5pPr lvl="4" rtl="0">
              <a:lnSpc>
                <a:spcPct val="100000"/>
              </a:lnSpc>
              <a:spcBef>
                <a:spcPts val="0"/>
              </a:spcBef>
              <a:spcAft>
                <a:spcPts val="0"/>
              </a:spcAft>
              <a:buNone/>
              <a:defRPr sz="2200" b="1">
                <a:latin typeface="Convergence"/>
                <a:ea typeface="Convergence"/>
                <a:cs typeface="Convergence"/>
                <a:sym typeface="Convergence"/>
              </a:defRPr>
            </a:lvl5pPr>
            <a:lvl6pPr lvl="5" rtl="0">
              <a:lnSpc>
                <a:spcPct val="100000"/>
              </a:lnSpc>
              <a:spcBef>
                <a:spcPts val="0"/>
              </a:spcBef>
              <a:spcAft>
                <a:spcPts val="0"/>
              </a:spcAft>
              <a:buNone/>
              <a:defRPr sz="2200" b="1">
                <a:latin typeface="Convergence"/>
                <a:ea typeface="Convergence"/>
                <a:cs typeface="Convergence"/>
                <a:sym typeface="Convergence"/>
              </a:defRPr>
            </a:lvl6pPr>
            <a:lvl7pPr lvl="6" rtl="0">
              <a:lnSpc>
                <a:spcPct val="100000"/>
              </a:lnSpc>
              <a:spcBef>
                <a:spcPts val="0"/>
              </a:spcBef>
              <a:spcAft>
                <a:spcPts val="0"/>
              </a:spcAft>
              <a:buNone/>
              <a:defRPr sz="2200" b="1">
                <a:latin typeface="Convergence"/>
                <a:ea typeface="Convergence"/>
                <a:cs typeface="Convergence"/>
                <a:sym typeface="Convergence"/>
              </a:defRPr>
            </a:lvl7pPr>
            <a:lvl8pPr lvl="7" rtl="0">
              <a:lnSpc>
                <a:spcPct val="100000"/>
              </a:lnSpc>
              <a:spcBef>
                <a:spcPts val="0"/>
              </a:spcBef>
              <a:spcAft>
                <a:spcPts val="0"/>
              </a:spcAft>
              <a:buNone/>
              <a:defRPr sz="2200" b="1">
                <a:latin typeface="Convergence"/>
                <a:ea typeface="Convergence"/>
                <a:cs typeface="Convergence"/>
                <a:sym typeface="Convergence"/>
              </a:defRPr>
            </a:lvl8pPr>
            <a:lvl9pPr lvl="8"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81" name="Google Shape;81;p13"/>
          <p:cNvSpPr txBox="1">
            <a:spLocks noGrp="1"/>
          </p:cNvSpPr>
          <p:nvPr>
            <p:ph type="subTitle" idx="18"/>
          </p:nvPr>
        </p:nvSpPr>
        <p:spPr>
          <a:xfrm>
            <a:off x="1631914" y="2788212"/>
            <a:ext cx="25662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82" name="Google Shape;82;p13"/>
          <p:cNvSpPr txBox="1">
            <a:spLocks noGrp="1"/>
          </p:cNvSpPr>
          <p:nvPr>
            <p:ph type="title" idx="19" hasCustomPrompt="1"/>
          </p:nvPr>
        </p:nvSpPr>
        <p:spPr>
          <a:xfrm>
            <a:off x="4688361" y="2665320"/>
            <a:ext cx="7680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solidFill>
                  <a:schemeClr val="dk1"/>
                </a:solidFill>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83" name="Google Shape;83;p13"/>
          <p:cNvSpPr txBox="1">
            <a:spLocks noGrp="1"/>
          </p:cNvSpPr>
          <p:nvPr>
            <p:ph type="subTitle" idx="20"/>
          </p:nvPr>
        </p:nvSpPr>
        <p:spPr>
          <a:xfrm>
            <a:off x="5572139" y="2444184"/>
            <a:ext cx="28434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latin typeface="Convergence"/>
                <a:ea typeface="Convergence"/>
                <a:cs typeface="Convergence"/>
                <a:sym typeface="Convergence"/>
              </a:defRPr>
            </a:lvl1pPr>
            <a:lvl2pPr lvl="1" rtl="0">
              <a:lnSpc>
                <a:spcPct val="100000"/>
              </a:lnSpc>
              <a:spcBef>
                <a:spcPts val="0"/>
              </a:spcBef>
              <a:spcAft>
                <a:spcPts val="0"/>
              </a:spcAft>
              <a:buNone/>
              <a:defRPr sz="2200" b="1">
                <a:latin typeface="Convergence"/>
                <a:ea typeface="Convergence"/>
                <a:cs typeface="Convergence"/>
                <a:sym typeface="Convergence"/>
              </a:defRPr>
            </a:lvl2pPr>
            <a:lvl3pPr lvl="2" rtl="0">
              <a:lnSpc>
                <a:spcPct val="100000"/>
              </a:lnSpc>
              <a:spcBef>
                <a:spcPts val="0"/>
              </a:spcBef>
              <a:spcAft>
                <a:spcPts val="0"/>
              </a:spcAft>
              <a:buNone/>
              <a:defRPr sz="2200" b="1">
                <a:latin typeface="Convergence"/>
                <a:ea typeface="Convergence"/>
                <a:cs typeface="Convergence"/>
                <a:sym typeface="Convergence"/>
              </a:defRPr>
            </a:lvl3pPr>
            <a:lvl4pPr lvl="3" rtl="0">
              <a:lnSpc>
                <a:spcPct val="100000"/>
              </a:lnSpc>
              <a:spcBef>
                <a:spcPts val="0"/>
              </a:spcBef>
              <a:spcAft>
                <a:spcPts val="0"/>
              </a:spcAft>
              <a:buNone/>
              <a:defRPr sz="2200" b="1">
                <a:latin typeface="Convergence"/>
                <a:ea typeface="Convergence"/>
                <a:cs typeface="Convergence"/>
                <a:sym typeface="Convergence"/>
              </a:defRPr>
            </a:lvl4pPr>
            <a:lvl5pPr lvl="4" rtl="0">
              <a:lnSpc>
                <a:spcPct val="100000"/>
              </a:lnSpc>
              <a:spcBef>
                <a:spcPts val="0"/>
              </a:spcBef>
              <a:spcAft>
                <a:spcPts val="0"/>
              </a:spcAft>
              <a:buNone/>
              <a:defRPr sz="2200" b="1">
                <a:latin typeface="Convergence"/>
                <a:ea typeface="Convergence"/>
                <a:cs typeface="Convergence"/>
                <a:sym typeface="Convergence"/>
              </a:defRPr>
            </a:lvl5pPr>
            <a:lvl6pPr lvl="5" rtl="0">
              <a:lnSpc>
                <a:spcPct val="100000"/>
              </a:lnSpc>
              <a:spcBef>
                <a:spcPts val="0"/>
              </a:spcBef>
              <a:spcAft>
                <a:spcPts val="0"/>
              </a:spcAft>
              <a:buNone/>
              <a:defRPr sz="2200" b="1">
                <a:latin typeface="Convergence"/>
                <a:ea typeface="Convergence"/>
                <a:cs typeface="Convergence"/>
                <a:sym typeface="Convergence"/>
              </a:defRPr>
            </a:lvl6pPr>
            <a:lvl7pPr lvl="6" rtl="0">
              <a:lnSpc>
                <a:spcPct val="100000"/>
              </a:lnSpc>
              <a:spcBef>
                <a:spcPts val="0"/>
              </a:spcBef>
              <a:spcAft>
                <a:spcPts val="0"/>
              </a:spcAft>
              <a:buNone/>
              <a:defRPr sz="2200" b="1">
                <a:latin typeface="Convergence"/>
                <a:ea typeface="Convergence"/>
                <a:cs typeface="Convergence"/>
                <a:sym typeface="Convergence"/>
              </a:defRPr>
            </a:lvl7pPr>
            <a:lvl8pPr lvl="7" rtl="0">
              <a:lnSpc>
                <a:spcPct val="100000"/>
              </a:lnSpc>
              <a:spcBef>
                <a:spcPts val="0"/>
              </a:spcBef>
              <a:spcAft>
                <a:spcPts val="0"/>
              </a:spcAft>
              <a:buNone/>
              <a:defRPr sz="2200" b="1">
                <a:latin typeface="Convergence"/>
                <a:ea typeface="Convergence"/>
                <a:cs typeface="Convergence"/>
                <a:sym typeface="Convergence"/>
              </a:defRPr>
            </a:lvl8pPr>
            <a:lvl9pPr lvl="8"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84" name="Google Shape;84;p13"/>
          <p:cNvSpPr txBox="1">
            <a:spLocks noGrp="1"/>
          </p:cNvSpPr>
          <p:nvPr>
            <p:ph type="subTitle" idx="21"/>
          </p:nvPr>
        </p:nvSpPr>
        <p:spPr>
          <a:xfrm>
            <a:off x="5572139" y="2788217"/>
            <a:ext cx="25662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2_2_1_1">
    <p:spTree>
      <p:nvGrpSpPr>
        <p:cNvPr id="1" name="Shape 104"/>
        <p:cNvGrpSpPr/>
        <p:nvPr/>
      </p:nvGrpSpPr>
      <p:grpSpPr>
        <a:xfrm>
          <a:off x="0" y="0"/>
          <a:ext cx="0" cy="0"/>
          <a:chOff x="0" y="0"/>
          <a:chExt cx="0" cy="0"/>
        </a:xfrm>
      </p:grpSpPr>
      <p:sp>
        <p:nvSpPr>
          <p:cNvPr id="105" name="Google Shape;105;p17"/>
          <p:cNvSpPr/>
          <p:nvPr/>
        </p:nvSpPr>
        <p:spPr>
          <a:xfrm>
            <a:off x="0" y="0"/>
            <a:ext cx="2075900" cy="2018275"/>
          </a:xfrm>
          <a:custGeom>
            <a:avLst/>
            <a:gdLst/>
            <a:ahLst/>
            <a:cxnLst/>
            <a:rect l="l" t="t" r="r" b="b"/>
            <a:pathLst>
              <a:path w="83036" h="80731" extrusionOk="0">
                <a:moveTo>
                  <a:pt x="25" y="0"/>
                </a:moveTo>
                <a:lnTo>
                  <a:pt x="25" y="79621"/>
                </a:lnTo>
                <a:lnTo>
                  <a:pt x="25" y="79621"/>
                </a:lnTo>
                <a:cubicBezTo>
                  <a:pt x="170" y="75516"/>
                  <a:pt x="1996" y="61219"/>
                  <a:pt x="20177" y="56992"/>
                </a:cubicBezTo>
                <a:cubicBezTo>
                  <a:pt x="41454" y="52068"/>
                  <a:pt x="47564" y="43709"/>
                  <a:pt x="54008" y="29271"/>
                </a:cubicBezTo>
                <a:cubicBezTo>
                  <a:pt x="60452" y="14833"/>
                  <a:pt x="67260" y="2675"/>
                  <a:pt x="83036" y="0"/>
                </a:cubicBezTo>
                <a:close/>
                <a:moveTo>
                  <a:pt x="25" y="79621"/>
                </a:moveTo>
                <a:lnTo>
                  <a:pt x="25" y="79621"/>
                </a:lnTo>
                <a:cubicBezTo>
                  <a:pt x="0" y="80326"/>
                  <a:pt x="25" y="80731"/>
                  <a:pt x="25" y="80731"/>
                </a:cubicBezTo>
                <a:lnTo>
                  <a:pt x="25" y="7962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p:cNvSpPr/>
          <p:nvPr/>
        </p:nvSpPr>
        <p:spPr>
          <a:xfrm>
            <a:off x="7178900" y="4390650"/>
            <a:ext cx="1965100" cy="767525"/>
          </a:xfrm>
          <a:custGeom>
            <a:avLst/>
            <a:gdLst/>
            <a:ahLst/>
            <a:cxnLst/>
            <a:rect l="l" t="t" r="r" b="b"/>
            <a:pathLst>
              <a:path w="78604" h="30701" extrusionOk="0">
                <a:moveTo>
                  <a:pt x="78604" y="1"/>
                </a:moveTo>
                <a:cubicBezTo>
                  <a:pt x="78604" y="20283"/>
                  <a:pt x="61198" y="24538"/>
                  <a:pt x="44445" y="24538"/>
                </a:cubicBezTo>
                <a:cubicBezTo>
                  <a:pt x="35714" y="24538"/>
                  <a:pt x="27159" y="23382"/>
                  <a:pt x="21338" y="22737"/>
                </a:cubicBezTo>
                <a:cubicBezTo>
                  <a:pt x="19837" y="22568"/>
                  <a:pt x="18434" y="22490"/>
                  <a:pt x="17125" y="22490"/>
                </a:cubicBezTo>
                <a:cubicBezTo>
                  <a:pt x="3613" y="22490"/>
                  <a:pt x="0" y="30700"/>
                  <a:pt x="0" y="30700"/>
                </a:cubicBezTo>
                <a:lnTo>
                  <a:pt x="78604" y="30700"/>
                </a:lnTo>
                <a:lnTo>
                  <a:pt x="786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txBox="1">
            <a:spLocks noGrp="1"/>
          </p:cNvSpPr>
          <p:nvPr>
            <p:ph type="subTitle" idx="1"/>
          </p:nvPr>
        </p:nvSpPr>
        <p:spPr>
          <a:xfrm>
            <a:off x="735925" y="3023075"/>
            <a:ext cx="23715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latin typeface="Convergence"/>
                <a:ea typeface="Convergence"/>
                <a:cs typeface="Convergence"/>
                <a:sym typeface="Convergence"/>
              </a:defRPr>
            </a:lvl1pPr>
            <a:lvl2pPr lvl="1" rtl="0">
              <a:lnSpc>
                <a:spcPct val="100000"/>
              </a:lnSpc>
              <a:spcBef>
                <a:spcPts val="0"/>
              </a:spcBef>
              <a:spcAft>
                <a:spcPts val="0"/>
              </a:spcAft>
              <a:buNone/>
              <a:defRPr sz="2200" b="1">
                <a:latin typeface="Convergence"/>
                <a:ea typeface="Convergence"/>
                <a:cs typeface="Convergence"/>
                <a:sym typeface="Convergence"/>
              </a:defRPr>
            </a:lvl2pPr>
            <a:lvl3pPr lvl="2" rtl="0">
              <a:lnSpc>
                <a:spcPct val="100000"/>
              </a:lnSpc>
              <a:spcBef>
                <a:spcPts val="0"/>
              </a:spcBef>
              <a:spcAft>
                <a:spcPts val="0"/>
              </a:spcAft>
              <a:buNone/>
              <a:defRPr sz="2200" b="1">
                <a:latin typeface="Convergence"/>
                <a:ea typeface="Convergence"/>
                <a:cs typeface="Convergence"/>
                <a:sym typeface="Convergence"/>
              </a:defRPr>
            </a:lvl3pPr>
            <a:lvl4pPr lvl="3" rtl="0">
              <a:lnSpc>
                <a:spcPct val="100000"/>
              </a:lnSpc>
              <a:spcBef>
                <a:spcPts val="0"/>
              </a:spcBef>
              <a:spcAft>
                <a:spcPts val="0"/>
              </a:spcAft>
              <a:buNone/>
              <a:defRPr sz="2200" b="1">
                <a:latin typeface="Convergence"/>
                <a:ea typeface="Convergence"/>
                <a:cs typeface="Convergence"/>
                <a:sym typeface="Convergence"/>
              </a:defRPr>
            </a:lvl4pPr>
            <a:lvl5pPr lvl="4" rtl="0">
              <a:lnSpc>
                <a:spcPct val="100000"/>
              </a:lnSpc>
              <a:spcBef>
                <a:spcPts val="0"/>
              </a:spcBef>
              <a:spcAft>
                <a:spcPts val="0"/>
              </a:spcAft>
              <a:buNone/>
              <a:defRPr sz="2200" b="1">
                <a:latin typeface="Convergence"/>
                <a:ea typeface="Convergence"/>
                <a:cs typeface="Convergence"/>
                <a:sym typeface="Convergence"/>
              </a:defRPr>
            </a:lvl5pPr>
            <a:lvl6pPr lvl="5" rtl="0">
              <a:lnSpc>
                <a:spcPct val="100000"/>
              </a:lnSpc>
              <a:spcBef>
                <a:spcPts val="0"/>
              </a:spcBef>
              <a:spcAft>
                <a:spcPts val="0"/>
              </a:spcAft>
              <a:buNone/>
              <a:defRPr sz="2200" b="1">
                <a:latin typeface="Convergence"/>
                <a:ea typeface="Convergence"/>
                <a:cs typeface="Convergence"/>
                <a:sym typeface="Convergence"/>
              </a:defRPr>
            </a:lvl6pPr>
            <a:lvl7pPr lvl="6" rtl="0">
              <a:lnSpc>
                <a:spcPct val="100000"/>
              </a:lnSpc>
              <a:spcBef>
                <a:spcPts val="0"/>
              </a:spcBef>
              <a:spcAft>
                <a:spcPts val="0"/>
              </a:spcAft>
              <a:buNone/>
              <a:defRPr sz="2200" b="1">
                <a:latin typeface="Convergence"/>
                <a:ea typeface="Convergence"/>
                <a:cs typeface="Convergence"/>
                <a:sym typeface="Convergence"/>
              </a:defRPr>
            </a:lvl7pPr>
            <a:lvl8pPr lvl="7" rtl="0">
              <a:lnSpc>
                <a:spcPct val="100000"/>
              </a:lnSpc>
              <a:spcBef>
                <a:spcPts val="0"/>
              </a:spcBef>
              <a:spcAft>
                <a:spcPts val="0"/>
              </a:spcAft>
              <a:buNone/>
              <a:defRPr sz="2200" b="1">
                <a:latin typeface="Convergence"/>
                <a:ea typeface="Convergence"/>
                <a:cs typeface="Convergence"/>
                <a:sym typeface="Convergence"/>
              </a:defRPr>
            </a:lvl8pPr>
            <a:lvl9pPr lvl="8"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108" name="Google Shape;108;p17"/>
          <p:cNvSpPr txBox="1">
            <a:spLocks noGrp="1"/>
          </p:cNvSpPr>
          <p:nvPr>
            <p:ph type="subTitle" idx="2"/>
          </p:nvPr>
        </p:nvSpPr>
        <p:spPr>
          <a:xfrm>
            <a:off x="735925" y="3394475"/>
            <a:ext cx="23715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09" name="Google Shape;109;p17"/>
          <p:cNvSpPr txBox="1">
            <a:spLocks noGrp="1"/>
          </p:cNvSpPr>
          <p:nvPr>
            <p:ph type="subTitle" idx="3"/>
          </p:nvPr>
        </p:nvSpPr>
        <p:spPr>
          <a:xfrm>
            <a:off x="3386250" y="3023075"/>
            <a:ext cx="23715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latin typeface="Convergence"/>
                <a:ea typeface="Convergence"/>
                <a:cs typeface="Convergence"/>
                <a:sym typeface="Convergence"/>
              </a:defRPr>
            </a:lvl1pPr>
            <a:lvl2pPr lvl="1" rtl="0">
              <a:lnSpc>
                <a:spcPct val="100000"/>
              </a:lnSpc>
              <a:spcBef>
                <a:spcPts val="0"/>
              </a:spcBef>
              <a:spcAft>
                <a:spcPts val="0"/>
              </a:spcAft>
              <a:buNone/>
              <a:defRPr sz="2200" b="1">
                <a:latin typeface="Convergence"/>
                <a:ea typeface="Convergence"/>
                <a:cs typeface="Convergence"/>
                <a:sym typeface="Convergence"/>
              </a:defRPr>
            </a:lvl2pPr>
            <a:lvl3pPr lvl="2" rtl="0">
              <a:lnSpc>
                <a:spcPct val="100000"/>
              </a:lnSpc>
              <a:spcBef>
                <a:spcPts val="0"/>
              </a:spcBef>
              <a:spcAft>
                <a:spcPts val="0"/>
              </a:spcAft>
              <a:buNone/>
              <a:defRPr sz="2200" b="1">
                <a:latin typeface="Convergence"/>
                <a:ea typeface="Convergence"/>
                <a:cs typeface="Convergence"/>
                <a:sym typeface="Convergence"/>
              </a:defRPr>
            </a:lvl3pPr>
            <a:lvl4pPr lvl="3" rtl="0">
              <a:lnSpc>
                <a:spcPct val="100000"/>
              </a:lnSpc>
              <a:spcBef>
                <a:spcPts val="0"/>
              </a:spcBef>
              <a:spcAft>
                <a:spcPts val="0"/>
              </a:spcAft>
              <a:buNone/>
              <a:defRPr sz="2200" b="1">
                <a:latin typeface="Convergence"/>
                <a:ea typeface="Convergence"/>
                <a:cs typeface="Convergence"/>
                <a:sym typeface="Convergence"/>
              </a:defRPr>
            </a:lvl4pPr>
            <a:lvl5pPr lvl="4" rtl="0">
              <a:lnSpc>
                <a:spcPct val="100000"/>
              </a:lnSpc>
              <a:spcBef>
                <a:spcPts val="0"/>
              </a:spcBef>
              <a:spcAft>
                <a:spcPts val="0"/>
              </a:spcAft>
              <a:buNone/>
              <a:defRPr sz="2200" b="1">
                <a:latin typeface="Convergence"/>
                <a:ea typeface="Convergence"/>
                <a:cs typeface="Convergence"/>
                <a:sym typeface="Convergence"/>
              </a:defRPr>
            </a:lvl5pPr>
            <a:lvl6pPr lvl="5" rtl="0">
              <a:lnSpc>
                <a:spcPct val="100000"/>
              </a:lnSpc>
              <a:spcBef>
                <a:spcPts val="0"/>
              </a:spcBef>
              <a:spcAft>
                <a:spcPts val="0"/>
              </a:spcAft>
              <a:buNone/>
              <a:defRPr sz="2200" b="1">
                <a:latin typeface="Convergence"/>
                <a:ea typeface="Convergence"/>
                <a:cs typeface="Convergence"/>
                <a:sym typeface="Convergence"/>
              </a:defRPr>
            </a:lvl6pPr>
            <a:lvl7pPr lvl="6" rtl="0">
              <a:lnSpc>
                <a:spcPct val="100000"/>
              </a:lnSpc>
              <a:spcBef>
                <a:spcPts val="0"/>
              </a:spcBef>
              <a:spcAft>
                <a:spcPts val="0"/>
              </a:spcAft>
              <a:buNone/>
              <a:defRPr sz="2200" b="1">
                <a:latin typeface="Convergence"/>
                <a:ea typeface="Convergence"/>
                <a:cs typeface="Convergence"/>
                <a:sym typeface="Convergence"/>
              </a:defRPr>
            </a:lvl7pPr>
            <a:lvl8pPr lvl="7" rtl="0">
              <a:lnSpc>
                <a:spcPct val="100000"/>
              </a:lnSpc>
              <a:spcBef>
                <a:spcPts val="0"/>
              </a:spcBef>
              <a:spcAft>
                <a:spcPts val="0"/>
              </a:spcAft>
              <a:buNone/>
              <a:defRPr sz="2200" b="1">
                <a:latin typeface="Convergence"/>
                <a:ea typeface="Convergence"/>
                <a:cs typeface="Convergence"/>
                <a:sym typeface="Convergence"/>
              </a:defRPr>
            </a:lvl8pPr>
            <a:lvl9pPr lvl="8"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110" name="Google Shape;110;p17"/>
          <p:cNvSpPr txBox="1">
            <a:spLocks noGrp="1"/>
          </p:cNvSpPr>
          <p:nvPr>
            <p:ph type="subTitle" idx="4"/>
          </p:nvPr>
        </p:nvSpPr>
        <p:spPr>
          <a:xfrm>
            <a:off x="3386250" y="3394475"/>
            <a:ext cx="23715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11" name="Google Shape;111;p17"/>
          <p:cNvSpPr txBox="1">
            <a:spLocks noGrp="1"/>
          </p:cNvSpPr>
          <p:nvPr>
            <p:ph type="subTitle" idx="5"/>
          </p:nvPr>
        </p:nvSpPr>
        <p:spPr>
          <a:xfrm>
            <a:off x="6036575" y="3023075"/>
            <a:ext cx="23715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latin typeface="Convergence"/>
                <a:ea typeface="Convergence"/>
                <a:cs typeface="Convergence"/>
                <a:sym typeface="Convergence"/>
              </a:defRPr>
            </a:lvl1pPr>
            <a:lvl2pPr lvl="1" rtl="0">
              <a:lnSpc>
                <a:spcPct val="100000"/>
              </a:lnSpc>
              <a:spcBef>
                <a:spcPts val="0"/>
              </a:spcBef>
              <a:spcAft>
                <a:spcPts val="0"/>
              </a:spcAft>
              <a:buNone/>
              <a:defRPr sz="2200" b="1">
                <a:latin typeface="Convergence"/>
                <a:ea typeface="Convergence"/>
                <a:cs typeface="Convergence"/>
                <a:sym typeface="Convergence"/>
              </a:defRPr>
            </a:lvl2pPr>
            <a:lvl3pPr lvl="2" rtl="0">
              <a:lnSpc>
                <a:spcPct val="100000"/>
              </a:lnSpc>
              <a:spcBef>
                <a:spcPts val="0"/>
              </a:spcBef>
              <a:spcAft>
                <a:spcPts val="0"/>
              </a:spcAft>
              <a:buNone/>
              <a:defRPr sz="2200" b="1">
                <a:latin typeface="Convergence"/>
                <a:ea typeface="Convergence"/>
                <a:cs typeface="Convergence"/>
                <a:sym typeface="Convergence"/>
              </a:defRPr>
            </a:lvl3pPr>
            <a:lvl4pPr lvl="3" rtl="0">
              <a:lnSpc>
                <a:spcPct val="100000"/>
              </a:lnSpc>
              <a:spcBef>
                <a:spcPts val="0"/>
              </a:spcBef>
              <a:spcAft>
                <a:spcPts val="0"/>
              </a:spcAft>
              <a:buNone/>
              <a:defRPr sz="2200" b="1">
                <a:latin typeface="Convergence"/>
                <a:ea typeface="Convergence"/>
                <a:cs typeface="Convergence"/>
                <a:sym typeface="Convergence"/>
              </a:defRPr>
            </a:lvl4pPr>
            <a:lvl5pPr lvl="4" rtl="0">
              <a:lnSpc>
                <a:spcPct val="100000"/>
              </a:lnSpc>
              <a:spcBef>
                <a:spcPts val="0"/>
              </a:spcBef>
              <a:spcAft>
                <a:spcPts val="0"/>
              </a:spcAft>
              <a:buNone/>
              <a:defRPr sz="2200" b="1">
                <a:latin typeface="Convergence"/>
                <a:ea typeface="Convergence"/>
                <a:cs typeface="Convergence"/>
                <a:sym typeface="Convergence"/>
              </a:defRPr>
            </a:lvl5pPr>
            <a:lvl6pPr lvl="5" rtl="0">
              <a:lnSpc>
                <a:spcPct val="100000"/>
              </a:lnSpc>
              <a:spcBef>
                <a:spcPts val="0"/>
              </a:spcBef>
              <a:spcAft>
                <a:spcPts val="0"/>
              </a:spcAft>
              <a:buNone/>
              <a:defRPr sz="2200" b="1">
                <a:latin typeface="Convergence"/>
                <a:ea typeface="Convergence"/>
                <a:cs typeface="Convergence"/>
                <a:sym typeface="Convergence"/>
              </a:defRPr>
            </a:lvl6pPr>
            <a:lvl7pPr lvl="6" rtl="0">
              <a:lnSpc>
                <a:spcPct val="100000"/>
              </a:lnSpc>
              <a:spcBef>
                <a:spcPts val="0"/>
              </a:spcBef>
              <a:spcAft>
                <a:spcPts val="0"/>
              </a:spcAft>
              <a:buNone/>
              <a:defRPr sz="2200" b="1">
                <a:latin typeface="Convergence"/>
                <a:ea typeface="Convergence"/>
                <a:cs typeface="Convergence"/>
                <a:sym typeface="Convergence"/>
              </a:defRPr>
            </a:lvl7pPr>
            <a:lvl8pPr lvl="7" rtl="0">
              <a:lnSpc>
                <a:spcPct val="100000"/>
              </a:lnSpc>
              <a:spcBef>
                <a:spcPts val="0"/>
              </a:spcBef>
              <a:spcAft>
                <a:spcPts val="0"/>
              </a:spcAft>
              <a:buNone/>
              <a:defRPr sz="2200" b="1">
                <a:latin typeface="Convergence"/>
                <a:ea typeface="Convergence"/>
                <a:cs typeface="Convergence"/>
                <a:sym typeface="Convergence"/>
              </a:defRPr>
            </a:lvl8pPr>
            <a:lvl9pPr lvl="8"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112" name="Google Shape;112;p17"/>
          <p:cNvSpPr txBox="1">
            <a:spLocks noGrp="1"/>
          </p:cNvSpPr>
          <p:nvPr>
            <p:ph type="subTitle" idx="6"/>
          </p:nvPr>
        </p:nvSpPr>
        <p:spPr>
          <a:xfrm>
            <a:off x="6036575" y="3394475"/>
            <a:ext cx="23715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13" name="Google Shape;113;p17"/>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92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accent6"/>
              </a:buClr>
              <a:buSzPts val="3200"/>
              <a:buFont typeface="Convergence"/>
              <a:buNone/>
              <a:defRPr sz="3200" b="1">
                <a:solidFill>
                  <a:schemeClr val="accent6"/>
                </a:solidFill>
                <a:latin typeface="Convergence"/>
                <a:ea typeface="Convergence"/>
                <a:cs typeface="Convergence"/>
                <a:sym typeface="Convergence"/>
              </a:defRPr>
            </a:lvl1pPr>
            <a:lvl2pPr lvl="1"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2pPr>
            <a:lvl3pPr lvl="2"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3pPr>
            <a:lvl4pPr lvl="3"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4pPr>
            <a:lvl5pPr lvl="4"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5pPr>
            <a:lvl6pPr lvl="5"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6pPr>
            <a:lvl7pPr lvl="6"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7pPr>
            <a:lvl8pPr lvl="7"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8pPr>
            <a:lvl9pPr lvl="8"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ctr" anchorCtr="0">
            <a:noAutofit/>
          </a:bodyPr>
          <a:lstStyle>
            <a:lvl1pPr marL="457200" lvl="0" indent="-323850">
              <a:lnSpc>
                <a:spcPct val="100000"/>
              </a:lnSpc>
              <a:spcBef>
                <a:spcPts val="0"/>
              </a:spcBef>
              <a:spcAft>
                <a:spcPts val="0"/>
              </a:spcAft>
              <a:buClr>
                <a:schemeClr val="lt2"/>
              </a:buClr>
              <a:buSzPts val="1500"/>
              <a:buFont typeface="Lato"/>
              <a:buChar char="●"/>
              <a:defRPr sz="1500">
                <a:solidFill>
                  <a:schemeClr val="dk1"/>
                </a:solidFill>
                <a:latin typeface="Lato"/>
                <a:ea typeface="Lato"/>
                <a:cs typeface="Lato"/>
                <a:sym typeface="Lato"/>
              </a:defRPr>
            </a:lvl1pPr>
            <a:lvl2pPr marL="914400" lvl="1"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2pPr>
            <a:lvl3pPr marL="1371600" lvl="2"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3pPr>
            <a:lvl4pPr marL="1828800" lvl="3"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4pPr>
            <a:lvl5pPr marL="2286000" lvl="4"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5pPr>
            <a:lvl6pPr marL="2743200" lvl="5"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6pPr>
            <a:lvl7pPr marL="3200400" lvl="6"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7pPr>
            <a:lvl8pPr marL="3657600" lvl="7"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8pPr>
            <a:lvl9pPr marL="4114800" lvl="8"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4" r:id="rId5"/>
    <p:sldLayoutId id="2147483655" r:id="rId6"/>
    <p:sldLayoutId id="2147483658" r:id="rId7"/>
    <p:sldLayoutId id="2147483659" r:id="rId8"/>
    <p:sldLayoutId id="2147483663" r:id="rId9"/>
    <p:sldLayoutId id="2147483664" r:id="rId10"/>
    <p:sldLayoutId id="2147483665" r:id="rId11"/>
    <p:sldLayoutId id="2147483667" r:id="rId12"/>
    <p:sldLayoutId id="2147483669" r:id="rId13"/>
    <p:sldLayoutId id="2147483674" r:id="rId14"/>
    <p:sldLayoutId id="2147483675" r:id="rId15"/>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1016/j.imu.2021.100655"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3390/biomedicines10112796"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hyperlink" Target="https://doi.org/10.1109/IHTC.2015.7238043" TargetMode="External"/><Relationship Id="rId4" Type="http://schemas.openxmlformats.org/officeDocument/2006/relationships/hyperlink" Target="https://ieeexplore.ieee.org/xpl/conhome/7196573/proceeding"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6" name="Google Shape;1678;p32">
            <a:extLst>
              <a:ext uri="{FF2B5EF4-FFF2-40B4-BE49-F238E27FC236}">
                <a16:creationId xmlns:a16="http://schemas.microsoft.com/office/drawing/2014/main" id="{8CAFCE37-772B-6C40-DF5E-94B53D5E3CBD}"/>
              </a:ext>
            </a:extLst>
          </p:cNvPr>
          <p:cNvSpPr txBox="1">
            <a:spLocks noGrp="1"/>
          </p:cNvSpPr>
          <p:nvPr>
            <p:ph type="ctrTitle"/>
          </p:nvPr>
        </p:nvSpPr>
        <p:spPr>
          <a:xfrm>
            <a:off x="1425265" y="-58495"/>
            <a:ext cx="6549300" cy="134124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600" b="0" i="0" dirty="0">
                <a:solidFill>
                  <a:srgbClr val="222222"/>
                </a:solidFill>
                <a:effectLst/>
                <a:latin typeface="Arial" panose="020B0604020202020204" pitchFamily="34" charset="0"/>
              </a:rPr>
              <a:t>7th International Conference on Intelligent Computing &amp; Optimization 2023, 26-27 October 2023, Phnom Penh, Cambodia</a:t>
            </a:r>
            <a:endParaRPr sz="1600" dirty="0"/>
          </a:p>
        </p:txBody>
      </p:sp>
      <p:pic>
        <p:nvPicPr>
          <p:cNvPr id="8" name="Picture 2">
            <a:extLst>
              <a:ext uri="{FF2B5EF4-FFF2-40B4-BE49-F238E27FC236}">
                <a16:creationId xmlns:a16="http://schemas.microsoft.com/office/drawing/2014/main" id="{454C8CCD-E008-EBC4-BA4C-F66E2E8644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2" y="12765"/>
            <a:ext cx="966737" cy="966737"/>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1678;p32">
            <a:extLst>
              <a:ext uri="{FF2B5EF4-FFF2-40B4-BE49-F238E27FC236}">
                <a16:creationId xmlns:a16="http://schemas.microsoft.com/office/drawing/2014/main" id="{49644000-64F9-6C15-2187-2ED3D110D341}"/>
              </a:ext>
            </a:extLst>
          </p:cNvPr>
          <p:cNvSpPr txBox="1">
            <a:spLocks/>
          </p:cNvSpPr>
          <p:nvPr/>
        </p:nvSpPr>
        <p:spPr>
          <a:xfrm>
            <a:off x="1391733" y="1585264"/>
            <a:ext cx="7450405" cy="128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8100"/>
              <a:buFont typeface="Neucha"/>
              <a:buNone/>
              <a:defRPr sz="7600" b="1" i="0" u="none" strike="noStrike" cap="none">
                <a:solidFill>
                  <a:schemeClr val="dk1"/>
                </a:solidFill>
                <a:latin typeface="Neucha"/>
                <a:ea typeface="Neucha"/>
                <a:cs typeface="Neucha"/>
                <a:sym typeface="Neucha"/>
              </a:defRPr>
            </a:lvl1pPr>
            <a:lvl2pPr marR="0" lvl="1" algn="ctr" rtl="0">
              <a:lnSpc>
                <a:spcPct val="100000"/>
              </a:lnSpc>
              <a:spcBef>
                <a:spcPts val="0"/>
              </a:spcBef>
              <a:spcAft>
                <a:spcPts val="0"/>
              </a:spcAft>
              <a:buClr>
                <a:srgbClr val="374957"/>
              </a:buClr>
              <a:buSzPts val="5200"/>
              <a:buFont typeface="Neucha"/>
              <a:buNone/>
              <a:defRPr sz="5200" b="1" i="0" u="none" strike="noStrike" cap="none">
                <a:solidFill>
                  <a:srgbClr val="374957"/>
                </a:solidFill>
                <a:latin typeface="Neucha"/>
                <a:ea typeface="Neucha"/>
                <a:cs typeface="Neucha"/>
                <a:sym typeface="Neucha"/>
              </a:defRPr>
            </a:lvl2pPr>
            <a:lvl3pPr marR="0" lvl="2" algn="ctr" rtl="0">
              <a:lnSpc>
                <a:spcPct val="100000"/>
              </a:lnSpc>
              <a:spcBef>
                <a:spcPts val="0"/>
              </a:spcBef>
              <a:spcAft>
                <a:spcPts val="0"/>
              </a:spcAft>
              <a:buClr>
                <a:srgbClr val="374957"/>
              </a:buClr>
              <a:buSzPts val="5200"/>
              <a:buFont typeface="Neucha"/>
              <a:buNone/>
              <a:defRPr sz="5200" b="1" i="0" u="none" strike="noStrike" cap="none">
                <a:solidFill>
                  <a:srgbClr val="374957"/>
                </a:solidFill>
                <a:latin typeface="Neucha"/>
                <a:ea typeface="Neucha"/>
                <a:cs typeface="Neucha"/>
                <a:sym typeface="Neucha"/>
              </a:defRPr>
            </a:lvl3pPr>
            <a:lvl4pPr marR="0" lvl="3" algn="ctr" rtl="0">
              <a:lnSpc>
                <a:spcPct val="100000"/>
              </a:lnSpc>
              <a:spcBef>
                <a:spcPts val="0"/>
              </a:spcBef>
              <a:spcAft>
                <a:spcPts val="0"/>
              </a:spcAft>
              <a:buClr>
                <a:srgbClr val="374957"/>
              </a:buClr>
              <a:buSzPts val="5200"/>
              <a:buFont typeface="Neucha"/>
              <a:buNone/>
              <a:defRPr sz="5200" b="1" i="0" u="none" strike="noStrike" cap="none">
                <a:solidFill>
                  <a:srgbClr val="374957"/>
                </a:solidFill>
                <a:latin typeface="Neucha"/>
                <a:ea typeface="Neucha"/>
                <a:cs typeface="Neucha"/>
                <a:sym typeface="Neucha"/>
              </a:defRPr>
            </a:lvl4pPr>
            <a:lvl5pPr marR="0" lvl="4" algn="ctr" rtl="0">
              <a:lnSpc>
                <a:spcPct val="100000"/>
              </a:lnSpc>
              <a:spcBef>
                <a:spcPts val="0"/>
              </a:spcBef>
              <a:spcAft>
                <a:spcPts val="0"/>
              </a:spcAft>
              <a:buClr>
                <a:srgbClr val="374957"/>
              </a:buClr>
              <a:buSzPts val="5200"/>
              <a:buFont typeface="Neucha"/>
              <a:buNone/>
              <a:defRPr sz="5200" b="1" i="0" u="none" strike="noStrike" cap="none">
                <a:solidFill>
                  <a:srgbClr val="374957"/>
                </a:solidFill>
                <a:latin typeface="Neucha"/>
                <a:ea typeface="Neucha"/>
                <a:cs typeface="Neucha"/>
                <a:sym typeface="Neucha"/>
              </a:defRPr>
            </a:lvl5pPr>
            <a:lvl6pPr marR="0" lvl="5" algn="ctr" rtl="0">
              <a:lnSpc>
                <a:spcPct val="100000"/>
              </a:lnSpc>
              <a:spcBef>
                <a:spcPts val="0"/>
              </a:spcBef>
              <a:spcAft>
                <a:spcPts val="0"/>
              </a:spcAft>
              <a:buClr>
                <a:srgbClr val="374957"/>
              </a:buClr>
              <a:buSzPts val="5200"/>
              <a:buFont typeface="Neucha"/>
              <a:buNone/>
              <a:defRPr sz="5200" b="1" i="0" u="none" strike="noStrike" cap="none">
                <a:solidFill>
                  <a:srgbClr val="374957"/>
                </a:solidFill>
                <a:latin typeface="Neucha"/>
                <a:ea typeface="Neucha"/>
                <a:cs typeface="Neucha"/>
                <a:sym typeface="Neucha"/>
              </a:defRPr>
            </a:lvl6pPr>
            <a:lvl7pPr marR="0" lvl="6" algn="ctr" rtl="0">
              <a:lnSpc>
                <a:spcPct val="100000"/>
              </a:lnSpc>
              <a:spcBef>
                <a:spcPts val="0"/>
              </a:spcBef>
              <a:spcAft>
                <a:spcPts val="0"/>
              </a:spcAft>
              <a:buClr>
                <a:srgbClr val="374957"/>
              </a:buClr>
              <a:buSzPts val="5200"/>
              <a:buFont typeface="Neucha"/>
              <a:buNone/>
              <a:defRPr sz="5200" b="1" i="0" u="none" strike="noStrike" cap="none">
                <a:solidFill>
                  <a:srgbClr val="374957"/>
                </a:solidFill>
                <a:latin typeface="Neucha"/>
                <a:ea typeface="Neucha"/>
                <a:cs typeface="Neucha"/>
                <a:sym typeface="Neucha"/>
              </a:defRPr>
            </a:lvl7pPr>
            <a:lvl8pPr marR="0" lvl="7" algn="ctr" rtl="0">
              <a:lnSpc>
                <a:spcPct val="100000"/>
              </a:lnSpc>
              <a:spcBef>
                <a:spcPts val="0"/>
              </a:spcBef>
              <a:spcAft>
                <a:spcPts val="0"/>
              </a:spcAft>
              <a:buClr>
                <a:srgbClr val="374957"/>
              </a:buClr>
              <a:buSzPts val="5200"/>
              <a:buFont typeface="Neucha"/>
              <a:buNone/>
              <a:defRPr sz="5200" b="1" i="0" u="none" strike="noStrike" cap="none">
                <a:solidFill>
                  <a:srgbClr val="374957"/>
                </a:solidFill>
                <a:latin typeface="Neucha"/>
                <a:ea typeface="Neucha"/>
                <a:cs typeface="Neucha"/>
                <a:sym typeface="Neucha"/>
              </a:defRPr>
            </a:lvl8pPr>
            <a:lvl9pPr marR="0" lvl="8" algn="ctr" rtl="0">
              <a:lnSpc>
                <a:spcPct val="100000"/>
              </a:lnSpc>
              <a:spcBef>
                <a:spcPts val="0"/>
              </a:spcBef>
              <a:spcAft>
                <a:spcPts val="0"/>
              </a:spcAft>
              <a:buClr>
                <a:srgbClr val="374957"/>
              </a:buClr>
              <a:buSzPts val="5200"/>
              <a:buFont typeface="Neucha"/>
              <a:buNone/>
              <a:defRPr sz="5200" b="1" i="0" u="none" strike="noStrike" cap="none">
                <a:solidFill>
                  <a:srgbClr val="374957"/>
                </a:solidFill>
                <a:latin typeface="Neucha"/>
                <a:ea typeface="Neucha"/>
                <a:cs typeface="Neucha"/>
                <a:sym typeface="Neucha"/>
              </a:defRPr>
            </a:lvl9pPr>
          </a:lstStyle>
          <a:p>
            <a:r>
              <a:rPr lang="en-US" sz="2800" dirty="0"/>
              <a:t> </a:t>
            </a:r>
            <a:r>
              <a:rPr lang="en-US" sz="2400" b="1"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Detection of Cardiovascular Disease using Extreme Learning Machine and Artificial Neural Network </a:t>
            </a:r>
            <a:endParaRPr lang="en-US" sz="2000"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p>
            <a:endParaRPr lang="en-US" sz="2800" dirty="0"/>
          </a:p>
        </p:txBody>
      </p:sp>
      <p:grpSp>
        <p:nvGrpSpPr>
          <p:cNvPr id="40" name="Google Shape;1467;p57"/>
          <p:cNvGrpSpPr/>
          <p:nvPr/>
        </p:nvGrpSpPr>
        <p:grpSpPr>
          <a:xfrm rot="20185706">
            <a:off x="501631" y="1569624"/>
            <a:ext cx="1368656" cy="1083394"/>
            <a:chOff x="4548850" y="2948585"/>
            <a:chExt cx="2007335" cy="1406572"/>
          </a:xfrm>
        </p:grpSpPr>
        <p:grpSp>
          <p:nvGrpSpPr>
            <p:cNvPr id="41" name="Google Shape;1468;p57"/>
            <p:cNvGrpSpPr/>
            <p:nvPr/>
          </p:nvGrpSpPr>
          <p:grpSpPr>
            <a:xfrm>
              <a:off x="5539205" y="2948585"/>
              <a:ext cx="1016980" cy="1381032"/>
              <a:chOff x="5539205" y="2948585"/>
              <a:chExt cx="1016980" cy="1381032"/>
            </a:xfrm>
          </p:grpSpPr>
          <p:sp>
            <p:nvSpPr>
              <p:cNvPr id="56" name="Google Shape;1469;p57"/>
              <p:cNvSpPr/>
              <p:nvPr/>
            </p:nvSpPr>
            <p:spPr>
              <a:xfrm rot="1576506">
                <a:off x="5703674" y="3406055"/>
                <a:ext cx="494466" cy="858465"/>
              </a:xfrm>
              <a:custGeom>
                <a:avLst/>
                <a:gdLst/>
                <a:ahLst/>
                <a:cxnLst/>
                <a:rect l="l" t="t" r="r" b="b"/>
                <a:pathLst>
                  <a:path w="15122" h="26254" extrusionOk="0">
                    <a:moveTo>
                      <a:pt x="11829" y="0"/>
                    </a:moveTo>
                    <a:lnTo>
                      <a:pt x="10295" y="502"/>
                    </a:lnTo>
                    <a:cubicBezTo>
                      <a:pt x="13392" y="10044"/>
                      <a:pt x="13336" y="16879"/>
                      <a:pt x="10099" y="20869"/>
                    </a:cubicBezTo>
                    <a:cubicBezTo>
                      <a:pt x="7365" y="24244"/>
                      <a:pt x="2985" y="24635"/>
                      <a:pt x="1088" y="24635"/>
                    </a:cubicBezTo>
                    <a:cubicBezTo>
                      <a:pt x="558" y="24635"/>
                      <a:pt x="195" y="24607"/>
                      <a:pt x="195" y="24607"/>
                    </a:cubicBezTo>
                    <a:lnTo>
                      <a:pt x="0" y="26197"/>
                    </a:lnTo>
                    <a:cubicBezTo>
                      <a:pt x="84" y="26225"/>
                      <a:pt x="502" y="26253"/>
                      <a:pt x="1172" y="26253"/>
                    </a:cubicBezTo>
                    <a:cubicBezTo>
                      <a:pt x="3376" y="26253"/>
                      <a:pt x="8202" y="25779"/>
                      <a:pt x="11355" y="21901"/>
                    </a:cubicBezTo>
                    <a:cubicBezTo>
                      <a:pt x="14954" y="17465"/>
                      <a:pt x="15121" y="10100"/>
                      <a:pt x="118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470;p57"/>
              <p:cNvSpPr/>
              <p:nvPr/>
            </p:nvSpPr>
            <p:spPr>
              <a:xfrm rot="1576506">
                <a:off x="6176838" y="3459089"/>
                <a:ext cx="117714" cy="115883"/>
              </a:xfrm>
              <a:custGeom>
                <a:avLst/>
                <a:gdLst/>
                <a:ahLst/>
                <a:cxnLst/>
                <a:rect l="l" t="t" r="r" b="b"/>
                <a:pathLst>
                  <a:path w="3600" h="3544" extrusionOk="0">
                    <a:moveTo>
                      <a:pt x="2679" y="0"/>
                    </a:moveTo>
                    <a:cubicBezTo>
                      <a:pt x="2679" y="0"/>
                      <a:pt x="2651" y="0"/>
                      <a:pt x="2623" y="0"/>
                    </a:cubicBezTo>
                    <a:lnTo>
                      <a:pt x="168" y="726"/>
                    </a:lnTo>
                    <a:cubicBezTo>
                      <a:pt x="56" y="754"/>
                      <a:pt x="1" y="837"/>
                      <a:pt x="28" y="949"/>
                    </a:cubicBezTo>
                    <a:lnTo>
                      <a:pt x="754" y="3404"/>
                    </a:lnTo>
                    <a:cubicBezTo>
                      <a:pt x="782" y="3488"/>
                      <a:pt x="837" y="3544"/>
                      <a:pt x="921" y="3544"/>
                    </a:cubicBezTo>
                    <a:cubicBezTo>
                      <a:pt x="949" y="3544"/>
                      <a:pt x="949" y="3544"/>
                      <a:pt x="977" y="3544"/>
                    </a:cubicBezTo>
                    <a:lnTo>
                      <a:pt x="3460" y="2818"/>
                    </a:lnTo>
                    <a:cubicBezTo>
                      <a:pt x="3544" y="2790"/>
                      <a:pt x="3599" y="2707"/>
                      <a:pt x="3572" y="2595"/>
                    </a:cubicBezTo>
                    <a:lnTo>
                      <a:pt x="2846" y="112"/>
                    </a:lnTo>
                    <a:cubicBezTo>
                      <a:pt x="2846" y="56"/>
                      <a:pt x="2763" y="0"/>
                      <a:pt x="26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471;p57"/>
              <p:cNvSpPr/>
              <p:nvPr/>
            </p:nvSpPr>
            <p:spPr>
              <a:xfrm rot="1576506">
                <a:off x="6253463" y="3476248"/>
                <a:ext cx="31031" cy="93060"/>
              </a:xfrm>
              <a:custGeom>
                <a:avLst/>
                <a:gdLst/>
                <a:ahLst/>
                <a:cxnLst/>
                <a:rect l="l" t="t" r="r" b="b"/>
                <a:pathLst>
                  <a:path w="949" h="2846" extrusionOk="0">
                    <a:moveTo>
                      <a:pt x="140" y="0"/>
                    </a:moveTo>
                    <a:lnTo>
                      <a:pt x="0" y="56"/>
                    </a:lnTo>
                    <a:lnTo>
                      <a:pt x="809" y="2846"/>
                    </a:lnTo>
                    <a:lnTo>
                      <a:pt x="949" y="281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472;p57"/>
              <p:cNvSpPr/>
              <p:nvPr/>
            </p:nvSpPr>
            <p:spPr>
              <a:xfrm rot="1576506">
                <a:off x="6236444" y="3473203"/>
                <a:ext cx="31979" cy="94008"/>
              </a:xfrm>
              <a:custGeom>
                <a:avLst/>
                <a:gdLst/>
                <a:ahLst/>
                <a:cxnLst/>
                <a:rect l="l" t="t" r="r" b="b"/>
                <a:pathLst>
                  <a:path w="978" h="2875" extrusionOk="0">
                    <a:moveTo>
                      <a:pt x="140" y="1"/>
                    </a:moveTo>
                    <a:lnTo>
                      <a:pt x="1" y="29"/>
                    </a:lnTo>
                    <a:lnTo>
                      <a:pt x="810" y="2874"/>
                    </a:lnTo>
                    <a:lnTo>
                      <a:pt x="977" y="281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473;p57"/>
              <p:cNvSpPr/>
              <p:nvPr/>
            </p:nvSpPr>
            <p:spPr>
              <a:xfrm rot="1576506">
                <a:off x="6220574" y="3470246"/>
                <a:ext cx="31064" cy="93975"/>
              </a:xfrm>
              <a:custGeom>
                <a:avLst/>
                <a:gdLst/>
                <a:ahLst/>
                <a:cxnLst/>
                <a:rect l="l" t="t" r="r" b="b"/>
                <a:pathLst>
                  <a:path w="950" h="2874" extrusionOk="0">
                    <a:moveTo>
                      <a:pt x="140" y="0"/>
                    </a:moveTo>
                    <a:lnTo>
                      <a:pt x="1" y="56"/>
                    </a:lnTo>
                    <a:lnTo>
                      <a:pt x="810" y="2874"/>
                    </a:lnTo>
                    <a:lnTo>
                      <a:pt x="949" y="281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474;p57"/>
              <p:cNvSpPr/>
              <p:nvPr/>
            </p:nvSpPr>
            <p:spPr>
              <a:xfrm rot="1576506">
                <a:off x="6203836" y="3467053"/>
                <a:ext cx="31064" cy="94008"/>
              </a:xfrm>
              <a:custGeom>
                <a:avLst/>
                <a:gdLst/>
                <a:ahLst/>
                <a:cxnLst/>
                <a:rect l="l" t="t" r="r" b="b"/>
                <a:pathLst>
                  <a:path w="950" h="2875" extrusionOk="0">
                    <a:moveTo>
                      <a:pt x="140" y="1"/>
                    </a:moveTo>
                    <a:lnTo>
                      <a:pt x="0" y="57"/>
                    </a:lnTo>
                    <a:lnTo>
                      <a:pt x="810" y="2874"/>
                    </a:lnTo>
                    <a:lnTo>
                      <a:pt x="949" y="281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475;p57"/>
              <p:cNvSpPr/>
              <p:nvPr/>
            </p:nvSpPr>
            <p:spPr>
              <a:xfrm rot="1576506">
                <a:off x="6187100" y="3463886"/>
                <a:ext cx="31031" cy="93975"/>
              </a:xfrm>
              <a:custGeom>
                <a:avLst/>
                <a:gdLst/>
                <a:ahLst/>
                <a:cxnLst/>
                <a:rect l="l" t="t" r="r" b="b"/>
                <a:pathLst>
                  <a:path w="949" h="2874" extrusionOk="0">
                    <a:moveTo>
                      <a:pt x="140" y="0"/>
                    </a:moveTo>
                    <a:lnTo>
                      <a:pt x="0" y="56"/>
                    </a:lnTo>
                    <a:lnTo>
                      <a:pt x="809" y="2874"/>
                    </a:lnTo>
                    <a:lnTo>
                      <a:pt x="949" y="284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476;p57"/>
              <p:cNvSpPr/>
              <p:nvPr/>
            </p:nvSpPr>
            <p:spPr>
              <a:xfrm rot="1576506">
                <a:off x="6190168" y="3424052"/>
                <a:ext cx="110423" cy="60231"/>
              </a:xfrm>
              <a:custGeom>
                <a:avLst/>
                <a:gdLst/>
                <a:ahLst/>
                <a:cxnLst/>
                <a:rect l="l" t="t" r="r" b="b"/>
                <a:pathLst>
                  <a:path w="3377" h="1842" extrusionOk="0">
                    <a:moveTo>
                      <a:pt x="2762" y="0"/>
                    </a:moveTo>
                    <a:cubicBezTo>
                      <a:pt x="2706" y="0"/>
                      <a:pt x="2679" y="0"/>
                      <a:pt x="2623" y="0"/>
                    </a:cubicBezTo>
                    <a:lnTo>
                      <a:pt x="391" y="642"/>
                    </a:lnTo>
                    <a:cubicBezTo>
                      <a:pt x="140" y="698"/>
                      <a:pt x="0" y="977"/>
                      <a:pt x="56" y="1256"/>
                    </a:cubicBezTo>
                    <a:lnTo>
                      <a:pt x="140" y="1479"/>
                    </a:lnTo>
                    <a:cubicBezTo>
                      <a:pt x="196" y="1702"/>
                      <a:pt x="391" y="1841"/>
                      <a:pt x="614" y="1841"/>
                    </a:cubicBezTo>
                    <a:cubicBezTo>
                      <a:pt x="642" y="1841"/>
                      <a:pt x="698" y="1841"/>
                      <a:pt x="754" y="1841"/>
                    </a:cubicBezTo>
                    <a:lnTo>
                      <a:pt x="2958" y="1200"/>
                    </a:lnTo>
                    <a:cubicBezTo>
                      <a:pt x="3237" y="1144"/>
                      <a:pt x="3376" y="865"/>
                      <a:pt x="3320" y="614"/>
                    </a:cubicBezTo>
                    <a:lnTo>
                      <a:pt x="3237" y="363"/>
                    </a:lnTo>
                    <a:cubicBezTo>
                      <a:pt x="3181" y="140"/>
                      <a:pt x="2985" y="0"/>
                      <a:pt x="27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477;p57"/>
              <p:cNvSpPr/>
              <p:nvPr/>
            </p:nvSpPr>
            <p:spPr>
              <a:xfrm rot="1576506">
                <a:off x="6273532" y="2979121"/>
                <a:ext cx="111338" cy="60231"/>
              </a:xfrm>
              <a:custGeom>
                <a:avLst/>
                <a:gdLst/>
                <a:ahLst/>
                <a:cxnLst/>
                <a:rect l="l" t="t" r="r" b="b"/>
                <a:pathLst>
                  <a:path w="3405" h="1842" extrusionOk="0">
                    <a:moveTo>
                      <a:pt x="2791" y="0"/>
                    </a:moveTo>
                    <a:cubicBezTo>
                      <a:pt x="2763" y="0"/>
                      <a:pt x="2707" y="0"/>
                      <a:pt x="2651" y="0"/>
                    </a:cubicBezTo>
                    <a:lnTo>
                      <a:pt x="419" y="614"/>
                    </a:lnTo>
                    <a:cubicBezTo>
                      <a:pt x="168" y="698"/>
                      <a:pt x="1" y="977"/>
                      <a:pt x="84" y="1256"/>
                    </a:cubicBezTo>
                    <a:lnTo>
                      <a:pt x="140" y="1479"/>
                    </a:lnTo>
                    <a:cubicBezTo>
                      <a:pt x="224" y="1702"/>
                      <a:pt x="419" y="1842"/>
                      <a:pt x="615" y="1842"/>
                    </a:cubicBezTo>
                    <a:cubicBezTo>
                      <a:pt x="670" y="1842"/>
                      <a:pt x="726" y="1842"/>
                      <a:pt x="754" y="1814"/>
                    </a:cubicBezTo>
                    <a:lnTo>
                      <a:pt x="2986" y="1200"/>
                    </a:lnTo>
                    <a:cubicBezTo>
                      <a:pt x="3265" y="1144"/>
                      <a:pt x="3404" y="865"/>
                      <a:pt x="3349" y="586"/>
                    </a:cubicBezTo>
                    <a:lnTo>
                      <a:pt x="3265" y="363"/>
                    </a:lnTo>
                    <a:cubicBezTo>
                      <a:pt x="3209" y="140"/>
                      <a:pt x="3014" y="0"/>
                      <a:pt x="27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478;p57"/>
              <p:cNvSpPr/>
              <p:nvPr/>
            </p:nvSpPr>
            <p:spPr>
              <a:xfrm rot="1576506">
                <a:off x="6097375" y="3009105"/>
                <a:ext cx="378615" cy="450683"/>
              </a:xfrm>
              <a:custGeom>
                <a:avLst/>
                <a:gdLst/>
                <a:ahLst/>
                <a:cxnLst/>
                <a:rect l="l" t="t" r="r" b="b"/>
                <a:pathLst>
                  <a:path w="11579" h="13783" extrusionOk="0">
                    <a:moveTo>
                      <a:pt x="4883" y="1"/>
                    </a:moveTo>
                    <a:cubicBezTo>
                      <a:pt x="4548" y="1"/>
                      <a:pt x="4241" y="56"/>
                      <a:pt x="3907" y="140"/>
                    </a:cubicBezTo>
                    <a:cubicBezTo>
                      <a:pt x="1284" y="865"/>
                      <a:pt x="1" y="4492"/>
                      <a:pt x="1033" y="8203"/>
                    </a:cubicBezTo>
                    <a:cubicBezTo>
                      <a:pt x="1954" y="11495"/>
                      <a:pt x="4381" y="13783"/>
                      <a:pt x="6724" y="13783"/>
                    </a:cubicBezTo>
                    <a:cubicBezTo>
                      <a:pt x="7059" y="13783"/>
                      <a:pt x="7366" y="13727"/>
                      <a:pt x="7673" y="13643"/>
                    </a:cubicBezTo>
                    <a:cubicBezTo>
                      <a:pt x="10295" y="12918"/>
                      <a:pt x="11579" y="9291"/>
                      <a:pt x="10547" y="5580"/>
                    </a:cubicBezTo>
                    <a:cubicBezTo>
                      <a:pt x="9626" y="2288"/>
                      <a:pt x="7227" y="1"/>
                      <a:pt x="48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479;p57"/>
              <p:cNvSpPr/>
              <p:nvPr/>
            </p:nvSpPr>
            <p:spPr>
              <a:xfrm rot="1576506">
                <a:off x="6281524" y="3083863"/>
                <a:ext cx="134129" cy="334832"/>
              </a:xfrm>
              <a:custGeom>
                <a:avLst/>
                <a:gdLst/>
                <a:ahLst/>
                <a:cxnLst/>
                <a:rect l="l" t="t" r="r" b="b"/>
                <a:pathLst>
                  <a:path w="4102" h="10240" extrusionOk="0">
                    <a:moveTo>
                      <a:pt x="56" y="0"/>
                    </a:moveTo>
                    <a:cubicBezTo>
                      <a:pt x="28" y="0"/>
                      <a:pt x="0" y="28"/>
                      <a:pt x="28" y="56"/>
                    </a:cubicBezTo>
                    <a:cubicBezTo>
                      <a:pt x="781" y="1200"/>
                      <a:pt x="1451" y="2428"/>
                      <a:pt x="1953" y="3711"/>
                    </a:cubicBezTo>
                    <a:cubicBezTo>
                      <a:pt x="1618" y="4074"/>
                      <a:pt x="1423" y="4576"/>
                      <a:pt x="1451" y="5078"/>
                    </a:cubicBezTo>
                    <a:cubicBezTo>
                      <a:pt x="1507" y="5776"/>
                      <a:pt x="2065" y="6501"/>
                      <a:pt x="2762" y="6640"/>
                    </a:cubicBezTo>
                    <a:cubicBezTo>
                      <a:pt x="2930" y="7812"/>
                      <a:pt x="2930" y="8984"/>
                      <a:pt x="2734" y="10156"/>
                    </a:cubicBezTo>
                    <a:cubicBezTo>
                      <a:pt x="2734" y="10212"/>
                      <a:pt x="2762" y="10239"/>
                      <a:pt x="2790" y="10239"/>
                    </a:cubicBezTo>
                    <a:cubicBezTo>
                      <a:pt x="2790" y="10239"/>
                      <a:pt x="2818" y="10212"/>
                      <a:pt x="2818" y="10212"/>
                    </a:cubicBezTo>
                    <a:cubicBezTo>
                      <a:pt x="3767" y="8454"/>
                      <a:pt x="4101" y="6473"/>
                      <a:pt x="3571" y="4520"/>
                    </a:cubicBezTo>
                    <a:cubicBezTo>
                      <a:pt x="3013" y="2623"/>
                      <a:pt x="1869" y="893"/>
                      <a:pt x="56" y="0"/>
                    </a:cubicBezTo>
                    <a:cubicBezTo>
                      <a:pt x="56" y="0"/>
                      <a:pt x="56" y="0"/>
                      <a:pt x="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1480;p57"/>
            <p:cNvSpPr/>
            <p:nvPr/>
          </p:nvSpPr>
          <p:spPr>
            <a:xfrm>
              <a:off x="4548850" y="3233226"/>
              <a:ext cx="1712224" cy="1121931"/>
            </a:xfrm>
            <a:custGeom>
              <a:avLst/>
              <a:gdLst/>
              <a:ahLst/>
              <a:cxnLst/>
              <a:rect l="l" t="t" r="r" b="b"/>
              <a:pathLst>
                <a:path w="140002" h="91736" extrusionOk="0">
                  <a:moveTo>
                    <a:pt x="40548" y="1"/>
                  </a:moveTo>
                  <a:cubicBezTo>
                    <a:pt x="35286" y="1"/>
                    <a:pt x="29708" y="1094"/>
                    <a:pt x="24161" y="3990"/>
                  </a:cubicBezTo>
                  <a:cubicBezTo>
                    <a:pt x="1479" y="15820"/>
                    <a:pt x="0" y="63640"/>
                    <a:pt x="70001" y="91735"/>
                  </a:cubicBezTo>
                  <a:cubicBezTo>
                    <a:pt x="140001" y="63640"/>
                    <a:pt x="138522" y="15820"/>
                    <a:pt x="115866" y="3990"/>
                  </a:cubicBezTo>
                  <a:cubicBezTo>
                    <a:pt x="110313" y="1094"/>
                    <a:pt x="104730" y="1"/>
                    <a:pt x="99465" y="1"/>
                  </a:cubicBezTo>
                  <a:cubicBezTo>
                    <a:pt x="83222" y="1"/>
                    <a:pt x="70001" y="10406"/>
                    <a:pt x="70001" y="10406"/>
                  </a:cubicBezTo>
                  <a:cubicBezTo>
                    <a:pt x="70001" y="10406"/>
                    <a:pt x="56779" y="1"/>
                    <a:pt x="40548" y="1"/>
                  </a:cubicBezTo>
                  <a:close/>
                </a:path>
              </a:pathLst>
            </a:custGeom>
            <a:solidFill>
              <a:schemeClr val="bg2">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lumOff val="50000"/>
                  </a:schemeClr>
                </a:solidFill>
              </a:endParaRPr>
            </a:p>
          </p:txBody>
        </p:sp>
        <p:sp>
          <p:nvSpPr>
            <p:cNvPr id="43" name="Google Shape;1481;p57"/>
            <p:cNvSpPr/>
            <p:nvPr/>
          </p:nvSpPr>
          <p:spPr>
            <a:xfrm rot="5102726" flipH="1">
              <a:off x="4579690" y="3813631"/>
              <a:ext cx="495227" cy="369303"/>
            </a:xfrm>
            <a:custGeom>
              <a:avLst/>
              <a:gdLst/>
              <a:ahLst/>
              <a:cxnLst/>
              <a:rect l="l" t="t" r="r" b="b"/>
              <a:pathLst>
                <a:path w="19530" h="14564" extrusionOk="0">
                  <a:moveTo>
                    <a:pt x="2818" y="1"/>
                  </a:moveTo>
                  <a:lnTo>
                    <a:pt x="2818" y="1"/>
                  </a:lnTo>
                  <a:cubicBezTo>
                    <a:pt x="0" y="6445"/>
                    <a:pt x="1562" y="10156"/>
                    <a:pt x="3543" y="11997"/>
                  </a:cubicBezTo>
                  <a:cubicBezTo>
                    <a:pt x="5524" y="13839"/>
                    <a:pt x="8398" y="14564"/>
                    <a:pt x="10909" y="14564"/>
                  </a:cubicBezTo>
                  <a:lnTo>
                    <a:pt x="10964" y="14564"/>
                  </a:lnTo>
                  <a:cubicBezTo>
                    <a:pt x="12638" y="14564"/>
                    <a:pt x="14145" y="14257"/>
                    <a:pt x="15149" y="13727"/>
                  </a:cubicBezTo>
                  <a:cubicBezTo>
                    <a:pt x="19529" y="11383"/>
                    <a:pt x="19055" y="3209"/>
                    <a:pt x="19027" y="2846"/>
                  </a:cubicBezTo>
                  <a:lnTo>
                    <a:pt x="19027" y="2846"/>
                  </a:lnTo>
                  <a:lnTo>
                    <a:pt x="17214" y="2986"/>
                  </a:lnTo>
                  <a:cubicBezTo>
                    <a:pt x="17353" y="5022"/>
                    <a:pt x="17102" y="10658"/>
                    <a:pt x="14312" y="12137"/>
                  </a:cubicBezTo>
                  <a:cubicBezTo>
                    <a:pt x="13531" y="12555"/>
                    <a:pt x="12331" y="12778"/>
                    <a:pt x="10992" y="12778"/>
                  </a:cubicBezTo>
                  <a:cubicBezTo>
                    <a:pt x="8872" y="12778"/>
                    <a:pt x="6389" y="12165"/>
                    <a:pt x="4771" y="10686"/>
                  </a:cubicBezTo>
                  <a:cubicBezTo>
                    <a:pt x="2539" y="8621"/>
                    <a:pt x="2288" y="5525"/>
                    <a:pt x="4157" y="120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482;p57"/>
            <p:cNvSpPr/>
            <p:nvPr/>
          </p:nvSpPr>
          <p:spPr>
            <a:xfrm rot="5102726" flipH="1">
              <a:off x="4870506" y="3735135"/>
              <a:ext cx="98361" cy="84921"/>
            </a:xfrm>
            <a:custGeom>
              <a:avLst/>
              <a:gdLst/>
              <a:ahLst/>
              <a:cxnLst/>
              <a:rect l="l" t="t" r="r" b="b"/>
              <a:pathLst>
                <a:path w="3879" h="3349" extrusionOk="0">
                  <a:moveTo>
                    <a:pt x="447" y="0"/>
                  </a:moveTo>
                  <a:cubicBezTo>
                    <a:pt x="196" y="0"/>
                    <a:pt x="1" y="223"/>
                    <a:pt x="1" y="447"/>
                  </a:cubicBezTo>
                  <a:lnTo>
                    <a:pt x="1" y="2930"/>
                  </a:lnTo>
                  <a:cubicBezTo>
                    <a:pt x="1" y="3153"/>
                    <a:pt x="196" y="3348"/>
                    <a:pt x="447" y="3348"/>
                  </a:cubicBezTo>
                  <a:lnTo>
                    <a:pt x="3432" y="3348"/>
                  </a:lnTo>
                  <a:cubicBezTo>
                    <a:pt x="3683" y="3348"/>
                    <a:pt x="3879" y="3153"/>
                    <a:pt x="3879" y="2930"/>
                  </a:cubicBezTo>
                  <a:lnTo>
                    <a:pt x="3879" y="447"/>
                  </a:lnTo>
                  <a:cubicBezTo>
                    <a:pt x="3879" y="223"/>
                    <a:pt x="3683" y="0"/>
                    <a:pt x="34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483;p57"/>
            <p:cNvSpPr/>
            <p:nvPr/>
          </p:nvSpPr>
          <p:spPr>
            <a:xfrm rot="5102726" flipH="1">
              <a:off x="4919567" y="3766498"/>
              <a:ext cx="5680" cy="84921"/>
            </a:xfrm>
            <a:custGeom>
              <a:avLst/>
              <a:gdLst/>
              <a:ahLst/>
              <a:cxnLst/>
              <a:rect l="l" t="t" r="r" b="b"/>
              <a:pathLst>
                <a:path w="224" h="3349" extrusionOk="0">
                  <a:moveTo>
                    <a:pt x="0" y="0"/>
                  </a:moveTo>
                  <a:lnTo>
                    <a:pt x="0" y="3348"/>
                  </a:lnTo>
                  <a:lnTo>
                    <a:pt x="224" y="3348"/>
                  </a:lnTo>
                  <a:lnTo>
                    <a:pt x="2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484;p57"/>
            <p:cNvSpPr/>
            <p:nvPr/>
          </p:nvSpPr>
          <p:spPr>
            <a:xfrm rot="5102726" flipH="1">
              <a:off x="4917737" y="3745353"/>
              <a:ext cx="5680" cy="84921"/>
            </a:xfrm>
            <a:custGeom>
              <a:avLst/>
              <a:gdLst/>
              <a:ahLst/>
              <a:cxnLst/>
              <a:rect l="l" t="t" r="r" b="b"/>
              <a:pathLst>
                <a:path w="224" h="3349" extrusionOk="0">
                  <a:moveTo>
                    <a:pt x="0" y="0"/>
                  </a:moveTo>
                  <a:lnTo>
                    <a:pt x="0" y="3348"/>
                  </a:lnTo>
                  <a:lnTo>
                    <a:pt x="224" y="3348"/>
                  </a:lnTo>
                  <a:lnTo>
                    <a:pt x="2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85;p57"/>
            <p:cNvSpPr/>
            <p:nvPr/>
          </p:nvSpPr>
          <p:spPr>
            <a:xfrm rot="5102726" flipH="1">
              <a:off x="4916292" y="3724561"/>
              <a:ext cx="4970" cy="84921"/>
            </a:xfrm>
            <a:custGeom>
              <a:avLst/>
              <a:gdLst/>
              <a:ahLst/>
              <a:cxnLst/>
              <a:rect l="l" t="t" r="r" b="b"/>
              <a:pathLst>
                <a:path w="196" h="3349" extrusionOk="0">
                  <a:moveTo>
                    <a:pt x="0" y="0"/>
                  </a:moveTo>
                  <a:lnTo>
                    <a:pt x="0" y="3348"/>
                  </a:lnTo>
                  <a:lnTo>
                    <a:pt x="196" y="3348"/>
                  </a:lnTo>
                  <a:lnTo>
                    <a:pt x="1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486;p57"/>
            <p:cNvSpPr/>
            <p:nvPr/>
          </p:nvSpPr>
          <p:spPr>
            <a:xfrm rot="5102726" flipH="1">
              <a:off x="4914136" y="3703769"/>
              <a:ext cx="5680" cy="84921"/>
            </a:xfrm>
            <a:custGeom>
              <a:avLst/>
              <a:gdLst/>
              <a:ahLst/>
              <a:cxnLst/>
              <a:rect l="l" t="t" r="r" b="b"/>
              <a:pathLst>
                <a:path w="224" h="3349" extrusionOk="0">
                  <a:moveTo>
                    <a:pt x="0" y="0"/>
                  </a:moveTo>
                  <a:lnTo>
                    <a:pt x="0" y="3348"/>
                  </a:lnTo>
                  <a:lnTo>
                    <a:pt x="224" y="3348"/>
                  </a:lnTo>
                  <a:lnTo>
                    <a:pt x="2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487;p57"/>
            <p:cNvSpPr/>
            <p:nvPr/>
          </p:nvSpPr>
          <p:spPr>
            <a:xfrm rot="5102726" flipH="1">
              <a:off x="4977625" y="3508887"/>
              <a:ext cx="486022" cy="485338"/>
            </a:xfrm>
            <a:custGeom>
              <a:avLst/>
              <a:gdLst/>
              <a:ahLst/>
              <a:cxnLst/>
              <a:rect l="l" t="t" r="r" b="b"/>
              <a:pathLst>
                <a:path w="19167" h="19140" extrusionOk="0">
                  <a:moveTo>
                    <a:pt x="9570" y="1"/>
                  </a:moveTo>
                  <a:cubicBezTo>
                    <a:pt x="4297" y="1"/>
                    <a:pt x="28" y="4269"/>
                    <a:pt x="0" y="9542"/>
                  </a:cubicBezTo>
                  <a:cubicBezTo>
                    <a:pt x="0" y="14815"/>
                    <a:pt x="4269" y="19112"/>
                    <a:pt x="9542" y="19140"/>
                  </a:cubicBezTo>
                  <a:lnTo>
                    <a:pt x="9570" y="19140"/>
                  </a:lnTo>
                  <a:cubicBezTo>
                    <a:pt x="14842" y="19140"/>
                    <a:pt x="19139" y="14871"/>
                    <a:pt x="19167" y="9598"/>
                  </a:cubicBezTo>
                  <a:cubicBezTo>
                    <a:pt x="19167" y="4297"/>
                    <a:pt x="14898" y="1"/>
                    <a:pt x="95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488;p57"/>
            <p:cNvSpPr/>
            <p:nvPr/>
          </p:nvSpPr>
          <p:spPr>
            <a:xfrm rot="5102726" flipH="1">
              <a:off x="4955706" y="3486938"/>
              <a:ext cx="530600" cy="529890"/>
            </a:xfrm>
            <a:custGeom>
              <a:avLst/>
              <a:gdLst/>
              <a:ahLst/>
              <a:cxnLst/>
              <a:rect l="l" t="t" r="r" b="b"/>
              <a:pathLst>
                <a:path w="20925" h="20897" extrusionOk="0">
                  <a:moveTo>
                    <a:pt x="10463" y="1758"/>
                  </a:moveTo>
                  <a:lnTo>
                    <a:pt x="10490" y="1758"/>
                  </a:lnTo>
                  <a:cubicBezTo>
                    <a:pt x="15289" y="1786"/>
                    <a:pt x="19167" y="5692"/>
                    <a:pt x="19167" y="10490"/>
                  </a:cubicBezTo>
                  <a:cubicBezTo>
                    <a:pt x="19167" y="15261"/>
                    <a:pt x="15261" y="19139"/>
                    <a:pt x="10463" y="19139"/>
                  </a:cubicBezTo>
                  <a:lnTo>
                    <a:pt x="10463" y="19139"/>
                  </a:lnTo>
                  <a:cubicBezTo>
                    <a:pt x="5664" y="19139"/>
                    <a:pt x="1758" y="15233"/>
                    <a:pt x="1786" y="10434"/>
                  </a:cubicBezTo>
                  <a:cubicBezTo>
                    <a:pt x="1786" y="5636"/>
                    <a:pt x="5692" y="1758"/>
                    <a:pt x="10463" y="1758"/>
                  </a:cubicBezTo>
                  <a:close/>
                  <a:moveTo>
                    <a:pt x="10463" y="0"/>
                  </a:moveTo>
                  <a:cubicBezTo>
                    <a:pt x="4715" y="0"/>
                    <a:pt x="28" y="4687"/>
                    <a:pt x="28" y="10434"/>
                  </a:cubicBezTo>
                  <a:cubicBezTo>
                    <a:pt x="0" y="16182"/>
                    <a:pt x="4687" y="20897"/>
                    <a:pt x="10435" y="20897"/>
                  </a:cubicBezTo>
                  <a:lnTo>
                    <a:pt x="10463" y="20897"/>
                  </a:lnTo>
                  <a:cubicBezTo>
                    <a:pt x="16210" y="20897"/>
                    <a:pt x="20897" y="16237"/>
                    <a:pt x="20925" y="10490"/>
                  </a:cubicBezTo>
                  <a:cubicBezTo>
                    <a:pt x="20925" y="4715"/>
                    <a:pt x="16266" y="28"/>
                    <a:pt x="10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489;p57"/>
            <p:cNvSpPr/>
            <p:nvPr/>
          </p:nvSpPr>
          <p:spPr>
            <a:xfrm rot="5102726" flipH="1">
              <a:off x="5195172" y="3729199"/>
              <a:ext cx="51653" cy="44603"/>
            </a:xfrm>
            <a:custGeom>
              <a:avLst/>
              <a:gdLst/>
              <a:ahLst/>
              <a:cxnLst/>
              <a:rect l="l" t="t" r="r" b="b"/>
              <a:pathLst>
                <a:path w="2037" h="1759" extrusionOk="0">
                  <a:moveTo>
                    <a:pt x="1005" y="0"/>
                  </a:moveTo>
                  <a:cubicBezTo>
                    <a:pt x="893" y="0"/>
                    <a:pt x="753" y="28"/>
                    <a:pt x="614" y="112"/>
                  </a:cubicBezTo>
                  <a:cubicBezTo>
                    <a:pt x="168" y="307"/>
                    <a:pt x="0" y="837"/>
                    <a:pt x="223" y="1284"/>
                  </a:cubicBezTo>
                  <a:cubicBezTo>
                    <a:pt x="391" y="1591"/>
                    <a:pt x="698" y="1758"/>
                    <a:pt x="1005" y="1758"/>
                  </a:cubicBezTo>
                  <a:cubicBezTo>
                    <a:pt x="1144" y="1758"/>
                    <a:pt x="1284" y="1730"/>
                    <a:pt x="1423" y="1674"/>
                  </a:cubicBezTo>
                  <a:cubicBezTo>
                    <a:pt x="1842" y="1451"/>
                    <a:pt x="2037" y="921"/>
                    <a:pt x="1814" y="475"/>
                  </a:cubicBezTo>
                  <a:cubicBezTo>
                    <a:pt x="1646" y="168"/>
                    <a:pt x="1339" y="0"/>
                    <a:pt x="1005" y="0"/>
                  </a:cubicBezTo>
                  <a:close/>
                </a:path>
              </a:pathLst>
            </a:custGeom>
            <a:solidFill>
              <a:srgbClr val="1C2B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490;p57"/>
            <p:cNvSpPr/>
            <p:nvPr/>
          </p:nvSpPr>
          <p:spPr>
            <a:xfrm rot="5102726" flipH="1">
              <a:off x="5237780" y="3655747"/>
              <a:ext cx="75742" cy="125239"/>
            </a:xfrm>
            <a:custGeom>
              <a:avLst/>
              <a:gdLst/>
              <a:ahLst/>
              <a:cxnLst/>
              <a:rect l="l" t="t" r="r" b="b"/>
              <a:pathLst>
                <a:path w="2987" h="4939" extrusionOk="0">
                  <a:moveTo>
                    <a:pt x="2986" y="0"/>
                  </a:moveTo>
                  <a:lnTo>
                    <a:pt x="1" y="4576"/>
                  </a:lnTo>
                  <a:lnTo>
                    <a:pt x="670" y="493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491;p57"/>
            <p:cNvSpPr/>
            <p:nvPr/>
          </p:nvSpPr>
          <p:spPr>
            <a:xfrm rot="5102726" flipH="1">
              <a:off x="5177975" y="3694027"/>
              <a:ext cx="321910" cy="174052"/>
            </a:xfrm>
            <a:custGeom>
              <a:avLst/>
              <a:gdLst/>
              <a:ahLst/>
              <a:cxnLst/>
              <a:rect l="l" t="t" r="r" b="b"/>
              <a:pathLst>
                <a:path w="12695" h="6864" extrusionOk="0">
                  <a:moveTo>
                    <a:pt x="7923" y="0"/>
                  </a:moveTo>
                  <a:cubicBezTo>
                    <a:pt x="3878" y="0"/>
                    <a:pt x="558" y="2985"/>
                    <a:pt x="0" y="6863"/>
                  </a:cubicBezTo>
                  <a:lnTo>
                    <a:pt x="781" y="6863"/>
                  </a:lnTo>
                  <a:cubicBezTo>
                    <a:pt x="1339" y="3432"/>
                    <a:pt x="4297" y="781"/>
                    <a:pt x="7896" y="781"/>
                  </a:cubicBezTo>
                  <a:lnTo>
                    <a:pt x="7923" y="781"/>
                  </a:lnTo>
                  <a:cubicBezTo>
                    <a:pt x="9542" y="781"/>
                    <a:pt x="11048" y="1339"/>
                    <a:pt x="12248" y="2232"/>
                  </a:cubicBezTo>
                  <a:cubicBezTo>
                    <a:pt x="12387" y="2037"/>
                    <a:pt x="12527" y="1814"/>
                    <a:pt x="12694" y="1590"/>
                  </a:cubicBezTo>
                  <a:cubicBezTo>
                    <a:pt x="11355" y="614"/>
                    <a:pt x="9709" y="0"/>
                    <a:pt x="7923" y="0"/>
                  </a:cubicBezTo>
                  <a:lnTo>
                    <a:pt x="79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492;p57"/>
            <p:cNvSpPr/>
            <p:nvPr/>
          </p:nvSpPr>
          <p:spPr>
            <a:xfrm rot="5102726" flipH="1">
              <a:off x="5256407" y="3521436"/>
              <a:ext cx="90576" cy="134444"/>
            </a:xfrm>
            <a:custGeom>
              <a:avLst/>
              <a:gdLst/>
              <a:ahLst/>
              <a:cxnLst/>
              <a:rect l="l" t="t" r="r" b="b"/>
              <a:pathLst>
                <a:path w="3572" h="5302" extrusionOk="0">
                  <a:moveTo>
                    <a:pt x="447" y="0"/>
                  </a:moveTo>
                  <a:cubicBezTo>
                    <a:pt x="280" y="224"/>
                    <a:pt x="140" y="447"/>
                    <a:pt x="1" y="642"/>
                  </a:cubicBezTo>
                  <a:cubicBezTo>
                    <a:pt x="57" y="698"/>
                    <a:pt x="112" y="726"/>
                    <a:pt x="168" y="782"/>
                  </a:cubicBezTo>
                  <a:cubicBezTo>
                    <a:pt x="1535" y="1897"/>
                    <a:pt x="2512" y="3488"/>
                    <a:pt x="2791" y="5301"/>
                  </a:cubicBezTo>
                  <a:lnTo>
                    <a:pt x="3572" y="5301"/>
                  </a:lnTo>
                  <a:cubicBezTo>
                    <a:pt x="3293" y="3292"/>
                    <a:pt x="2261" y="1507"/>
                    <a:pt x="754" y="251"/>
                  </a:cubicBezTo>
                  <a:cubicBezTo>
                    <a:pt x="643" y="168"/>
                    <a:pt x="531" y="84"/>
                    <a:pt x="4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493;p57"/>
            <p:cNvSpPr/>
            <p:nvPr/>
          </p:nvSpPr>
          <p:spPr>
            <a:xfrm rot="5102726" flipH="1">
              <a:off x="4905888" y="3673693"/>
              <a:ext cx="401126" cy="175472"/>
            </a:xfrm>
            <a:custGeom>
              <a:avLst/>
              <a:gdLst/>
              <a:ahLst/>
              <a:cxnLst/>
              <a:rect l="l" t="t" r="r" b="b"/>
              <a:pathLst>
                <a:path w="15819" h="6920" extrusionOk="0">
                  <a:moveTo>
                    <a:pt x="15819" y="0"/>
                  </a:moveTo>
                  <a:lnTo>
                    <a:pt x="15038" y="0"/>
                  </a:lnTo>
                  <a:cubicBezTo>
                    <a:pt x="14759" y="1814"/>
                    <a:pt x="13782" y="3432"/>
                    <a:pt x="12415" y="4520"/>
                  </a:cubicBezTo>
                  <a:cubicBezTo>
                    <a:pt x="12359" y="4576"/>
                    <a:pt x="12304" y="4604"/>
                    <a:pt x="12248" y="4660"/>
                  </a:cubicBezTo>
                  <a:cubicBezTo>
                    <a:pt x="11048" y="5580"/>
                    <a:pt x="9542" y="6138"/>
                    <a:pt x="7923" y="6138"/>
                  </a:cubicBezTo>
                  <a:lnTo>
                    <a:pt x="7923" y="6138"/>
                  </a:lnTo>
                  <a:cubicBezTo>
                    <a:pt x="4324" y="6138"/>
                    <a:pt x="1339" y="3488"/>
                    <a:pt x="781" y="28"/>
                  </a:cubicBezTo>
                  <a:lnTo>
                    <a:pt x="0" y="28"/>
                  </a:lnTo>
                  <a:cubicBezTo>
                    <a:pt x="558" y="3906"/>
                    <a:pt x="3878" y="6919"/>
                    <a:pt x="7896" y="6919"/>
                  </a:cubicBezTo>
                  <a:lnTo>
                    <a:pt x="7923" y="6919"/>
                  </a:lnTo>
                  <a:cubicBezTo>
                    <a:pt x="9709" y="6891"/>
                    <a:pt x="11355" y="6306"/>
                    <a:pt x="12694" y="5301"/>
                  </a:cubicBezTo>
                  <a:cubicBezTo>
                    <a:pt x="12778" y="5218"/>
                    <a:pt x="12890" y="5162"/>
                    <a:pt x="13001" y="5078"/>
                  </a:cubicBezTo>
                  <a:cubicBezTo>
                    <a:pt x="14508" y="3823"/>
                    <a:pt x="15540" y="2037"/>
                    <a:pt x="158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60DC4B2A-7BBE-93B0-A5E0-0D71DF2675C0}"/>
              </a:ext>
            </a:extLst>
          </p:cNvPr>
          <p:cNvSpPr txBox="1"/>
          <p:nvPr/>
        </p:nvSpPr>
        <p:spPr>
          <a:xfrm>
            <a:off x="-6812" y="3253744"/>
            <a:ext cx="1023037" cy="338554"/>
          </a:xfrm>
          <a:prstGeom prst="rect">
            <a:avLst/>
          </a:prstGeom>
          <a:noFill/>
        </p:spPr>
        <p:txBody>
          <a:bodyPr wrap="none" rtlCol="0">
            <a:spAutoFit/>
          </a:bodyPr>
          <a:lstStyle/>
          <a:p>
            <a:r>
              <a:rPr lang="en-US" sz="1600" b="1" dirty="0">
                <a:latin typeface="Lato" panose="020F0502020204030203" pitchFamily="34" charset="0"/>
                <a:ea typeface="Lato" panose="020F0502020204030203" pitchFamily="34" charset="0"/>
                <a:cs typeface="Lato" panose="020F0502020204030203" pitchFamily="34" charset="0"/>
              </a:rPr>
              <a:t>Authors :</a:t>
            </a:r>
          </a:p>
        </p:txBody>
      </p:sp>
      <p:sp>
        <p:nvSpPr>
          <p:cNvPr id="3" name="Rectangle 2"/>
          <p:cNvSpPr/>
          <p:nvPr/>
        </p:nvSpPr>
        <p:spPr>
          <a:xfrm>
            <a:off x="-14340" y="3601212"/>
            <a:ext cx="2044149" cy="415498"/>
          </a:xfrm>
          <a:prstGeom prst="rect">
            <a:avLst/>
          </a:prstGeom>
        </p:spPr>
        <p:txBody>
          <a:bodyPr wrap="none">
            <a:spAutoFit/>
          </a:bodyPr>
          <a:lstStyle/>
          <a:p>
            <a:pPr marL="0" indent="0">
              <a:lnSpc>
                <a:spcPct val="150000"/>
              </a:lnSpc>
              <a:buNone/>
            </a:pPr>
            <a:r>
              <a:rPr lang="tr-TR" b="1" dirty="0"/>
              <a:t>Ashraful Reza </a:t>
            </a:r>
            <a:r>
              <a:rPr lang="tr-TR" b="1" dirty="0" smtClean="0"/>
              <a:t>Tanjil</a:t>
            </a:r>
            <a:r>
              <a:rPr lang="en-US" b="1" dirty="0" smtClean="0"/>
              <a:t>  |</a:t>
            </a:r>
            <a:endParaRPr lang="en-US" b="1" dirty="0"/>
          </a:p>
        </p:txBody>
      </p:sp>
      <p:sp>
        <p:nvSpPr>
          <p:cNvPr id="4" name="Rectangle 3"/>
          <p:cNvSpPr/>
          <p:nvPr/>
        </p:nvSpPr>
        <p:spPr>
          <a:xfrm>
            <a:off x="0" y="4129146"/>
            <a:ext cx="7457812" cy="830997"/>
          </a:xfrm>
          <a:prstGeom prst="rect">
            <a:avLst/>
          </a:prstGeom>
        </p:spPr>
        <p:txBody>
          <a:bodyPr wrap="square">
            <a:spAutoFit/>
          </a:bodyPr>
          <a:lstStyle/>
          <a:p>
            <a:pPr marL="0" indent="0">
              <a:lnSpc>
                <a:spcPct val="150000"/>
              </a:lnSpc>
              <a:buNone/>
            </a:pPr>
            <a:r>
              <a:rPr lang="tr-TR" dirty="0"/>
              <a:t>Department of Computer Science and Engineering</a:t>
            </a:r>
            <a:endParaRPr lang="en-US" dirty="0"/>
          </a:p>
          <a:p>
            <a:pPr marL="0" indent="0">
              <a:lnSpc>
                <a:spcPct val="150000"/>
              </a:lnSpc>
              <a:buNone/>
            </a:pPr>
            <a:r>
              <a:rPr lang="tr-TR" sz="1800" b="1" dirty="0"/>
              <a:t>East West University</a:t>
            </a:r>
            <a:endParaRPr lang="en-US" sz="1800" b="1" dirty="0"/>
          </a:p>
        </p:txBody>
      </p:sp>
      <p:sp>
        <p:nvSpPr>
          <p:cNvPr id="5" name="Rectangle 4"/>
          <p:cNvSpPr/>
          <p:nvPr/>
        </p:nvSpPr>
        <p:spPr>
          <a:xfrm>
            <a:off x="3823325" y="3604730"/>
            <a:ext cx="3167855" cy="415498"/>
          </a:xfrm>
          <a:prstGeom prst="rect">
            <a:avLst/>
          </a:prstGeom>
        </p:spPr>
        <p:txBody>
          <a:bodyPr wrap="none">
            <a:spAutoFit/>
          </a:bodyPr>
          <a:lstStyle/>
          <a:p>
            <a:pPr marL="0" indent="0">
              <a:lnSpc>
                <a:spcPct val="150000"/>
              </a:lnSpc>
              <a:buNone/>
            </a:pPr>
            <a:r>
              <a:rPr lang="tr-TR" b="1" dirty="0"/>
              <a:t>Fahim Mohammad Adud </a:t>
            </a:r>
            <a:r>
              <a:rPr lang="tr-TR" b="1" dirty="0" smtClean="0"/>
              <a:t>Bhuiyan</a:t>
            </a:r>
            <a:r>
              <a:rPr lang="en-US" b="1" dirty="0" smtClean="0"/>
              <a:t>  |</a:t>
            </a:r>
            <a:endParaRPr lang="en-US" b="1" dirty="0"/>
          </a:p>
        </p:txBody>
      </p:sp>
      <p:sp>
        <p:nvSpPr>
          <p:cNvPr id="7" name="Rectangle 6"/>
          <p:cNvSpPr/>
          <p:nvPr/>
        </p:nvSpPr>
        <p:spPr>
          <a:xfrm>
            <a:off x="1895071" y="3601212"/>
            <a:ext cx="1954381" cy="415498"/>
          </a:xfrm>
          <a:prstGeom prst="rect">
            <a:avLst/>
          </a:prstGeom>
        </p:spPr>
        <p:txBody>
          <a:bodyPr wrap="none">
            <a:spAutoFit/>
          </a:bodyPr>
          <a:lstStyle/>
          <a:p>
            <a:pPr marL="0" indent="0">
              <a:lnSpc>
                <a:spcPct val="150000"/>
              </a:lnSpc>
              <a:buNone/>
            </a:pPr>
            <a:r>
              <a:rPr lang="tr-TR" b="1" dirty="0"/>
              <a:t>Md. Ashraful</a:t>
            </a:r>
            <a:r>
              <a:rPr lang="en-US" b="1" dirty="0"/>
              <a:t> </a:t>
            </a:r>
            <a:r>
              <a:rPr lang="tr-TR" b="1" dirty="0" smtClean="0"/>
              <a:t>Hasan</a:t>
            </a:r>
            <a:r>
              <a:rPr lang="en-US" b="1" dirty="0" smtClean="0"/>
              <a:t> |</a:t>
            </a:r>
            <a:endParaRPr lang="en-US" b="1" dirty="0"/>
          </a:p>
        </p:txBody>
      </p:sp>
      <p:sp>
        <p:nvSpPr>
          <p:cNvPr id="9" name="Rectangle 8"/>
          <p:cNvSpPr/>
          <p:nvPr/>
        </p:nvSpPr>
        <p:spPr>
          <a:xfrm>
            <a:off x="6991933" y="3597609"/>
            <a:ext cx="1837362" cy="415498"/>
          </a:xfrm>
          <a:prstGeom prst="rect">
            <a:avLst/>
          </a:prstGeom>
        </p:spPr>
        <p:txBody>
          <a:bodyPr wrap="none">
            <a:spAutoFit/>
          </a:bodyPr>
          <a:lstStyle/>
          <a:p>
            <a:pPr marL="0" indent="0">
              <a:lnSpc>
                <a:spcPct val="150000"/>
              </a:lnSpc>
              <a:buNone/>
            </a:pPr>
            <a:r>
              <a:rPr lang="tr-TR" b="1" dirty="0"/>
              <a:t>Ahmed Wasif</a:t>
            </a:r>
            <a:r>
              <a:rPr lang="en-US" b="1" dirty="0"/>
              <a:t> </a:t>
            </a:r>
            <a:r>
              <a:rPr lang="tr-TR" b="1" dirty="0"/>
              <a:t>Reza</a:t>
            </a:r>
            <a:r>
              <a:rPr lang="en-US" b="1" dirty="0"/>
              <a:t> </a:t>
            </a:r>
          </a:p>
        </p:txBody>
      </p:sp>
      <p:sp>
        <p:nvSpPr>
          <p:cNvPr id="10" name="Rectangle 9"/>
          <p:cNvSpPr/>
          <p:nvPr/>
        </p:nvSpPr>
        <p:spPr>
          <a:xfrm>
            <a:off x="7323212" y="3812479"/>
            <a:ext cx="1021433" cy="415498"/>
          </a:xfrm>
          <a:prstGeom prst="rect">
            <a:avLst/>
          </a:prstGeom>
        </p:spPr>
        <p:txBody>
          <a:bodyPr wrap="none">
            <a:spAutoFit/>
          </a:bodyPr>
          <a:lstStyle/>
          <a:p>
            <a:pPr marL="0" indent="0">
              <a:lnSpc>
                <a:spcPct val="150000"/>
              </a:lnSpc>
              <a:buNone/>
            </a:pPr>
            <a:r>
              <a:rPr lang="en-US" b="1" dirty="0"/>
              <a:t>Professor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cxnSp>
        <p:nvCxnSpPr>
          <p:cNvPr id="595" name="Google Shape;595;p41"/>
          <p:cNvCxnSpPr>
            <a:stCxn id="596" idx="3"/>
          </p:cNvCxnSpPr>
          <p:nvPr/>
        </p:nvCxnSpPr>
        <p:spPr>
          <a:xfrm>
            <a:off x="1752975" y="1953353"/>
            <a:ext cx="1452600" cy="600"/>
          </a:xfrm>
          <a:prstGeom prst="bentConnector3">
            <a:avLst>
              <a:gd name="adj1" fmla="val 50000"/>
            </a:avLst>
          </a:prstGeom>
          <a:noFill/>
          <a:ln w="28575" cap="flat" cmpd="sng">
            <a:solidFill>
              <a:schemeClr val="dk1"/>
            </a:solidFill>
            <a:prstDash val="solid"/>
            <a:round/>
            <a:headEnd type="none" w="med" len="med"/>
            <a:tailEnd type="none" w="med" len="med"/>
          </a:ln>
        </p:spPr>
      </p:cxnSp>
      <p:cxnSp>
        <p:nvCxnSpPr>
          <p:cNvPr id="601" name="Google Shape;601;p41"/>
          <p:cNvCxnSpPr>
            <a:stCxn id="602" idx="1"/>
          </p:cNvCxnSpPr>
          <p:nvPr/>
        </p:nvCxnSpPr>
        <p:spPr>
          <a:xfrm flipH="1">
            <a:off x="5462976" y="1953353"/>
            <a:ext cx="1857300" cy="600"/>
          </a:xfrm>
          <a:prstGeom prst="bentConnector3">
            <a:avLst>
              <a:gd name="adj1" fmla="val 50000"/>
            </a:avLst>
          </a:prstGeom>
          <a:noFill/>
          <a:ln w="28575" cap="flat" cmpd="sng">
            <a:solidFill>
              <a:schemeClr val="dk1"/>
            </a:solidFill>
            <a:prstDash val="solid"/>
            <a:round/>
            <a:headEnd type="none" w="med" len="med"/>
            <a:tailEnd type="none" w="med" len="med"/>
          </a:ln>
        </p:spPr>
      </p:cxnSp>
      <p:sp>
        <p:nvSpPr>
          <p:cNvPr id="603" name="Google Shape;603;p41"/>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lvl="0"/>
            <a:r>
              <a:rPr lang="en-US" b="0" dirty="0"/>
              <a:t>Materials and Methods</a:t>
            </a:r>
            <a:endParaRPr dirty="0">
              <a:solidFill>
                <a:schemeClr val="dk1"/>
              </a:solidFill>
            </a:endParaRPr>
          </a:p>
        </p:txBody>
      </p:sp>
      <p:sp>
        <p:nvSpPr>
          <p:cNvPr id="596" name="Google Shape;596;p41"/>
          <p:cNvSpPr/>
          <p:nvPr/>
        </p:nvSpPr>
        <p:spPr>
          <a:xfrm>
            <a:off x="216675" y="1700003"/>
            <a:ext cx="1536300" cy="506700"/>
          </a:xfrm>
          <a:prstGeom prst="roundRect">
            <a:avLst>
              <a:gd name="adj" fmla="val 50000"/>
            </a:avLst>
          </a:prstGeom>
          <a:solidFill>
            <a:schemeClr val="accent5"/>
          </a:solidFill>
          <a:ln w="28575" cap="flat" cmpd="sng">
            <a:solidFill>
              <a:schemeClr val="dk1"/>
            </a:solidFill>
            <a:prstDash val="solid"/>
            <a:round/>
            <a:headEnd type="none" w="sm" len="sm"/>
            <a:tailEnd type="none" w="sm" len="sm"/>
          </a:ln>
        </p:spPr>
        <p:txBody>
          <a:bodyPr spcFirstLastPara="1" wrap="square" lIns="91425" tIns="82275" rIns="91425" bIns="91425" anchor="ctr" anchorCtr="0">
            <a:noAutofit/>
          </a:bodyPr>
          <a:lstStyle/>
          <a:p>
            <a:pPr lvl="0" algn="ctr"/>
            <a:r>
              <a:rPr lang="en-US" b="1" dirty="0"/>
              <a:t>Dataset Description</a:t>
            </a:r>
            <a:endParaRPr sz="2600" dirty="0">
              <a:solidFill>
                <a:schemeClr val="lt1"/>
              </a:solidFill>
              <a:latin typeface="Fredoka One"/>
              <a:ea typeface="Fredoka One"/>
              <a:cs typeface="Fredoka One"/>
              <a:sym typeface="Fredoka One"/>
            </a:endParaRPr>
          </a:p>
        </p:txBody>
      </p:sp>
      <p:sp>
        <p:nvSpPr>
          <p:cNvPr id="602" name="Google Shape;602;p41"/>
          <p:cNvSpPr/>
          <p:nvPr/>
        </p:nvSpPr>
        <p:spPr>
          <a:xfrm>
            <a:off x="7320276" y="1700003"/>
            <a:ext cx="1536300" cy="506700"/>
          </a:xfrm>
          <a:prstGeom prst="roundRect">
            <a:avLst>
              <a:gd name="adj" fmla="val 50000"/>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82275" rIns="91425" bIns="91425" anchor="ctr" anchorCtr="0">
            <a:noAutofit/>
          </a:bodyPr>
          <a:lstStyle/>
          <a:p>
            <a:pPr lvl="0" algn="ctr"/>
            <a:r>
              <a:rPr lang="en-US" b="1"/>
              <a:t>Implemented Models</a:t>
            </a:r>
            <a:endParaRPr sz="2600" dirty="0">
              <a:solidFill>
                <a:schemeClr val="lt1"/>
              </a:solidFill>
              <a:latin typeface="Fredoka One"/>
              <a:ea typeface="Fredoka One"/>
              <a:cs typeface="Fredoka One"/>
              <a:sym typeface="Fredoka One"/>
            </a:endParaRPr>
          </a:p>
        </p:txBody>
      </p:sp>
      <p:pic>
        <p:nvPicPr>
          <p:cNvPr id="93" name="Picture 92"/>
          <p:cNvPicPr/>
          <p:nvPr/>
        </p:nvPicPr>
        <p:blipFill>
          <a:blip r:embed="rId3">
            <a:extLst>
              <a:ext uri="{28A0092B-C50C-407E-A947-70E740481C1C}">
                <a14:useLocalDpi xmlns:a14="http://schemas.microsoft.com/office/drawing/2010/main" val="0"/>
              </a:ext>
            </a:extLst>
          </a:blip>
          <a:stretch>
            <a:fillRect/>
          </a:stretch>
        </p:blipFill>
        <p:spPr>
          <a:xfrm>
            <a:off x="2054643" y="1953353"/>
            <a:ext cx="4555881" cy="20146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97" name="Google Shape;797;p44"/>
          <p:cNvSpPr txBox="1">
            <a:spLocks noGrp="1"/>
          </p:cNvSpPr>
          <p:nvPr>
            <p:ph type="title" idx="9"/>
          </p:nvPr>
        </p:nvSpPr>
        <p:spPr>
          <a:xfrm>
            <a:off x="720000" y="387600"/>
            <a:ext cx="7704000" cy="592200"/>
          </a:xfrm>
          <a:prstGeom prst="rect">
            <a:avLst/>
          </a:prstGeom>
        </p:spPr>
        <p:txBody>
          <a:bodyPr spcFirstLastPara="1" wrap="square" lIns="91425" tIns="91425" rIns="91425" bIns="91425" anchor="t" anchorCtr="0">
            <a:noAutofit/>
          </a:bodyPr>
          <a:lstStyle/>
          <a:p>
            <a:pPr lvl="0"/>
            <a:r>
              <a:rPr lang="en-US" dirty="0"/>
              <a:t>Experiments and Results </a:t>
            </a:r>
          </a:p>
        </p:txBody>
      </p:sp>
      <p:pic>
        <p:nvPicPr>
          <p:cNvPr id="36" name="Picture 35"/>
          <p:cNvPicPr/>
          <p:nvPr/>
        </p:nvPicPr>
        <p:blipFill>
          <a:blip r:embed="rId3"/>
          <a:srcRect/>
          <a:stretch>
            <a:fillRect/>
          </a:stretch>
        </p:blipFill>
        <p:spPr>
          <a:xfrm>
            <a:off x="1149001" y="1207813"/>
            <a:ext cx="2349500" cy="2375535"/>
          </a:xfrm>
          <a:prstGeom prst="rect">
            <a:avLst/>
          </a:prstGeom>
          <a:ln/>
        </p:spPr>
      </p:pic>
      <p:pic>
        <p:nvPicPr>
          <p:cNvPr id="37" name="Picture 36"/>
          <p:cNvPicPr/>
          <p:nvPr/>
        </p:nvPicPr>
        <p:blipFill>
          <a:blip r:embed="rId4"/>
          <a:srcRect/>
          <a:stretch>
            <a:fillRect/>
          </a:stretch>
        </p:blipFill>
        <p:spPr>
          <a:xfrm>
            <a:off x="5186377" y="1207813"/>
            <a:ext cx="2311400" cy="2353945"/>
          </a:xfrm>
          <a:prstGeom prst="rect">
            <a:avLst/>
          </a:prstGeom>
          <a:ln/>
        </p:spPr>
      </p:pic>
      <p:sp>
        <p:nvSpPr>
          <p:cNvPr id="38" name="Google Shape;829;p46"/>
          <p:cNvSpPr txBox="1">
            <a:spLocks noGrp="1"/>
          </p:cNvSpPr>
          <p:nvPr>
            <p:ph type="subTitle" idx="1"/>
          </p:nvPr>
        </p:nvSpPr>
        <p:spPr>
          <a:xfrm flipH="1">
            <a:off x="801137" y="3413646"/>
            <a:ext cx="7541726" cy="1087810"/>
          </a:xfrm>
          <a:prstGeom prst="rect">
            <a:avLst/>
          </a:prstGeom>
        </p:spPr>
        <p:txBody>
          <a:bodyPr spcFirstLastPara="1" wrap="square" lIns="91425" tIns="91425" rIns="91425" bIns="91425" anchor="ctr" anchorCtr="0">
            <a:noAutofit/>
          </a:bodyPr>
          <a:lstStyle/>
          <a:p>
            <a:pPr marL="0" lvl="0" indent="0" algn="ctr"/>
            <a:r>
              <a:rPr lang="tr-TR" sz="1800" dirty="0"/>
              <a:t>ANN Training and Validation Accuracy and Loss</a:t>
            </a:r>
            <a:endParaRPr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97" name="Google Shape;797;p44"/>
          <p:cNvSpPr txBox="1">
            <a:spLocks noGrp="1"/>
          </p:cNvSpPr>
          <p:nvPr>
            <p:ph type="title" idx="9"/>
          </p:nvPr>
        </p:nvSpPr>
        <p:spPr>
          <a:xfrm>
            <a:off x="720000" y="387600"/>
            <a:ext cx="7704000" cy="592200"/>
          </a:xfrm>
          <a:prstGeom prst="rect">
            <a:avLst/>
          </a:prstGeom>
        </p:spPr>
        <p:txBody>
          <a:bodyPr spcFirstLastPara="1" wrap="square" lIns="91425" tIns="91425" rIns="91425" bIns="91425" anchor="t" anchorCtr="0">
            <a:noAutofit/>
          </a:bodyPr>
          <a:lstStyle/>
          <a:p>
            <a:pPr lvl="0"/>
            <a:r>
              <a:rPr lang="en-US" dirty="0"/>
              <a:t>Experiments and Results </a:t>
            </a:r>
          </a:p>
        </p:txBody>
      </p:sp>
      <p:sp>
        <p:nvSpPr>
          <p:cNvPr id="38" name="Google Shape;829;p46"/>
          <p:cNvSpPr txBox="1">
            <a:spLocks noGrp="1"/>
          </p:cNvSpPr>
          <p:nvPr>
            <p:ph type="subTitle" idx="1"/>
          </p:nvPr>
        </p:nvSpPr>
        <p:spPr>
          <a:xfrm flipH="1">
            <a:off x="1013525" y="3523378"/>
            <a:ext cx="2470569" cy="504013"/>
          </a:xfrm>
          <a:prstGeom prst="rect">
            <a:avLst/>
          </a:prstGeom>
        </p:spPr>
        <p:txBody>
          <a:bodyPr spcFirstLastPara="1" wrap="square" lIns="91425" tIns="91425" rIns="91425" bIns="91425" anchor="ctr" anchorCtr="0">
            <a:noAutofit/>
          </a:bodyPr>
          <a:lstStyle/>
          <a:p>
            <a:pPr marL="0" lvl="0" indent="0" algn="ctr"/>
            <a:r>
              <a:rPr lang="tr-TR" sz="1200" dirty="0"/>
              <a:t>ELM Performance Evaluation</a:t>
            </a:r>
            <a:endParaRPr sz="1050" dirty="0"/>
          </a:p>
        </p:txBody>
      </p:sp>
      <p:pic>
        <p:nvPicPr>
          <p:cNvPr id="6" name="Picture 5"/>
          <p:cNvPicPr/>
          <p:nvPr/>
        </p:nvPicPr>
        <p:blipFill rotWithShape="1">
          <a:blip r:embed="rId3"/>
          <a:srcRect l="4799" t="1364" r="5224"/>
          <a:stretch/>
        </p:blipFill>
        <p:spPr bwMode="auto">
          <a:xfrm>
            <a:off x="1013525" y="1270630"/>
            <a:ext cx="2644075" cy="2252748"/>
          </a:xfrm>
          <a:prstGeom prst="rect">
            <a:avLst/>
          </a:prstGeom>
          <a:ln>
            <a:noFill/>
          </a:ln>
          <a:extLst>
            <a:ext uri="{53640926-AAD7-44D8-BBD7-CCE9431645EC}">
              <a14:shadowObscured xmlns:a14="http://schemas.microsoft.com/office/drawing/2010/main"/>
            </a:ext>
          </a:extLst>
        </p:spPr>
      </p:pic>
      <p:pic>
        <p:nvPicPr>
          <p:cNvPr id="2" name="Picture 1"/>
          <p:cNvPicPr>
            <a:picLocks noChangeAspect="1"/>
          </p:cNvPicPr>
          <p:nvPr/>
        </p:nvPicPr>
        <p:blipFill>
          <a:blip r:embed="rId4"/>
          <a:stretch>
            <a:fillRect/>
          </a:stretch>
        </p:blipFill>
        <p:spPr>
          <a:xfrm>
            <a:off x="4572000" y="1249355"/>
            <a:ext cx="3676264" cy="2252748"/>
          </a:xfrm>
          <a:prstGeom prst="rect">
            <a:avLst/>
          </a:prstGeom>
        </p:spPr>
      </p:pic>
      <p:sp>
        <p:nvSpPr>
          <p:cNvPr id="8" name="Google Shape;829;p46"/>
          <p:cNvSpPr txBox="1">
            <a:spLocks noGrp="1"/>
          </p:cNvSpPr>
          <p:nvPr>
            <p:ph type="subTitle" idx="1"/>
          </p:nvPr>
        </p:nvSpPr>
        <p:spPr>
          <a:xfrm flipH="1">
            <a:off x="5174847" y="3523378"/>
            <a:ext cx="2470569" cy="504013"/>
          </a:xfrm>
          <a:prstGeom prst="rect">
            <a:avLst/>
          </a:prstGeom>
        </p:spPr>
        <p:txBody>
          <a:bodyPr spcFirstLastPara="1" wrap="square" lIns="91425" tIns="91425" rIns="91425" bIns="91425" anchor="ctr" anchorCtr="0">
            <a:noAutofit/>
          </a:bodyPr>
          <a:lstStyle/>
          <a:p>
            <a:pPr marL="0" lvl="0" indent="0" algn="ctr"/>
            <a:r>
              <a:rPr lang="tr-TR" sz="1200" dirty="0"/>
              <a:t>Comparison between ELM and ANN</a:t>
            </a:r>
            <a:endParaRPr sz="600" dirty="0"/>
          </a:p>
        </p:txBody>
      </p:sp>
    </p:spTree>
    <p:extLst>
      <p:ext uri="{BB962C8B-B14F-4D97-AF65-F5344CB8AC3E}">
        <p14:creationId xmlns:p14="http://schemas.microsoft.com/office/powerpoint/2010/main" val="2807218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cxnSp>
        <p:nvCxnSpPr>
          <p:cNvPr id="959" name="Google Shape;959;p53"/>
          <p:cNvCxnSpPr/>
          <p:nvPr/>
        </p:nvCxnSpPr>
        <p:spPr>
          <a:xfrm>
            <a:off x="1425361" y="2219667"/>
            <a:ext cx="0" cy="912900"/>
          </a:xfrm>
          <a:prstGeom prst="straightConnector1">
            <a:avLst/>
          </a:prstGeom>
          <a:noFill/>
          <a:ln w="28575" cap="flat" cmpd="sng">
            <a:solidFill>
              <a:schemeClr val="dk1"/>
            </a:solidFill>
            <a:prstDash val="solid"/>
            <a:round/>
            <a:headEnd type="none" w="med" len="med"/>
            <a:tailEnd type="none" w="med" len="med"/>
          </a:ln>
        </p:spPr>
      </p:cxnSp>
      <p:sp>
        <p:nvSpPr>
          <p:cNvPr id="963" name="Google Shape;963;p53"/>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lvl="0"/>
            <a:r>
              <a:rPr lang="en-US" dirty="0"/>
              <a:t>Conclusion</a:t>
            </a:r>
            <a:endParaRPr dirty="0"/>
          </a:p>
        </p:txBody>
      </p:sp>
      <p:sp>
        <p:nvSpPr>
          <p:cNvPr id="973" name="Google Shape;973;p53"/>
          <p:cNvSpPr/>
          <p:nvPr/>
        </p:nvSpPr>
        <p:spPr>
          <a:xfrm>
            <a:off x="293616" y="3132566"/>
            <a:ext cx="2223082" cy="1305210"/>
          </a:xfrm>
          <a:prstGeom prst="roundRect">
            <a:avLst>
              <a:gd name="adj" fmla="val 50000"/>
            </a:avLst>
          </a:prstGeom>
          <a:solidFill>
            <a:schemeClr val="accent2">
              <a:lumMod val="60000"/>
              <a:lumOff val="40000"/>
            </a:schemeClr>
          </a:solidFill>
          <a:ln w="28575" cap="flat" cmpd="sng">
            <a:solidFill>
              <a:schemeClr val="dk1"/>
            </a:solidFill>
            <a:prstDash val="solid"/>
            <a:round/>
            <a:headEnd type="none" w="sm" len="sm"/>
            <a:tailEnd type="none" w="sm" len="sm"/>
          </a:ln>
        </p:spPr>
        <p:txBody>
          <a:bodyPr spcFirstLastPara="1" wrap="square" lIns="91425" tIns="82275" rIns="91425" bIns="91425" anchor="ctr" anchorCtr="0">
            <a:noAutofit/>
          </a:bodyPr>
          <a:lstStyle/>
          <a:p>
            <a:pPr lvl="0" algn="ctr"/>
            <a:r>
              <a:rPr lang="en-US" sz="1600" b="1" dirty="0"/>
              <a:t>Superiority of ANN in Accuracy</a:t>
            </a:r>
            <a:endParaRPr lang="en-US" sz="2800" b="1" dirty="0">
              <a:solidFill>
                <a:schemeClr val="lt1"/>
              </a:solidFill>
              <a:latin typeface="Convergence"/>
              <a:ea typeface="Convergence"/>
              <a:cs typeface="Convergence"/>
              <a:sym typeface="Convergence"/>
            </a:endParaRPr>
          </a:p>
        </p:txBody>
      </p:sp>
      <p:sp>
        <p:nvSpPr>
          <p:cNvPr id="977" name="Google Shape;977;p53"/>
          <p:cNvSpPr/>
          <p:nvPr/>
        </p:nvSpPr>
        <p:spPr>
          <a:xfrm>
            <a:off x="1013641" y="1401567"/>
            <a:ext cx="818100" cy="818100"/>
          </a:xfrm>
          <a:prstGeom prst="ellipse">
            <a:avLst/>
          </a:prstGeom>
          <a:solidFill>
            <a:schemeClr val="accent2">
              <a:lumMod val="60000"/>
              <a:lumOff val="40000"/>
            </a:schemeClr>
          </a:solidFill>
          <a:ln w="28575" cap="flat" cmpd="sng">
            <a:solidFill>
              <a:schemeClr val="dk1"/>
            </a:solidFill>
            <a:prstDash val="solid"/>
            <a:round/>
            <a:headEnd type="none" w="sm" len="sm"/>
            <a:tailEnd type="none" w="sm" len="sm"/>
          </a:ln>
        </p:spPr>
        <p:txBody>
          <a:bodyPr spcFirstLastPara="1" wrap="square" lIns="0" tIns="73150" rIns="0" bIns="91425" anchor="ctr" anchorCtr="0">
            <a:noAutofit/>
          </a:bodyPr>
          <a:lstStyle/>
          <a:p>
            <a:pPr marL="0" lvl="0" indent="0" algn="ctr" rtl="0">
              <a:spcBef>
                <a:spcPts val="0"/>
              </a:spcBef>
              <a:spcAft>
                <a:spcPts val="0"/>
              </a:spcAft>
              <a:buNone/>
            </a:pPr>
            <a:endParaRPr sz="3200" b="1" dirty="0">
              <a:solidFill>
                <a:schemeClr val="lt1"/>
              </a:solidFill>
              <a:latin typeface="Convergence"/>
              <a:ea typeface="Convergence"/>
              <a:cs typeface="Convergence"/>
              <a:sym typeface="Convergence"/>
            </a:endParaRPr>
          </a:p>
        </p:txBody>
      </p:sp>
      <p:sp>
        <p:nvSpPr>
          <p:cNvPr id="981" name="Google Shape;981;p53"/>
          <p:cNvSpPr/>
          <p:nvPr/>
        </p:nvSpPr>
        <p:spPr>
          <a:xfrm>
            <a:off x="1175885" y="2415069"/>
            <a:ext cx="493200" cy="484500"/>
          </a:xfrm>
          <a:prstGeom prst="ellipse">
            <a:avLst/>
          </a:prstGeom>
          <a:solidFill>
            <a:schemeClr val="accent2">
              <a:lumMod val="60000"/>
              <a:lumOff val="40000"/>
            </a:schemeClr>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1" name="Google Shape;991;p53"/>
          <p:cNvGrpSpPr/>
          <p:nvPr/>
        </p:nvGrpSpPr>
        <p:grpSpPr>
          <a:xfrm>
            <a:off x="1287462" y="2522373"/>
            <a:ext cx="270045" cy="269891"/>
            <a:chOff x="5643000" y="2621375"/>
            <a:chExt cx="480850" cy="480575"/>
          </a:xfrm>
        </p:grpSpPr>
        <p:sp>
          <p:nvSpPr>
            <p:cNvPr id="992" name="Google Shape;992;p53"/>
            <p:cNvSpPr/>
            <p:nvPr/>
          </p:nvSpPr>
          <p:spPr>
            <a:xfrm>
              <a:off x="5837150" y="2812950"/>
              <a:ext cx="92625" cy="88125"/>
            </a:xfrm>
            <a:custGeom>
              <a:avLst/>
              <a:gdLst/>
              <a:ahLst/>
              <a:cxnLst/>
              <a:rect l="l" t="t" r="r" b="b"/>
              <a:pathLst>
                <a:path w="3705" h="3525" extrusionOk="0">
                  <a:moveTo>
                    <a:pt x="1853" y="1"/>
                  </a:moveTo>
                  <a:lnTo>
                    <a:pt x="1" y="1347"/>
                  </a:lnTo>
                  <a:lnTo>
                    <a:pt x="706" y="3524"/>
                  </a:lnTo>
                  <a:lnTo>
                    <a:pt x="2997" y="3524"/>
                  </a:lnTo>
                  <a:lnTo>
                    <a:pt x="3705" y="1347"/>
                  </a:lnTo>
                  <a:lnTo>
                    <a:pt x="18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93" name="Google Shape;993;p53"/>
            <p:cNvSpPr/>
            <p:nvPr/>
          </p:nvSpPr>
          <p:spPr>
            <a:xfrm>
              <a:off x="5643000" y="2631975"/>
              <a:ext cx="480850" cy="469975"/>
            </a:xfrm>
            <a:custGeom>
              <a:avLst/>
              <a:gdLst/>
              <a:ahLst/>
              <a:cxnLst/>
              <a:rect l="l" t="t" r="r" b="b"/>
              <a:pathLst>
                <a:path w="19234" h="18799" extrusionOk="0">
                  <a:moveTo>
                    <a:pt x="9617" y="5978"/>
                  </a:moveTo>
                  <a:cubicBezTo>
                    <a:pt x="9734" y="5978"/>
                    <a:pt x="9851" y="6014"/>
                    <a:pt x="9950" y="6087"/>
                  </a:cubicBezTo>
                  <a:lnTo>
                    <a:pt x="12464" y="7914"/>
                  </a:lnTo>
                  <a:cubicBezTo>
                    <a:pt x="12663" y="8059"/>
                    <a:pt x="12745" y="8312"/>
                    <a:pt x="12669" y="8547"/>
                  </a:cubicBezTo>
                  <a:lnTo>
                    <a:pt x="11709" y="11504"/>
                  </a:lnTo>
                  <a:cubicBezTo>
                    <a:pt x="11633" y="11736"/>
                    <a:pt x="11417" y="11892"/>
                    <a:pt x="11173" y="11892"/>
                  </a:cubicBezTo>
                  <a:lnTo>
                    <a:pt x="8062" y="11892"/>
                  </a:lnTo>
                  <a:cubicBezTo>
                    <a:pt x="7818" y="11892"/>
                    <a:pt x="7601" y="11736"/>
                    <a:pt x="7526" y="11504"/>
                  </a:cubicBezTo>
                  <a:lnTo>
                    <a:pt x="6565" y="8547"/>
                  </a:lnTo>
                  <a:cubicBezTo>
                    <a:pt x="6490" y="8312"/>
                    <a:pt x="6571" y="8059"/>
                    <a:pt x="6770" y="7914"/>
                  </a:cubicBezTo>
                  <a:lnTo>
                    <a:pt x="9285" y="6087"/>
                  </a:lnTo>
                  <a:cubicBezTo>
                    <a:pt x="9384" y="6014"/>
                    <a:pt x="9501" y="5978"/>
                    <a:pt x="9617" y="5978"/>
                  </a:cubicBezTo>
                  <a:close/>
                  <a:moveTo>
                    <a:pt x="6785" y="1"/>
                  </a:moveTo>
                  <a:lnTo>
                    <a:pt x="6785" y="1"/>
                  </a:lnTo>
                  <a:cubicBezTo>
                    <a:pt x="5289" y="462"/>
                    <a:pt x="3928" y="1284"/>
                    <a:pt x="2822" y="2395"/>
                  </a:cubicBezTo>
                  <a:cubicBezTo>
                    <a:pt x="2431" y="2783"/>
                    <a:pt x="2076" y="3208"/>
                    <a:pt x="1756" y="3656"/>
                  </a:cubicBezTo>
                  <a:lnTo>
                    <a:pt x="3072" y="3834"/>
                  </a:lnTo>
                  <a:cubicBezTo>
                    <a:pt x="3289" y="3864"/>
                    <a:pt x="3467" y="4015"/>
                    <a:pt x="3533" y="4220"/>
                  </a:cubicBezTo>
                  <a:lnTo>
                    <a:pt x="4497" y="7177"/>
                  </a:lnTo>
                  <a:cubicBezTo>
                    <a:pt x="4572" y="7408"/>
                    <a:pt x="4488" y="7664"/>
                    <a:pt x="4289" y="7809"/>
                  </a:cubicBezTo>
                  <a:lnTo>
                    <a:pt x="1775" y="9637"/>
                  </a:lnTo>
                  <a:cubicBezTo>
                    <a:pt x="1677" y="9708"/>
                    <a:pt x="1560" y="9743"/>
                    <a:pt x="1444" y="9743"/>
                  </a:cubicBezTo>
                  <a:cubicBezTo>
                    <a:pt x="1351" y="9743"/>
                    <a:pt x="1259" y="9721"/>
                    <a:pt x="1175" y="9676"/>
                  </a:cubicBezTo>
                  <a:lnTo>
                    <a:pt x="7" y="9047"/>
                  </a:lnTo>
                  <a:cubicBezTo>
                    <a:pt x="7" y="9092"/>
                    <a:pt x="7" y="9140"/>
                    <a:pt x="7" y="9188"/>
                  </a:cubicBezTo>
                  <a:cubicBezTo>
                    <a:pt x="1" y="11269"/>
                    <a:pt x="675" y="13292"/>
                    <a:pt x="1925" y="14955"/>
                  </a:cubicBezTo>
                  <a:lnTo>
                    <a:pt x="2500" y="13756"/>
                  </a:lnTo>
                  <a:cubicBezTo>
                    <a:pt x="2594" y="13560"/>
                    <a:pt x="2792" y="13437"/>
                    <a:pt x="3009" y="13437"/>
                  </a:cubicBezTo>
                  <a:lnTo>
                    <a:pt x="6120" y="13437"/>
                  </a:lnTo>
                  <a:cubicBezTo>
                    <a:pt x="6364" y="13437"/>
                    <a:pt x="6580" y="13594"/>
                    <a:pt x="6656" y="13828"/>
                  </a:cubicBezTo>
                  <a:lnTo>
                    <a:pt x="7616" y="16786"/>
                  </a:lnTo>
                  <a:cubicBezTo>
                    <a:pt x="7683" y="16990"/>
                    <a:pt x="7625" y="17216"/>
                    <a:pt x="7469" y="17367"/>
                  </a:cubicBezTo>
                  <a:lnTo>
                    <a:pt x="6508" y="18288"/>
                  </a:lnTo>
                  <a:cubicBezTo>
                    <a:pt x="7515" y="18628"/>
                    <a:pt x="8566" y="18799"/>
                    <a:pt x="9616" y="18799"/>
                  </a:cubicBezTo>
                  <a:cubicBezTo>
                    <a:pt x="10667" y="18799"/>
                    <a:pt x="11718" y="18628"/>
                    <a:pt x="12726" y="18288"/>
                  </a:cubicBezTo>
                  <a:lnTo>
                    <a:pt x="11763" y="17367"/>
                  </a:lnTo>
                  <a:cubicBezTo>
                    <a:pt x="11606" y="17216"/>
                    <a:pt x="11549" y="16990"/>
                    <a:pt x="11615" y="16786"/>
                  </a:cubicBezTo>
                  <a:lnTo>
                    <a:pt x="12576" y="13828"/>
                  </a:lnTo>
                  <a:cubicBezTo>
                    <a:pt x="12651" y="13594"/>
                    <a:pt x="12868" y="13437"/>
                    <a:pt x="13115" y="13437"/>
                  </a:cubicBezTo>
                  <a:lnTo>
                    <a:pt x="16223" y="13437"/>
                  </a:lnTo>
                  <a:cubicBezTo>
                    <a:pt x="16439" y="13437"/>
                    <a:pt x="16638" y="13560"/>
                    <a:pt x="16731" y="13756"/>
                  </a:cubicBezTo>
                  <a:lnTo>
                    <a:pt x="17307" y="14955"/>
                  </a:lnTo>
                  <a:cubicBezTo>
                    <a:pt x="18559" y="13292"/>
                    <a:pt x="19234" y="11269"/>
                    <a:pt x="19228" y="9188"/>
                  </a:cubicBezTo>
                  <a:cubicBezTo>
                    <a:pt x="19228" y="9140"/>
                    <a:pt x="19228" y="9092"/>
                    <a:pt x="19225" y="9044"/>
                  </a:cubicBezTo>
                  <a:lnTo>
                    <a:pt x="18059" y="9673"/>
                  </a:lnTo>
                  <a:cubicBezTo>
                    <a:pt x="17975" y="9719"/>
                    <a:pt x="17883" y="9742"/>
                    <a:pt x="17791" y="9742"/>
                  </a:cubicBezTo>
                  <a:cubicBezTo>
                    <a:pt x="17674" y="9742"/>
                    <a:pt x="17557" y="9705"/>
                    <a:pt x="17457" y="9634"/>
                  </a:cubicBezTo>
                  <a:lnTo>
                    <a:pt x="14943" y="7806"/>
                  </a:lnTo>
                  <a:cubicBezTo>
                    <a:pt x="14744" y="7661"/>
                    <a:pt x="14663" y="7408"/>
                    <a:pt x="14738" y="7174"/>
                  </a:cubicBezTo>
                  <a:lnTo>
                    <a:pt x="15702" y="4220"/>
                  </a:lnTo>
                  <a:cubicBezTo>
                    <a:pt x="15768" y="4012"/>
                    <a:pt x="15945" y="3864"/>
                    <a:pt x="16162" y="3834"/>
                  </a:cubicBezTo>
                  <a:lnTo>
                    <a:pt x="17478" y="3656"/>
                  </a:lnTo>
                  <a:cubicBezTo>
                    <a:pt x="17162" y="3208"/>
                    <a:pt x="16804" y="2783"/>
                    <a:pt x="16415" y="2395"/>
                  </a:cubicBezTo>
                  <a:cubicBezTo>
                    <a:pt x="15307" y="1284"/>
                    <a:pt x="13946" y="462"/>
                    <a:pt x="12449" y="1"/>
                  </a:cubicBezTo>
                  <a:lnTo>
                    <a:pt x="12449" y="1"/>
                  </a:lnTo>
                  <a:lnTo>
                    <a:pt x="12690" y="1311"/>
                  </a:lnTo>
                  <a:cubicBezTo>
                    <a:pt x="12726" y="1524"/>
                    <a:pt x="12642" y="1741"/>
                    <a:pt x="12464" y="1868"/>
                  </a:cubicBezTo>
                  <a:lnTo>
                    <a:pt x="9950" y="3696"/>
                  </a:lnTo>
                  <a:cubicBezTo>
                    <a:pt x="9851" y="3768"/>
                    <a:pt x="9734" y="3804"/>
                    <a:pt x="9618" y="3804"/>
                  </a:cubicBezTo>
                  <a:cubicBezTo>
                    <a:pt x="9501" y="3804"/>
                    <a:pt x="9385" y="3768"/>
                    <a:pt x="9288" y="3696"/>
                  </a:cubicBezTo>
                  <a:lnTo>
                    <a:pt x="6770" y="1868"/>
                  </a:lnTo>
                  <a:cubicBezTo>
                    <a:pt x="6596" y="1741"/>
                    <a:pt x="6508" y="1524"/>
                    <a:pt x="6547" y="1311"/>
                  </a:cubicBezTo>
                  <a:lnTo>
                    <a:pt x="67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94" name="Google Shape;994;p53"/>
            <p:cNvSpPr/>
            <p:nvPr/>
          </p:nvSpPr>
          <p:spPr>
            <a:xfrm>
              <a:off x="6041550" y="2749725"/>
              <a:ext cx="79750" cy="95025"/>
            </a:xfrm>
            <a:custGeom>
              <a:avLst/>
              <a:gdLst/>
              <a:ahLst/>
              <a:cxnLst/>
              <a:rect l="l" t="t" r="r" b="b"/>
              <a:pathLst>
                <a:path w="3190" h="3801" extrusionOk="0">
                  <a:moveTo>
                    <a:pt x="2184" y="0"/>
                  </a:moveTo>
                  <a:lnTo>
                    <a:pt x="723" y="196"/>
                  </a:lnTo>
                  <a:lnTo>
                    <a:pt x="0" y="2424"/>
                  </a:lnTo>
                  <a:lnTo>
                    <a:pt x="1895" y="3801"/>
                  </a:lnTo>
                  <a:lnTo>
                    <a:pt x="3189" y="3102"/>
                  </a:lnTo>
                  <a:cubicBezTo>
                    <a:pt x="3036" y="2018"/>
                    <a:pt x="2696" y="967"/>
                    <a:pt x="2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95" name="Google Shape;995;p53"/>
            <p:cNvSpPr/>
            <p:nvPr/>
          </p:nvSpPr>
          <p:spPr>
            <a:xfrm>
              <a:off x="5963025" y="2996125"/>
              <a:ext cx="92625" cy="81175"/>
            </a:xfrm>
            <a:custGeom>
              <a:avLst/>
              <a:gdLst/>
              <a:ahLst/>
              <a:cxnLst/>
              <a:rect l="l" t="t" r="r" b="b"/>
              <a:pathLst>
                <a:path w="3705" h="3247" extrusionOk="0">
                  <a:moveTo>
                    <a:pt x="723" y="0"/>
                  </a:moveTo>
                  <a:lnTo>
                    <a:pt x="1" y="2229"/>
                  </a:lnTo>
                  <a:lnTo>
                    <a:pt x="1067" y="3246"/>
                  </a:lnTo>
                  <a:cubicBezTo>
                    <a:pt x="2009" y="2780"/>
                    <a:pt x="2870" y="2162"/>
                    <a:pt x="3614" y="1416"/>
                  </a:cubicBezTo>
                  <a:cubicBezTo>
                    <a:pt x="3644" y="1388"/>
                    <a:pt x="3674" y="1355"/>
                    <a:pt x="3705" y="1325"/>
                  </a:cubicBezTo>
                  <a:lnTo>
                    <a:pt x="30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96" name="Google Shape;996;p53"/>
            <p:cNvSpPr/>
            <p:nvPr/>
          </p:nvSpPr>
          <p:spPr>
            <a:xfrm>
              <a:off x="5711225" y="2996200"/>
              <a:ext cx="92600" cy="81100"/>
            </a:xfrm>
            <a:custGeom>
              <a:avLst/>
              <a:gdLst/>
              <a:ahLst/>
              <a:cxnLst/>
              <a:rect l="l" t="t" r="r" b="b"/>
              <a:pathLst>
                <a:path w="3704" h="3244" extrusionOk="0">
                  <a:moveTo>
                    <a:pt x="635" y="0"/>
                  </a:moveTo>
                  <a:lnTo>
                    <a:pt x="0" y="1322"/>
                  </a:lnTo>
                  <a:cubicBezTo>
                    <a:pt x="30" y="1355"/>
                    <a:pt x="60" y="1385"/>
                    <a:pt x="93" y="1416"/>
                  </a:cubicBezTo>
                  <a:cubicBezTo>
                    <a:pt x="834" y="2162"/>
                    <a:pt x="1695" y="2780"/>
                    <a:pt x="2638" y="3243"/>
                  </a:cubicBezTo>
                  <a:lnTo>
                    <a:pt x="3704" y="2229"/>
                  </a:lnTo>
                  <a:lnTo>
                    <a:pt x="29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97" name="Google Shape;997;p53"/>
            <p:cNvSpPr/>
            <p:nvPr/>
          </p:nvSpPr>
          <p:spPr>
            <a:xfrm>
              <a:off x="5645575" y="2749725"/>
              <a:ext cx="79825" cy="95100"/>
            </a:xfrm>
            <a:custGeom>
              <a:avLst/>
              <a:gdLst/>
              <a:ahLst/>
              <a:cxnLst/>
              <a:rect l="l" t="t" r="r" b="b"/>
              <a:pathLst>
                <a:path w="3193" h="3804" extrusionOk="0">
                  <a:moveTo>
                    <a:pt x="1009" y="0"/>
                  </a:moveTo>
                  <a:cubicBezTo>
                    <a:pt x="497" y="967"/>
                    <a:pt x="154" y="2018"/>
                    <a:pt x="0" y="3105"/>
                  </a:cubicBezTo>
                  <a:lnTo>
                    <a:pt x="1295" y="3804"/>
                  </a:lnTo>
                  <a:lnTo>
                    <a:pt x="3192" y="2424"/>
                  </a:lnTo>
                  <a:lnTo>
                    <a:pt x="2467" y="196"/>
                  </a:lnTo>
                  <a:lnTo>
                    <a:pt x="10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98" name="Google Shape;998;p53"/>
            <p:cNvSpPr/>
            <p:nvPr/>
          </p:nvSpPr>
          <p:spPr>
            <a:xfrm>
              <a:off x="5836025" y="2621375"/>
              <a:ext cx="94800" cy="74100"/>
            </a:xfrm>
            <a:custGeom>
              <a:avLst/>
              <a:gdLst/>
              <a:ahLst/>
              <a:cxnLst/>
              <a:rect l="l" t="t" r="r" b="b"/>
              <a:pathLst>
                <a:path w="3792" h="2964" extrusionOk="0">
                  <a:moveTo>
                    <a:pt x="1897" y="1"/>
                  </a:moveTo>
                  <a:cubicBezTo>
                    <a:pt x="1351" y="1"/>
                    <a:pt x="805" y="47"/>
                    <a:pt x="266" y="139"/>
                  </a:cubicBezTo>
                  <a:lnTo>
                    <a:pt x="1" y="1587"/>
                  </a:lnTo>
                  <a:lnTo>
                    <a:pt x="1898" y="2963"/>
                  </a:lnTo>
                  <a:lnTo>
                    <a:pt x="3792" y="1587"/>
                  </a:lnTo>
                  <a:lnTo>
                    <a:pt x="3530" y="139"/>
                  </a:lnTo>
                  <a:cubicBezTo>
                    <a:pt x="2989" y="47"/>
                    <a:pt x="2443" y="1"/>
                    <a:pt x="18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cxnSp>
        <p:nvCxnSpPr>
          <p:cNvPr id="45" name="Google Shape;959;p53"/>
          <p:cNvCxnSpPr/>
          <p:nvPr/>
        </p:nvCxnSpPr>
        <p:spPr>
          <a:xfrm>
            <a:off x="4396606" y="2219667"/>
            <a:ext cx="0" cy="912900"/>
          </a:xfrm>
          <a:prstGeom prst="straightConnector1">
            <a:avLst/>
          </a:prstGeom>
          <a:noFill/>
          <a:ln w="28575" cap="flat" cmpd="sng">
            <a:solidFill>
              <a:schemeClr val="dk1"/>
            </a:solidFill>
            <a:prstDash val="solid"/>
            <a:round/>
            <a:headEnd type="none" w="med" len="med"/>
            <a:tailEnd type="none" w="med" len="med"/>
          </a:ln>
        </p:spPr>
      </p:cxnSp>
      <p:sp>
        <p:nvSpPr>
          <p:cNvPr id="46" name="Google Shape;973;p53"/>
          <p:cNvSpPr/>
          <p:nvPr/>
        </p:nvSpPr>
        <p:spPr>
          <a:xfrm>
            <a:off x="3264861" y="3132566"/>
            <a:ext cx="2223082" cy="1305210"/>
          </a:xfrm>
          <a:prstGeom prst="roundRect">
            <a:avLst>
              <a:gd name="adj" fmla="val 50000"/>
            </a:avLst>
          </a:prstGeom>
          <a:solidFill>
            <a:srgbClr val="FF9933"/>
          </a:solidFill>
          <a:ln w="28575" cap="flat" cmpd="sng">
            <a:solidFill>
              <a:schemeClr val="dk1"/>
            </a:solidFill>
            <a:prstDash val="solid"/>
            <a:round/>
            <a:headEnd type="none" w="sm" len="sm"/>
            <a:tailEnd type="none" w="sm" len="sm"/>
          </a:ln>
        </p:spPr>
        <p:txBody>
          <a:bodyPr spcFirstLastPara="1" wrap="square" lIns="91425" tIns="82275" rIns="91425" bIns="91425" anchor="ctr" anchorCtr="0">
            <a:noAutofit/>
          </a:bodyPr>
          <a:lstStyle/>
          <a:p>
            <a:pPr lvl="0" algn="ctr"/>
            <a:r>
              <a:rPr lang="en-US" sz="1600" b="1" dirty="0"/>
              <a:t>Potential for Model Enhancement</a:t>
            </a:r>
            <a:endParaRPr lang="en-US" sz="3600" b="1" dirty="0">
              <a:solidFill>
                <a:schemeClr val="lt1"/>
              </a:solidFill>
              <a:latin typeface="Convergence"/>
              <a:ea typeface="Convergence"/>
              <a:cs typeface="Convergence"/>
              <a:sym typeface="Convergence"/>
            </a:endParaRPr>
          </a:p>
        </p:txBody>
      </p:sp>
      <p:sp>
        <p:nvSpPr>
          <p:cNvPr id="47" name="Google Shape;977;p53"/>
          <p:cNvSpPr/>
          <p:nvPr/>
        </p:nvSpPr>
        <p:spPr>
          <a:xfrm>
            <a:off x="3987556" y="1401567"/>
            <a:ext cx="818100" cy="818100"/>
          </a:xfrm>
          <a:prstGeom prst="ellipse">
            <a:avLst/>
          </a:prstGeom>
          <a:solidFill>
            <a:srgbClr val="FF9933"/>
          </a:solidFill>
          <a:ln w="28575" cap="flat" cmpd="sng">
            <a:solidFill>
              <a:schemeClr val="dk1"/>
            </a:solidFill>
            <a:prstDash val="solid"/>
            <a:round/>
            <a:headEnd type="none" w="sm" len="sm"/>
            <a:tailEnd type="none" w="sm" len="sm"/>
          </a:ln>
        </p:spPr>
        <p:txBody>
          <a:bodyPr spcFirstLastPara="1" wrap="square" lIns="0" tIns="73150" rIns="0" bIns="91425" anchor="ctr" anchorCtr="0">
            <a:noAutofit/>
          </a:bodyPr>
          <a:lstStyle/>
          <a:p>
            <a:pPr marL="0" lvl="0" indent="0" algn="ctr" rtl="0">
              <a:spcBef>
                <a:spcPts val="0"/>
              </a:spcBef>
              <a:spcAft>
                <a:spcPts val="0"/>
              </a:spcAft>
              <a:buNone/>
            </a:pPr>
            <a:endParaRPr sz="3200" b="1" dirty="0">
              <a:solidFill>
                <a:schemeClr val="lt1"/>
              </a:solidFill>
              <a:latin typeface="Convergence"/>
              <a:ea typeface="Convergence"/>
              <a:cs typeface="Convergence"/>
              <a:sym typeface="Convergence"/>
            </a:endParaRPr>
          </a:p>
        </p:txBody>
      </p:sp>
      <p:sp>
        <p:nvSpPr>
          <p:cNvPr id="48" name="Google Shape;981;p53"/>
          <p:cNvSpPr/>
          <p:nvPr/>
        </p:nvSpPr>
        <p:spPr>
          <a:xfrm>
            <a:off x="4147129" y="2407323"/>
            <a:ext cx="493200" cy="484500"/>
          </a:xfrm>
          <a:prstGeom prst="ellipse">
            <a:avLst/>
          </a:prstGeom>
          <a:solidFill>
            <a:srgbClr val="FF9933"/>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999;p53"/>
          <p:cNvSpPr/>
          <p:nvPr/>
        </p:nvSpPr>
        <p:spPr>
          <a:xfrm>
            <a:off x="4258432" y="2535247"/>
            <a:ext cx="270593" cy="238919"/>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cxnSp>
        <p:nvCxnSpPr>
          <p:cNvPr id="59" name="Google Shape;959;p53"/>
          <p:cNvCxnSpPr/>
          <p:nvPr/>
        </p:nvCxnSpPr>
        <p:spPr>
          <a:xfrm>
            <a:off x="7461956" y="2219667"/>
            <a:ext cx="0" cy="912900"/>
          </a:xfrm>
          <a:prstGeom prst="straightConnector1">
            <a:avLst/>
          </a:prstGeom>
          <a:noFill/>
          <a:ln w="28575" cap="flat" cmpd="sng">
            <a:solidFill>
              <a:schemeClr val="dk1"/>
            </a:solidFill>
            <a:prstDash val="solid"/>
            <a:round/>
            <a:headEnd type="none" w="med" len="med"/>
            <a:tailEnd type="none" w="med" len="med"/>
          </a:ln>
        </p:spPr>
      </p:cxnSp>
      <p:sp>
        <p:nvSpPr>
          <p:cNvPr id="60" name="Google Shape;973;p53"/>
          <p:cNvSpPr/>
          <p:nvPr/>
        </p:nvSpPr>
        <p:spPr>
          <a:xfrm>
            <a:off x="6330211" y="3132566"/>
            <a:ext cx="2223082" cy="1305210"/>
          </a:xfrm>
          <a:prstGeom prst="roundRect">
            <a:avLst>
              <a:gd name="adj" fmla="val 50000"/>
            </a:avLst>
          </a:prstGeom>
          <a:solidFill>
            <a:srgbClr val="92D050"/>
          </a:solidFill>
          <a:ln w="28575" cap="flat" cmpd="sng">
            <a:solidFill>
              <a:schemeClr val="dk1"/>
            </a:solidFill>
            <a:prstDash val="solid"/>
            <a:round/>
            <a:headEnd type="none" w="sm" len="sm"/>
            <a:tailEnd type="none" w="sm" len="sm"/>
          </a:ln>
        </p:spPr>
        <p:txBody>
          <a:bodyPr spcFirstLastPara="1" wrap="square" lIns="91425" tIns="82275" rIns="91425" bIns="91425" anchor="ctr" anchorCtr="0">
            <a:noAutofit/>
          </a:bodyPr>
          <a:lstStyle/>
          <a:p>
            <a:pPr lvl="0" algn="ctr"/>
            <a:r>
              <a:rPr lang="en-US" b="1" dirty="0"/>
              <a:t>Future Research Directions</a:t>
            </a:r>
            <a:endParaRPr lang="en-US" sz="3200" b="1" dirty="0">
              <a:solidFill>
                <a:schemeClr val="lt1"/>
              </a:solidFill>
              <a:latin typeface="Convergence"/>
              <a:ea typeface="Convergence"/>
              <a:cs typeface="Convergence"/>
              <a:sym typeface="Convergence"/>
            </a:endParaRPr>
          </a:p>
        </p:txBody>
      </p:sp>
      <p:sp>
        <p:nvSpPr>
          <p:cNvPr id="61" name="Google Shape;977;p53"/>
          <p:cNvSpPr/>
          <p:nvPr/>
        </p:nvSpPr>
        <p:spPr>
          <a:xfrm>
            <a:off x="7050028" y="1401567"/>
            <a:ext cx="818100" cy="818100"/>
          </a:xfrm>
          <a:prstGeom prst="ellipse">
            <a:avLst/>
          </a:prstGeom>
          <a:solidFill>
            <a:srgbClr val="92D050"/>
          </a:solidFill>
          <a:ln w="28575" cap="flat" cmpd="sng">
            <a:solidFill>
              <a:schemeClr val="dk1"/>
            </a:solidFill>
            <a:prstDash val="solid"/>
            <a:round/>
            <a:headEnd type="none" w="sm" len="sm"/>
            <a:tailEnd type="none" w="sm" len="sm"/>
          </a:ln>
        </p:spPr>
        <p:txBody>
          <a:bodyPr spcFirstLastPara="1" wrap="square" lIns="0" tIns="73150" rIns="0" bIns="91425" anchor="ctr" anchorCtr="0">
            <a:noAutofit/>
          </a:bodyPr>
          <a:lstStyle/>
          <a:p>
            <a:pPr marL="0" lvl="0" indent="0" algn="ctr" rtl="0">
              <a:spcBef>
                <a:spcPts val="0"/>
              </a:spcBef>
              <a:spcAft>
                <a:spcPts val="0"/>
              </a:spcAft>
              <a:buNone/>
            </a:pPr>
            <a:endParaRPr sz="3200" b="1" dirty="0">
              <a:solidFill>
                <a:schemeClr val="lt1"/>
              </a:solidFill>
              <a:latin typeface="Convergence"/>
              <a:ea typeface="Convergence"/>
              <a:cs typeface="Convergence"/>
              <a:sym typeface="Convergence"/>
            </a:endParaRPr>
          </a:p>
        </p:txBody>
      </p:sp>
      <p:sp>
        <p:nvSpPr>
          <p:cNvPr id="62" name="Google Shape;981;p53"/>
          <p:cNvSpPr/>
          <p:nvPr/>
        </p:nvSpPr>
        <p:spPr>
          <a:xfrm>
            <a:off x="7212479" y="2407323"/>
            <a:ext cx="493200" cy="484500"/>
          </a:xfrm>
          <a:prstGeom prst="ellipse">
            <a:avLst/>
          </a:prstGeom>
          <a:solidFill>
            <a:srgbClr val="92D050"/>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986;p53"/>
          <p:cNvGrpSpPr/>
          <p:nvPr/>
        </p:nvGrpSpPr>
        <p:grpSpPr>
          <a:xfrm>
            <a:off x="7350831" y="2522552"/>
            <a:ext cx="216494" cy="264307"/>
            <a:chOff x="-24694925" y="3518700"/>
            <a:chExt cx="242625" cy="296175"/>
          </a:xfrm>
        </p:grpSpPr>
        <p:sp>
          <p:nvSpPr>
            <p:cNvPr id="65" name="Google Shape;987;p53"/>
            <p:cNvSpPr/>
            <p:nvPr/>
          </p:nvSpPr>
          <p:spPr>
            <a:xfrm>
              <a:off x="-24694925" y="3572250"/>
              <a:ext cx="104000" cy="112650"/>
            </a:xfrm>
            <a:custGeom>
              <a:avLst/>
              <a:gdLst/>
              <a:ahLst/>
              <a:cxnLst/>
              <a:rect l="l" t="t" r="r" b="b"/>
              <a:pathLst>
                <a:path w="4160" h="4506" extrusionOk="0">
                  <a:moveTo>
                    <a:pt x="2080" y="1"/>
                  </a:moveTo>
                  <a:cubicBezTo>
                    <a:pt x="946" y="1"/>
                    <a:pt x="1" y="946"/>
                    <a:pt x="1" y="2080"/>
                  </a:cubicBezTo>
                  <a:lnTo>
                    <a:pt x="1" y="4506"/>
                  </a:lnTo>
                  <a:lnTo>
                    <a:pt x="4160" y="4506"/>
                  </a:lnTo>
                  <a:lnTo>
                    <a:pt x="4160" y="2080"/>
                  </a:lnTo>
                  <a:cubicBezTo>
                    <a:pt x="4160" y="946"/>
                    <a:pt x="3214" y="1"/>
                    <a:pt x="20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988;p53"/>
            <p:cNvSpPr/>
            <p:nvPr/>
          </p:nvSpPr>
          <p:spPr>
            <a:xfrm>
              <a:off x="-24556300" y="3648650"/>
              <a:ext cx="104000" cy="113450"/>
            </a:xfrm>
            <a:custGeom>
              <a:avLst/>
              <a:gdLst/>
              <a:ahLst/>
              <a:cxnLst/>
              <a:rect l="l" t="t" r="r" b="b"/>
              <a:pathLst>
                <a:path w="4160" h="4538" extrusionOk="0">
                  <a:moveTo>
                    <a:pt x="1" y="1"/>
                  </a:moveTo>
                  <a:lnTo>
                    <a:pt x="1" y="2458"/>
                  </a:lnTo>
                  <a:cubicBezTo>
                    <a:pt x="1" y="3592"/>
                    <a:pt x="946" y="4537"/>
                    <a:pt x="2080" y="4537"/>
                  </a:cubicBezTo>
                  <a:cubicBezTo>
                    <a:pt x="3246" y="4537"/>
                    <a:pt x="4160" y="3592"/>
                    <a:pt x="4160" y="2458"/>
                  </a:cubicBezTo>
                  <a:lnTo>
                    <a:pt x="4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989;p53"/>
            <p:cNvSpPr/>
            <p:nvPr/>
          </p:nvSpPr>
          <p:spPr>
            <a:xfrm>
              <a:off x="-24694925" y="3702200"/>
              <a:ext cx="104000" cy="112675"/>
            </a:xfrm>
            <a:custGeom>
              <a:avLst/>
              <a:gdLst/>
              <a:ahLst/>
              <a:cxnLst/>
              <a:rect l="l" t="t" r="r" b="b"/>
              <a:pathLst>
                <a:path w="4160" h="4507" extrusionOk="0">
                  <a:moveTo>
                    <a:pt x="1734" y="694"/>
                  </a:moveTo>
                  <a:cubicBezTo>
                    <a:pt x="1923" y="694"/>
                    <a:pt x="2080" y="852"/>
                    <a:pt x="2080" y="1041"/>
                  </a:cubicBezTo>
                  <a:lnTo>
                    <a:pt x="2080" y="2427"/>
                  </a:lnTo>
                  <a:cubicBezTo>
                    <a:pt x="2269" y="2427"/>
                    <a:pt x="2427" y="2584"/>
                    <a:pt x="2427" y="2773"/>
                  </a:cubicBezTo>
                  <a:cubicBezTo>
                    <a:pt x="2427" y="2962"/>
                    <a:pt x="2269" y="3120"/>
                    <a:pt x="2080" y="3120"/>
                  </a:cubicBezTo>
                  <a:cubicBezTo>
                    <a:pt x="1702" y="3120"/>
                    <a:pt x="1356" y="2805"/>
                    <a:pt x="1356" y="2427"/>
                  </a:cubicBezTo>
                  <a:lnTo>
                    <a:pt x="1356" y="1041"/>
                  </a:lnTo>
                  <a:cubicBezTo>
                    <a:pt x="1356" y="852"/>
                    <a:pt x="1513" y="694"/>
                    <a:pt x="1734" y="694"/>
                  </a:cubicBezTo>
                  <a:close/>
                  <a:moveTo>
                    <a:pt x="1" y="1"/>
                  </a:moveTo>
                  <a:lnTo>
                    <a:pt x="1" y="2427"/>
                  </a:lnTo>
                  <a:cubicBezTo>
                    <a:pt x="1" y="3561"/>
                    <a:pt x="946" y="4506"/>
                    <a:pt x="2080" y="4506"/>
                  </a:cubicBezTo>
                  <a:cubicBezTo>
                    <a:pt x="3214" y="4506"/>
                    <a:pt x="4160" y="3561"/>
                    <a:pt x="4160" y="2427"/>
                  </a:cubicBezTo>
                  <a:lnTo>
                    <a:pt x="4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990;p53"/>
            <p:cNvSpPr/>
            <p:nvPr/>
          </p:nvSpPr>
          <p:spPr>
            <a:xfrm>
              <a:off x="-24556300" y="3518700"/>
              <a:ext cx="104000" cy="113425"/>
            </a:xfrm>
            <a:custGeom>
              <a:avLst/>
              <a:gdLst/>
              <a:ahLst/>
              <a:cxnLst/>
              <a:rect l="l" t="t" r="r" b="b"/>
              <a:pathLst>
                <a:path w="4160" h="4537" extrusionOk="0">
                  <a:moveTo>
                    <a:pt x="2049" y="1387"/>
                  </a:moveTo>
                  <a:cubicBezTo>
                    <a:pt x="2427" y="1387"/>
                    <a:pt x="2742" y="1702"/>
                    <a:pt x="2742" y="2080"/>
                  </a:cubicBezTo>
                  <a:lnTo>
                    <a:pt x="2742" y="3466"/>
                  </a:lnTo>
                  <a:cubicBezTo>
                    <a:pt x="2742" y="3655"/>
                    <a:pt x="2584" y="3812"/>
                    <a:pt x="2395" y="3812"/>
                  </a:cubicBezTo>
                  <a:cubicBezTo>
                    <a:pt x="2206" y="3812"/>
                    <a:pt x="2049" y="3655"/>
                    <a:pt x="2049" y="3466"/>
                  </a:cubicBezTo>
                  <a:lnTo>
                    <a:pt x="2049" y="2080"/>
                  </a:lnTo>
                  <a:cubicBezTo>
                    <a:pt x="1860" y="2080"/>
                    <a:pt x="1702" y="1922"/>
                    <a:pt x="1702" y="1733"/>
                  </a:cubicBezTo>
                  <a:cubicBezTo>
                    <a:pt x="1702" y="1544"/>
                    <a:pt x="1860" y="1387"/>
                    <a:pt x="2049" y="1387"/>
                  </a:cubicBezTo>
                  <a:close/>
                  <a:moveTo>
                    <a:pt x="2080" y="0"/>
                  </a:moveTo>
                  <a:cubicBezTo>
                    <a:pt x="946" y="0"/>
                    <a:pt x="1" y="945"/>
                    <a:pt x="1" y="2080"/>
                  </a:cubicBezTo>
                  <a:lnTo>
                    <a:pt x="1" y="4537"/>
                  </a:lnTo>
                  <a:lnTo>
                    <a:pt x="4160" y="4537"/>
                  </a:lnTo>
                  <a:lnTo>
                    <a:pt x="4160" y="2080"/>
                  </a:lnTo>
                  <a:cubicBezTo>
                    <a:pt x="4160" y="945"/>
                    <a:pt x="3214" y="0"/>
                    <a:pt x="20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8411;p77"/>
          <p:cNvGrpSpPr/>
          <p:nvPr/>
        </p:nvGrpSpPr>
        <p:grpSpPr>
          <a:xfrm>
            <a:off x="1244667" y="1607737"/>
            <a:ext cx="355633" cy="330288"/>
            <a:chOff x="-25465200" y="3565175"/>
            <a:chExt cx="298525" cy="277250"/>
          </a:xfrm>
          <a:noFill/>
        </p:grpSpPr>
        <p:sp>
          <p:nvSpPr>
            <p:cNvPr id="70" name="Google Shape;8412;p77"/>
            <p:cNvSpPr/>
            <p:nvPr/>
          </p:nvSpPr>
          <p:spPr>
            <a:xfrm>
              <a:off x="-25413225" y="3565175"/>
              <a:ext cx="172500" cy="103975"/>
            </a:xfrm>
            <a:custGeom>
              <a:avLst/>
              <a:gdLst/>
              <a:ahLst/>
              <a:cxnLst/>
              <a:rect l="l" t="t" r="r" b="b"/>
              <a:pathLst>
                <a:path w="6900" h="4159" extrusionOk="0">
                  <a:moveTo>
                    <a:pt x="4884" y="1166"/>
                  </a:moveTo>
                  <a:lnTo>
                    <a:pt x="5797" y="2079"/>
                  </a:lnTo>
                  <a:lnTo>
                    <a:pt x="4884" y="2079"/>
                  </a:lnTo>
                  <a:lnTo>
                    <a:pt x="4884" y="1166"/>
                  </a:lnTo>
                  <a:close/>
                  <a:moveTo>
                    <a:pt x="379" y="0"/>
                  </a:moveTo>
                  <a:cubicBezTo>
                    <a:pt x="158" y="0"/>
                    <a:pt x="0" y="158"/>
                    <a:pt x="0" y="347"/>
                  </a:cubicBezTo>
                  <a:lnTo>
                    <a:pt x="0" y="3151"/>
                  </a:lnTo>
                  <a:cubicBezTo>
                    <a:pt x="284" y="2899"/>
                    <a:pt x="631" y="2804"/>
                    <a:pt x="1040" y="2804"/>
                  </a:cubicBezTo>
                  <a:lnTo>
                    <a:pt x="4065" y="2804"/>
                  </a:lnTo>
                  <a:cubicBezTo>
                    <a:pt x="4726" y="2804"/>
                    <a:pt x="5325" y="3151"/>
                    <a:pt x="5608" y="3718"/>
                  </a:cubicBezTo>
                  <a:lnTo>
                    <a:pt x="5797" y="4159"/>
                  </a:lnTo>
                  <a:lnTo>
                    <a:pt x="6900" y="4159"/>
                  </a:lnTo>
                  <a:lnTo>
                    <a:pt x="6900" y="2426"/>
                  </a:lnTo>
                  <a:cubicBezTo>
                    <a:pt x="6900" y="2394"/>
                    <a:pt x="6869" y="2237"/>
                    <a:pt x="6774" y="2205"/>
                  </a:cubicBezTo>
                  <a:lnTo>
                    <a:pt x="4695" y="126"/>
                  </a:lnTo>
                  <a:cubicBezTo>
                    <a:pt x="4726" y="32"/>
                    <a:pt x="4632" y="0"/>
                    <a:pt x="45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8413;p77"/>
            <p:cNvSpPr/>
            <p:nvPr/>
          </p:nvSpPr>
          <p:spPr>
            <a:xfrm>
              <a:off x="-25465200" y="3650225"/>
              <a:ext cx="298525" cy="192200"/>
            </a:xfrm>
            <a:custGeom>
              <a:avLst/>
              <a:gdLst/>
              <a:ahLst/>
              <a:cxnLst/>
              <a:rect l="l" t="t" r="r" b="b"/>
              <a:pathLst>
                <a:path w="11941" h="7688" extrusionOk="0">
                  <a:moveTo>
                    <a:pt x="10838" y="3529"/>
                  </a:moveTo>
                  <a:cubicBezTo>
                    <a:pt x="10964" y="3529"/>
                    <a:pt x="11027" y="3561"/>
                    <a:pt x="11121" y="3655"/>
                  </a:cubicBezTo>
                  <a:cubicBezTo>
                    <a:pt x="11184" y="3718"/>
                    <a:pt x="11184" y="3813"/>
                    <a:pt x="11184" y="3907"/>
                  </a:cubicBezTo>
                  <a:lnTo>
                    <a:pt x="10901" y="5703"/>
                  </a:lnTo>
                  <a:lnTo>
                    <a:pt x="10365" y="3529"/>
                  </a:lnTo>
                  <a:close/>
                  <a:moveTo>
                    <a:pt x="5227" y="2768"/>
                  </a:moveTo>
                  <a:cubicBezTo>
                    <a:pt x="5400" y="2768"/>
                    <a:pt x="5580" y="2884"/>
                    <a:pt x="5608" y="3025"/>
                  </a:cubicBezTo>
                  <a:lnTo>
                    <a:pt x="5892" y="4159"/>
                  </a:lnTo>
                  <a:lnTo>
                    <a:pt x="7341" y="4159"/>
                  </a:lnTo>
                  <a:cubicBezTo>
                    <a:pt x="7530" y="4159"/>
                    <a:pt x="7687" y="4317"/>
                    <a:pt x="7687" y="4506"/>
                  </a:cubicBezTo>
                  <a:cubicBezTo>
                    <a:pt x="7687" y="4758"/>
                    <a:pt x="7530" y="4915"/>
                    <a:pt x="7341" y="4915"/>
                  </a:cubicBezTo>
                  <a:lnTo>
                    <a:pt x="6018" y="4915"/>
                  </a:lnTo>
                  <a:lnTo>
                    <a:pt x="6270" y="5829"/>
                  </a:lnTo>
                  <a:cubicBezTo>
                    <a:pt x="6301" y="6050"/>
                    <a:pt x="6175" y="6207"/>
                    <a:pt x="6018" y="6270"/>
                  </a:cubicBezTo>
                  <a:lnTo>
                    <a:pt x="5955" y="6270"/>
                  </a:lnTo>
                  <a:cubicBezTo>
                    <a:pt x="5797" y="6270"/>
                    <a:pt x="5640" y="6176"/>
                    <a:pt x="5608" y="6018"/>
                  </a:cubicBezTo>
                  <a:lnTo>
                    <a:pt x="5324" y="4852"/>
                  </a:lnTo>
                  <a:lnTo>
                    <a:pt x="3875" y="4852"/>
                  </a:lnTo>
                  <a:cubicBezTo>
                    <a:pt x="3686" y="4852"/>
                    <a:pt x="3529" y="4695"/>
                    <a:pt x="3529" y="4506"/>
                  </a:cubicBezTo>
                  <a:cubicBezTo>
                    <a:pt x="3529" y="4317"/>
                    <a:pt x="3686" y="4159"/>
                    <a:pt x="3875" y="4159"/>
                  </a:cubicBezTo>
                  <a:lnTo>
                    <a:pt x="5167" y="4159"/>
                  </a:lnTo>
                  <a:lnTo>
                    <a:pt x="4946" y="3214"/>
                  </a:lnTo>
                  <a:cubicBezTo>
                    <a:pt x="4883" y="3025"/>
                    <a:pt x="5009" y="2868"/>
                    <a:pt x="5167" y="2773"/>
                  </a:cubicBezTo>
                  <a:cubicBezTo>
                    <a:pt x="5187" y="2770"/>
                    <a:pt x="5207" y="2768"/>
                    <a:pt x="5227" y="2768"/>
                  </a:cubicBezTo>
                  <a:close/>
                  <a:moveTo>
                    <a:pt x="3151" y="1"/>
                  </a:moveTo>
                  <a:cubicBezTo>
                    <a:pt x="2584" y="1"/>
                    <a:pt x="2142" y="473"/>
                    <a:pt x="2142" y="1040"/>
                  </a:cubicBezTo>
                  <a:lnTo>
                    <a:pt x="2142" y="1387"/>
                  </a:lnTo>
                  <a:lnTo>
                    <a:pt x="1103" y="1387"/>
                  </a:lnTo>
                  <a:cubicBezTo>
                    <a:pt x="788" y="1387"/>
                    <a:pt x="473" y="1544"/>
                    <a:pt x="284" y="1796"/>
                  </a:cubicBezTo>
                  <a:cubicBezTo>
                    <a:pt x="95" y="2017"/>
                    <a:pt x="0" y="2332"/>
                    <a:pt x="95" y="2679"/>
                  </a:cubicBezTo>
                  <a:lnTo>
                    <a:pt x="1166" y="6869"/>
                  </a:lnTo>
                  <a:cubicBezTo>
                    <a:pt x="1260" y="7341"/>
                    <a:pt x="1701" y="7656"/>
                    <a:pt x="2174" y="7656"/>
                  </a:cubicBezTo>
                  <a:lnTo>
                    <a:pt x="10995" y="7688"/>
                  </a:lnTo>
                  <a:cubicBezTo>
                    <a:pt x="11153" y="7688"/>
                    <a:pt x="11310" y="7593"/>
                    <a:pt x="11342" y="7436"/>
                  </a:cubicBezTo>
                  <a:lnTo>
                    <a:pt x="11909" y="4033"/>
                  </a:lnTo>
                  <a:cubicBezTo>
                    <a:pt x="11941" y="3718"/>
                    <a:pt x="11846" y="3435"/>
                    <a:pt x="11657" y="3214"/>
                  </a:cubicBezTo>
                  <a:cubicBezTo>
                    <a:pt x="11468" y="2962"/>
                    <a:pt x="11184" y="2868"/>
                    <a:pt x="10869" y="2868"/>
                  </a:cubicBezTo>
                  <a:lnTo>
                    <a:pt x="10208" y="2868"/>
                  </a:lnTo>
                  <a:lnTo>
                    <a:pt x="10050" y="2269"/>
                  </a:lnTo>
                  <a:cubicBezTo>
                    <a:pt x="9924" y="1796"/>
                    <a:pt x="9546" y="1450"/>
                    <a:pt x="9042" y="1450"/>
                  </a:cubicBezTo>
                  <a:lnTo>
                    <a:pt x="7530" y="1450"/>
                  </a:lnTo>
                  <a:lnTo>
                    <a:pt x="7120" y="599"/>
                  </a:lnTo>
                  <a:cubicBezTo>
                    <a:pt x="6963" y="253"/>
                    <a:pt x="6585" y="1"/>
                    <a:pt x="61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1854;p40"/>
          <p:cNvGrpSpPr/>
          <p:nvPr/>
        </p:nvGrpSpPr>
        <p:grpSpPr>
          <a:xfrm>
            <a:off x="1217345" y="1628341"/>
            <a:ext cx="410276" cy="402626"/>
            <a:chOff x="-24338900" y="2710600"/>
            <a:chExt cx="295375" cy="295375"/>
          </a:xfrm>
        </p:grpSpPr>
        <p:sp>
          <p:nvSpPr>
            <p:cNvPr id="76" name="Google Shape;1855;p40"/>
            <p:cNvSpPr/>
            <p:nvPr/>
          </p:nvSpPr>
          <p:spPr>
            <a:xfrm>
              <a:off x="-24250700" y="2816925"/>
              <a:ext cx="123675" cy="103200"/>
            </a:xfrm>
            <a:custGeom>
              <a:avLst/>
              <a:gdLst/>
              <a:ahLst/>
              <a:cxnLst/>
              <a:rect l="l" t="t" r="r" b="b"/>
              <a:pathLst>
                <a:path w="4947" h="4128" extrusionOk="0">
                  <a:moveTo>
                    <a:pt x="3403" y="662"/>
                  </a:moveTo>
                  <a:cubicBezTo>
                    <a:pt x="3813" y="662"/>
                    <a:pt x="4128" y="977"/>
                    <a:pt x="4128" y="1387"/>
                  </a:cubicBezTo>
                  <a:cubicBezTo>
                    <a:pt x="4128" y="1922"/>
                    <a:pt x="3561" y="2363"/>
                    <a:pt x="2710" y="3025"/>
                  </a:cubicBezTo>
                  <a:cubicBezTo>
                    <a:pt x="2584" y="3119"/>
                    <a:pt x="2490" y="3182"/>
                    <a:pt x="2395" y="3309"/>
                  </a:cubicBezTo>
                  <a:cubicBezTo>
                    <a:pt x="2269" y="3214"/>
                    <a:pt x="2143" y="3151"/>
                    <a:pt x="2080" y="3025"/>
                  </a:cubicBezTo>
                  <a:cubicBezTo>
                    <a:pt x="1198" y="2363"/>
                    <a:pt x="662" y="1891"/>
                    <a:pt x="662" y="1387"/>
                  </a:cubicBezTo>
                  <a:cubicBezTo>
                    <a:pt x="662" y="946"/>
                    <a:pt x="977" y="662"/>
                    <a:pt x="1355" y="662"/>
                  </a:cubicBezTo>
                  <a:cubicBezTo>
                    <a:pt x="1860" y="662"/>
                    <a:pt x="2080" y="1229"/>
                    <a:pt x="2080" y="1261"/>
                  </a:cubicBezTo>
                  <a:cubicBezTo>
                    <a:pt x="2112" y="1418"/>
                    <a:pt x="2238" y="1481"/>
                    <a:pt x="2395" y="1481"/>
                  </a:cubicBezTo>
                  <a:cubicBezTo>
                    <a:pt x="2553" y="1481"/>
                    <a:pt x="2647" y="1355"/>
                    <a:pt x="2710" y="1261"/>
                  </a:cubicBezTo>
                  <a:cubicBezTo>
                    <a:pt x="2710" y="1229"/>
                    <a:pt x="2899" y="662"/>
                    <a:pt x="3403" y="662"/>
                  </a:cubicBezTo>
                  <a:close/>
                  <a:moveTo>
                    <a:pt x="1355" y="1"/>
                  </a:moveTo>
                  <a:cubicBezTo>
                    <a:pt x="568" y="1"/>
                    <a:pt x="1" y="631"/>
                    <a:pt x="1" y="1418"/>
                  </a:cubicBezTo>
                  <a:cubicBezTo>
                    <a:pt x="1" y="2269"/>
                    <a:pt x="694" y="2836"/>
                    <a:pt x="1671" y="3624"/>
                  </a:cubicBezTo>
                  <a:cubicBezTo>
                    <a:pt x="1828" y="3750"/>
                    <a:pt x="2049" y="3907"/>
                    <a:pt x="2238" y="4065"/>
                  </a:cubicBezTo>
                  <a:cubicBezTo>
                    <a:pt x="2301" y="4096"/>
                    <a:pt x="2395" y="4128"/>
                    <a:pt x="2458" y="4128"/>
                  </a:cubicBezTo>
                  <a:cubicBezTo>
                    <a:pt x="2553" y="4128"/>
                    <a:pt x="2616" y="4096"/>
                    <a:pt x="2710" y="4065"/>
                  </a:cubicBezTo>
                  <a:cubicBezTo>
                    <a:pt x="2899" y="3907"/>
                    <a:pt x="3057" y="3718"/>
                    <a:pt x="3246" y="3624"/>
                  </a:cubicBezTo>
                  <a:cubicBezTo>
                    <a:pt x="4254" y="2836"/>
                    <a:pt x="4947" y="2269"/>
                    <a:pt x="4947" y="1418"/>
                  </a:cubicBezTo>
                  <a:cubicBezTo>
                    <a:pt x="4821" y="599"/>
                    <a:pt x="4191" y="1"/>
                    <a:pt x="3403" y="1"/>
                  </a:cubicBezTo>
                  <a:cubicBezTo>
                    <a:pt x="3025" y="1"/>
                    <a:pt x="2616" y="158"/>
                    <a:pt x="2395" y="505"/>
                  </a:cubicBezTo>
                  <a:cubicBezTo>
                    <a:pt x="2112" y="190"/>
                    <a:pt x="1765" y="1"/>
                    <a:pt x="13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856;p40"/>
            <p:cNvSpPr/>
            <p:nvPr/>
          </p:nvSpPr>
          <p:spPr>
            <a:xfrm>
              <a:off x="-24338900" y="2710600"/>
              <a:ext cx="295375" cy="295375"/>
            </a:xfrm>
            <a:custGeom>
              <a:avLst/>
              <a:gdLst/>
              <a:ahLst/>
              <a:cxnLst/>
              <a:rect l="l" t="t" r="r" b="b"/>
              <a:pathLst>
                <a:path w="11815" h="11815" extrusionOk="0">
                  <a:moveTo>
                    <a:pt x="7341" y="725"/>
                  </a:moveTo>
                  <a:cubicBezTo>
                    <a:pt x="7530" y="725"/>
                    <a:pt x="7687" y="882"/>
                    <a:pt x="7687" y="1103"/>
                  </a:cubicBezTo>
                  <a:lnTo>
                    <a:pt x="7687" y="3844"/>
                  </a:lnTo>
                  <a:cubicBezTo>
                    <a:pt x="7687" y="4033"/>
                    <a:pt x="7845" y="4222"/>
                    <a:pt x="8034" y="4222"/>
                  </a:cubicBezTo>
                  <a:lnTo>
                    <a:pt x="10806" y="4222"/>
                  </a:lnTo>
                  <a:cubicBezTo>
                    <a:pt x="10995" y="4222"/>
                    <a:pt x="11153" y="4380"/>
                    <a:pt x="11153" y="4569"/>
                  </a:cubicBezTo>
                  <a:lnTo>
                    <a:pt x="11153" y="7309"/>
                  </a:lnTo>
                  <a:cubicBezTo>
                    <a:pt x="11153" y="7530"/>
                    <a:pt x="10995" y="7688"/>
                    <a:pt x="10806" y="7688"/>
                  </a:cubicBezTo>
                  <a:lnTo>
                    <a:pt x="8034" y="7688"/>
                  </a:lnTo>
                  <a:cubicBezTo>
                    <a:pt x="7845" y="7688"/>
                    <a:pt x="7687" y="7845"/>
                    <a:pt x="7687" y="8034"/>
                  </a:cubicBezTo>
                  <a:lnTo>
                    <a:pt x="7687" y="10775"/>
                  </a:lnTo>
                  <a:cubicBezTo>
                    <a:pt x="7687" y="10996"/>
                    <a:pt x="7530" y="11153"/>
                    <a:pt x="7341" y="11153"/>
                  </a:cubicBezTo>
                  <a:lnTo>
                    <a:pt x="4568" y="11153"/>
                  </a:lnTo>
                  <a:cubicBezTo>
                    <a:pt x="4379" y="11153"/>
                    <a:pt x="4222" y="10996"/>
                    <a:pt x="4222" y="10775"/>
                  </a:cubicBezTo>
                  <a:lnTo>
                    <a:pt x="4222" y="8034"/>
                  </a:lnTo>
                  <a:cubicBezTo>
                    <a:pt x="4222" y="7845"/>
                    <a:pt x="4064" y="7688"/>
                    <a:pt x="3875" y="7688"/>
                  </a:cubicBezTo>
                  <a:lnTo>
                    <a:pt x="1103" y="7688"/>
                  </a:lnTo>
                  <a:cubicBezTo>
                    <a:pt x="914" y="7688"/>
                    <a:pt x="756" y="7530"/>
                    <a:pt x="756" y="7309"/>
                  </a:cubicBezTo>
                  <a:lnTo>
                    <a:pt x="756" y="4569"/>
                  </a:lnTo>
                  <a:cubicBezTo>
                    <a:pt x="756" y="4380"/>
                    <a:pt x="914" y="4222"/>
                    <a:pt x="1103" y="4222"/>
                  </a:cubicBezTo>
                  <a:lnTo>
                    <a:pt x="3875" y="4222"/>
                  </a:lnTo>
                  <a:cubicBezTo>
                    <a:pt x="4064" y="4222"/>
                    <a:pt x="4222" y="4033"/>
                    <a:pt x="4222" y="3844"/>
                  </a:cubicBezTo>
                  <a:lnTo>
                    <a:pt x="4222" y="1103"/>
                  </a:lnTo>
                  <a:cubicBezTo>
                    <a:pt x="4222" y="882"/>
                    <a:pt x="4379" y="725"/>
                    <a:pt x="4568" y="725"/>
                  </a:cubicBezTo>
                  <a:close/>
                  <a:moveTo>
                    <a:pt x="4537" y="0"/>
                  </a:moveTo>
                  <a:cubicBezTo>
                    <a:pt x="3938" y="0"/>
                    <a:pt x="3466" y="473"/>
                    <a:pt x="3466" y="1072"/>
                  </a:cubicBezTo>
                  <a:lnTo>
                    <a:pt x="3466" y="3466"/>
                  </a:lnTo>
                  <a:lnTo>
                    <a:pt x="1071" y="3466"/>
                  </a:lnTo>
                  <a:cubicBezTo>
                    <a:pt x="473" y="3466"/>
                    <a:pt x="0" y="3938"/>
                    <a:pt x="0" y="4537"/>
                  </a:cubicBezTo>
                  <a:lnTo>
                    <a:pt x="0" y="7278"/>
                  </a:lnTo>
                  <a:cubicBezTo>
                    <a:pt x="0" y="7877"/>
                    <a:pt x="473" y="8349"/>
                    <a:pt x="1071" y="8349"/>
                  </a:cubicBezTo>
                  <a:lnTo>
                    <a:pt x="3466" y="8349"/>
                  </a:lnTo>
                  <a:lnTo>
                    <a:pt x="3466" y="10743"/>
                  </a:lnTo>
                  <a:cubicBezTo>
                    <a:pt x="3466" y="11342"/>
                    <a:pt x="3938" y="11815"/>
                    <a:pt x="4537" y="11815"/>
                  </a:cubicBezTo>
                  <a:lnTo>
                    <a:pt x="7309" y="11815"/>
                  </a:lnTo>
                  <a:cubicBezTo>
                    <a:pt x="7876" y="11815"/>
                    <a:pt x="8349" y="11342"/>
                    <a:pt x="8349" y="10743"/>
                  </a:cubicBezTo>
                  <a:lnTo>
                    <a:pt x="8349" y="8349"/>
                  </a:lnTo>
                  <a:lnTo>
                    <a:pt x="10743" y="8349"/>
                  </a:lnTo>
                  <a:cubicBezTo>
                    <a:pt x="11342" y="8349"/>
                    <a:pt x="11815" y="7877"/>
                    <a:pt x="11815" y="7278"/>
                  </a:cubicBezTo>
                  <a:lnTo>
                    <a:pt x="11815" y="4537"/>
                  </a:lnTo>
                  <a:cubicBezTo>
                    <a:pt x="11815" y="3938"/>
                    <a:pt x="11342" y="3466"/>
                    <a:pt x="10743" y="3466"/>
                  </a:cubicBezTo>
                  <a:lnTo>
                    <a:pt x="8349" y="3466"/>
                  </a:lnTo>
                  <a:lnTo>
                    <a:pt x="8349" y="1072"/>
                  </a:lnTo>
                  <a:cubicBezTo>
                    <a:pt x="8349" y="473"/>
                    <a:pt x="7876" y="0"/>
                    <a:pt x="73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1854;p40"/>
          <p:cNvGrpSpPr/>
          <p:nvPr/>
        </p:nvGrpSpPr>
        <p:grpSpPr>
          <a:xfrm>
            <a:off x="4188590" y="1628341"/>
            <a:ext cx="410276" cy="402626"/>
            <a:chOff x="-24338900" y="2710600"/>
            <a:chExt cx="295375" cy="295375"/>
          </a:xfrm>
        </p:grpSpPr>
        <p:sp>
          <p:nvSpPr>
            <p:cNvPr id="79" name="Google Shape;1855;p40"/>
            <p:cNvSpPr/>
            <p:nvPr/>
          </p:nvSpPr>
          <p:spPr>
            <a:xfrm>
              <a:off x="-24250700" y="2816925"/>
              <a:ext cx="123675" cy="103200"/>
            </a:xfrm>
            <a:custGeom>
              <a:avLst/>
              <a:gdLst/>
              <a:ahLst/>
              <a:cxnLst/>
              <a:rect l="l" t="t" r="r" b="b"/>
              <a:pathLst>
                <a:path w="4947" h="4128" extrusionOk="0">
                  <a:moveTo>
                    <a:pt x="3403" y="662"/>
                  </a:moveTo>
                  <a:cubicBezTo>
                    <a:pt x="3813" y="662"/>
                    <a:pt x="4128" y="977"/>
                    <a:pt x="4128" y="1387"/>
                  </a:cubicBezTo>
                  <a:cubicBezTo>
                    <a:pt x="4128" y="1922"/>
                    <a:pt x="3561" y="2363"/>
                    <a:pt x="2710" y="3025"/>
                  </a:cubicBezTo>
                  <a:cubicBezTo>
                    <a:pt x="2584" y="3119"/>
                    <a:pt x="2490" y="3182"/>
                    <a:pt x="2395" y="3309"/>
                  </a:cubicBezTo>
                  <a:cubicBezTo>
                    <a:pt x="2269" y="3214"/>
                    <a:pt x="2143" y="3151"/>
                    <a:pt x="2080" y="3025"/>
                  </a:cubicBezTo>
                  <a:cubicBezTo>
                    <a:pt x="1198" y="2363"/>
                    <a:pt x="662" y="1891"/>
                    <a:pt x="662" y="1387"/>
                  </a:cubicBezTo>
                  <a:cubicBezTo>
                    <a:pt x="662" y="946"/>
                    <a:pt x="977" y="662"/>
                    <a:pt x="1355" y="662"/>
                  </a:cubicBezTo>
                  <a:cubicBezTo>
                    <a:pt x="1860" y="662"/>
                    <a:pt x="2080" y="1229"/>
                    <a:pt x="2080" y="1261"/>
                  </a:cubicBezTo>
                  <a:cubicBezTo>
                    <a:pt x="2112" y="1418"/>
                    <a:pt x="2238" y="1481"/>
                    <a:pt x="2395" y="1481"/>
                  </a:cubicBezTo>
                  <a:cubicBezTo>
                    <a:pt x="2553" y="1481"/>
                    <a:pt x="2647" y="1355"/>
                    <a:pt x="2710" y="1261"/>
                  </a:cubicBezTo>
                  <a:cubicBezTo>
                    <a:pt x="2710" y="1229"/>
                    <a:pt x="2899" y="662"/>
                    <a:pt x="3403" y="662"/>
                  </a:cubicBezTo>
                  <a:close/>
                  <a:moveTo>
                    <a:pt x="1355" y="1"/>
                  </a:moveTo>
                  <a:cubicBezTo>
                    <a:pt x="568" y="1"/>
                    <a:pt x="1" y="631"/>
                    <a:pt x="1" y="1418"/>
                  </a:cubicBezTo>
                  <a:cubicBezTo>
                    <a:pt x="1" y="2269"/>
                    <a:pt x="694" y="2836"/>
                    <a:pt x="1671" y="3624"/>
                  </a:cubicBezTo>
                  <a:cubicBezTo>
                    <a:pt x="1828" y="3750"/>
                    <a:pt x="2049" y="3907"/>
                    <a:pt x="2238" y="4065"/>
                  </a:cubicBezTo>
                  <a:cubicBezTo>
                    <a:pt x="2301" y="4096"/>
                    <a:pt x="2395" y="4128"/>
                    <a:pt x="2458" y="4128"/>
                  </a:cubicBezTo>
                  <a:cubicBezTo>
                    <a:pt x="2553" y="4128"/>
                    <a:pt x="2616" y="4096"/>
                    <a:pt x="2710" y="4065"/>
                  </a:cubicBezTo>
                  <a:cubicBezTo>
                    <a:pt x="2899" y="3907"/>
                    <a:pt x="3057" y="3718"/>
                    <a:pt x="3246" y="3624"/>
                  </a:cubicBezTo>
                  <a:cubicBezTo>
                    <a:pt x="4254" y="2836"/>
                    <a:pt x="4947" y="2269"/>
                    <a:pt x="4947" y="1418"/>
                  </a:cubicBezTo>
                  <a:cubicBezTo>
                    <a:pt x="4821" y="599"/>
                    <a:pt x="4191" y="1"/>
                    <a:pt x="3403" y="1"/>
                  </a:cubicBezTo>
                  <a:cubicBezTo>
                    <a:pt x="3025" y="1"/>
                    <a:pt x="2616" y="158"/>
                    <a:pt x="2395" y="505"/>
                  </a:cubicBezTo>
                  <a:cubicBezTo>
                    <a:pt x="2112" y="190"/>
                    <a:pt x="1765" y="1"/>
                    <a:pt x="13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856;p40"/>
            <p:cNvSpPr/>
            <p:nvPr/>
          </p:nvSpPr>
          <p:spPr>
            <a:xfrm>
              <a:off x="-24338900" y="2710600"/>
              <a:ext cx="295375" cy="295375"/>
            </a:xfrm>
            <a:custGeom>
              <a:avLst/>
              <a:gdLst/>
              <a:ahLst/>
              <a:cxnLst/>
              <a:rect l="l" t="t" r="r" b="b"/>
              <a:pathLst>
                <a:path w="11815" h="11815" extrusionOk="0">
                  <a:moveTo>
                    <a:pt x="7341" y="725"/>
                  </a:moveTo>
                  <a:cubicBezTo>
                    <a:pt x="7530" y="725"/>
                    <a:pt x="7687" y="882"/>
                    <a:pt x="7687" y="1103"/>
                  </a:cubicBezTo>
                  <a:lnTo>
                    <a:pt x="7687" y="3844"/>
                  </a:lnTo>
                  <a:cubicBezTo>
                    <a:pt x="7687" y="4033"/>
                    <a:pt x="7845" y="4222"/>
                    <a:pt x="8034" y="4222"/>
                  </a:cubicBezTo>
                  <a:lnTo>
                    <a:pt x="10806" y="4222"/>
                  </a:lnTo>
                  <a:cubicBezTo>
                    <a:pt x="10995" y="4222"/>
                    <a:pt x="11153" y="4380"/>
                    <a:pt x="11153" y="4569"/>
                  </a:cubicBezTo>
                  <a:lnTo>
                    <a:pt x="11153" y="7309"/>
                  </a:lnTo>
                  <a:cubicBezTo>
                    <a:pt x="11153" y="7530"/>
                    <a:pt x="10995" y="7688"/>
                    <a:pt x="10806" y="7688"/>
                  </a:cubicBezTo>
                  <a:lnTo>
                    <a:pt x="8034" y="7688"/>
                  </a:lnTo>
                  <a:cubicBezTo>
                    <a:pt x="7845" y="7688"/>
                    <a:pt x="7687" y="7845"/>
                    <a:pt x="7687" y="8034"/>
                  </a:cubicBezTo>
                  <a:lnTo>
                    <a:pt x="7687" y="10775"/>
                  </a:lnTo>
                  <a:cubicBezTo>
                    <a:pt x="7687" y="10996"/>
                    <a:pt x="7530" y="11153"/>
                    <a:pt x="7341" y="11153"/>
                  </a:cubicBezTo>
                  <a:lnTo>
                    <a:pt x="4568" y="11153"/>
                  </a:lnTo>
                  <a:cubicBezTo>
                    <a:pt x="4379" y="11153"/>
                    <a:pt x="4222" y="10996"/>
                    <a:pt x="4222" y="10775"/>
                  </a:cubicBezTo>
                  <a:lnTo>
                    <a:pt x="4222" y="8034"/>
                  </a:lnTo>
                  <a:cubicBezTo>
                    <a:pt x="4222" y="7845"/>
                    <a:pt x="4064" y="7688"/>
                    <a:pt x="3875" y="7688"/>
                  </a:cubicBezTo>
                  <a:lnTo>
                    <a:pt x="1103" y="7688"/>
                  </a:lnTo>
                  <a:cubicBezTo>
                    <a:pt x="914" y="7688"/>
                    <a:pt x="756" y="7530"/>
                    <a:pt x="756" y="7309"/>
                  </a:cubicBezTo>
                  <a:lnTo>
                    <a:pt x="756" y="4569"/>
                  </a:lnTo>
                  <a:cubicBezTo>
                    <a:pt x="756" y="4380"/>
                    <a:pt x="914" y="4222"/>
                    <a:pt x="1103" y="4222"/>
                  </a:cubicBezTo>
                  <a:lnTo>
                    <a:pt x="3875" y="4222"/>
                  </a:lnTo>
                  <a:cubicBezTo>
                    <a:pt x="4064" y="4222"/>
                    <a:pt x="4222" y="4033"/>
                    <a:pt x="4222" y="3844"/>
                  </a:cubicBezTo>
                  <a:lnTo>
                    <a:pt x="4222" y="1103"/>
                  </a:lnTo>
                  <a:cubicBezTo>
                    <a:pt x="4222" y="882"/>
                    <a:pt x="4379" y="725"/>
                    <a:pt x="4568" y="725"/>
                  </a:cubicBezTo>
                  <a:close/>
                  <a:moveTo>
                    <a:pt x="4537" y="0"/>
                  </a:moveTo>
                  <a:cubicBezTo>
                    <a:pt x="3938" y="0"/>
                    <a:pt x="3466" y="473"/>
                    <a:pt x="3466" y="1072"/>
                  </a:cubicBezTo>
                  <a:lnTo>
                    <a:pt x="3466" y="3466"/>
                  </a:lnTo>
                  <a:lnTo>
                    <a:pt x="1071" y="3466"/>
                  </a:lnTo>
                  <a:cubicBezTo>
                    <a:pt x="473" y="3466"/>
                    <a:pt x="0" y="3938"/>
                    <a:pt x="0" y="4537"/>
                  </a:cubicBezTo>
                  <a:lnTo>
                    <a:pt x="0" y="7278"/>
                  </a:lnTo>
                  <a:cubicBezTo>
                    <a:pt x="0" y="7877"/>
                    <a:pt x="473" y="8349"/>
                    <a:pt x="1071" y="8349"/>
                  </a:cubicBezTo>
                  <a:lnTo>
                    <a:pt x="3466" y="8349"/>
                  </a:lnTo>
                  <a:lnTo>
                    <a:pt x="3466" y="10743"/>
                  </a:lnTo>
                  <a:cubicBezTo>
                    <a:pt x="3466" y="11342"/>
                    <a:pt x="3938" y="11815"/>
                    <a:pt x="4537" y="11815"/>
                  </a:cubicBezTo>
                  <a:lnTo>
                    <a:pt x="7309" y="11815"/>
                  </a:lnTo>
                  <a:cubicBezTo>
                    <a:pt x="7876" y="11815"/>
                    <a:pt x="8349" y="11342"/>
                    <a:pt x="8349" y="10743"/>
                  </a:cubicBezTo>
                  <a:lnTo>
                    <a:pt x="8349" y="8349"/>
                  </a:lnTo>
                  <a:lnTo>
                    <a:pt x="10743" y="8349"/>
                  </a:lnTo>
                  <a:cubicBezTo>
                    <a:pt x="11342" y="8349"/>
                    <a:pt x="11815" y="7877"/>
                    <a:pt x="11815" y="7278"/>
                  </a:cubicBezTo>
                  <a:lnTo>
                    <a:pt x="11815" y="4537"/>
                  </a:lnTo>
                  <a:cubicBezTo>
                    <a:pt x="11815" y="3938"/>
                    <a:pt x="11342" y="3466"/>
                    <a:pt x="10743" y="3466"/>
                  </a:cubicBezTo>
                  <a:lnTo>
                    <a:pt x="8349" y="3466"/>
                  </a:lnTo>
                  <a:lnTo>
                    <a:pt x="8349" y="1072"/>
                  </a:lnTo>
                  <a:cubicBezTo>
                    <a:pt x="8349" y="473"/>
                    <a:pt x="7876" y="0"/>
                    <a:pt x="73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1854;p40"/>
          <p:cNvGrpSpPr/>
          <p:nvPr/>
        </p:nvGrpSpPr>
        <p:grpSpPr>
          <a:xfrm>
            <a:off x="7253940" y="1615729"/>
            <a:ext cx="410276" cy="402626"/>
            <a:chOff x="-24338900" y="2710600"/>
            <a:chExt cx="295375" cy="295375"/>
          </a:xfrm>
        </p:grpSpPr>
        <p:sp>
          <p:nvSpPr>
            <p:cNvPr id="82" name="Google Shape;1855;p40"/>
            <p:cNvSpPr/>
            <p:nvPr/>
          </p:nvSpPr>
          <p:spPr>
            <a:xfrm>
              <a:off x="-24250700" y="2816925"/>
              <a:ext cx="123675" cy="103200"/>
            </a:xfrm>
            <a:custGeom>
              <a:avLst/>
              <a:gdLst/>
              <a:ahLst/>
              <a:cxnLst/>
              <a:rect l="l" t="t" r="r" b="b"/>
              <a:pathLst>
                <a:path w="4947" h="4128" extrusionOk="0">
                  <a:moveTo>
                    <a:pt x="3403" y="662"/>
                  </a:moveTo>
                  <a:cubicBezTo>
                    <a:pt x="3813" y="662"/>
                    <a:pt x="4128" y="977"/>
                    <a:pt x="4128" y="1387"/>
                  </a:cubicBezTo>
                  <a:cubicBezTo>
                    <a:pt x="4128" y="1922"/>
                    <a:pt x="3561" y="2363"/>
                    <a:pt x="2710" y="3025"/>
                  </a:cubicBezTo>
                  <a:cubicBezTo>
                    <a:pt x="2584" y="3119"/>
                    <a:pt x="2490" y="3182"/>
                    <a:pt x="2395" y="3309"/>
                  </a:cubicBezTo>
                  <a:cubicBezTo>
                    <a:pt x="2269" y="3214"/>
                    <a:pt x="2143" y="3151"/>
                    <a:pt x="2080" y="3025"/>
                  </a:cubicBezTo>
                  <a:cubicBezTo>
                    <a:pt x="1198" y="2363"/>
                    <a:pt x="662" y="1891"/>
                    <a:pt x="662" y="1387"/>
                  </a:cubicBezTo>
                  <a:cubicBezTo>
                    <a:pt x="662" y="946"/>
                    <a:pt x="977" y="662"/>
                    <a:pt x="1355" y="662"/>
                  </a:cubicBezTo>
                  <a:cubicBezTo>
                    <a:pt x="1860" y="662"/>
                    <a:pt x="2080" y="1229"/>
                    <a:pt x="2080" y="1261"/>
                  </a:cubicBezTo>
                  <a:cubicBezTo>
                    <a:pt x="2112" y="1418"/>
                    <a:pt x="2238" y="1481"/>
                    <a:pt x="2395" y="1481"/>
                  </a:cubicBezTo>
                  <a:cubicBezTo>
                    <a:pt x="2553" y="1481"/>
                    <a:pt x="2647" y="1355"/>
                    <a:pt x="2710" y="1261"/>
                  </a:cubicBezTo>
                  <a:cubicBezTo>
                    <a:pt x="2710" y="1229"/>
                    <a:pt x="2899" y="662"/>
                    <a:pt x="3403" y="662"/>
                  </a:cubicBezTo>
                  <a:close/>
                  <a:moveTo>
                    <a:pt x="1355" y="1"/>
                  </a:moveTo>
                  <a:cubicBezTo>
                    <a:pt x="568" y="1"/>
                    <a:pt x="1" y="631"/>
                    <a:pt x="1" y="1418"/>
                  </a:cubicBezTo>
                  <a:cubicBezTo>
                    <a:pt x="1" y="2269"/>
                    <a:pt x="694" y="2836"/>
                    <a:pt x="1671" y="3624"/>
                  </a:cubicBezTo>
                  <a:cubicBezTo>
                    <a:pt x="1828" y="3750"/>
                    <a:pt x="2049" y="3907"/>
                    <a:pt x="2238" y="4065"/>
                  </a:cubicBezTo>
                  <a:cubicBezTo>
                    <a:pt x="2301" y="4096"/>
                    <a:pt x="2395" y="4128"/>
                    <a:pt x="2458" y="4128"/>
                  </a:cubicBezTo>
                  <a:cubicBezTo>
                    <a:pt x="2553" y="4128"/>
                    <a:pt x="2616" y="4096"/>
                    <a:pt x="2710" y="4065"/>
                  </a:cubicBezTo>
                  <a:cubicBezTo>
                    <a:pt x="2899" y="3907"/>
                    <a:pt x="3057" y="3718"/>
                    <a:pt x="3246" y="3624"/>
                  </a:cubicBezTo>
                  <a:cubicBezTo>
                    <a:pt x="4254" y="2836"/>
                    <a:pt x="4947" y="2269"/>
                    <a:pt x="4947" y="1418"/>
                  </a:cubicBezTo>
                  <a:cubicBezTo>
                    <a:pt x="4821" y="599"/>
                    <a:pt x="4191" y="1"/>
                    <a:pt x="3403" y="1"/>
                  </a:cubicBezTo>
                  <a:cubicBezTo>
                    <a:pt x="3025" y="1"/>
                    <a:pt x="2616" y="158"/>
                    <a:pt x="2395" y="505"/>
                  </a:cubicBezTo>
                  <a:cubicBezTo>
                    <a:pt x="2112" y="190"/>
                    <a:pt x="1765" y="1"/>
                    <a:pt x="13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856;p40"/>
            <p:cNvSpPr/>
            <p:nvPr/>
          </p:nvSpPr>
          <p:spPr>
            <a:xfrm>
              <a:off x="-24338900" y="2710600"/>
              <a:ext cx="295375" cy="295375"/>
            </a:xfrm>
            <a:custGeom>
              <a:avLst/>
              <a:gdLst/>
              <a:ahLst/>
              <a:cxnLst/>
              <a:rect l="l" t="t" r="r" b="b"/>
              <a:pathLst>
                <a:path w="11815" h="11815" extrusionOk="0">
                  <a:moveTo>
                    <a:pt x="7341" y="725"/>
                  </a:moveTo>
                  <a:cubicBezTo>
                    <a:pt x="7530" y="725"/>
                    <a:pt x="7687" y="882"/>
                    <a:pt x="7687" y="1103"/>
                  </a:cubicBezTo>
                  <a:lnTo>
                    <a:pt x="7687" y="3844"/>
                  </a:lnTo>
                  <a:cubicBezTo>
                    <a:pt x="7687" y="4033"/>
                    <a:pt x="7845" y="4222"/>
                    <a:pt x="8034" y="4222"/>
                  </a:cubicBezTo>
                  <a:lnTo>
                    <a:pt x="10806" y="4222"/>
                  </a:lnTo>
                  <a:cubicBezTo>
                    <a:pt x="10995" y="4222"/>
                    <a:pt x="11153" y="4380"/>
                    <a:pt x="11153" y="4569"/>
                  </a:cubicBezTo>
                  <a:lnTo>
                    <a:pt x="11153" y="7309"/>
                  </a:lnTo>
                  <a:cubicBezTo>
                    <a:pt x="11153" y="7530"/>
                    <a:pt x="10995" y="7688"/>
                    <a:pt x="10806" y="7688"/>
                  </a:cubicBezTo>
                  <a:lnTo>
                    <a:pt x="8034" y="7688"/>
                  </a:lnTo>
                  <a:cubicBezTo>
                    <a:pt x="7845" y="7688"/>
                    <a:pt x="7687" y="7845"/>
                    <a:pt x="7687" y="8034"/>
                  </a:cubicBezTo>
                  <a:lnTo>
                    <a:pt x="7687" y="10775"/>
                  </a:lnTo>
                  <a:cubicBezTo>
                    <a:pt x="7687" y="10996"/>
                    <a:pt x="7530" y="11153"/>
                    <a:pt x="7341" y="11153"/>
                  </a:cubicBezTo>
                  <a:lnTo>
                    <a:pt x="4568" y="11153"/>
                  </a:lnTo>
                  <a:cubicBezTo>
                    <a:pt x="4379" y="11153"/>
                    <a:pt x="4222" y="10996"/>
                    <a:pt x="4222" y="10775"/>
                  </a:cubicBezTo>
                  <a:lnTo>
                    <a:pt x="4222" y="8034"/>
                  </a:lnTo>
                  <a:cubicBezTo>
                    <a:pt x="4222" y="7845"/>
                    <a:pt x="4064" y="7688"/>
                    <a:pt x="3875" y="7688"/>
                  </a:cubicBezTo>
                  <a:lnTo>
                    <a:pt x="1103" y="7688"/>
                  </a:lnTo>
                  <a:cubicBezTo>
                    <a:pt x="914" y="7688"/>
                    <a:pt x="756" y="7530"/>
                    <a:pt x="756" y="7309"/>
                  </a:cubicBezTo>
                  <a:lnTo>
                    <a:pt x="756" y="4569"/>
                  </a:lnTo>
                  <a:cubicBezTo>
                    <a:pt x="756" y="4380"/>
                    <a:pt x="914" y="4222"/>
                    <a:pt x="1103" y="4222"/>
                  </a:cubicBezTo>
                  <a:lnTo>
                    <a:pt x="3875" y="4222"/>
                  </a:lnTo>
                  <a:cubicBezTo>
                    <a:pt x="4064" y="4222"/>
                    <a:pt x="4222" y="4033"/>
                    <a:pt x="4222" y="3844"/>
                  </a:cubicBezTo>
                  <a:lnTo>
                    <a:pt x="4222" y="1103"/>
                  </a:lnTo>
                  <a:cubicBezTo>
                    <a:pt x="4222" y="882"/>
                    <a:pt x="4379" y="725"/>
                    <a:pt x="4568" y="725"/>
                  </a:cubicBezTo>
                  <a:close/>
                  <a:moveTo>
                    <a:pt x="4537" y="0"/>
                  </a:moveTo>
                  <a:cubicBezTo>
                    <a:pt x="3938" y="0"/>
                    <a:pt x="3466" y="473"/>
                    <a:pt x="3466" y="1072"/>
                  </a:cubicBezTo>
                  <a:lnTo>
                    <a:pt x="3466" y="3466"/>
                  </a:lnTo>
                  <a:lnTo>
                    <a:pt x="1071" y="3466"/>
                  </a:lnTo>
                  <a:cubicBezTo>
                    <a:pt x="473" y="3466"/>
                    <a:pt x="0" y="3938"/>
                    <a:pt x="0" y="4537"/>
                  </a:cubicBezTo>
                  <a:lnTo>
                    <a:pt x="0" y="7278"/>
                  </a:lnTo>
                  <a:cubicBezTo>
                    <a:pt x="0" y="7877"/>
                    <a:pt x="473" y="8349"/>
                    <a:pt x="1071" y="8349"/>
                  </a:cubicBezTo>
                  <a:lnTo>
                    <a:pt x="3466" y="8349"/>
                  </a:lnTo>
                  <a:lnTo>
                    <a:pt x="3466" y="10743"/>
                  </a:lnTo>
                  <a:cubicBezTo>
                    <a:pt x="3466" y="11342"/>
                    <a:pt x="3938" y="11815"/>
                    <a:pt x="4537" y="11815"/>
                  </a:cubicBezTo>
                  <a:lnTo>
                    <a:pt x="7309" y="11815"/>
                  </a:lnTo>
                  <a:cubicBezTo>
                    <a:pt x="7876" y="11815"/>
                    <a:pt x="8349" y="11342"/>
                    <a:pt x="8349" y="10743"/>
                  </a:cubicBezTo>
                  <a:lnTo>
                    <a:pt x="8349" y="8349"/>
                  </a:lnTo>
                  <a:lnTo>
                    <a:pt x="10743" y="8349"/>
                  </a:lnTo>
                  <a:cubicBezTo>
                    <a:pt x="11342" y="8349"/>
                    <a:pt x="11815" y="7877"/>
                    <a:pt x="11815" y="7278"/>
                  </a:cubicBezTo>
                  <a:lnTo>
                    <a:pt x="11815" y="4537"/>
                  </a:lnTo>
                  <a:cubicBezTo>
                    <a:pt x="11815" y="3938"/>
                    <a:pt x="11342" y="3466"/>
                    <a:pt x="10743" y="3466"/>
                  </a:cubicBezTo>
                  <a:lnTo>
                    <a:pt x="8349" y="3466"/>
                  </a:lnTo>
                  <a:lnTo>
                    <a:pt x="8349" y="1072"/>
                  </a:lnTo>
                  <a:cubicBezTo>
                    <a:pt x="8349" y="473"/>
                    <a:pt x="7876" y="0"/>
                    <a:pt x="73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p59"/>
          <p:cNvSpPr txBox="1">
            <a:spLocks noGrp="1"/>
          </p:cNvSpPr>
          <p:nvPr>
            <p:ph type="body" idx="1"/>
          </p:nvPr>
        </p:nvSpPr>
        <p:spPr>
          <a:xfrm>
            <a:off x="1073791" y="1048623"/>
            <a:ext cx="7350209" cy="3917660"/>
          </a:xfrm>
          <a:prstGeom prst="rect">
            <a:avLst/>
          </a:prstGeom>
        </p:spPr>
        <p:txBody>
          <a:bodyPr spcFirstLastPara="1" wrap="square" lIns="91425" tIns="91425" rIns="91425" bIns="91425" anchor="t" anchorCtr="0">
            <a:noAutofit/>
          </a:bodyPr>
          <a:lstStyle/>
          <a:p>
            <a:pPr lvl="0"/>
            <a:r>
              <a:rPr lang="en-US" sz="1400" dirty="0"/>
              <a:t>“Estimated and actual percent deaths due to cardiovascular disease worldwide 2019 | Statista.” https://www.statista.com/statistics/1108824/cardiovascular-as-cause-of-death-estimate-and-actual-worldwide/ (accessed Jun. 15, 2023).</a:t>
            </a:r>
          </a:p>
          <a:p>
            <a:pPr lvl="0"/>
            <a:r>
              <a:rPr lang="tr-TR" sz="1400" dirty="0"/>
              <a:t>MissChaitrali S. Dangare, Dr.Mrs. SulabhaS.Apte, A data mining approach for heart disease prediction using neural networks, International Journal of Computer Engineering and Technology, 2012.</a:t>
            </a:r>
            <a:endParaRPr lang="en-US" sz="1400" dirty="0"/>
          </a:p>
          <a:p>
            <a:pPr lvl="0"/>
            <a:r>
              <a:rPr lang="tr-TR" sz="1400" dirty="0"/>
              <a:t>Jayumin Patel, Prof.TejalUpadhyay, Dr.SamirPatel,” Heart Disease Prediction Using Machine Learning and Data Mining Techniques ”, IJCSC, vol 7.No 1-sept 2015-Mar 2016.</a:t>
            </a:r>
            <a:endParaRPr lang="en-US" sz="1400" dirty="0"/>
          </a:p>
          <a:p>
            <a:pPr lvl="0"/>
            <a:r>
              <a:rPr lang="tr-TR" sz="1400" dirty="0"/>
              <a:t>Harshit Jindal, Sarthak Agrawal, Rishabh Khera, Rachna Jain, Preeti Nagrath, “Heart disease prediction using machine learning algorithms.” et al 2021 IOP Conf. Ser.: Mater. Sci. Eng. 1022 012072. IOP Conf. Series: Materials Science and Engineering.</a:t>
            </a:r>
            <a:endParaRPr lang="en-US" sz="1400" dirty="0"/>
          </a:p>
          <a:p>
            <a:pPr lvl="0"/>
            <a:r>
              <a:rPr lang="tr-TR" sz="1400" dirty="0"/>
              <a:t>Shorewala V, “Early detection of coronary heart disease using ensemble techniques.” Informatics in Medicine Unlocked (2021).</a:t>
            </a:r>
            <a:r>
              <a:rPr lang="en-US" sz="1400" dirty="0"/>
              <a:t> </a:t>
            </a:r>
            <a:r>
              <a:rPr lang="tr-TR" sz="1400" u="sng" dirty="0">
                <a:hlinkClick r:id="rId3"/>
              </a:rPr>
              <a:t>https://doi.org/10.1016/j.imu.2021.100655</a:t>
            </a:r>
            <a:endParaRPr lang="en-US" sz="1400" dirty="0"/>
          </a:p>
        </p:txBody>
      </p:sp>
      <p:sp>
        <p:nvSpPr>
          <p:cNvPr id="1106" name="Google Shape;1106;p59"/>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REFERENCES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p59"/>
          <p:cNvSpPr txBox="1">
            <a:spLocks noGrp="1"/>
          </p:cNvSpPr>
          <p:nvPr>
            <p:ph type="body" idx="1"/>
          </p:nvPr>
        </p:nvSpPr>
        <p:spPr>
          <a:xfrm>
            <a:off x="1073791" y="944532"/>
            <a:ext cx="7350209" cy="3917660"/>
          </a:xfrm>
          <a:prstGeom prst="rect">
            <a:avLst/>
          </a:prstGeom>
        </p:spPr>
        <p:txBody>
          <a:bodyPr spcFirstLastPara="1" wrap="square" lIns="91425" tIns="91425" rIns="91425" bIns="91425" anchor="t" anchorCtr="0">
            <a:noAutofit/>
          </a:bodyPr>
          <a:lstStyle/>
          <a:p>
            <a:pPr lvl="0"/>
            <a:r>
              <a:rPr lang="tr-TR" sz="1400" dirty="0"/>
              <a:t>Babu, Sarath, “Heart disease diagnosing using data mining technique.” Electronics Communication and Aerospace Technology(ICECA),2017 International conference of vol.1.IEEE,2017.</a:t>
            </a:r>
          </a:p>
          <a:p>
            <a:pPr lvl="0"/>
            <a:r>
              <a:rPr lang="tr-TR" sz="1400" dirty="0"/>
              <a:t>S. Selvan </a:t>
            </a:r>
            <a:r>
              <a:rPr lang="tr-TR" sz="1400" i="1" dirty="0"/>
              <a:t>et al.</a:t>
            </a:r>
            <a:r>
              <a:rPr lang="tr-TR" sz="1400" dirty="0"/>
              <a:t>, “An Image Processing Approach for Detection of Prenatal Heart Disease,” </a:t>
            </a:r>
            <a:r>
              <a:rPr lang="tr-TR" sz="1400" i="1" dirty="0"/>
              <a:t>Biomed Res Int</a:t>
            </a:r>
            <a:r>
              <a:rPr lang="tr-TR" sz="1400" dirty="0"/>
              <a:t>, vol. 2022, 2022, doi: 10.1155/2022/2003184.</a:t>
            </a:r>
          </a:p>
          <a:p>
            <a:pPr lvl="0"/>
            <a:r>
              <a:rPr lang="tr-TR" sz="1400" dirty="0"/>
              <a:t>V. Sharma, S. Yadav, and M. Gupta, “Heart Disease Prediction using Machine Learning Techniques,” in </a:t>
            </a:r>
            <a:r>
              <a:rPr lang="tr-TR" sz="1400" i="1" dirty="0"/>
              <a:t>Proceedings - IEEE 2020 2nd International Conference on Advances in Computing, Communication Control and Networking, ICACCCN 2020</a:t>
            </a:r>
            <a:r>
              <a:rPr lang="tr-TR" sz="1400" dirty="0"/>
              <a:t>, Institute of Electrical and Electronics Engineers Inc., Dec. 2020, pp. 177–181. doi: 10.1109/ICACCCN51052.2020.9362842.</a:t>
            </a:r>
          </a:p>
          <a:p>
            <a:pPr lvl="0"/>
            <a:r>
              <a:rPr lang="tr-TR" sz="1400" dirty="0"/>
              <a:t>Najmu Nissa, Sanjay Jamwal, Shahid Mohammad, “Early Detection of Cardiovascular Disease using Machine Learning Techniques an Experimental Study.” International Journal of Recent Technology and Engineering (IJRTE).ISSN: 2277-3878, Volume-X, Issue-X, July 2019.</a:t>
            </a:r>
          </a:p>
          <a:p>
            <a:pPr lvl="0"/>
            <a:r>
              <a:rPr lang="tr-TR" sz="1400" dirty="0"/>
              <a:t>S. Zhang, Z. Wang, and Y. Li, "Early detection of coronary heart disease using ensemble techniques," in Proceedings of the IEEE International Conference on Bioinformatics and Biomedicine (BIBM), pp. 320-324, Kansas City, MO, USA, Nov. 2018.</a:t>
            </a:r>
          </a:p>
        </p:txBody>
      </p:sp>
      <p:sp>
        <p:nvSpPr>
          <p:cNvPr id="1106" name="Google Shape;1106;p59"/>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REFERENCES</a:t>
            </a:r>
            <a:endParaRPr/>
          </a:p>
        </p:txBody>
      </p:sp>
    </p:spTree>
    <p:extLst>
      <p:ext uri="{BB962C8B-B14F-4D97-AF65-F5344CB8AC3E}">
        <p14:creationId xmlns:p14="http://schemas.microsoft.com/office/powerpoint/2010/main" val="3111407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p59"/>
          <p:cNvSpPr txBox="1">
            <a:spLocks noGrp="1"/>
          </p:cNvSpPr>
          <p:nvPr>
            <p:ph type="body" idx="1"/>
          </p:nvPr>
        </p:nvSpPr>
        <p:spPr>
          <a:xfrm>
            <a:off x="1073791" y="944532"/>
            <a:ext cx="7350209" cy="3917660"/>
          </a:xfrm>
          <a:prstGeom prst="rect">
            <a:avLst/>
          </a:prstGeom>
        </p:spPr>
        <p:txBody>
          <a:bodyPr spcFirstLastPara="1" wrap="square" lIns="91425" tIns="91425" rIns="91425" bIns="91425" anchor="t" anchorCtr="0">
            <a:noAutofit/>
          </a:bodyPr>
          <a:lstStyle/>
          <a:p>
            <a:pPr lvl="0"/>
            <a:r>
              <a:rPr lang="tr-TR" sz="1400" dirty="0"/>
              <a:t>Matsumoto T, Kodera S, Shinohara H, Ieki H, Yamaguchi T, Higashikuni Y, Kiyosue A, Ito K, Ando J, Takimoto E, Akazawa H, Morita H, Komuro I. “Diagnosing Heart Failure from Chest X-Ray Images Using Deep Learning.” Int Heart J. 2020 Jul 30;61(4):781-786. doi: 10.1536/ihj.19-714. Epub 2020 Jul 18. Erratum in: Int Heart J. 2020;61(5):1088. PMID: 32684597</a:t>
            </a:r>
          </a:p>
          <a:p>
            <a:pPr lvl="0"/>
            <a:r>
              <a:rPr lang="tr-TR" sz="1400" dirty="0"/>
              <a:t>Sadia Arooj, Saif ur Rehman, Azhar Imran, Abdullah Almuhaimeed, A. Khuzaim Alzahrani, Abdulkareem Alzahrani “A Deep Convolutional Neural Network for the Early Detection of Heart Disease” Biomedicines 2022, 10, 2796. </a:t>
            </a:r>
            <a:r>
              <a:rPr lang="tr-TR" sz="1400" u="sng" dirty="0">
                <a:hlinkClick r:id="rId3"/>
              </a:rPr>
              <a:t>https://doi.org/10.3390/biomedicines10112796</a:t>
            </a:r>
            <a:endParaRPr lang="tr-TR" sz="1400" dirty="0"/>
          </a:p>
          <a:p>
            <a:pPr lvl="0"/>
            <a:r>
              <a:rPr lang="tr-TR" sz="1400" dirty="0"/>
              <a:t>Subha R., Anandakumar K., Bharathi A., “Prediction of cardiovascular disease using modified extreme learning machine.” International Journal of Recent Scientific Research Vol. 8, Issue, 11, pp. 21881-21887, November, 2017. DOI: 10.24327/IJRSR.</a:t>
            </a:r>
          </a:p>
          <a:p>
            <a:pPr lvl="0"/>
            <a:r>
              <a:rPr lang="tr-TR" sz="1400" dirty="0"/>
              <a:t>Salam I., Ali M., and Dharmendra C. “ Using the Extreme Learning Machine (ELM) Technique for Heart Disease Diagnosis.” </a:t>
            </a:r>
            <a:r>
              <a:rPr lang="tr-TR" sz="1400" u="sng" dirty="0">
                <a:hlinkClick r:id="rId4"/>
              </a:rPr>
              <a:t>2015 IEEE Canada International HumanitarianTechnology Conference(IHTC2015)</a:t>
            </a:r>
            <a:r>
              <a:rPr lang="tr-TR" sz="1400" dirty="0"/>
              <a:t>, September 2015, </a:t>
            </a:r>
            <a:r>
              <a:rPr lang="tr-TR" sz="1400" b="1" dirty="0"/>
              <a:t>DOI: </a:t>
            </a:r>
            <a:r>
              <a:rPr lang="tr-TR" sz="1400" u="sng" dirty="0">
                <a:hlinkClick r:id="rId5"/>
              </a:rPr>
              <a:t>10.1109/IHTC.2015.7238043</a:t>
            </a:r>
            <a:r>
              <a:rPr lang="tr-TR" sz="1400" dirty="0"/>
              <a:t>.</a:t>
            </a:r>
          </a:p>
        </p:txBody>
      </p:sp>
      <p:sp>
        <p:nvSpPr>
          <p:cNvPr id="1106" name="Google Shape;1106;p59"/>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REFERENCES</a:t>
            </a:r>
            <a:endParaRPr/>
          </a:p>
        </p:txBody>
      </p:sp>
    </p:spTree>
    <p:extLst>
      <p:ext uri="{BB962C8B-B14F-4D97-AF65-F5344CB8AC3E}">
        <p14:creationId xmlns:p14="http://schemas.microsoft.com/office/powerpoint/2010/main" val="4237723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p59"/>
          <p:cNvSpPr txBox="1">
            <a:spLocks noGrp="1"/>
          </p:cNvSpPr>
          <p:nvPr>
            <p:ph type="body" idx="1"/>
          </p:nvPr>
        </p:nvSpPr>
        <p:spPr>
          <a:xfrm>
            <a:off x="1073791" y="944532"/>
            <a:ext cx="7350209" cy="3917660"/>
          </a:xfrm>
          <a:prstGeom prst="rect">
            <a:avLst/>
          </a:prstGeom>
        </p:spPr>
        <p:txBody>
          <a:bodyPr spcFirstLastPara="1" wrap="square" lIns="91425" tIns="91425" rIns="91425" bIns="91425" anchor="t" anchorCtr="0">
            <a:noAutofit/>
          </a:bodyPr>
          <a:lstStyle/>
          <a:p>
            <a:pPr lvl="0"/>
            <a:r>
              <a:rPr lang="tr-TR" sz="1400" dirty="0"/>
              <a:t>“Heart Disease Dataset | Kaggle.” https://www.kaggle.com/datasets/johnsmith88/heart-disease-dataset (accessed Jun. 15, 2023).</a:t>
            </a:r>
          </a:p>
          <a:p>
            <a:pPr lvl="0"/>
            <a:r>
              <a:rPr lang="tr-TR" sz="1400" dirty="0"/>
              <a:t>SonamNikahr, A.M.Karandikar, "Prediction Of Heart Disease Using Machine Learning Algorithms", International Journal Of Advanced Engineering, Management, and Science,vol-2, June 2016.</a:t>
            </a:r>
          </a:p>
          <a:p>
            <a:r>
              <a:rPr lang="tr-TR" sz="1400" dirty="0"/>
              <a:t>Sadia Arooj, Saif ur Rehman, Azhar Imran, Abdullah Almuhaimeed, A. Khuzaim Alzahrani, Abdulkareem Alzahrani “A Deep Convolutional Neural Network for the Early Detection of Heart Disease” Biomedicines 2022, 10, 2796.</a:t>
            </a:r>
          </a:p>
        </p:txBody>
      </p:sp>
      <p:sp>
        <p:nvSpPr>
          <p:cNvPr id="1106" name="Google Shape;1106;p59"/>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REFERENCES</a:t>
            </a:r>
            <a:endParaRPr/>
          </a:p>
        </p:txBody>
      </p:sp>
    </p:spTree>
    <p:extLst>
      <p:ext uri="{BB962C8B-B14F-4D97-AF65-F5344CB8AC3E}">
        <p14:creationId xmlns:p14="http://schemas.microsoft.com/office/powerpoint/2010/main" val="3424778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48"/>
          <p:cNvSpPr txBox="1">
            <a:spLocks noGrp="1"/>
          </p:cNvSpPr>
          <p:nvPr>
            <p:ph type="title"/>
          </p:nvPr>
        </p:nvSpPr>
        <p:spPr>
          <a:xfrm>
            <a:off x="1124550" y="1527000"/>
            <a:ext cx="6894900" cy="222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a:t>
            </a:r>
            <a:br>
              <a:rPr lang="en" dirty="0"/>
            </a:br>
            <a:r>
              <a:rPr lang="en" dirty="0"/>
              <a:t>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36"/>
          <p:cNvSpPr txBox="1">
            <a:spLocks noGrp="1"/>
          </p:cNvSpPr>
          <p:nvPr>
            <p:ph type="title"/>
          </p:nvPr>
        </p:nvSpPr>
        <p:spPr>
          <a:xfrm>
            <a:off x="720000" y="277443"/>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a:t>Outline</a:t>
            </a:r>
            <a:endParaRPr dirty="0"/>
          </a:p>
        </p:txBody>
      </p:sp>
      <p:sp>
        <p:nvSpPr>
          <p:cNvPr id="459" name="Google Shape;459;p36"/>
          <p:cNvSpPr txBox="1">
            <a:spLocks noGrp="1"/>
          </p:cNvSpPr>
          <p:nvPr>
            <p:ph type="body" idx="1"/>
          </p:nvPr>
        </p:nvSpPr>
        <p:spPr>
          <a:xfrm>
            <a:off x="720000" y="1098957"/>
            <a:ext cx="7704000" cy="3471000"/>
          </a:xfrm>
          <a:prstGeom prst="rect">
            <a:avLst/>
          </a:prstGeom>
        </p:spPr>
        <p:txBody>
          <a:bodyPr spcFirstLastPara="1" wrap="square" lIns="91425" tIns="91425" rIns="91425" bIns="91425" anchor="ctr" anchorCtr="0">
            <a:noAutofit/>
          </a:bodyPr>
          <a:lstStyle/>
          <a:p>
            <a:pPr marL="228600" lvl="0" indent="-228600" algn="l" rtl="0">
              <a:spcBef>
                <a:spcPts val="0"/>
              </a:spcBef>
              <a:spcAft>
                <a:spcPts val="0"/>
              </a:spcAft>
            </a:pPr>
            <a:r>
              <a:rPr lang="en-US" sz="1800" b="1" i="0" dirty="0">
                <a:solidFill>
                  <a:srgbClr val="222222"/>
                </a:solidFill>
                <a:effectLst/>
                <a:latin typeface="Latha" panose="020B0604020202020204" pitchFamily="34" charset="0"/>
                <a:cs typeface="Latha" panose="020B0604020202020204" pitchFamily="34" charset="0"/>
              </a:rPr>
              <a:t>Introduction </a:t>
            </a:r>
          </a:p>
          <a:p>
            <a:pPr marL="228600" lvl="0" indent="-228600" algn="l" rtl="0">
              <a:spcBef>
                <a:spcPts val="0"/>
              </a:spcBef>
              <a:spcAft>
                <a:spcPts val="0"/>
              </a:spcAft>
            </a:pPr>
            <a:r>
              <a:rPr lang="en-US" sz="1800" b="1" i="0" dirty="0">
                <a:solidFill>
                  <a:srgbClr val="222222"/>
                </a:solidFill>
                <a:effectLst/>
                <a:latin typeface="Latha" panose="020B0604020202020204" pitchFamily="34" charset="0"/>
                <a:cs typeface="Latha" panose="020B0604020202020204" pitchFamily="34" charset="0"/>
              </a:rPr>
              <a:t>Motivation </a:t>
            </a:r>
          </a:p>
          <a:p>
            <a:pPr marL="228600" lvl="0" indent="-228600" algn="l" rtl="0">
              <a:spcBef>
                <a:spcPts val="0"/>
              </a:spcBef>
              <a:spcAft>
                <a:spcPts val="0"/>
              </a:spcAft>
            </a:pPr>
            <a:r>
              <a:rPr lang="en-US" sz="1800" b="1" i="0" dirty="0">
                <a:solidFill>
                  <a:srgbClr val="222222"/>
                </a:solidFill>
                <a:effectLst/>
                <a:latin typeface="Latha" panose="020B0604020202020204" pitchFamily="34" charset="0"/>
                <a:cs typeface="Latha" panose="020B0604020202020204" pitchFamily="34" charset="0"/>
              </a:rPr>
              <a:t>Challenges </a:t>
            </a:r>
          </a:p>
          <a:p>
            <a:pPr marL="228600" lvl="0" indent="-228600" algn="l" rtl="0">
              <a:spcBef>
                <a:spcPts val="0"/>
              </a:spcBef>
              <a:spcAft>
                <a:spcPts val="0"/>
              </a:spcAft>
            </a:pPr>
            <a:r>
              <a:rPr lang="en-US" sz="1800" b="1" i="0" dirty="0">
                <a:solidFill>
                  <a:srgbClr val="222222"/>
                </a:solidFill>
                <a:effectLst/>
                <a:latin typeface="Latha" panose="020B0604020202020204" pitchFamily="34" charset="0"/>
                <a:cs typeface="Latha" panose="020B0604020202020204" pitchFamily="34" charset="0"/>
              </a:rPr>
              <a:t>Related Work</a:t>
            </a:r>
          </a:p>
          <a:p>
            <a:pPr marL="228600" lvl="0" indent="-228600" algn="l" rtl="0">
              <a:spcBef>
                <a:spcPts val="0"/>
              </a:spcBef>
              <a:spcAft>
                <a:spcPts val="0"/>
              </a:spcAft>
            </a:pPr>
            <a:r>
              <a:rPr lang="en-US" sz="1800" b="1" i="0" dirty="0">
                <a:solidFill>
                  <a:srgbClr val="222222"/>
                </a:solidFill>
                <a:effectLst/>
                <a:latin typeface="Latha" panose="020B0604020202020204" pitchFamily="34" charset="0"/>
                <a:cs typeface="Latha" panose="020B0604020202020204" pitchFamily="34" charset="0"/>
              </a:rPr>
              <a:t>Summary of Observations </a:t>
            </a:r>
          </a:p>
          <a:p>
            <a:pPr marL="228600" lvl="0" indent="-228600" algn="l" rtl="0">
              <a:spcBef>
                <a:spcPts val="0"/>
              </a:spcBef>
              <a:spcAft>
                <a:spcPts val="0"/>
              </a:spcAft>
            </a:pPr>
            <a:r>
              <a:rPr lang="en-US" sz="1800" b="1" i="0" dirty="0">
                <a:solidFill>
                  <a:srgbClr val="222222"/>
                </a:solidFill>
                <a:effectLst/>
                <a:latin typeface="Latha" panose="020B0604020202020204" pitchFamily="34" charset="0"/>
                <a:cs typeface="Latha" panose="020B0604020202020204" pitchFamily="34" charset="0"/>
              </a:rPr>
              <a:t>Research Objectives</a:t>
            </a:r>
          </a:p>
          <a:p>
            <a:pPr marL="228600" lvl="0" indent="-228600" algn="l" rtl="0">
              <a:spcBef>
                <a:spcPts val="0"/>
              </a:spcBef>
              <a:spcAft>
                <a:spcPts val="0"/>
              </a:spcAft>
            </a:pPr>
            <a:r>
              <a:rPr lang="en-US" sz="1800" b="1" i="0" dirty="0">
                <a:solidFill>
                  <a:srgbClr val="222222"/>
                </a:solidFill>
                <a:effectLst/>
                <a:latin typeface="Latha" panose="020B0604020202020204" pitchFamily="34" charset="0"/>
                <a:cs typeface="Latha" panose="020B0604020202020204" pitchFamily="34" charset="0"/>
              </a:rPr>
              <a:t>Research Contributions </a:t>
            </a:r>
          </a:p>
          <a:p>
            <a:pPr marL="228600" lvl="0" indent="-228600" algn="l" rtl="0">
              <a:spcBef>
                <a:spcPts val="0"/>
              </a:spcBef>
              <a:spcAft>
                <a:spcPts val="0"/>
              </a:spcAft>
            </a:pPr>
            <a:r>
              <a:rPr lang="en-US" sz="1800" b="1" i="0" dirty="0">
                <a:solidFill>
                  <a:srgbClr val="222222"/>
                </a:solidFill>
                <a:effectLst/>
                <a:latin typeface="Latha" panose="020B0604020202020204" pitchFamily="34" charset="0"/>
                <a:cs typeface="Latha" panose="020B0604020202020204" pitchFamily="34" charset="0"/>
              </a:rPr>
              <a:t>Materials and Methods  </a:t>
            </a:r>
            <a:endParaRPr lang="en-US" sz="1800" b="1" dirty="0">
              <a:solidFill>
                <a:srgbClr val="222222"/>
              </a:solidFill>
              <a:latin typeface="Latha" panose="020B0604020202020204" pitchFamily="34" charset="0"/>
              <a:cs typeface="Latha" panose="020B0604020202020204" pitchFamily="34" charset="0"/>
            </a:endParaRPr>
          </a:p>
          <a:p>
            <a:pPr marL="228600" lvl="0" indent="-228600" algn="l" rtl="0">
              <a:spcBef>
                <a:spcPts val="0"/>
              </a:spcBef>
              <a:spcAft>
                <a:spcPts val="0"/>
              </a:spcAft>
            </a:pPr>
            <a:r>
              <a:rPr lang="en-US" sz="1800" b="1" i="0" dirty="0">
                <a:solidFill>
                  <a:srgbClr val="222222"/>
                </a:solidFill>
                <a:effectLst/>
                <a:latin typeface="Latha" panose="020B0604020202020204" pitchFamily="34" charset="0"/>
                <a:cs typeface="Latha" panose="020B0604020202020204" pitchFamily="34" charset="0"/>
              </a:rPr>
              <a:t>Experiments and Results </a:t>
            </a:r>
          </a:p>
          <a:p>
            <a:pPr marL="228600" lvl="0" indent="-228600" algn="l" rtl="0">
              <a:spcBef>
                <a:spcPts val="0"/>
              </a:spcBef>
              <a:spcAft>
                <a:spcPts val="0"/>
              </a:spcAft>
            </a:pPr>
            <a:r>
              <a:rPr lang="en-US" sz="1800" b="1" i="0" dirty="0">
                <a:solidFill>
                  <a:srgbClr val="222222"/>
                </a:solidFill>
                <a:effectLst/>
                <a:latin typeface="Latha" panose="020B0604020202020204" pitchFamily="34" charset="0"/>
                <a:cs typeface="Latha" panose="020B0604020202020204" pitchFamily="34" charset="0"/>
              </a:rPr>
              <a:t>Conclusion </a:t>
            </a:r>
          </a:p>
          <a:p>
            <a:pPr marL="228600" lvl="0" indent="-228600" algn="l" rtl="0">
              <a:spcBef>
                <a:spcPts val="0"/>
              </a:spcBef>
              <a:spcAft>
                <a:spcPts val="0"/>
              </a:spcAft>
            </a:pPr>
            <a:r>
              <a:rPr lang="en-US" sz="1800" b="1" i="0" dirty="0">
                <a:solidFill>
                  <a:srgbClr val="222222"/>
                </a:solidFill>
                <a:effectLst/>
                <a:latin typeface="Latha" panose="020B0604020202020204" pitchFamily="34" charset="0"/>
                <a:cs typeface="Latha" panose="020B0604020202020204" pitchFamily="34" charset="0"/>
              </a:rPr>
              <a:t>References</a:t>
            </a:r>
            <a:endParaRPr sz="1800" dirty="0">
              <a:latin typeface="Latha" panose="020B0604020202020204" pitchFamily="34" charset="0"/>
              <a:cs typeface="Latha" panose="020B0604020202020204" pitchFamily="34" charset="0"/>
            </a:endParaRPr>
          </a:p>
        </p:txBody>
      </p:sp>
      <p:grpSp>
        <p:nvGrpSpPr>
          <p:cNvPr id="2" name="Google Shape;234;p30">
            <a:extLst>
              <a:ext uri="{FF2B5EF4-FFF2-40B4-BE49-F238E27FC236}">
                <a16:creationId xmlns:a16="http://schemas.microsoft.com/office/drawing/2014/main" id="{24AEC402-28E6-E5AD-7AA9-581D2F7AFC0D}"/>
              </a:ext>
            </a:extLst>
          </p:cNvPr>
          <p:cNvGrpSpPr/>
          <p:nvPr/>
        </p:nvGrpSpPr>
        <p:grpSpPr>
          <a:xfrm>
            <a:off x="3598388" y="780363"/>
            <a:ext cx="2175824" cy="407875"/>
            <a:chOff x="828075" y="3493376"/>
            <a:chExt cx="2175824" cy="407875"/>
          </a:xfrm>
        </p:grpSpPr>
        <p:grpSp>
          <p:nvGrpSpPr>
            <p:cNvPr id="3" name="Google Shape;235;p30">
              <a:extLst>
                <a:ext uri="{FF2B5EF4-FFF2-40B4-BE49-F238E27FC236}">
                  <a16:creationId xmlns:a16="http://schemas.microsoft.com/office/drawing/2014/main" id="{42D15258-CC78-6B25-78AA-EAF756C8EAFE}"/>
                </a:ext>
              </a:extLst>
            </p:cNvPr>
            <p:cNvGrpSpPr/>
            <p:nvPr/>
          </p:nvGrpSpPr>
          <p:grpSpPr>
            <a:xfrm>
              <a:off x="828075" y="3493376"/>
              <a:ext cx="2075272" cy="407875"/>
              <a:chOff x="3566000" y="3011976"/>
              <a:chExt cx="2075272" cy="407875"/>
            </a:xfrm>
          </p:grpSpPr>
          <p:sp>
            <p:nvSpPr>
              <p:cNvPr id="5" name="Google Shape;236;p30">
                <a:extLst>
                  <a:ext uri="{FF2B5EF4-FFF2-40B4-BE49-F238E27FC236}">
                    <a16:creationId xmlns:a16="http://schemas.microsoft.com/office/drawing/2014/main" id="{19937CFD-2456-EDF6-7C5E-D5A8754EF114}"/>
                  </a:ext>
                </a:extLst>
              </p:cNvPr>
              <p:cNvSpPr/>
              <p:nvPr/>
            </p:nvSpPr>
            <p:spPr>
              <a:xfrm>
                <a:off x="3566000" y="3011976"/>
                <a:ext cx="1037645" cy="407875"/>
              </a:xfrm>
              <a:custGeom>
                <a:avLst/>
                <a:gdLst/>
                <a:ahLst/>
                <a:cxnLst/>
                <a:rect l="l" t="t" r="r" b="b"/>
                <a:pathLst>
                  <a:path w="24196" h="17303" fill="none" extrusionOk="0">
                    <a:moveTo>
                      <a:pt x="13376" y="17302"/>
                    </a:moveTo>
                    <a:cubicBezTo>
                      <a:pt x="12920" y="17302"/>
                      <a:pt x="12760" y="15248"/>
                      <a:pt x="12463" y="8651"/>
                    </a:cubicBezTo>
                    <a:cubicBezTo>
                      <a:pt x="12303" y="4999"/>
                      <a:pt x="12098" y="457"/>
                      <a:pt x="11778" y="183"/>
                    </a:cubicBezTo>
                    <a:cubicBezTo>
                      <a:pt x="11504" y="366"/>
                      <a:pt x="11253" y="3744"/>
                      <a:pt x="11048" y="6209"/>
                    </a:cubicBezTo>
                    <a:cubicBezTo>
                      <a:pt x="10683" y="10934"/>
                      <a:pt x="10500" y="12395"/>
                      <a:pt x="10089" y="12395"/>
                    </a:cubicBezTo>
                    <a:cubicBezTo>
                      <a:pt x="9701" y="12395"/>
                      <a:pt x="9541" y="11687"/>
                      <a:pt x="9382" y="10843"/>
                    </a:cubicBezTo>
                    <a:cubicBezTo>
                      <a:pt x="9245" y="10249"/>
                      <a:pt x="9085" y="9450"/>
                      <a:pt x="8879" y="9450"/>
                    </a:cubicBezTo>
                    <a:cubicBezTo>
                      <a:pt x="8651" y="9450"/>
                      <a:pt x="8514" y="10044"/>
                      <a:pt x="8377" y="10523"/>
                    </a:cubicBezTo>
                    <a:cubicBezTo>
                      <a:pt x="8218" y="11139"/>
                      <a:pt x="8058" y="11733"/>
                      <a:pt x="7693" y="11733"/>
                    </a:cubicBezTo>
                    <a:lnTo>
                      <a:pt x="0" y="11733"/>
                    </a:lnTo>
                    <a:lnTo>
                      <a:pt x="0" y="11527"/>
                    </a:lnTo>
                    <a:lnTo>
                      <a:pt x="7693" y="11527"/>
                    </a:lnTo>
                    <a:cubicBezTo>
                      <a:pt x="7898" y="11527"/>
                      <a:pt x="8058" y="10934"/>
                      <a:pt x="8172" y="10455"/>
                    </a:cubicBezTo>
                    <a:cubicBezTo>
                      <a:pt x="8354" y="9838"/>
                      <a:pt x="8491" y="9245"/>
                      <a:pt x="8879" y="9245"/>
                    </a:cubicBezTo>
                    <a:cubicBezTo>
                      <a:pt x="9245" y="9245"/>
                      <a:pt x="9404" y="9975"/>
                      <a:pt x="9564" y="10797"/>
                    </a:cubicBezTo>
                    <a:cubicBezTo>
                      <a:pt x="9701" y="11390"/>
                      <a:pt x="9861" y="12189"/>
                      <a:pt x="10066" y="12189"/>
                    </a:cubicBezTo>
                    <a:cubicBezTo>
                      <a:pt x="10386" y="12030"/>
                      <a:pt x="10660" y="8651"/>
                      <a:pt x="10842" y="6186"/>
                    </a:cubicBezTo>
                    <a:cubicBezTo>
                      <a:pt x="11208" y="1461"/>
                      <a:pt x="11390" y="1"/>
                      <a:pt x="11801" y="1"/>
                    </a:cubicBezTo>
                    <a:cubicBezTo>
                      <a:pt x="12212" y="1"/>
                      <a:pt x="12372" y="2055"/>
                      <a:pt x="12668" y="8651"/>
                    </a:cubicBezTo>
                    <a:cubicBezTo>
                      <a:pt x="12828" y="12303"/>
                      <a:pt x="13034" y="16846"/>
                      <a:pt x="13353" y="17120"/>
                    </a:cubicBezTo>
                    <a:cubicBezTo>
                      <a:pt x="13513" y="16960"/>
                      <a:pt x="13627" y="15248"/>
                      <a:pt x="13718" y="13993"/>
                    </a:cubicBezTo>
                    <a:cubicBezTo>
                      <a:pt x="13901" y="11413"/>
                      <a:pt x="13992" y="10706"/>
                      <a:pt x="14266" y="10706"/>
                    </a:cubicBezTo>
                    <a:cubicBezTo>
                      <a:pt x="14563" y="10706"/>
                      <a:pt x="14700" y="11025"/>
                      <a:pt x="14814" y="11322"/>
                    </a:cubicBezTo>
                    <a:cubicBezTo>
                      <a:pt x="14905" y="11550"/>
                      <a:pt x="15019" y="11778"/>
                      <a:pt x="15156" y="11778"/>
                    </a:cubicBezTo>
                    <a:lnTo>
                      <a:pt x="15156" y="11778"/>
                    </a:lnTo>
                    <a:cubicBezTo>
                      <a:pt x="15430" y="11778"/>
                      <a:pt x="15613" y="10660"/>
                      <a:pt x="15727" y="9930"/>
                    </a:cubicBezTo>
                    <a:cubicBezTo>
                      <a:pt x="15932" y="8674"/>
                      <a:pt x="16092" y="7898"/>
                      <a:pt x="16480" y="7898"/>
                    </a:cubicBezTo>
                    <a:cubicBezTo>
                      <a:pt x="16868" y="7898"/>
                      <a:pt x="17005" y="8857"/>
                      <a:pt x="17234" y="10569"/>
                    </a:cubicBezTo>
                    <a:cubicBezTo>
                      <a:pt x="17348" y="11482"/>
                      <a:pt x="17553" y="13034"/>
                      <a:pt x="17781" y="13034"/>
                    </a:cubicBezTo>
                    <a:cubicBezTo>
                      <a:pt x="17941" y="13034"/>
                      <a:pt x="18078" y="12258"/>
                      <a:pt x="18147" y="11847"/>
                    </a:cubicBezTo>
                    <a:cubicBezTo>
                      <a:pt x="18306" y="11025"/>
                      <a:pt x="18420" y="10500"/>
                      <a:pt x="18717" y="10500"/>
                    </a:cubicBezTo>
                    <a:cubicBezTo>
                      <a:pt x="19037" y="10500"/>
                      <a:pt x="19151" y="10980"/>
                      <a:pt x="19288" y="11459"/>
                    </a:cubicBezTo>
                    <a:cubicBezTo>
                      <a:pt x="19356" y="11801"/>
                      <a:pt x="19493" y="12258"/>
                      <a:pt x="19630" y="12258"/>
                    </a:cubicBezTo>
                    <a:cubicBezTo>
                      <a:pt x="19721" y="12258"/>
                      <a:pt x="19790" y="12075"/>
                      <a:pt x="19836" y="11938"/>
                    </a:cubicBezTo>
                    <a:cubicBezTo>
                      <a:pt x="19904" y="11733"/>
                      <a:pt x="19973" y="11527"/>
                      <a:pt x="20155" y="11527"/>
                    </a:cubicBezTo>
                    <a:lnTo>
                      <a:pt x="24195" y="11527"/>
                    </a:lnTo>
                    <a:lnTo>
                      <a:pt x="24195" y="11733"/>
                    </a:lnTo>
                    <a:lnTo>
                      <a:pt x="20155" y="11733"/>
                    </a:lnTo>
                    <a:cubicBezTo>
                      <a:pt x="20110" y="11733"/>
                      <a:pt x="20064" y="11915"/>
                      <a:pt x="20018" y="11984"/>
                    </a:cubicBezTo>
                    <a:cubicBezTo>
                      <a:pt x="19950" y="12189"/>
                      <a:pt x="19881" y="12463"/>
                      <a:pt x="19630" y="12463"/>
                    </a:cubicBezTo>
                    <a:cubicBezTo>
                      <a:pt x="19333" y="12463"/>
                      <a:pt x="19197" y="12007"/>
                      <a:pt x="19082" y="11505"/>
                    </a:cubicBezTo>
                    <a:cubicBezTo>
                      <a:pt x="18991" y="11162"/>
                      <a:pt x="18877" y="10706"/>
                      <a:pt x="18717" y="10706"/>
                    </a:cubicBezTo>
                    <a:cubicBezTo>
                      <a:pt x="18580" y="10706"/>
                      <a:pt x="18443" y="11482"/>
                      <a:pt x="18352" y="11893"/>
                    </a:cubicBezTo>
                    <a:cubicBezTo>
                      <a:pt x="18215" y="12737"/>
                      <a:pt x="18101" y="13239"/>
                      <a:pt x="17804" y="13239"/>
                    </a:cubicBezTo>
                    <a:cubicBezTo>
                      <a:pt x="17393" y="13239"/>
                      <a:pt x="17256" y="12281"/>
                      <a:pt x="17028" y="10592"/>
                    </a:cubicBezTo>
                    <a:cubicBezTo>
                      <a:pt x="16914" y="9656"/>
                      <a:pt x="16709" y="8104"/>
                      <a:pt x="16480" y="8104"/>
                    </a:cubicBezTo>
                    <a:cubicBezTo>
                      <a:pt x="16229" y="8104"/>
                      <a:pt x="16047" y="9222"/>
                      <a:pt x="15932" y="9975"/>
                    </a:cubicBezTo>
                    <a:cubicBezTo>
                      <a:pt x="15727" y="11231"/>
                      <a:pt x="15567" y="11984"/>
                      <a:pt x="15179" y="11984"/>
                    </a:cubicBezTo>
                    <a:cubicBezTo>
                      <a:pt x="14883" y="11984"/>
                      <a:pt x="14746" y="11664"/>
                      <a:pt x="14631" y="11390"/>
                    </a:cubicBezTo>
                    <a:cubicBezTo>
                      <a:pt x="14517" y="11162"/>
                      <a:pt x="14426" y="10911"/>
                      <a:pt x="14266" y="10911"/>
                    </a:cubicBezTo>
                    <a:cubicBezTo>
                      <a:pt x="14129" y="11048"/>
                      <a:pt x="14015" y="12760"/>
                      <a:pt x="13924" y="14015"/>
                    </a:cubicBezTo>
                    <a:cubicBezTo>
                      <a:pt x="13741" y="16595"/>
                      <a:pt x="13650" y="17302"/>
                      <a:pt x="13376" y="17302"/>
                    </a:cubicBezTo>
                    <a:close/>
                  </a:path>
                </a:pathLst>
              </a:custGeom>
              <a:solidFill>
                <a:schemeClr val="dk2"/>
              </a:solidFill>
              <a:ln w="19050" cap="flat" cmpd="sng">
                <a:solidFill>
                  <a:srgbClr val="EF3455"/>
                </a:solidFill>
                <a:prstDash val="solid"/>
                <a:miter lim="22825"/>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PT Sans"/>
                  <a:ea typeface="PT Sans"/>
                  <a:cs typeface="PT Sans"/>
                  <a:sym typeface="PT Sans"/>
                </a:endParaRPr>
              </a:p>
            </p:txBody>
          </p:sp>
          <p:sp>
            <p:nvSpPr>
              <p:cNvPr id="6" name="Google Shape;237;p30">
                <a:extLst>
                  <a:ext uri="{FF2B5EF4-FFF2-40B4-BE49-F238E27FC236}">
                    <a16:creationId xmlns:a16="http://schemas.microsoft.com/office/drawing/2014/main" id="{0C70CA2A-901E-987B-EBDD-7005C50D1EDF}"/>
                  </a:ext>
                </a:extLst>
              </p:cNvPr>
              <p:cNvSpPr/>
              <p:nvPr/>
            </p:nvSpPr>
            <p:spPr>
              <a:xfrm>
                <a:off x="4603627" y="3011976"/>
                <a:ext cx="1037645" cy="407875"/>
              </a:xfrm>
              <a:custGeom>
                <a:avLst/>
                <a:gdLst/>
                <a:ahLst/>
                <a:cxnLst/>
                <a:rect l="l" t="t" r="r" b="b"/>
                <a:pathLst>
                  <a:path w="24196" h="17303" fill="none" extrusionOk="0">
                    <a:moveTo>
                      <a:pt x="13376" y="17302"/>
                    </a:moveTo>
                    <a:cubicBezTo>
                      <a:pt x="12920" y="17302"/>
                      <a:pt x="12760" y="15248"/>
                      <a:pt x="12463" y="8651"/>
                    </a:cubicBezTo>
                    <a:cubicBezTo>
                      <a:pt x="12303" y="4999"/>
                      <a:pt x="12098" y="457"/>
                      <a:pt x="11778" y="183"/>
                    </a:cubicBezTo>
                    <a:cubicBezTo>
                      <a:pt x="11504" y="366"/>
                      <a:pt x="11253" y="3744"/>
                      <a:pt x="11048" y="6209"/>
                    </a:cubicBezTo>
                    <a:cubicBezTo>
                      <a:pt x="10683" y="10934"/>
                      <a:pt x="10500" y="12395"/>
                      <a:pt x="10089" y="12395"/>
                    </a:cubicBezTo>
                    <a:cubicBezTo>
                      <a:pt x="9701" y="12395"/>
                      <a:pt x="9541" y="11687"/>
                      <a:pt x="9382" y="10843"/>
                    </a:cubicBezTo>
                    <a:cubicBezTo>
                      <a:pt x="9245" y="10249"/>
                      <a:pt x="9085" y="9450"/>
                      <a:pt x="8879" y="9450"/>
                    </a:cubicBezTo>
                    <a:cubicBezTo>
                      <a:pt x="8651" y="9450"/>
                      <a:pt x="8514" y="10044"/>
                      <a:pt x="8377" y="10523"/>
                    </a:cubicBezTo>
                    <a:cubicBezTo>
                      <a:pt x="8218" y="11139"/>
                      <a:pt x="8058" y="11733"/>
                      <a:pt x="7693" y="11733"/>
                    </a:cubicBezTo>
                    <a:lnTo>
                      <a:pt x="0" y="11733"/>
                    </a:lnTo>
                    <a:lnTo>
                      <a:pt x="0" y="11527"/>
                    </a:lnTo>
                    <a:lnTo>
                      <a:pt x="7693" y="11527"/>
                    </a:lnTo>
                    <a:cubicBezTo>
                      <a:pt x="7898" y="11527"/>
                      <a:pt x="8058" y="10934"/>
                      <a:pt x="8172" y="10455"/>
                    </a:cubicBezTo>
                    <a:cubicBezTo>
                      <a:pt x="8354" y="9838"/>
                      <a:pt x="8491" y="9245"/>
                      <a:pt x="8879" y="9245"/>
                    </a:cubicBezTo>
                    <a:cubicBezTo>
                      <a:pt x="9245" y="9245"/>
                      <a:pt x="9404" y="9975"/>
                      <a:pt x="9564" y="10797"/>
                    </a:cubicBezTo>
                    <a:cubicBezTo>
                      <a:pt x="9701" y="11390"/>
                      <a:pt x="9861" y="12189"/>
                      <a:pt x="10066" y="12189"/>
                    </a:cubicBezTo>
                    <a:cubicBezTo>
                      <a:pt x="10386" y="12030"/>
                      <a:pt x="10660" y="8651"/>
                      <a:pt x="10842" y="6186"/>
                    </a:cubicBezTo>
                    <a:cubicBezTo>
                      <a:pt x="11208" y="1461"/>
                      <a:pt x="11390" y="1"/>
                      <a:pt x="11801" y="1"/>
                    </a:cubicBezTo>
                    <a:cubicBezTo>
                      <a:pt x="12212" y="1"/>
                      <a:pt x="12372" y="2055"/>
                      <a:pt x="12668" y="8651"/>
                    </a:cubicBezTo>
                    <a:cubicBezTo>
                      <a:pt x="12828" y="12303"/>
                      <a:pt x="13034" y="16846"/>
                      <a:pt x="13353" y="17120"/>
                    </a:cubicBezTo>
                    <a:cubicBezTo>
                      <a:pt x="13513" y="16960"/>
                      <a:pt x="13627" y="15248"/>
                      <a:pt x="13718" y="13993"/>
                    </a:cubicBezTo>
                    <a:cubicBezTo>
                      <a:pt x="13901" y="11413"/>
                      <a:pt x="13992" y="10706"/>
                      <a:pt x="14266" y="10706"/>
                    </a:cubicBezTo>
                    <a:cubicBezTo>
                      <a:pt x="14563" y="10706"/>
                      <a:pt x="14700" y="11025"/>
                      <a:pt x="14814" y="11322"/>
                    </a:cubicBezTo>
                    <a:cubicBezTo>
                      <a:pt x="14905" y="11550"/>
                      <a:pt x="15019" y="11778"/>
                      <a:pt x="15156" y="11778"/>
                    </a:cubicBezTo>
                    <a:lnTo>
                      <a:pt x="15156" y="11778"/>
                    </a:lnTo>
                    <a:cubicBezTo>
                      <a:pt x="15430" y="11778"/>
                      <a:pt x="15613" y="10660"/>
                      <a:pt x="15727" y="9930"/>
                    </a:cubicBezTo>
                    <a:cubicBezTo>
                      <a:pt x="15932" y="8674"/>
                      <a:pt x="16092" y="7898"/>
                      <a:pt x="16480" y="7898"/>
                    </a:cubicBezTo>
                    <a:cubicBezTo>
                      <a:pt x="16868" y="7898"/>
                      <a:pt x="17005" y="8857"/>
                      <a:pt x="17234" y="10569"/>
                    </a:cubicBezTo>
                    <a:cubicBezTo>
                      <a:pt x="17348" y="11482"/>
                      <a:pt x="17553" y="13034"/>
                      <a:pt x="17781" y="13034"/>
                    </a:cubicBezTo>
                    <a:cubicBezTo>
                      <a:pt x="17941" y="13034"/>
                      <a:pt x="18078" y="12258"/>
                      <a:pt x="18147" y="11847"/>
                    </a:cubicBezTo>
                    <a:cubicBezTo>
                      <a:pt x="18306" y="11025"/>
                      <a:pt x="18420" y="10500"/>
                      <a:pt x="18717" y="10500"/>
                    </a:cubicBezTo>
                    <a:cubicBezTo>
                      <a:pt x="19037" y="10500"/>
                      <a:pt x="19151" y="10980"/>
                      <a:pt x="19288" y="11459"/>
                    </a:cubicBezTo>
                    <a:cubicBezTo>
                      <a:pt x="19356" y="11801"/>
                      <a:pt x="19493" y="12258"/>
                      <a:pt x="19630" y="12258"/>
                    </a:cubicBezTo>
                    <a:cubicBezTo>
                      <a:pt x="19721" y="12258"/>
                      <a:pt x="19790" y="12075"/>
                      <a:pt x="19836" y="11938"/>
                    </a:cubicBezTo>
                    <a:cubicBezTo>
                      <a:pt x="19904" y="11733"/>
                      <a:pt x="19973" y="11527"/>
                      <a:pt x="20155" y="11527"/>
                    </a:cubicBezTo>
                    <a:lnTo>
                      <a:pt x="24195" y="11527"/>
                    </a:lnTo>
                    <a:lnTo>
                      <a:pt x="24195" y="11733"/>
                    </a:lnTo>
                    <a:lnTo>
                      <a:pt x="20155" y="11733"/>
                    </a:lnTo>
                    <a:cubicBezTo>
                      <a:pt x="20110" y="11733"/>
                      <a:pt x="20064" y="11915"/>
                      <a:pt x="20018" y="11984"/>
                    </a:cubicBezTo>
                    <a:cubicBezTo>
                      <a:pt x="19950" y="12189"/>
                      <a:pt x="19881" y="12463"/>
                      <a:pt x="19630" y="12463"/>
                    </a:cubicBezTo>
                    <a:cubicBezTo>
                      <a:pt x="19333" y="12463"/>
                      <a:pt x="19197" y="12007"/>
                      <a:pt x="19082" y="11505"/>
                    </a:cubicBezTo>
                    <a:cubicBezTo>
                      <a:pt x="18991" y="11162"/>
                      <a:pt x="18877" y="10706"/>
                      <a:pt x="18717" y="10706"/>
                    </a:cubicBezTo>
                    <a:cubicBezTo>
                      <a:pt x="18580" y="10706"/>
                      <a:pt x="18443" y="11482"/>
                      <a:pt x="18352" y="11893"/>
                    </a:cubicBezTo>
                    <a:cubicBezTo>
                      <a:pt x="18215" y="12737"/>
                      <a:pt x="18101" y="13239"/>
                      <a:pt x="17804" y="13239"/>
                    </a:cubicBezTo>
                    <a:cubicBezTo>
                      <a:pt x="17393" y="13239"/>
                      <a:pt x="17256" y="12281"/>
                      <a:pt x="17028" y="10592"/>
                    </a:cubicBezTo>
                    <a:cubicBezTo>
                      <a:pt x="16914" y="9656"/>
                      <a:pt x="16709" y="8104"/>
                      <a:pt x="16480" y="8104"/>
                    </a:cubicBezTo>
                    <a:cubicBezTo>
                      <a:pt x="16229" y="8104"/>
                      <a:pt x="16047" y="9222"/>
                      <a:pt x="15932" y="9975"/>
                    </a:cubicBezTo>
                    <a:cubicBezTo>
                      <a:pt x="15727" y="11231"/>
                      <a:pt x="15567" y="11984"/>
                      <a:pt x="15179" y="11984"/>
                    </a:cubicBezTo>
                    <a:cubicBezTo>
                      <a:pt x="14883" y="11984"/>
                      <a:pt x="14746" y="11664"/>
                      <a:pt x="14631" y="11390"/>
                    </a:cubicBezTo>
                    <a:cubicBezTo>
                      <a:pt x="14517" y="11162"/>
                      <a:pt x="14426" y="10911"/>
                      <a:pt x="14266" y="10911"/>
                    </a:cubicBezTo>
                    <a:cubicBezTo>
                      <a:pt x="14129" y="11048"/>
                      <a:pt x="14015" y="12760"/>
                      <a:pt x="13924" y="14015"/>
                    </a:cubicBezTo>
                    <a:cubicBezTo>
                      <a:pt x="13741" y="16595"/>
                      <a:pt x="13650" y="17302"/>
                      <a:pt x="13376" y="17302"/>
                    </a:cubicBezTo>
                    <a:close/>
                  </a:path>
                </a:pathLst>
              </a:custGeom>
              <a:solidFill>
                <a:schemeClr val="dk2"/>
              </a:solidFill>
              <a:ln w="19050" cap="flat" cmpd="sng">
                <a:solidFill>
                  <a:srgbClr val="EF3455"/>
                </a:solidFill>
                <a:prstDash val="solid"/>
                <a:miter lim="22825"/>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PT Sans"/>
                  <a:ea typeface="PT Sans"/>
                  <a:cs typeface="PT Sans"/>
                  <a:sym typeface="PT Sans"/>
                </a:endParaRPr>
              </a:p>
            </p:txBody>
          </p:sp>
        </p:grpSp>
        <p:sp>
          <p:nvSpPr>
            <p:cNvPr id="4" name="Google Shape;238;p30">
              <a:extLst>
                <a:ext uri="{FF2B5EF4-FFF2-40B4-BE49-F238E27FC236}">
                  <a16:creationId xmlns:a16="http://schemas.microsoft.com/office/drawing/2014/main" id="{3821A2A2-D386-0FE6-8FDD-92D20ADA227A}"/>
                </a:ext>
              </a:extLst>
            </p:cNvPr>
            <p:cNvSpPr/>
            <p:nvPr/>
          </p:nvSpPr>
          <p:spPr>
            <a:xfrm>
              <a:off x="2827799" y="3683926"/>
              <a:ext cx="176100" cy="171900"/>
            </a:xfrm>
            <a:prstGeom prst="hear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PT Sans"/>
                <a:ea typeface="PT Sans"/>
                <a:cs typeface="PT Sans"/>
                <a:sym typeface="PT Sans"/>
              </a:endParaRPr>
            </a:p>
          </p:txBody>
        </p:sp>
      </p:grpSp>
      <p:grpSp>
        <p:nvGrpSpPr>
          <p:cNvPr id="7" name="Google Shape;238;p35">
            <a:extLst>
              <a:ext uri="{FF2B5EF4-FFF2-40B4-BE49-F238E27FC236}">
                <a16:creationId xmlns:a16="http://schemas.microsoft.com/office/drawing/2014/main" id="{2E475468-E124-DC48-5E62-8CBF715DF059}"/>
              </a:ext>
            </a:extLst>
          </p:cNvPr>
          <p:cNvGrpSpPr/>
          <p:nvPr/>
        </p:nvGrpSpPr>
        <p:grpSpPr>
          <a:xfrm>
            <a:off x="7063158" y="1391617"/>
            <a:ext cx="1627550" cy="2360265"/>
            <a:chOff x="1175043" y="804477"/>
            <a:chExt cx="2104731" cy="3534547"/>
          </a:xfrm>
        </p:grpSpPr>
        <p:grpSp>
          <p:nvGrpSpPr>
            <p:cNvPr id="8" name="Google Shape;239;p35">
              <a:extLst>
                <a:ext uri="{FF2B5EF4-FFF2-40B4-BE49-F238E27FC236}">
                  <a16:creationId xmlns:a16="http://schemas.microsoft.com/office/drawing/2014/main" id="{27FED839-668A-D443-00BB-E36036AF73C2}"/>
                </a:ext>
              </a:extLst>
            </p:cNvPr>
            <p:cNvGrpSpPr/>
            <p:nvPr/>
          </p:nvGrpSpPr>
          <p:grpSpPr>
            <a:xfrm>
              <a:off x="1175043" y="804477"/>
              <a:ext cx="2104731" cy="3534547"/>
              <a:chOff x="1175043" y="804879"/>
              <a:chExt cx="2104731" cy="3534547"/>
            </a:xfrm>
          </p:grpSpPr>
          <p:sp>
            <p:nvSpPr>
              <p:cNvPr id="497" name="Google Shape;240;p35">
                <a:extLst>
                  <a:ext uri="{FF2B5EF4-FFF2-40B4-BE49-F238E27FC236}">
                    <a16:creationId xmlns:a16="http://schemas.microsoft.com/office/drawing/2014/main" id="{1AA4A9AB-D64E-FBB3-FAE7-1DBD3E0E6453}"/>
                  </a:ext>
                </a:extLst>
              </p:cNvPr>
              <p:cNvSpPr/>
              <p:nvPr/>
            </p:nvSpPr>
            <p:spPr>
              <a:xfrm>
                <a:off x="1429542" y="813135"/>
                <a:ext cx="588486" cy="1117608"/>
              </a:xfrm>
              <a:custGeom>
                <a:avLst/>
                <a:gdLst/>
                <a:ahLst/>
                <a:cxnLst/>
                <a:rect l="l" t="t" r="r" b="b"/>
                <a:pathLst>
                  <a:path w="26719" h="50760" extrusionOk="0">
                    <a:moveTo>
                      <a:pt x="14569" y="1"/>
                    </a:moveTo>
                    <a:cubicBezTo>
                      <a:pt x="10555" y="1"/>
                      <a:pt x="5435" y="2079"/>
                      <a:pt x="3706" y="3808"/>
                    </a:cubicBezTo>
                    <a:cubicBezTo>
                      <a:pt x="2438" y="5076"/>
                      <a:pt x="2048" y="6977"/>
                      <a:pt x="2682" y="8635"/>
                    </a:cubicBezTo>
                    <a:cubicBezTo>
                      <a:pt x="2682" y="8635"/>
                      <a:pt x="5120" y="15607"/>
                      <a:pt x="6241" y="20580"/>
                    </a:cubicBezTo>
                    <a:cubicBezTo>
                      <a:pt x="7411" y="25553"/>
                      <a:pt x="6826" y="31842"/>
                      <a:pt x="6826" y="31842"/>
                    </a:cubicBezTo>
                    <a:cubicBezTo>
                      <a:pt x="6534" y="34573"/>
                      <a:pt x="6046" y="37254"/>
                      <a:pt x="5412" y="39936"/>
                    </a:cubicBezTo>
                    <a:cubicBezTo>
                      <a:pt x="4535" y="42763"/>
                      <a:pt x="0" y="50759"/>
                      <a:pt x="0" y="50759"/>
                    </a:cubicBezTo>
                    <a:lnTo>
                      <a:pt x="14676" y="46615"/>
                    </a:lnTo>
                    <a:lnTo>
                      <a:pt x="26718" y="21848"/>
                    </a:lnTo>
                    <a:lnTo>
                      <a:pt x="24280" y="18288"/>
                    </a:lnTo>
                    <a:lnTo>
                      <a:pt x="22477" y="14437"/>
                    </a:lnTo>
                    <a:cubicBezTo>
                      <a:pt x="22038" y="11755"/>
                      <a:pt x="21453" y="9122"/>
                      <a:pt x="20770" y="6490"/>
                    </a:cubicBezTo>
                    <a:cubicBezTo>
                      <a:pt x="19990" y="4198"/>
                      <a:pt x="18771" y="2150"/>
                      <a:pt x="17211" y="395"/>
                    </a:cubicBezTo>
                    <a:cubicBezTo>
                      <a:pt x="16436" y="121"/>
                      <a:pt x="15534" y="1"/>
                      <a:pt x="145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241;p35">
                <a:extLst>
                  <a:ext uri="{FF2B5EF4-FFF2-40B4-BE49-F238E27FC236}">
                    <a16:creationId xmlns:a16="http://schemas.microsoft.com/office/drawing/2014/main" id="{814D811D-33F0-5ECD-D609-79550C1F1322}"/>
                  </a:ext>
                </a:extLst>
              </p:cNvPr>
              <p:cNvSpPr/>
              <p:nvPr/>
            </p:nvSpPr>
            <p:spPr>
              <a:xfrm>
                <a:off x="1175043" y="1754670"/>
                <a:ext cx="664715" cy="1185136"/>
              </a:xfrm>
              <a:custGeom>
                <a:avLst/>
                <a:gdLst/>
                <a:ahLst/>
                <a:cxnLst/>
                <a:rect l="l" t="t" r="r" b="b"/>
                <a:pathLst>
                  <a:path w="30180" h="53827" extrusionOk="0">
                    <a:moveTo>
                      <a:pt x="25207" y="0"/>
                    </a:moveTo>
                    <a:cubicBezTo>
                      <a:pt x="25207" y="0"/>
                      <a:pt x="19356" y="2292"/>
                      <a:pt x="16236" y="3852"/>
                    </a:cubicBezTo>
                    <a:cubicBezTo>
                      <a:pt x="13116" y="5412"/>
                      <a:pt x="9995" y="9947"/>
                      <a:pt x="9995" y="9947"/>
                    </a:cubicBezTo>
                    <a:lnTo>
                      <a:pt x="8825" y="13506"/>
                    </a:lnTo>
                    <a:cubicBezTo>
                      <a:pt x="8825" y="13506"/>
                      <a:pt x="8289" y="15943"/>
                      <a:pt x="7411" y="16919"/>
                    </a:cubicBezTo>
                    <a:cubicBezTo>
                      <a:pt x="6582" y="17894"/>
                      <a:pt x="4974" y="19795"/>
                      <a:pt x="4974" y="19795"/>
                    </a:cubicBezTo>
                    <a:cubicBezTo>
                      <a:pt x="4583" y="20283"/>
                      <a:pt x="4388" y="20868"/>
                      <a:pt x="4437" y="21502"/>
                    </a:cubicBezTo>
                    <a:cubicBezTo>
                      <a:pt x="4535" y="22135"/>
                      <a:pt x="4778" y="22720"/>
                      <a:pt x="5120" y="23257"/>
                    </a:cubicBezTo>
                    <a:cubicBezTo>
                      <a:pt x="5120" y="23257"/>
                      <a:pt x="3023" y="25061"/>
                      <a:pt x="2682" y="26377"/>
                    </a:cubicBezTo>
                    <a:cubicBezTo>
                      <a:pt x="2536" y="27206"/>
                      <a:pt x="2438" y="28084"/>
                      <a:pt x="2438" y="28912"/>
                    </a:cubicBezTo>
                    <a:lnTo>
                      <a:pt x="3170" y="30911"/>
                    </a:lnTo>
                    <a:cubicBezTo>
                      <a:pt x="3170" y="30911"/>
                      <a:pt x="1171" y="33349"/>
                      <a:pt x="878" y="35348"/>
                    </a:cubicBezTo>
                    <a:cubicBezTo>
                      <a:pt x="683" y="36421"/>
                      <a:pt x="781" y="37542"/>
                      <a:pt x="1171" y="38615"/>
                    </a:cubicBezTo>
                    <a:lnTo>
                      <a:pt x="1853" y="40711"/>
                    </a:lnTo>
                    <a:cubicBezTo>
                      <a:pt x="1853" y="40711"/>
                      <a:pt x="0" y="44026"/>
                      <a:pt x="439" y="47001"/>
                    </a:cubicBezTo>
                    <a:cubicBezTo>
                      <a:pt x="683" y="48804"/>
                      <a:pt x="1317" y="50560"/>
                      <a:pt x="2292" y="52120"/>
                    </a:cubicBezTo>
                    <a:lnTo>
                      <a:pt x="3560" y="53826"/>
                    </a:lnTo>
                    <a:cubicBezTo>
                      <a:pt x="3560" y="53826"/>
                      <a:pt x="4535" y="48707"/>
                      <a:pt x="10093" y="42466"/>
                    </a:cubicBezTo>
                    <a:cubicBezTo>
                      <a:pt x="15651" y="36177"/>
                      <a:pt x="23500" y="31204"/>
                      <a:pt x="23500" y="31204"/>
                    </a:cubicBezTo>
                    <a:cubicBezTo>
                      <a:pt x="23500" y="31204"/>
                      <a:pt x="27498" y="24817"/>
                      <a:pt x="28327" y="21550"/>
                    </a:cubicBezTo>
                    <a:cubicBezTo>
                      <a:pt x="29205" y="18235"/>
                      <a:pt x="30082" y="15261"/>
                      <a:pt x="30082" y="15261"/>
                    </a:cubicBezTo>
                    <a:cubicBezTo>
                      <a:pt x="30082" y="15261"/>
                      <a:pt x="30180" y="7021"/>
                      <a:pt x="28912" y="5461"/>
                    </a:cubicBezTo>
                    <a:cubicBezTo>
                      <a:pt x="28083" y="4437"/>
                      <a:pt x="27108" y="3511"/>
                      <a:pt x="26084" y="2731"/>
                    </a:cubicBezTo>
                    <a:lnTo>
                      <a:pt x="252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242;p35">
                <a:extLst>
                  <a:ext uri="{FF2B5EF4-FFF2-40B4-BE49-F238E27FC236}">
                    <a16:creationId xmlns:a16="http://schemas.microsoft.com/office/drawing/2014/main" id="{C8000FE9-6AE7-EDC8-0A69-44AD85795B6A}"/>
                  </a:ext>
                </a:extLst>
              </p:cNvPr>
              <p:cNvSpPr/>
              <p:nvPr/>
            </p:nvSpPr>
            <p:spPr>
              <a:xfrm>
                <a:off x="2542024" y="1733203"/>
                <a:ext cx="736670" cy="641964"/>
              </a:xfrm>
              <a:custGeom>
                <a:avLst/>
                <a:gdLst/>
                <a:ahLst/>
                <a:cxnLst/>
                <a:rect l="l" t="t" r="r" b="b"/>
                <a:pathLst>
                  <a:path w="33447" h="29157" extrusionOk="0">
                    <a:moveTo>
                      <a:pt x="6534" y="0"/>
                    </a:moveTo>
                    <a:lnTo>
                      <a:pt x="4827" y="1999"/>
                    </a:lnTo>
                    <a:cubicBezTo>
                      <a:pt x="4587" y="2330"/>
                      <a:pt x="4217" y="2512"/>
                      <a:pt x="3832" y="2512"/>
                    </a:cubicBezTo>
                    <a:cubicBezTo>
                      <a:pt x="3592" y="2512"/>
                      <a:pt x="3346" y="2442"/>
                      <a:pt x="3121" y="2292"/>
                    </a:cubicBezTo>
                    <a:cubicBezTo>
                      <a:pt x="293" y="10093"/>
                      <a:pt x="1" y="24914"/>
                      <a:pt x="1" y="24914"/>
                    </a:cubicBezTo>
                    <a:lnTo>
                      <a:pt x="2292" y="24768"/>
                    </a:lnTo>
                    <a:cubicBezTo>
                      <a:pt x="3804" y="25109"/>
                      <a:pt x="5218" y="25694"/>
                      <a:pt x="6534" y="26474"/>
                    </a:cubicBezTo>
                    <a:cubicBezTo>
                      <a:pt x="8240" y="27596"/>
                      <a:pt x="10532" y="29156"/>
                      <a:pt x="10532" y="29156"/>
                    </a:cubicBezTo>
                    <a:cubicBezTo>
                      <a:pt x="10532" y="29156"/>
                      <a:pt x="12970" y="27060"/>
                      <a:pt x="13798" y="26036"/>
                    </a:cubicBezTo>
                    <a:cubicBezTo>
                      <a:pt x="14676" y="25061"/>
                      <a:pt x="15797" y="21063"/>
                      <a:pt x="15797" y="21063"/>
                    </a:cubicBezTo>
                    <a:lnTo>
                      <a:pt x="16529" y="20770"/>
                    </a:lnTo>
                    <a:lnTo>
                      <a:pt x="17796" y="19502"/>
                    </a:lnTo>
                    <a:cubicBezTo>
                      <a:pt x="17796" y="19502"/>
                      <a:pt x="19210" y="17650"/>
                      <a:pt x="20088" y="17504"/>
                    </a:cubicBezTo>
                    <a:cubicBezTo>
                      <a:pt x="20917" y="17357"/>
                      <a:pt x="23647" y="17211"/>
                      <a:pt x="23647" y="17211"/>
                    </a:cubicBezTo>
                    <a:lnTo>
                      <a:pt x="29059" y="19795"/>
                    </a:lnTo>
                    <a:lnTo>
                      <a:pt x="29741" y="20478"/>
                    </a:lnTo>
                    <a:cubicBezTo>
                      <a:pt x="30229" y="20868"/>
                      <a:pt x="30863" y="21063"/>
                      <a:pt x="31448" y="21063"/>
                    </a:cubicBezTo>
                    <a:cubicBezTo>
                      <a:pt x="32033" y="21063"/>
                      <a:pt x="32569" y="20624"/>
                      <a:pt x="32764" y="20088"/>
                    </a:cubicBezTo>
                    <a:cubicBezTo>
                      <a:pt x="32764" y="20088"/>
                      <a:pt x="33447" y="19356"/>
                      <a:pt x="33300" y="16675"/>
                    </a:cubicBezTo>
                    <a:cubicBezTo>
                      <a:pt x="33154" y="13944"/>
                      <a:pt x="31155" y="13262"/>
                      <a:pt x="31155" y="13262"/>
                    </a:cubicBezTo>
                    <a:lnTo>
                      <a:pt x="22916" y="11653"/>
                    </a:lnTo>
                    <a:lnTo>
                      <a:pt x="17211" y="10970"/>
                    </a:lnTo>
                    <a:lnTo>
                      <a:pt x="19942" y="9703"/>
                    </a:lnTo>
                    <a:lnTo>
                      <a:pt x="22916" y="8679"/>
                    </a:lnTo>
                    <a:lnTo>
                      <a:pt x="27742" y="8094"/>
                    </a:lnTo>
                    <a:cubicBezTo>
                      <a:pt x="27815" y="8108"/>
                      <a:pt x="27888" y="8115"/>
                      <a:pt x="27960" y="8115"/>
                    </a:cubicBezTo>
                    <a:cubicBezTo>
                      <a:pt x="28371" y="8115"/>
                      <a:pt x="28761" y="7889"/>
                      <a:pt x="29010" y="7557"/>
                    </a:cubicBezTo>
                    <a:cubicBezTo>
                      <a:pt x="29449" y="6924"/>
                      <a:pt x="29693" y="6192"/>
                      <a:pt x="29741" y="5412"/>
                    </a:cubicBezTo>
                    <a:cubicBezTo>
                      <a:pt x="29741" y="5412"/>
                      <a:pt x="29741" y="3267"/>
                      <a:pt x="28620" y="2438"/>
                    </a:cubicBezTo>
                    <a:cubicBezTo>
                      <a:pt x="28207" y="2163"/>
                      <a:pt x="27731" y="2012"/>
                      <a:pt x="27255" y="2012"/>
                    </a:cubicBezTo>
                    <a:cubicBezTo>
                      <a:pt x="26888" y="2012"/>
                      <a:pt x="26521" y="2101"/>
                      <a:pt x="26182" y="2292"/>
                    </a:cubicBezTo>
                    <a:cubicBezTo>
                      <a:pt x="24378" y="3072"/>
                      <a:pt x="22526" y="3657"/>
                      <a:pt x="20624" y="4096"/>
                    </a:cubicBezTo>
                    <a:cubicBezTo>
                      <a:pt x="19730" y="4342"/>
                      <a:pt x="18806" y="4465"/>
                      <a:pt x="17879" y="4465"/>
                    </a:cubicBezTo>
                    <a:cubicBezTo>
                      <a:pt x="16783" y="4465"/>
                      <a:pt x="15684" y="4293"/>
                      <a:pt x="14627" y="3950"/>
                    </a:cubicBezTo>
                    <a:cubicBezTo>
                      <a:pt x="14188" y="3365"/>
                      <a:pt x="13555" y="2877"/>
                      <a:pt x="12823" y="2536"/>
                    </a:cubicBezTo>
                    <a:cubicBezTo>
                      <a:pt x="12453" y="2458"/>
                      <a:pt x="12082" y="2419"/>
                      <a:pt x="11715" y="2419"/>
                    </a:cubicBezTo>
                    <a:cubicBezTo>
                      <a:pt x="11164" y="2419"/>
                      <a:pt x="10620" y="2506"/>
                      <a:pt x="10093" y="2682"/>
                    </a:cubicBezTo>
                    <a:cubicBezTo>
                      <a:pt x="9752" y="1999"/>
                      <a:pt x="9215" y="1463"/>
                      <a:pt x="8533" y="1122"/>
                    </a:cubicBezTo>
                    <a:cubicBezTo>
                      <a:pt x="7850" y="780"/>
                      <a:pt x="7216" y="390"/>
                      <a:pt x="65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243;p35">
                <a:extLst>
                  <a:ext uri="{FF2B5EF4-FFF2-40B4-BE49-F238E27FC236}">
                    <a16:creationId xmlns:a16="http://schemas.microsoft.com/office/drawing/2014/main" id="{7FD9C732-EAE8-60AA-1508-375E1CF67886}"/>
                  </a:ext>
                </a:extLst>
              </p:cNvPr>
              <p:cNvSpPr/>
              <p:nvPr/>
            </p:nvSpPr>
            <p:spPr>
              <a:xfrm>
                <a:off x="1720558" y="885088"/>
                <a:ext cx="1357335" cy="1475040"/>
              </a:xfrm>
              <a:custGeom>
                <a:avLst/>
                <a:gdLst/>
                <a:ahLst/>
                <a:cxnLst/>
                <a:rect l="l" t="t" r="r" b="b"/>
                <a:pathLst>
                  <a:path w="61627" h="66994" extrusionOk="0">
                    <a:moveTo>
                      <a:pt x="21008" y="1"/>
                    </a:moveTo>
                    <a:cubicBezTo>
                      <a:pt x="20599" y="1"/>
                      <a:pt x="20221" y="28"/>
                      <a:pt x="19941" y="101"/>
                    </a:cubicBezTo>
                    <a:cubicBezTo>
                      <a:pt x="19258" y="248"/>
                      <a:pt x="18625" y="589"/>
                      <a:pt x="18088" y="1076"/>
                    </a:cubicBezTo>
                    <a:cubicBezTo>
                      <a:pt x="18088" y="2051"/>
                      <a:pt x="18137" y="2978"/>
                      <a:pt x="18234" y="3953"/>
                    </a:cubicBezTo>
                    <a:cubicBezTo>
                      <a:pt x="18381" y="4343"/>
                      <a:pt x="18527" y="8195"/>
                      <a:pt x="18527" y="8195"/>
                    </a:cubicBezTo>
                    <a:lnTo>
                      <a:pt x="17259" y="13606"/>
                    </a:lnTo>
                    <a:lnTo>
                      <a:pt x="12091" y="17019"/>
                    </a:lnTo>
                    <a:cubicBezTo>
                      <a:pt x="12091" y="17019"/>
                      <a:pt x="7557" y="21017"/>
                      <a:pt x="5558" y="23601"/>
                    </a:cubicBezTo>
                    <a:cubicBezTo>
                      <a:pt x="3559" y="26137"/>
                      <a:pt x="1316" y="31987"/>
                      <a:pt x="1316" y="31987"/>
                    </a:cubicBezTo>
                    <a:cubicBezTo>
                      <a:pt x="1316" y="31987"/>
                      <a:pt x="0" y="36375"/>
                      <a:pt x="439" y="39544"/>
                    </a:cubicBezTo>
                    <a:cubicBezTo>
                      <a:pt x="878" y="42665"/>
                      <a:pt x="2730" y="43250"/>
                      <a:pt x="4144" y="44956"/>
                    </a:cubicBezTo>
                    <a:cubicBezTo>
                      <a:pt x="5558" y="46663"/>
                      <a:pt x="5266" y="54756"/>
                      <a:pt x="5266" y="54756"/>
                    </a:cubicBezTo>
                    <a:cubicBezTo>
                      <a:pt x="5314" y="55341"/>
                      <a:pt x="5509" y="55926"/>
                      <a:pt x="5851" y="56462"/>
                    </a:cubicBezTo>
                    <a:cubicBezTo>
                      <a:pt x="6222" y="57081"/>
                      <a:pt x="7163" y="57484"/>
                      <a:pt x="8299" y="57484"/>
                    </a:cubicBezTo>
                    <a:cubicBezTo>
                      <a:pt x="8953" y="57484"/>
                      <a:pt x="9672" y="57350"/>
                      <a:pt x="10385" y="57047"/>
                    </a:cubicBezTo>
                    <a:cubicBezTo>
                      <a:pt x="11848" y="56316"/>
                      <a:pt x="13261" y="55487"/>
                      <a:pt x="14529" y="54463"/>
                    </a:cubicBezTo>
                    <a:lnTo>
                      <a:pt x="14529" y="54463"/>
                    </a:lnTo>
                    <a:lnTo>
                      <a:pt x="9117" y="61582"/>
                    </a:lnTo>
                    <a:cubicBezTo>
                      <a:pt x="9838" y="61376"/>
                      <a:pt x="10826" y="61289"/>
                      <a:pt x="11974" y="61289"/>
                    </a:cubicBezTo>
                    <a:cubicBezTo>
                      <a:pt x="17892" y="61289"/>
                      <a:pt x="28083" y="63581"/>
                      <a:pt x="28083" y="63581"/>
                    </a:cubicBezTo>
                    <a:lnTo>
                      <a:pt x="37493" y="66993"/>
                    </a:lnTo>
                    <a:lnTo>
                      <a:pt x="37346" y="64166"/>
                    </a:lnTo>
                    <a:cubicBezTo>
                      <a:pt x="37346" y="60021"/>
                      <a:pt x="37590" y="55877"/>
                      <a:pt x="38029" y="51782"/>
                    </a:cubicBezTo>
                    <a:cubicBezTo>
                      <a:pt x="38565" y="48076"/>
                      <a:pt x="39394" y="44420"/>
                      <a:pt x="40467" y="40812"/>
                    </a:cubicBezTo>
                    <a:cubicBezTo>
                      <a:pt x="41003" y="40958"/>
                      <a:pt x="41539" y="41056"/>
                      <a:pt x="42027" y="41104"/>
                    </a:cubicBezTo>
                    <a:cubicBezTo>
                      <a:pt x="42466" y="41104"/>
                      <a:pt x="43441" y="38228"/>
                      <a:pt x="43880" y="37253"/>
                    </a:cubicBezTo>
                    <a:cubicBezTo>
                      <a:pt x="44172" y="36375"/>
                      <a:pt x="44367" y="35449"/>
                      <a:pt x="44416" y="34571"/>
                    </a:cubicBezTo>
                    <a:lnTo>
                      <a:pt x="48706" y="31548"/>
                    </a:lnTo>
                    <a:lnTo>
                      <a:pt x="57239" y="27453"/>
                    </a:lnTo>
                    <a:lnTo>
                      <a:pt x="59384" y="27697"/>
                    </a:lnTo>
                    <a:lnTo>
                      <a:pt x="60798" y="26283"/>
                    </a:lnTo>
                    <a:cubicBezTo>
                      <a:pt x="61188" y="24869"/>
                      <a:pt x="61480" y="23358"/>
                      <a:pt x="61626" y="21895"/>
                    </a:cubicBezTo>
                    <a:cubicBezTo>
                      <a:pt x="61626" y="20481"/>
                      <a:pt x="60993" y="19116"/>
                      <a:pt x="59920" y="18189"/>
                    </a:cubicBezTo>
                    <a:cubicBezTo>
                      <a:pt x="59681" y="17982"/>
                      <a:pt x="59403" y="17900"/>
                      <a:pt x="59113" y="17900"/>
                    </a:cubicBezTo>
                    <a:cubicBezTo>
                      <a:pt x="58039" y="17900"/>
                      <a:pt x="56800" y="19018"/>
                      <a:pt x="56800" y="19018"/>
                    </a:cubicBezTo>
                    <a:lnTo>
                      <a:pt x="45830" y="23455"/>
                    </a:lnTo>
                    <a:lnTo>
                      <a:pt x="45147" y="21017"/>
                    </a:lnTo>
                    <a:lnTo>
                      <a:pt x="43685" y="18872"/>
                    </a:lnTo>
                    <a:cubicBezTo>
                      <a:pt x="43685" y="18872"/>
                      <a:pt x="43977" y="16337"/>
                      <a:pt x="44270" y="14874"/>
                    </a:cubicBezTo>
                    <a:cubicBezTo>
                      <a:pt x="44562" y="13460"/>
                      <a:pt x="46415" y="11608"/>
                      <a:pt x="46415" y="11608"/>
                    </a:cubicBezTo>
                    <a:lnTo>
                      <a:pt x="47390" y="11315"/>
                    </a:lnTo>
                    <a:lnTo>
                      <a:pt x="47536" y="10632"/>
                    </a:lnTo>
                    <a:cubicBezTo>
                      <a:pt x="47536" y="10632"/>
                      <a:pt x="47683" y="9950"/>
                      <a:pt x="46269" y="8780"/>
                    </a:cubicBezTo>
                    <a:cubicBezTo>
                      <a:pt x="45728" y="8341"/>
                      <a:pt x="45048" y="8089"/>
                      <a:pt x="44356" y="8089"/>
                    </a:cubicBezTo>
                    <a:cubicBezTo>
                      <a:pt x="44050" y="8089"/>
                      <a:pt x="43741" y="8138"/>
                      <a:pt x="43441" y="8243"/>
                    </a:cubicBezTo>
                    <a:cubicBezTo>
                      <a:pt x="43441" y="8243"/>
                      <a:pt x="43441" y="9072"/>
                      <a:pt x="42124" y="10681"/>
                    </a:cubicBezTo>
                    <a:cubicBezTo>
                      <a:pt x="40857" y="12241"/>
                      <a:pt x="38175" y="13216"/>
                      <a:pt x="38175" y="13216"/>
                    </a:cubicBezTo>
                    <a:lnTo>
                      <a:pt x="35152" y="11803"/>
                    </a:lnTo>
                    <a:lnTo>
                      <a:pt x="34909" y="9121"/>
                    </a:lnTo>
                    <a:lnTo>
                      <a:pt x="35884" y="5659"/>
                    </a:lnTo>
                    <a:lnTo>
                      <a:pt x="35738" y="4684"/>
                    </a:lnTo>
                    <a:cubicBezTo>
                      <a:pt x="35152" y="3953"/>
                      <a:pt x="34372" y="3368"/>
                      <a:pt x="33446" y="3124"/>
                    </a:cubicBezTo>
                    <a:cubicBezTo>
                      <a:pt x="33222" y="3072"/>
                      <a:pt x="32976" y="3051"/>
                      <a:pt x="32722" y="3051"/>
                    </a:cubicBezTo>
                    <a:cubicBezTo>
                      <a:pt x="31535" y="3051"/>
                      <a:pt x="30179" y="3514"/>
                      <a:pt x="30179" y="3514"/>
                    </a:cubicBezTo>
                    <a:lnTo>
                      <a:pt x="29741" y="5806"/>
                    </a:lnTo>
                    <a:lnTo>
                      <a:pt x="27644" y="9511"/>
                    </a:lnTo>
                    <a:lnTo>
                      <a:pt x="26182" y="6683"/>
                    </a:lnTo>
                    <a:cubicBezTo>
                      <a:pt x="26182" y="6683"/>
                      <a:pt x="25060" y="2246"/>
                      <a:pt x="24768" y="1223"/>
                    </a:cubicBezTo>
                    <a:cubicBezTo>
                      <a:pt x="24475" y="248"/>
                      <a:pt x="23744" y="248"/>
                      <a:pt x="23744" y="248"/>
                    </a:cubicBezTo>
                    <a:cubicBezTo>
                      <a:pt x="23744" y="248"/>
                      <a:pt x="22235" y="1"/>
                      <a:pt x="210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244;p35">
                <a:extLst>
                  <a:ext uri="{FF2B5EF4-FFF2-40B4-BE49-F238E27FC236}">
                    <a16:creationId xmlns:a16="http://schemas.microsoft.com/office/drawing/2014/main" id="{75D66B21-4C8B-770C-C89A-4BB8F64B818F}"/>
                  </a:ext>
                </a:extLst>
              </p:cNvPr>
              <p:cNvSpPr/>
              <p:nvPr/>
            </p:nvSpPr>
            <p:spPr>
              <a:xfrm>
                <a:off x="1702299" y="2062760"/>
                <a:ext cx="344713" cy="366063"/>
              </a:xfrm>
              <a:custGeom>
                <a:avLst/>
                <a:gdLst/>
                <a:ahLst/>
                <a:cxnLst/>
                <a:rect l="l" t="t" r="r" b="b"/>
                <a:pathLst>
                  <a:path w="15651" h="16626" extrusionOk="0">
                    <a:moveTo>
                      <a:pt x="15651" y="0"/>
                    </a:moveTo>
                    <a:cubicBezTo>
                      <a:pt x="15650" y="0"/>
                      <a:pt x="11214" y="3559"/>
                      <a:pt x="9117" y="3852"/>
                    </a:cubicBezTo>
                    <a:cubicBezTo>
                      <a:pt x="9014" y="3866"/>
                      <a:pt x="8913" y="3873"/>
                      <a:pt x="8815" y="3873"/>
                    </a:cubicBezTo>
                    <a:cubicBezTo>
                      <a:pt x="6889" y="3873"/>
                      <a:pt x="6095" y="1268"/>
                      <a:pt x="6095" y="1268"/>
                    </a:cubicBezTo>
                    <a:cubicBezTo>
                      <a:pt x="6095" y="1268"/>
                      <a:pt x="4827" y="6095"/>
                      <a:pt x="4144" y="8240"/>
                    </a:cubicBezTo>
                    <a:cubicBezTo>
                      <a:pt x="3413" y="10385"/>
                      <a:pt x="0" y="16626"/>
                      <a:pt x="0" y="16626"/>
                    </a:cubicBezTo>
                    <a:lnTo>
                      <a:pt x="5412" y="12092"/>
                    </a:lnTo>
                    <a:cubicBezTo>
                      <a:pt x="5558" y="11214"/>
                      <a:pt x="5900" y="10385"/>
                      <a:pt x="6387" y="9654"/>
                    </a:cubicBezTo>
                    <a:cubicBezTo>
                      <a:pt x="7118" y="8825"/>
                      <a:pt x="9410" y="8386"/>
                      <a:pt x="9410" y="8386"/>
                    </a:cubicBezTo>
                    <a:lnTo>
                      <a:pt x="13798" y="2828"/>
                    </a:lnTo>
                    <a:lnTo>
                      <a:pt x="156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245;p35">
                <a:extLst>
                  <a:ext uri="{FF2B5EF4-FFF2-40B4-BE49-F238E27FC236}">
                    <a16:creationId xmlns:a16="http://schemas.microsoft.com/office/drawing/2014/main" id="{C41D7EAA-A238-5E12-295B-90461CC3A7FE}"/>
                  </a:ext>
                </a:extLst>
              </p:cNvPr>
              <p:cNvSpPr/>
              <p:nvPr/>
            </p:nvSpPr>
            <p:spPr>
              <a:xfrm>
                <a:off x="1238409" y="2206601"/>
                <a:ext cx="1955468" cy="1715626"/>
              </a:xfrm>
              <a:custGeom>
                <a:avLst/>
                <a:gdLst/>
                <a:ahLst/>
                <a:cxnLst/>
                <a:rect l="l" t="t" r="r" b="b"/>
                <a:pathLst>
                  <a:path w="88784" h="77921" extrusionOk="0">
                    <a:moveTo>
                      <a:pt x="74985" y="0"/>
                    </a:moveTo>
                    <a:cubicBezTo>
                      <a:pt x="74498" y="1756"/>
                      <a:pt x="73571" y="3365"/>
                      <a:pt x="72304" y="4681"/>
                    </a:cubicBezTo>
                    <a:cubicBezTo>
                      <a:pt x="71329" y="5607"/>
                      <a:pt x="70500" y="6631"/>
                      <a:pt x="69720" y="7704"/>
                    </a:cubicBezTo>
                    <a:cubicBezTo>
                      <a:pt x="68355" y="6875"/>
                      <a:pt x="66990" y="5949"/>
                      <a:pt x="65722" y="4973"/>
                    </a:cubicBezTo>
                    <a:cubicBezTo>
                      <a:pt x="64601" y="3998"/>
                      <a:pt x="62163" y="3267"/>
                      <a:pt x="62163" y="3267"/>
                    </a:cubicBezTo>
                    <a:lnTo>
                      <a:pt x="59189" y="3413"/>
                    </a:lnTo>
                    <a:lnTo>
                      <a:pt x="59335" y="6972"/>
                    </a:lnTo>
                    <a:cubicBezTo>
                      <a:pt x="54801" y="4535"/>
                      <a:pt x="49828" y="3023"/>
                      <a:pt x="44708" y="2584"/>
                    </a:cubicBezTo>
                    <a:cubicBezTo>
                      <a:pt x="36030" y="1707"/>
                      <a:pt x="32471" y="1268"/>
                      <a:pt x="32471" y="1268"/>
                    </a:cubicBezTo>
                    <a:lnTo>
                      <a:pt x="30472" y="1853"/>
                    </a:lnTo>
                    <a:lnTo>
                      <a:pt x="27498" y="3121"/>
                    </a:lnTo>
                    <a:lnTo>
                      <a:pt x="26474" y="5559"/>
                    </a:lnTo>
                    <a:lnTo>
                      <a:pt x="17211" y="12969"/>
                    </a:lnTo>
                    <a:lnTo>
                      <a:pt x="9946" y="19064"/>
                    </a:lnTo>
                    <a:cubicBezTo>
                      <a:pt x="9946" y="19064"/>
                      <a:pt x="5704" y="22867"/>
                      <a:pt x="3852" y="26718"/>
                    </a:cubicBezTo>
                    <a:cubicBezTo>
                      <a:pt x="2048" y="30570"/>
                      <a:pt x="731" y="33983"/>
                      <a:pt x="731" y="33983"/>
                    </a:cubicBezTo>
                    <a:cubicBezTo>
                      <a:pt x="731" y="33983"/>
                      <a:pt x="0" y="38663"/>
                      <a:pt x="439" y="40711"/>
                    </a:cubicBezTo>
                    <a:cubicBezTo>
                      <a:pt x="878" y="42710"/>
                      <a:pt x="3120" y="47244"/>
                      <a:pt x="3120" y="47244"/>
                    </a:cubicBezTo>
                    <a:lnTo>
                      <a:pt x="7996" y="52217"/>
                    </a:lnTo>
                    <a:cubicBezTo>
                      <a:pt x="7996" y="52217"/>
                      <a:pt x="13798" y="56605"/>
                      <a:pt x="17113" y="57775"/>
                    </a:cubicBezTo>
                    <a:cubicBezTo>
                      <a:pt x="20428" y="58897"/>
                      <a:pt x="29643" y="61481"/>
                      <a:pt x="29643" y="61481"/>
                    </a:cubicBezTo>
                    <a:lnTo>
                      <a:pt x="39199" y="64601"/>
                    </a:lnTo>
                    <a:cubicBezTo>
                      <a:pt x="39199" y="64601"/>
                      <a:pt x="46707" y="66746"/>
                      <a:pt x="51437" y="70159"/>
                    </a:cubicBezTo>
                    <a:cubicBezTo>
                      <a:pt x="56117" y="73572"/>
                      <a:pt x="60066" y="75864"/>
                      <a:pt x="60066" y="75864"/>
                    </a:cubicBezTo>
                    <a:cubicBezTo>
                      <a:pt x="62495" y="77217"/>
                      <a:pt x="65217" y="77921"/>
                      <a:pt x="67992" y="77921"/>
                    </a:cubicBezTo>
                    <a:cubicBezTo>
                      <a:pt x="68615" y="77921"/>
                      <a:pt x="69240" y="77885"/>
                      <a:pt x="69866" y="77814"/>
                    </a:cubicBezTo>
                    <a:cubicBezTo>
                      <a:pt x="75717" y="77278"/>
                      <a:pt x="79666" y="72256"/>
                      <a:pt x="79666" y="72256"/>
                    </a:cubicBezTo>
                    <a:cubicBezTo>
                      <a:pt x="82689" y="67868"/>
                      <a:pt x="84883" y="62943"/>
                      <a:pt x="86248" y="57775"/>
                    </a:cubicBezTo>
                    <a:cubicBezTo>
                      <a:pt x="87515" y="52607"/>
                      <a:pt x="88295" y="47293"/>
                      <a:pt x="88491" y="41979"/>
                    </a:cubicBezTo>
                    <a:cubicBezTo>
                      <a:pt x="88783" y="36762"/>
                      <a:pt x="88295" y="31545"/>
                      <a:pt x="87077" y="26475"/>
                    </a:cubicBezTo>
                    <a:cubicBezTo>
                      <a:pt x="86150" y="22525"/>
                      <a:pt x="84931" y="18625"/>
                      <a:pt x="83517" y="14822"/>
                    </a:cubicBezTo>
                    <a:lnTo>
                      <a:pt x="78106" y="4145"/>
                    </a:lnTo>
                    <a:lnTo>
                      <a:pt x="749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246;p35">
                <a:extLst>
                  <a:ext uri="{FF2B5EF4-FFF2-40B4-BE49-F238E27FC236}">
                    <a16:creationId xmlns:a16="http://schemas.microsoft.com/office/drawing/2014/main" id="{41E0F55E-5412-26D7-2B37-D3F1483D5CDA}"/>
                  </a:ext>
                </a:extLst>
              </p:cNvPr>
              <p:cNvSpPr/>
              <p:nvPr/>
            </p:nvSpPr>
            <p:spPr>
              <a:xfrm>
                <a:off x="1561625" y="3450744"/>
                <a:ext cx="423100" cy="580139"/>
              </a:xfrm>
              <a:custGeom>
                <a:avLst/>
                <a:gdLst/>
                <a:ahLst/>
                <a:cxnLst/>
                <a:rect l="l" t="t" r="r" b="b"/>
                <a:pathLst>
                  <a:path w="19210" h="26349" extrusionOk="0">
                    <a:moveTo>
                      <a:pt x="0" y="1"/>
                    </a:moveTo>
                    <a:cubicBezTo>
                      <a:pt x="0" y="1"/>
                      <a:pt x="2536" y="6973"/>
                      <a:pt x="3803" y="10971"/>
                    </a:cubicBezTo>
                    <a:cubicBezTo>
                      <a:pt x="5120" y="14920"/>
                      <a:pt x="3657" y="21502"/>
                      <a:pt x="3657" y="21502"/>
                    </a:cubicBezTo>
                    <a:cubicBezTo>
                      <a:pt x="3121" y="24037"/>
                      <a:pt x="3949" y="24768"/>
                      <a:pt x="8240" y="25744"/>
                    </a:cubicBezTo>
                    <a:cubicBezTo>
                      <a:pt x="10219" y="26221"/>
                      <a:pt x="12486" y="26349"/>
                      <a:pt x="14340" y="26349"/>
                    </a:cubicBezTo>
                    <a:cubicBezTo>
                      <a:pt x="16459" y="26349"/>
                      <a:pt x="18040" y="26182"/>
                      <a:pt x="18040" y="26182"/>
                    </a:cubicBezTo>
                    <a:lnTo>
                      <a:pt x="18625" y="22623"/>
                    </a:lnTo>
                    <a:lnTo>
                      <a:pt x="19210" y="16236"/>
                    </a:lnTo>
                    <a:lnTo>
                      <a:pt x="18771" y="5998"/>
                    </a:lnTo>
                    <a:lnTo>
                      <a:pt x="5656" y="2292"/>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247;p35">
                <a:extLst>
                  <a:ext uri="{FF2B5EF4-FFF2-40B4-BE49-F238E27FC236}">
                    <a16:creationId xmlns:a16="http://schemas.microsoft.com/office/drawing/2014/main" id="{CF1B65E1-9C68-C7A1-34E0-E21A8CA66B41}"/>
                  </a:ext>
                </a:extLst>
              </p:cNvPr>
              <p:cNvSpPr/>
              <p:nvPr/>
            </p:nvSpPr>
            <p:spPr>
              <a:xfrm>
                <a:off x="1906317" y="3581704"/>
                <a:ext cx="436007" cy="756918"/>
              </a:xfrm>
              <a:custGeom>
                <a:avLst/>
                <a:gdLst/>
                <a:ahLst/>
                <a:cxnLst/>
                <a:rect l="l" t="t" r="r" b="b"/>
                <a:pathLst>
                  <a:path w="19796" h="34378" extrusionOk="0">
                    <a:moveTo>
                      <a:pt x="2633" y="1"/>
                    </a:moveTo>
                    <a:lnTo>
                      <a:pt x="2633" y="1"/>
                    </a:lnTo>
                    <a:cubicBezTo>
                      <a:pt x="2634" y="1"/>
                      <a:pt x="3999" y="7656"/>
                      <a:pt x="3560" y="10240"/>
                    </a:cubicBezTo>
                    <a:cubicBezTo>
                      <a:pt x="3072" y="12824"/>
                      <a:pt x="2731" y="17943"/>
                      <a:pt x="2731" y="17943"/>
                    </a:cubicBezTo>
                    <a:lnTo>
                      <a:pt x="830" y="28035"/>
                    </a:lnTo>
                    <a:cubicBezTo>
                      <a:pt x="830" y="28035"/>
                      <a:pt x="1" y="29498"/>
                      <a:pt x="2731" y="30960"/>
                    </a:cubicBezTo>
                    <a:cubicBezTo>
                      <a:pt x="4974" y="32082"/>
                      <a:pt x="7314" y="32959"/>
                      <a:pt x="9703" y="33593"/>
                    </a:cubicBezTo>
                    <a:cubicBezTo>
                      <a:pt x="9703" y="33593"/>
                      <a:pt x="13182" y="34378"/>
                      <a:pt x="15718" y="34378"/>
                    </a:cubicBezTo>
                    <a:cubicBezTo>
                      <a:pt x="16214" y="34378"/>
                      <a:pt x="16674" y="34348"/>
                      <a:pt x="17065" y="34276"/>
                    </a:cubicBezTo>
                    <a:cubicBezTo>
                      <a:pt x="18381" y="34130"/>
                      <a:pt x="19503" y="33154"/>
                      <a:pt x="19795" y="31887"/>
                    </a:cubicBezTo>
                    <a:lnTo>
                      <a:pt x="18235" y="19601"/>
                    </a:lnTo>
                    <a:lnTo>
                      <a:pt x="17309" y="7997"/>
                    </a:lnTo>
                    <a:lnTo>
                      <a:pt x="17309" y="5852"/>
                    </a:lnTo>
                    <a:lnTo>
                      <a:pt x="26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248;p35">
                <a:extLst>
                  <a:ext uri="{FF2B5EF4-FFF2-40B4-BE49-F238E27FC236}">
                    <a16:creationId xmlns:a16="http://schemas.microsoft.com/office/drawing/2014/main" id="{B06F54D4-C0CD-ED1B-F47E-9A906456E046}"/>
                  </a:ext>
                </a:extLst>
              </p:cNvPr>
              <p:cNvSpPr/>
              <p:nvPr/>
            </p:nvSpPr>
            <p:spPr>
              <a:xfrm>
                <a:off x="1271700" y="2354050"/>
                <a:ext cx="1821471" cy="957931"/>
              </a:xfrm>
              <a:custGeom>
                <a:avLst/>
                <a:gdLst/>
                <a:ahLst/>
                <a:cxnLst/>
                <a:rect l="l" t="t" r="r" b="b"/>
                <a:pathLst>
                  <a:path w="85030" h="44738" extrusionOk="0">
                    <a:moveTo>
                      <a:pt x="37170" y="1"/>
                    </a:moveTo>
                    <a:cubicBezTo>
                      <a:pt x="36104" y="1"/>
                      <a:pt x="35041" y="66"/>
                      <a:pt x="33983" y="227"/>
                    </a:cubicBezTo>
                    <a:cubicBezTo>
                      <a:pt x="30277" y="861"/>
                      <a:pt x="26865" y="2664"/>
                      <a:pt x="23695" y="4615"/>
                    </a:cubicBezTo>
                    <a:cubicBezTo>
                      <a:pt x="16870" y="8808"/>
                      <a:pt x="9898" y="13634"/>
                      <a:pt x="5315" y="20314"/>
                    </a:cubicBezTo>
                    <a:cubicBezTo>
                      <a:pt x="0" y="27968"/>
                      <a:pt x="488" y="38353"/>
                      <a:pt x="9654" y="42936"/>
                    </a:cubicBezTo>
                    <a:cubicBezTo>
                      <a:pt x="11401" y="43819"/>
                      <a:pt x="13363" y="44258"/>
                      <a:pt x="15318" y="44258"/>
                    </a:cubicBezTo>
                    <a:cubicBezTo>
                      <a:pt x="18546" y="44258"/>
                      <a:pt x="21753" y="43062"/>
                      <a:pt x="23939" y="40694"/>
                    </a:cubicBezTo>
                    <a:cubicBezTo>
                      <a:pt x="25402" y="39085"/>
                      <a:pt x="26377" y="37134"/>
                      <a:pt x="27498" y="35330"/>
                    </a:cubicBezTo>
                    <a:cubicBezTo>
                      <a:pt x="31935" y="28456"/>
                      <a:pt x="39492" y="23922"/>
                      <a:pt x="47439" y="22118"/>
                    </a:cubicBezTo>
                    <a:cubicBezTo>
                      <a:pt x="50426" y="21446"/>
                      <a:pt x="53490" y="21030"/>
                      <a:pt x="56484" y="21030"/>
                    </a:cubicBezTo>
                    <a:cubicBezTo>
                      <a:pt x="63264" y="21030"/>
                      <a:pt x="69681" y="23163"/>
                      <a:pt x="74011" y="29285"/>
                    </a:cubicBezTo>
                    <a:cubicBezTo>
                      <a:pt x="76643" y="33185"/>
                      <a:pt x="78252" y="37768"/>
                      <a:pt x="78642" y="42497"/>
                    </a:cubicBezTo>
                    <a:cubicBezTo>
                      <a:pt x="78691" y="43180"/>
                      <a:pt x="78789" y="44009"/>
                      <a:pt x="79325" y="44448"/>
                    </a:cubicBezTo>
                    <a:cubicBezTo>
                      <a:pt x="79620" y="44644"/>
                      <a:pt x="79955" y="44738"/>
                      <a:pt x="80291" y="44738"/>
                    </a:cubicBezTo>
                    <a:cubicBezTo>
                      <a:pt x="80787" y="44738"/>
                      <a:pt x="81287" y="44533"/>
                      <a:pt x="81665" y="44155"/>
                    </a:cubicBezTo>
                    <a:cubicBezTo>
                      <a:pt x="82202" y="43521"/>
                      <a:pt x="82592" y="42741"/>
                      <a:pt x="82738" y="41912"/>
                    </a:cubicBezTo>
                    <a:cubicBezTo>
                      <a:pt x="84200" y="36988"/>
                      <a:pt x="85029" y="31820"/>
                      <a:pt x="84688" y="26750"/>
                    </a:cubicBezTo>
                    <a:cubicBezTo>
                      <a:pt x="84152" y="21094"/>
                      <a:pt x="82445" y="15633"/>
                      <a:pt x="79715" y="10709"/>
                    </a:cubicBezTo>
                    <a:cubicBezTo>
                      <a:pt x="76351" y="5005"/>
                      <a:pt x="68843" y="3835"/>
                      <a:pt x="62943" y="3054"/>
                    </a:cubicBezTo>
                    <a:lnTo>
                      <a:pt x="43685" y="568"/>
                    </a:lnTo>
                    <a:cubicBezTo>
                      <a:pt x="41525" y="273"/>
                      <a:pt x="39344" y="1"/>
                      <a:pt x="37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249;p35">
                <a:extLst>
                  <a:ext uri="{FF2B5EF4-FFF2-40B4-BE49-F238E27FC236}">
                    <a16:creationId xmlns:a16="http://schemas.microsoft.com/office/drawing/2014/main" id="{F59E0D09-08B5-DF7B-17B4-B57417EF0787}"/>
                  </a:ext>
                </a:extLst>
              </p:cNvPr>
              <p:cNvSpPr/>
              <p:nvPr/>
            </p:nvSpPr>
            <p:spPr>
              <a:xfrm>
                <a:off x="1430092" y="2415943"/>
                <a:ext cx="810212" cy="653810"/>
              </a:xfrm>
              <a:custGeom>
                <a:avLst/>
                <a:gdLst/>
                <a:ahLst/>
                <a:cxnLst/>
                <a:rect l="l" t="t" r="r" b="b"/>
                <a:pathLst>
                  <a:path w="36786" h="29695" extrusionOk="0">
                    <a:moveTo>
                      <a:pt x="24563" y="1"/>
                    </a:moveTo>
                    <a:cubicBezTo>
                      <a:pt x="12835" y="1"/>
                      <a:pt x="0" y="12167"/>
                      <a:pt x="4071" y="23987"/>
                    </a:cubicBezTo>
                    <a:cubicBezTo>
                      <a:pt x="5160" y="27175"/>
                      <a:pt x="8320" y="29695"/>
                      <a:pt x="11506" y="29695"/>
                    </a:cubicBezTo>
                    <a:cubicBezTo>
                      <a:pt x="12169" y="29695"/>
                      <a:pt x="12834" y="29586"/>
                      <a:pt x="13481" y="29350"/>
                    </a:cubicBezTo>
                    <a:cubicBezTo>
                      <a:pt x="15333" y="28668"/>
                      <a:pt x="16698" y="27156"/>
                      <a:pt x="17966" y="25742"/>
                    </a:cubicBezTo>
                    <a:cubicBezTo>
                      <a:pt x="20696" y="22671"/>
                      <a:pt x="23475" y="19551"/>
                      <a:pt x="26986" y="17454"/>
                    </a:cubicBezTo>
                    <a:cubicBezTo>
                      <a:pt x="28985" y="16235"/>
                      <a:pt x="31227" y="15455"/>
                      <a:pt x="33178" y="14139"/>
                    </a:cubicBezTo>
                    <a:cubicBezTo>
                      <a:pt x="35128" y="12774"/>
                      <a:pt x="36786" y="10677"/>
                      <a:pt x="36737" y="8337"/>
                    </a:cubicBezTo>
                    <a:cubicBezTo>
                      <a:pt x="36688" y="5850"/>
                      <a:pt x="34787" y="3803"/>
                      <a:pt x="32739" y="2389"/>
                    </a:cubicBezTo>
                    <a:cubicBezTo>
                      <a:pt x="30258" y="735"/>
                      <a:pt x="27444" y="1"/>
                      <a:pt x="24563" y="1"/>
                    </a:cubicBezTo>
                    <a:close/>
                  </a:path>
                </a:pathLst>
              </a:custGeom>
              <a:solidFill>
                <a:srgbClr val="FFFFFF">
                  <a:alpha val="3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250;p35">
                <a:extLst>
                  <a:ext uri="{FF2B5EF4-FFF2-40B4-BE49-F238E27FC236}">
                    <a16:creationId xmlns:a16="http://schemas.microsoft.com/office/drawing/2014/main" id="{4204EA44-6A2C-A5FE-DF9F-A36436400852}"/>
                  </a:ext>
                </a:extLst>
              </p:cNvPr>
              <p:cNvSpPr/>
              <p:nvPr/>
            </p:nvSpPr>
            <p:spPr>
              <a:xfrm>
                <a:off x="1495044" y="2696094"/>
                <a:ext cx="1733191" cy="1225428"/>
              </a:xfrm>
              <a:custGeom>
                <a:avLst/>
                <a:gdLst/>
                <a:ahLst/>
                <a:cxnLst/>
                <a:rect l="l" t="t" r="r" b="b"/>
                <a:pathLst>
                  <a:path w="78692" h="55657" extrusionOk="0">
                    <a:moveTo>
                      <a:pt x="74840" y="1"/>
                    </a:moveTo>
                    <a:cubicBezTo>
                      <a:pt x="75425" y="11702"/>
                      <a:pt x="73962" y="21794"/>
                      <a:pt x="69330" y="32618"/>
                    </a:cubicBezTo>
                    <a:cubicBezTo>
                      <a:pt x="67721" y="36323"/>
                      <a:pt x="65771" y="40029"/>
                      <a:pt x="62748" y="42662"/>
                    </a:cubicBezTo>
                    <a:cubicBezTo>
                      <a:pt x="60067" y="44915"/>
                      <a:pt x="56705" y="46116"/>
                      <a:pt x="53254" y="46116"/>
                    </a:cubicBezTo>
                    <a:cubicBezTo>
                      <a:pt x="52375" y="46116"/>
                      <a:pt x="51490" y="46038"/>
                      <a:pt x="50608" y="45880"/>
                    </a:cubicBezTo>
                    <a:cubicBezTo>
                      <a:pt x="48512" y="45538"/>
                      <a:pt x="46464" y="44904"/>
                      <a:pt x="44563" y="44027"/>
                    </a:cubicBezTo>
                    <a:cubicBezTo>
                      <a:pt x="43002" y="43295"/>
                      <a:pt x="41101" y="42954"/>
                      <a:pt x="40126" y="41443"/>
                    </a:cubicBezTo>
                    <a:cubicBezTo>
                      <a:pt x="38517" y="38956"/>
                      <a:pt x="37591" y="36177"/>
                      <a:pt x="37347" y="33301"/>
                    </a:cubicBezTo>
                    <a:cubicBezTo>
                      <a:pt x="37054" y="34715"/>
                      <a:pt x="36713" y="36275"/>
                      <a:pt x="35689" y="37299"/>
                    </a:cubicBezTo>
                    <a:cubicBezTo>
                      <a:pt x="35348" y="37591"/>
                      <a:pt x="34958" y="37884"/>
                      <a:pt x="34519" y="38079"/>
                    </a:cubicBezTo>
                    <a:cubicBezTo>
                      <a:pt x="33510" y="38474"/>
                      <a:pt x="32422" y="38671"/>
                      <a:pt x="31326" y="38671"/>
                    </a:cubicBezTo>
                    <a:cubicBezTo>
                      <a:pt x="31204" y="38671"/>
                      <a:pt x="31082" y="38669"/>
                      <a:pt x="30960" y="38664"/>
                    </a:cubicBezTo>
                    <a:cubicBezTo>
                      <a:pt x="27645" y="38517"/>
                      <a:pt x="24427" y="37542"/>
                      <a:pt x="21209" y="36519"/>
                    </a:cubicBezTo>
                    <a:cubicBezTo>
                      <a:pt x="17747" y="35446"/>
                      <a:pt x="13993" y="33739"/>
                      <a:pt x="10385" y="33447"/>
                    </a:cubicBezTo>
                    <a:cubicBezTo>
                      <a:pt x="6875" y="33154"/>
                      <a:pt x="3316" y="33398"/>
                      <a:pt x="1" y="31887"/>
                    </a:cubicBezTo>
                    <a:lnTo>
                      <a:pt x="1" y="31887"/>
                    </a:lnTo>
                    <a:cubicBezTo>
                      <a:pt x="9508" y="37640"/>
                      <a:pt x="20526" y="39200"/>
                      <a:pt x="30667" y="43393"/>
                    </a:cubicBezTo>
                    <a:cubicBezTo>
                      <a:pt x="36372" y="45684"/>
                      <a:pt x="41247" y="48756"/>
                      <a:pt x="46318" y="52071"/>
                    </a:cubicBezTo>
                    <a:cubicBezTo>
                      <a:pt x="47293" y="52656"/>
                      <a:pt x="48219" y="53290"/>
                      <a:pt x="49243" y="53827"/>
                    </a:cubicBezTo>
                    <a:cubicBezTo>
                      <a:pt x="51239" y="54802"/>
                      <a:pt x="53637" y="55657"/>
                      <a:pt x="55889" y="55657"/>
                    </a:cubicBezTo>
                    <a:cubicBezTo>
                      <a:pt x="56113" y="55657"/>
                      <a:pt x="56336" y="55648"/>
                      <a:pt x="56556" y="55631"/>
                    </a:cubicBezTo>
                    <a:cubicBezTo>
                      <a:pt x="61676" y="55289"/>
                      <a:pt x="66015" y="51974"/>
                      <a:pt x="68745" y="47830"/>
                    </a:cubicBezTo>
                    <a:cubicBezTo>
                      <a:pt x="78691" y="33057"/>
                      <a:pt x="77619" y="16626"/>
                      <a:pt x="74840" y="1"/>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251;p35">
                <a:extLst>
                  <a:ext uri="{FF2B5EF4-FFF2-40B4-BE49-F238E27FC236}">
                    <a16:creationId xmlns:a16="http://schemas.microsoft.com/office/drawing/2014/main" id="{89818756-9685-737B-564A-09AF146BFA9A}"/>
                  </a:ext>
                </a:extLst>
              </p:cNvPr>
              <p:cNvSpPr/>
              <p:nvPr/>
            </p:nvSpPr>
            <p:spPr>
              <a:xfrm>
                <a:off x="2534492" y="2281658"/>
                <a:ext cx="579918" cy="430574"/>
              </a:xfrm>
              <a:custGeom>
                <a:avLst/>
                <a:gdLst/>
                <a:ahLst/>
                <a:cxnLst/>
                <a:rect l="l" t="t" r="r" b="b"/>
                <a:pathLst>
                  <a:path w="26330" h="19556" extrusionOk="0">
                    <a:moveTo>
                      <a:pt x="1172" y="4100"/>
                    </a:moveTo>
                    <a:lnTo>
                      <a:pt x="2634" y="4831"/>
                    </a:lnTo>
                    <a:cubicBezTo>
                      <a:pt x="2386" y="4707"/>
                      <a:pt x="2154" y="4562"/>
                      <a:pt x="1941" y="4400"/>
                    </a:cubicBezTo>
                    <a:lnTo>
                      <a:pt x="1941" y="4400"/>
                    </a:lnTo>
                    <a:cubicBezTo>
                      <a:pt x="1686" y="4297"/>
                      <a:pt x="1430" y="4197"/>
                      <a:pt x="1172" y="4100"/>
                    </a:cubicBezTo>
                    <a:close/>
                    <a:moveTo>
                      <a:pt x="26101" y="15251"/>
                    </a:moveTo>
                    <a:cubicBezTo>
                      <a:pt x="26178" y="15451"/>
                      <a:pt x="26254" y="15651"/>
                      <a:pt x="26329" y="15850"/>
                    </a:cubicBezTo>
                    <a:cubicBezTo>
                      <a:pt x="26265" y="15643"/>
                      <a:pt x="26188" y="15444"/>
                      <a:pt x="26101" y="15251"/>
                    </a:cubicBezTo>
                    <a:close/>
                    <a:moveTo>
                      <a:pt x="1519" y="0"/>
                    </a:moveTo>
                    <a:cubicBezTo>
                      <a:pt x="1110" y="0"/>
                      <a:pt x="700" y="34"/>
                      <a:pt x="294" y="102"/>
                    </a:cubicBezTo>
                    <a:cubicBezTo>
                      <a:pt x="1" y="1776"/>
                      <a:pt x="642" y="3415"/>
                      <a:pt x="1941" y="4400"/>
                    </a:cubicBezTo>
                    <a:lnTo>
                      <a:pt x="1941" y="4400"/>
                    </a:lnTo>
                    <a:cubicBezTo>
                      <a:pt x="8997" y="7268"/>
                      <a:pt x="14698" y="12685"/>
                      <a:pt x="17992" y="19555"/>
                    </a:cubicBezTo>
                    <a:cubicBezTo>
                      <a:pt x="17309" y="17459"/>
                      <a:pt x="17017" y="15216"/>
                      <a:pt x="17114" y="13022"/>
                    </a:cubicBezTo>
                    <a:cubicBezTo>
                      <a:pt x="17163" y="11998"/>
                      <a:pt x="17358" y="10828"/>
                      <a:pt x="18236" y="10292"/>
                    </a:cubicBezTo>
                    <a:cubicBezTo>
                      <a:pt x="18536" y="10114"/>
                      <a:pt x="18859" y="10040"/>
                      <a:pt x="19191" y="10040"/>
                    </a:cubicBezTo>
                    <a:cubicBezTo>
                      <a:pt x="20046" y="10040"/>
                      <a:pt x="20960" y="10531"/>
                      <a:pt x="21697" y="11023"/>
                    </a:cubicBezTo>
                    <a:cubicBezTo>
                      <a:pt x="23420" y="12171"/>
                      <a:pt x="25262" y="13399"/>
                      <a:pt x="26101" y="15251"/>
                    </a:cubicBezTo>
                    <a:lnTo>
                      <a:pt x="26101" y="15251"/>
                    </a:lnTo>
                    <a:cubicBezTo>
                      <a:pt x="24787" y="11828"/>
                      <a:pt x="23224" y="8331"/>
                      <a:pt x="20137" y="6489"/>
                    </a:cubicBezTo>
                    <a:cubicBezTo>
                      <a:pt x="16481" y="4295"/>
                      <a:pt x="11654" y="4977"/>
                      <a:pt x="7949" y="2832"/>
                    </a:cubicBezTo>
                    <a:cubicBezTo>
                      <a:pt x="6778" y="2198"/>
                      <a:pt x="5803" y="1272"/>
                      <a:pt x="4584" y="687"/>
                    </a:cubicBezTo>
                    <a:cubicBezTo>
                      <a:pt x="3634" y="229"/>
                      <a:pt x="2581" y="0"/>
                      <a:pt x="1519" y="0"/>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252;p35">
                <a:extLst>
                  <a:ext uri="{FF2B5EF4-FFF2-40B4-BE49-F238E27FC236}">
                    <a16:creationId xmlns:a16="http://schemas.microsoft.com/office/drawing/2014/main" id="{59C6216D-C22D-4C52-2C60-985BD05CD466}"/>
                  </a:ext>
                </a:extLst>
              </p:cNvPr>
              <p:cNvSpPr/>
              <p:nvPr/>
            </p:nvSpPr>
            <p:spPr>
              <a:xfrm>
                <a:off x="1224445" y="2822761"/>
                <a:ext cx="681894" cy="738577"/>
              </a:xfrm>
              <a:custGeom>
                <a:avLst/>
                <a:gdLst/>
                <a:ahLst/>
                <a:cxnLst/>
                <a:rect l="l" t="t" r="r" b="b"/>
                <a:pathLst>
                  <a:path w="30960" h="33545" extrusionOk="0">
                    <a:moveTo>
                      <a:pt x="4778" y="1"/>
                    </a:moveTo>
                    <a:cubicBezTo>
                      <a:pt x="1463" y="2536"/>
                      <a:pt x="0" y="7070"/>
                      <a:pt x="488" y="11215"/>
                    </a:cubicBezTo>
                    <a:cubicBezTo>
                      <a:pt x="975" y="15408"/>
                      <a:pt x="3169" y="19211"/>
                      <a:pt x="6046" y="22282"/>
                    </a:cubicBezTo>
                    <a:cubicBezTo>
                      <a:pt x="7460" y="23794"/>
                      <a:pt x="9069" y="25110"/>
                      <a:pt x="10873" y="26183"/>
                    </a:cubicBezTo>
                    <a:cubicBezTo>
                      <a:pt x="12384" y="26963"/>
                      <a:pt x="13944" y="27645"/>
                      <a:pt x="15553" y="28181"/>
                    </a:cubicBezTo>
                    <a:cubicBezTo>
                      <a:pt x="20624" y="30034"/>
                      <a:pt x="25792" y="31838"/>
                      <a:pt x="30960" y="33545"/>
                    </a:cubicBezTo>
                    <a:lnTo>
                      <a:pt x="18625" y="28377"/>
                    </a:lnTo>
                    <a:cubicBezTo>
                      <a:pt x="16869" y="27645"/>
                      <a:pt x="15163" y="26865"/>
                      <a:pt x="13554" y="25939"/>
                    </a:cubicBezTo>
                    <a:cubicBezTo>
                      <a:pt x="5024" y="20888"/>
                      <a:pt x="1245" y="10574"/>
                      <a:pt x="4447" y="1233"/>
                    </a:cubicBezTo>
                    <a:lnTo>
                      <a:pt x="4447" y="1233"/>
                    </a:lnTo>
                    <a:cubicBezTo>
                      <a:pt x="4810" y="966"/>
                      <a:pt x="4964" y="483"/>
                      <a:pt x="4778" y="1"/>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253;p35">
                <a:extLst>
                  <a:ext uri="{FF2B5EF4-FFF2-40B4-BE49-F238E27FC236}">
                    <a16:creationId xmlns:a16="http://schemas.microsoft.com/office/drawing/2014/main" id="{5A5DAA75-FB5B-E020-D61B-A8321BA9408A}"/>
                  </a:ext>
                </a:extLst>
              </p:cNvPr>
              <p:cNvSpPr/>
              <p:nvPr/>
            </p:nvSpPr>
            <p:spPr>
              <a:xfrm>
                <a:off x="2764323" y="3361661"/>
                <a:ext cx="153558" cy="210421"/>
              </a:xfrm>
              <a:custGeom>
                <a:avLst/>
                <a:gdLst/>
                <a:ahLst/>
                <a:cxnLst/>
                <a:rect l="l" t="t" r="r" b="b"/>
                <a:pathLst>
                  <a:path w="6972" h="9557" extrusionOk="0">
                    <a:moveTo>
                      <a:pt x="1761" y="7324"/>
                    </a:moveTo>
                    <a:cubicBezTo>
                      <a:pt x="1547" y="7532"/>
                      <a:pt x="1370" y="7766"/>
                      <a:pt x="1257" y="8031"/>
                    </a:cubicBezTo>
                    <a:lnTo>
                      <a:pt x="1257" y="8031"/>
                    </a:lnTo>
                    <a:cubicBezTo>
                      <a:pt x="1430" y="7799"/>
                      <a:pt x="1597" y="7563"/>
                      <a:pt x="1761" y="7324"/>
                    </a:cubicBezTo>
                    <a:close/>
                    <a:moveTo>
                      <a:pt x="5802" y="0"/>
                    </a:moveTo>
                    <a:lnTo>
                      <a:pt x="5217" y="1170"/>
                    </a:lnTo>
                    <a:cubicBezTo>
                      <a:pt x="4140" y="3254"/>
                      <a:pt x="3088" y="5388"/>
                      <a:pt x="1761" y="7324"/>
                    </a:cubicBezTo>
                    <a:lnTo>
                      <a:pt x="1761" y="7324"/>
                    </a:lnTo>
                    <a:cubicBezTo>
                      <a:pt x="2066" y="7028"/>
                      <a:pt x="2447" y="6785"/>
                      <a:pt x="2828" y="6582"/>
                    </a:cubicBezTo>
                    <a:cubicBezTo>
                      <a:pt x="3359" y="6240"/>
                      <a:pt x="3950" y="6046"/>
                      <a:pt x="4554" y="6046"/>
                    </a:cubicBezTo>
                    <a:cubicBezTo>
                      <a:pt x="4725" y="6046"/>
                      <a:pt x="4898" y="6062"/>
                      <a:pt x="5071" y="6094"/>
                    </a:cubicBezTo>
                    <a:cubicBezTo>
                      <a:pt x="5704" y="6290"/>
                      <a:pt x="6192" y="6777"/>
                      <a:pt x="6436" y="7411"/>
                    </a:cubicBezTo>
                    <a:cubicBezTo>
                      <a:pt x="6679" y="7996"/>
                      <a:pt x="6826" y="8630"/>
                      <a:pt x="6826" y="9312"/>
                    </a:cubicBezTo>
                    <a:cubicBezTo>
                      <a:pt x="6972" y="7752"/>
                      <a:pt x="6923" y="6192"/>
                      <a:pt x="6582" y="4681"/>
                    </a:cubicBezTo>
                    <a:cubicBezTo>
                      <a:pt x="6338" y="3120"/>
                      <a:pt x="6046" y="1560"/>
                      <a:pt x="5802" y="0"/>
                    </a:cubicBezTo>
                    <a:close/>
                    <a:moveTo>
                      <a:pt x="1257" y="8031"/>
                    </a:moveTo>
                    <a:cubicBezTo>
                      <a:pt x="865" y="8559"/>
                      <a:pt x="448" y="9069"/>
                      <a:pt x="0" y="9556"/>
                    </a:cubicBezTo>
                    <a:lnTo>
                      <a:pt x="1170" y="8288"/>
                    </a:lnTo>
                    <a:cubicBezTo>
                      <a:pt x="1192" y="8200"/>
                      <a:pt x="1222" y="8114"/>
                      <a:pt x="1257" y="8031"/>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254;p35">
                <a:extLst>
                  <a:ext uri="{FF2B5EF4-FFF2-40B4-BE49-F238E27FC236}">
                    <a16:creationId xmlns:a16="http://schemas.microsoft.com/office/drawing/2014/main" id="{959CDF5D-60F6-D8B9-C41F-C07CFCBC0DE8}"/>
                  </a:ext>
                </a:extLst>
              </p:cNvPr>
              <p:cNvSpPr/>
              <p:nvPr/>
            </p:nvSpPr>
            <p:spPr>
              <a:xfrm>
                <a:off x="2928607" y="2654239"/>
                <a:ext cx="95588" cy="235103"/>
              </a:xfrm>
              <a:custGeom>
                <a:avLst/>
                <a:gdLst/>
                <a:ahLst/>
                <a:cxnLst/>
                <a:rect l="l" t="t" r="r" b="b"/>
                <a:pathLst>
                  <a:path w="4340" h="10678" extrusionOk="0">
                    <a:moveTo>
                      <a:pt x="1" y="0"/>
                    </a:moveTo>
                    <a:lnTo>
                      <a:pt x="1" y="0"/>
                    </a:lnTo>
                    <a:cubicBezTo>
                      <a:pt x="586" y="1756"/>
                      <a:pt x="927" y="3560"/>
                      <a:pt x="976" y="5412"/>
                    </a:cubicBezTo>
                    <a:lnTo>
                      <a:pt x="1414" y="10678"/>
                    </a:lnTo>
                    <a:cubicBezTo>
                      <a:pt x="1523" y="10272"/>
                      <a:pt x="1556" y="9851"/>
                      <a:pt x="1522" y="9432"/>
                    </a:cubicBezTo>
                    <a:lnTo>
                      <a:pt x="1522" y="9432"/>
                    </a:lnTo>
                    <a:lnTo>
                      <a:pt x="1658" y="10093"/>
                    </a:lnTo>
                    <a:cubicBezTo>
                      <a:pt x="1561" y="9264"/>
                      <a:pt x="1463" y="8435"/>
                      <a:pt x="1414" y="7606"/>
                    </a:cubicBezTo>
                    <a:cubicBezTo>
                      <a:pt x="1219" y="6631"/>
                      <a:pt x="1414" y="5705"/>
                      <a:pt x="1902" y="4827"/>
                    </a:cubicBezTo>
                    <a:cubicBezTo>
                      <a:pt x="2224" y="4358"/>
                      <a:pt x="2811" y="4065"/>
                      <a:pt x="3366" y="4065"/>
                    </a:cubicBezTo>
                    <a:cubicBezTo>
                      <a:pt x="3733" y="4065"/>
                      <a:pt x="4087" y="4194"/>
                      <a:pt x="4340" y="4486"/>
                    </a:cubicBezTo>
                    <a:cubicBezTo>
                      <a:pt x="3218" y="2731"/>
                      <a:pt x="1707" y="1219"/>
                      <a:pt x="1" y="0"/>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255;p35">
                <a:extLst>
                  <a:ext uri="{FF2B5EF4-FFF2-40B4-BE49-F238E27FC236}">
                    <a16:creationId xmlns:a16="http://schemas.microsoft.com/office/drawing/2014/main" id="{B771955C-4EA9-78DB-D380-7654AE92DBDE}"/>
                  </a:ext>
                </a:extLst>
              </p:cNvPr>
              <p:cNvSpPr/>
              <p:nvPr/>
            </p:nvSpPr>
            <p:spPr>
              <a:xfrm>
                <a:off x="2190880" y="2897906"/>
                <a:ext cx="402705" cy="353205"/>
              </a:xfrm>
              <a:custGeom>
                <a:avLst/>
                <a:gdLst/>
                <a:ahLst/>
                <a:cxnLst/>
                <a:rect l="l" t="t" r="r" b="b"/>
                <a:pathLst>
                  <a:path w="18284" h="16042" extrusionOk="0">
                    <a:moveTo>
                      <a:pt x="18177" y="4482"/>
                    </a:moveTo>
                    <a:lnTo>
                      <a:pt x="18177" y="4482"/>
                    </a:lnTo>
                    <a:cubicBezTo>
                      <a:pt x="18212" y="4500"/>
                      <a:pt x="18248" y="4517"/>
                      <a:pt x="18284" y="4535"/>
                    </a:cubicBezTo>
                    <a:cubicBezTo>
                      <a:pt x="18248" y="4517"/>
                      <a:pt x="18213" y="4500"/>
                      <a:pt x="18177" y="4482"/>
                    </a:cubicBezTo>
                    <a:close/>
                    <a:moveTo>
                      <a:pt x="1" y="1"/>
                    </a:moveTo>
                    <a:lnTo>
                      <a:pt x="1" y="1"/>
                    </a:lnTo>
                    <a:cubicBezTo>
                      <a:pt x="2789" y="4618"/>
                      <a:pt x="4849" y="9707"/>
                      <a:pt x="6100" y="14985"/>
                    </a:cubicBezTo>
                    <a:lnTo>
                      <a:pt x="6100" y="14985"/>
                    </a:lnTo>
                    <a:cubicBezTo>
                      <a:pt x="5497" y="12325"/>
                      <a:pt x="4894" y="9697"/>
                      <a:pt x="4291" y="7070"/>
                    </a:cubicBezTo>
                    <a:cubicBezTo>
                      <a:pt x="4145" y="6485"/>
                      <a:pt x="4096" y="5754"/>
                      <a:pt x="4633" y="5461"/>
                    </a:cubicBezTo>
                    <a:cubicBezTo>
                      <a:pt x="4754" y="5413"/>
                      <a:pt x="4901" y="5388"/>
                      <a:pt x="5053" y="5388"/>
                    </a:cubicBezTo>
                    <a:cubicBezTo>
                      <a:pt x="5205" y="5388"/>
                      <a:pt x="5364" y="5413"/>
                      <a:pt x="5510" y="5461"/>
                    </a:cubicBezTo>
                    <a:cubicBezTo>
                      <a:pt x="8484" y="6144"/>
                      <a:pt x="10971" y="8192"/>
                      <a:pt x="12190" y="10971"/>
                    </a:cubicBezTo>
                    <a:lnTo>
                      <a:pt x="12823" y="10727"/>
                    </a:lnTo>
                    <a:cubicBezTo>
                      <a:pt x="11556" y="9752"/>
                      <a:pt x="9118" y="5754"/>
                      <a:pt x="10629" y="4243"/>
                    </a:cubicBezTo>
                    <a:cubicBezTo>
                      <a:pt x="11117" y="3852"/>
                      <a:pt x="11751" y="3609"/>
                      <a:pt x="12385" y="3560"/>
                    </a:cubicBezTo>
                    <a:cubicBezTo>
                      <a:pt x="12850" y="3492"/>
                      <a:pt x="13318" y="3458"/>
                      <a:pt x="13786" y="3458"/>
                    </a:cubicBezTo>
                    <a:cubicBezTo>
                      <a:pt x="15288" y="3458"/>
                      <a:pt x="16786" y="3806"/>
                      <a:pt x="18177" y="4482"/>
                    </a:cubicBezTo>
                    <a:lnTo>
                      <a:pt x="18177" y="4482"/>
                    </a:lnTo>
                    <a:cubicBezTo>
                      <a:pt x="12311" y="1608"/>
                      <a:pt x="6252" y="1455"/>
                      <a:pt x="1" y="1"/>
                    </a:cubicBezTo>
                    <a:close/>
                    <a:moveTo>
                      <a:pt x="6100" y="14985"/>
                    </a:moveTo>
                    <a:lnTo>
                      <a:pt x="6100" y="14985"/>
                    </a:lnTo>
                    <a:cubicBezTo>
                      <a:pt x="6180" y="15337"/>
                      <a:pt x="6259" y="15689"/>
                      <a:pt x="6339" y="16041"/>
                    </a:cubicBezTo>
                    <a:cubicBezTo>
                      <a:pt x="6263" y="15689"/>
                      <a:pt x="6183" y="15337"/>
                      <a:pt x="6100" y="14985"/>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256;p35">
                <a:extLst>
                  <a:ext uri="{FF2B5EF4-FFF2-40B4-BE49-F238E27FC236}">
                    <a16:creationId xmlns:a16="http://schemas.microsoft.com/office/drawing/2014/main" id="{6AB52851-AEE0-1669-8018-C092D093A100}"/>
                  </a:ext>
                </a:extLst>
              </p:cNvPr>
              <p:cNvSpPr/>
              <p:nvPr/>
            </p:nvSpPr>
            <p:spPr>
              <a:xfrm>
                <a:off x="1909532" y="2936789"/>
                <a:ext cx="403784" cy="461377"/>
              </a:xfrm>
              <a:custGeom>
                <a:avLst/>
                <a:gdLst/>
                <a:ahLst/>
                <a:cxnLst/>
                <a:rect l="l" t="t" r="r" b="b"/>
                <a:pathLst>
                  <a:path w="18333" h="20955" extrusionOk="0">
                    <a:moveTo>
                      <a:pt x="12413" y="1"/>
                    </a:moveTo>
                    <a:cubicBezTo>
                      <a:pt x="12183" y="1"/>
                      <a:pt x="11978" y="91"/>
                      <a:pt x="11800" y="234"/>
                    </a:cubicBezTo>
                    <a:cubicBezTo>
                      <a:pt x="5900" y="4085"/>
                      <a:pt x="1707" y="9985"/>
                      <a:pt x="1" y="16762"/>
                    </a:cubicBezTo>
                    <a:cubicBezTo>
                      <a:pt x="1220" y="13788"/>
                      <a:pt x="2926" y="11009"/>
                      <a:pt x="5120" y="8620"/>
                    </a:cubicBezTo>
                    <a:cubicBezTo>
                      <a:pt x="5315" y="8327"/>
                      <a:pt x="5608" y="8132"/>
                      <a:pt x="5949" y="7986"/>
                    </a:cubicBezTo>
                    <a:cubicBezTo>
                      <a:pt x="5985" y="7983"/>
                      <a:pt x="6020" y="7982"/>
                      <a:pt x="6055" y="7982"/>
                    </a:cubicBezTo>
                    <a:cubicBezTo>
                      <a:pt x="6642" y="7982"/>
                      <a:pt x="7130" y="8360"/>
                      <a:pt x="7314" y="8912"/>
                    </a:cubicBezTo>
                    <a:cubicBezTo>
                      <a:pt x="7509" y="9497"/>
                      <a:pt x="7558" y="10082"/>
                      <a:pt x="7607" y="10667"/>
                    </a:cubicBezTo>
                    <a:cubicBezTo>
                      <a:pt x="7879" y="13059"/>
                      <a:pt x="9581" y="14981"/>
                      <a:pt x="10925" y="17005"/>
                    </a:cubicBezTo>
                    <a:lnTo>
                      <a:pt x="10925" y="17005"/>
                    </a:lnTo>
                    <a:cubicBezTo>
                      <a:pt x="9376" y="13985"/>
                      <a:pt x="8591" y="10640"/>
                      <a:pt x="8679" y="7255"/>
                    </a:cubicBezTo>
                    <a:cubicBezTo>
                      <a:pt x="8679" y="6036"/>
                      <a:pt x="8972" y="4622"/>
                      <a:pt x="10093" y="4134"/>
                    </a:cubicBezTo>
                    <a:cubicBezTo>
                      <a:pt x="10332" y="4023"/>
                      <a:pt x="10575" y="3974"/>
                      <a:pt x="10819" y="3974"/>
                    </a:cubicBezTo>
                    <a:cubicBezTo>
                      <a:pt x="11966" y="3974"/>
                      <a:pt x="13115" y="5079"/>
                      <a:pt x="13799" y="6084"/>
                    </a:cubicBezTo>
                    <a:cubicBezTo>
                      <a:pt x="15846" y="9058"/>
                      <a:pt x="17358" y="12374"/>
                      <a:pt x="18333" y="15884"/>
                    </a:cubicBezTo>
                    <a:cubicBezTo>
                      <a:pt x="17699" y="10424"/>
                      <a:pt x="15895" y="5158"/>
                      <a:pt x="13067" y="478"/>
                    </a:cubicBezTo>
                    <a:cubicBezTo>
                      <a:pt x="12970" y="283"/>
                      <a:pt x="12824" y="136"/>
                      <a:pt x="12677" y="39"/>
                    </a:cubicBezTo>
                    <a:cubicBezTo>
                      <a:pt x="12586" y="13"/>
                      <a:pt x="12498" y="1"/>
                      <a:pt x="12413" y="1"/>
                    </a:cubicBezTo>
                    <a:close/>
                    <a:moveTo>
                      <a:pt x="10925" y="17005"/>
                    </a:moveTo>
                    <a:lnTo>
                      <a:pt x="10925" y="17005"/>
                    </a:lnTo>
                    <a:cubicBezTo>
                      <a:pt x="11094" y="17334"/>
                      <a:pt x="11272" y="17660"/>
                      <a:pt x="11458" y="17981"/>
                    </a:cubicBezTo>
                    <a:lnTo>
                      <a:pt x="12580" y="20955"/>
                    </a:lnTo>
                    <a:cubicBezTo>
                      <a:pt x="12432" y="19514"/>
                      <a:pt x="11745" y="18240"/>
                      <a:pt x="10925" y="17005"/>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257;p35">
                <a:extLst>
                  <a:ext uri="{FF2B5EF4-FFF2-40B4-BE49-F238E27FC236}">
                    <a16:creationId xmlns:a16="http://schemas.microsoft.com/office/drawing/2014/main" id="{8241A0D8-4431-7166-3BDE-F70305279E97}"/>
                  </a:ext>
                </a:extLst>
              </p:cNvPr>
              <p:cNvSpPr/>
              <p:nvPr/>
            </p:nvSpPr>
            <p:spPr>
              <a:xfrm>
                <a:off x="2325783" y="3297238"/>
                <a:ext cx="72374" cy="250141"/>
              </a:xfrm>
              <a:custGeom>
                <a:avLst/>
                <a:gdLst/>
                <a:ahLst/>
                <a:cxnLst/>
                <a:rect l="l" t="t" r="r" b="b"/>
                <a:pathLst>
                  <a:path w="3286" h="11361" extrusionOk="0">
                    <a:moveTo>
                      <a:pt x="165" y="1"/>
                    </a:moveTo>
                    <a:lnTo>
                      <a:pt x="165" y="1"/>
                    </a:lnTo>
                    <a:cubicBezTo>
                      <a:pt x="0" y="2571"/>
                      <a:pt x="81" y="5164"/>
                      <a:pt x="406" y="7719"/>
                    </a:cubicBezTo>
                    <a:lnTo>
                      <a:pt x="406" y="7719"/>
                    </a:lnTo>
                    <a:cubicBezTo>
                      <a:pt x="407" y="7698"/>
                      <a:pt x="408" y="7677"/>
                      <a:pt x="409" y="7655"/>
                    </a:cubicBezTo>
                    <a:cubicBezTo>
                      <a:pt x="409" y="6729"/>
                      <a:pt x="604" y="5656"/>
                      <a:pt x="1433" y="5315"/>
                    </a:cubicBezTo>
                    <a:cubicBezTo>
                      <a:pt x="1629" y="5270"/>
                      <a:pt x="1825" y="5248"/>
                      <a:pt x="2020" y="5248"/>
                    </a:cubicBezTo>
                    <a:cubicBezTo>
                      <a:pt x="2454" y="5248"/>
                      <a:pt x="2882" y="5357"/>
                      <a:pt x="3286" y="5559"/>
                    </a:cubicBezTo>
                    <a:cubicBezTo>
                      <a:pt x="1872" y="3901"/>
                      <a:pt x="848" y="2048"/>
                      <a:pt x="165" y="1"/>
                    </a:cubicBezTo>
                    <a:close/>
                    <a:moveTo>
                      <a:pt x="406" y="7719"/>
                    </a:moveTo>
                    <a:cubicBezTo>
                      <a:pt x="365" y="8675"/>
                      <a:pt x="462" y="9676"/>
                      <a:pt x="653" y="10629"/>
                    </a:cubicBezTo>
                    <a:lnTo>
                      <a:pt x="1043" y="11361"/>
                    </a:lnTo>
                    <a:cubicBezTo>
                      <a:pt x="774" y="10160"/>
                      <a:pt x="562" y="8944"/>
                      <a:pt x="406" y="7719"/>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258;p35">
                <a:extLst>
                  <a:ext uri="{FF2B5EF4-FFF2-40B4-BE49-F238E27FC236}">
                    <a16:creationId xmlns:a16="http://schemas.microsoft.com/office/drawing/2014/main" id="{9B30B8B6-FEF8-912E-792A-ABADD54469EB}"/>
                  </a:ext>
                </a:extLst>
              </p:cNvPr>
              <p:cNvSpPr/>
              <p:nvPr/>
            </p:nvSpPr>
            <p:spPr>
              <a:xfrm>
                <a:off x="2899622" y="2858187"/>
                <a:ext cx="195450" cy="396139"/>
              </a:xfrm>
              <a:custGeom>
                <a:avLst/>
                <a:gdLst/>
                <a:ahLst/>
                <a:cxnLst/>
                <a:rect l="l" t="t" r="r" b="b"/>
                <a:pathLst>
                  <a:path w="8874" h="17992" extrusionOk="0">
                    <a:moveTo>
                      <a:pt x="4832" y="7099"/>
                    </a:moveTo>
                    <a:cubicBezTo>
                      <a:pt x="5248" y="8017"/>
                      <a:pt x="5702" y="8919"/>
                      <a:pt x="6192" y="9801"/>
                    </a:cubicBezTo>
                    <a:cubicBezTo>
                      <a:pt x="5739" y="8894"/>
                      <a:pt x="5285" y="7987"/>
                      <a:pt x="4832" y="7099"/>
                    </a:cubicBezTo>
                    <a:close/>
                    <a:moveTo>
                      <a:pt x="398" y="17077"/>
                    </a:moveTo>
                    <a:lnTo>
                      <a:pt x="0" y="17943"/>
                    </a:lnTo>
                    <a:cubicBezTo>
                      <a:pt x="177" y="17672"/>
                      <a:pt x="305" y="17381"/>
                      <a:pt x="398" y="17077"/>
                    </a:cubicBezTo>
                    <a:close/>
                    <a:moveTo>
                      <a:pt x="2438" y="1"/>
                    </a:moveTo>
                    <a:cubicBezTo>
                      <a:pt x="1122" y="4535"/>
                      <a:pt x="536" y="9264"/>
                      <a:pt x="634" y="13994"/>
                    </a:cubicBezTo>
                    <a:cubicBezTo>
                      <a:pt x="634" y="15029"/>
                      <a:pt x="690" y="16121"/>
                      <a:pt x="398" y="17077"/>
                    </a:cubicBezTo>
                    <a:lnTo>
                      <a:pt x="398" y="17077"/>
                    </a:lnTo>
                    <a:lnTo>
                      <a:pt x="829" y="16139"/>
                    </a:lnTo>
                    <a:cubicBezTo>
                      <a:pt x="1170" y="15408"/>
                      <a:pt x="829" y="14530"/>
                      <a:pt x="829" y="13750"/>
                    </a:cubicBezTo>
                    <a:cubicBezTo>
                      <a:pt x="786" y="13024"/>
                      <a:pt x="1267" y="12185"/>
                      <a:pt x="1912" y="12185"/>
                    </a:cubicBezTo>
                    <a:cubicBezTo>
                      <a:pt x="2003" y="12185"/>
                      <a:pt x="2097" y="12202"/>
                      <a:pt x="2194" y="12238"/>
                    </a:cubicBezTo>
                    <a:cubicBezTo>
                      <a:pt x="2340" y="12336"/>
                      <a:pt x="2487" y="12433"/>
                      <a:pt x="2633" y="12531"/>
                    </a:cubicBezTo>
                    <a:lnTo>
                      <a:pt x="8874" y="17992"/>
                    </a:lnTo>
                    <a:cubicBezTo>
                      <a:pt x="7362" y="15310"/>
                      <a:pt x="4339" y="13652"/>
                      <a:pt x="3169" y="10825"/>
                    </a:cubicBezTo>
                    <a:cubicBezTo>
                      <a:pt x="2730" y="9654"/>
                      <a:pt x="2487" y="8436"/>
                      <a:pt x="2438" y="7217"/>
                    </a:cubicBezTo>
                    <a:cubicBezTo>
                      <a:pt x="2340" y="6729"/>
                      <a:pt x="2340" y="6290"/>
                      <a:pt x="2487" y="5852"/>
                    </a:cubicBezTo>
                    <a:cubicBezTo>
                      <a:pt x="2621" y="5450"/>
                      <a:pt x="3000" y="5212"/>
                      <a:pt x="3399" y="5212"/>
                    </a:cubicBezTo>
                    <a:cubicBezTo>
                      <a:pt x="3436" y="5212"/>
                      <a:pt x="3473" y="5214"/>
                      <a:pt x="3511" y="5218"/>
                    </a:cubicBezTo>
                    <a:cubicBezTo>
                      <a:pt x="3901" y="5315"/>
                      <a:pt x="4144" y="5705"/>
                      <a:pt x="4291" y="6047"/>
                    </a:cubicBezTo>
                    <a:cubicBezTo>
                      <a:pt x="4471" y="6394"/>
                      <a:pt x="4652" y="6745"/>
                      <a:pt x="4832" y="7099"/>
                    </a:cubicBezTo>
                    <a:lnTo>
                      <a:pt x="4832" y="7099"/>
                    </a:lnTo>
                    <a:cubicBezTo>
                      <a:pt x="3798" y="4818"/>
                      <a:pt x="2994" y="2434"/>
                      <a:pt x="2438" y="1"/>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259;p35">
                <a:extLst>
                  <a:ext uri="{FF2B5EF4-FFF2-40B4-BE49-F238E27FC236}">
                    <a16:creationId xmlns:a16="http://schemas.microsoft.com/office/drawing/2014/main" id="{112A3C4B-21D1-165F-1525-C8B646EF8286}"/>
                  </a:ext>
                </a:extLst>
              </p:cNvPr>
              <p:cNvSpPr/>
              <p:nvPr/>
            </p:nvSpPr>
            <p:spPr>
              <a:xfrm>
                <a:off x="2780423" y="2620948"/>
                <a:ext cx="164306" cy="198620"/>
              </a:xfrm>
              <a:custGeom>
                <a:avLst/>
                <a:gdLst/>
                <a:ahLst/>
                <a:cxnLst/>
                <a:rect l="l" t="t" r="r" b="b"/>
                <a:pathLst>
                  <a:path w="7460" h="9021" extrusionOk="0">
                    <a:moveTo>
                      <a:pt x="2269" y="5384"/>
                    </a:moveTo>
                    <a:cubicBezTo>
                      <a:pt x="1730" y="5851"/>
                      <a:pt x="1276" y="6411"/>
                      <a:pt x="919" y="7043"/>
                    </a:cubicBezTo>
                    <a:lnTo>
                      <a:pt x="919" y="7043"/>
                    </a:lnTo>
                    <a:cubicBezTo>
                      <a:pt x="1390" y="6505"/>
                      <a:pt x="1840" y="5951"/>
                      <a:pt x="2269" y="5384"/>
                    </a:cubicBezTo>
                    <a:close/>
                    <a:moveTo>
                      <a:pt x="919" y="7043"/>
                    </a:moveTo>
                    <a:cubicBezTo>
                      <a:pt x="621" y="7383"/>
                      <a:pt x="315" y="7718"/>
                      <a:pt x="0" y="8046"/>
                    </a:cubicBezTo>
                    <a:lnTo>
                      <a:pt x="634" y="7607"/>
                    </a:lnTo>
                    <a:cubicBezTo>
                      <a:pt x="721" y="7413"/>
                      <a:pt x="816" y="7225"/>
                      <a:pt x="919" y="7043"/>
                    </a:cubicBezTo>
                    <a:close/>
                    <a:moveTo>
                      <a:pt x="5510" y="1"/>
                    </a:moveTo>
                    <a:cubicBezTo>
                      <a:pt x="4628" y="1890"/>
                      <a:pt x="3543" y="3697"/>
                      <a:pt x="2269" y="5384"/>
                    </a:cubicBezTo>
                    <a:lnTo>
                      <a:pt x="2269" y="5384"/>
                    </a:lnTo>
                    <a:cubicBezTo>
                      <a:pt x="2709" y="5003"/>
                      <a:pt x="3206" y="4684"/>
                      <a:pt x="3754" y="4438"/>
                    </a:cubicBezTo>
                    <a:cubicBezTo>
                      <a:pt x="3961" y="4320"/>
                      <a:pt x="4204" y="4255"/>
                      <a:pt x="4449" y="4255"/>
                    </a:cubicBezTo>
                    <a:cubicBezTo>
                      <a:pt x="4609" y="4255"/>
                      <a:pt x="4771" y="4282"/>
                      <a:pt x="4925" y="4340"/>
                    </a:cubicBezTo>
                    <a:cubicBezTo>
                      <a:pt x="5217" y="4438"/>
                      <a:pt x="5461" y="4681"/>
                      <a:pt x="5656" y="4974"/>
                    </a:cubicBezTo>
                    <a:cubicBezTo>
                      <a:pt x="6485" y="6193"/>
                      <a:pt x="7021" y="7558"/>
                      <a:pt x="7265" y="9021"/>
                    </a:cubicBezTo>
                    <a:cubicBezTo>
                      <a:pt x="7460" y="7802"/>
                      <a:pt x="7411" y="6583"/>
                      <a:pt x="7070" y="5413"/>
                    </a:cubicBezTo>
                    <a:cubicBezTo>
                      <a:pt x="6631" y="3560"/>
                      <a:pt x="6143" y="1756"/>
                      <a:pt x="5510" y="1"/>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260;p35">
                <a:extLst>
                  <a:ext uri="{FF2B5EF4-FFF2-40B4-BE49-F238E27FC236}">
                    <a16:creationId xmlns:a16="http://schemas.microsoft.com/office/drawing/2014/main" id="{D3814751-F631-42C6-DEBE-9074AC930871}"/>
                  </a:ext>
                </a:extLst>
              </p:cNvPr>
              <p:cNvSpPr/>
              <p:nvPr/>
            </p:nvSpPr>
            <p:spPr>
              <a:xfrm>
                <a:off x="1832225" y="2725091"/>
                <a:ext cx="278132" cy="427250"/>
              </a:xfrm>
              <a:custGeom>
                <a:avLst/>
                <a:gdLst/>
                <a:ahLst/>
                <a:cxnLst/>
                <a:rect l="l" t="t" r="r" b="b"/>
                <a:pathLst>
                  <a:path w="12628" h="19405" extrusionOk="0">
                    <a:moveTo>
                      <a:pt x="10214" y="4785"/>
                    </a:moveTo>
                    <a:cubicBezTo>
                      <a:pt x="10919" y="5100"/>
                      <a:pt x="11628" y="5404"/>
                      <a:pt x="12336" y="5705"/>
                    </a:cubicBezTo>
                    <a:cubicBezTo>
                      <a:pt x="12401" y="5705"/>
                      <a:pt x="12466" y="5726"/>
                      <a:pt x="12516" y="5726"/>
                    </a:cubicBezTo>
                    <a:cubicBezTo>
                      <a:pt x="12541" y="5726"/>
                      <a:pt x="12563" y="5721"/>
                      <a:pt x="12579" y="5705"/>
                    </a:cubicBezTo>
                    <a:cubicBezTo>
                      <a:pt x="12621" y="5663"/>
                      <a:pt x="12627" y="5549"/>
                      <a:pt x="12566" y="5549"/>
                    </a:cubicBezTo>
                    <a:cubicBezTo>
                      <a:pt x="12556" y="5549"/>
                      <a:pt x="12544" y="5552"/>
                      <a:pt x="12531" y="5558"/>
                    </a:cubicBezTo>
                    <a:lnTo>
                      <a:pt x="12336" y="5558"/>
                    </a:lnTo>
                    <a:cubicBezTo>
                      <a:pt x="12287" y="5120"/>
                      <a:pt x="11751" y="4925"/>
                      <a:pt x="11312" y="4876"/>
                    </a:cubicBezTo>
                    <a:cubicBezTo>
                      <a:pt x="10953" y="4837"/>
                      <a:pt x="10585" y="4802"/>
                      <a:pt x="10214" y="4785"/>
                    </a:cubicBezTo>
                    <a:close/>
                    <a:moveTo>
                      <a:pt x="2341" y="0"/>
                    </a:moveTo>
                    <a:lnTo>
                      <a:pt x="2341" y="0"/>
                    </a:lnTo>
                    <a:cubicBezTo>
                      <a:pt x="3755" y="3218"/>
                      <a:pt x="3852" y="6826"/>
                      <a:pt x="2633" y="10093"/>
                    </a:cubicBezTo>
                    <a:cubicBezTo>
                      <a:pt x="1463" y="13115"/>
                      <a:pt x="586" y="16236"/>
                      <a:pt x="1" y="19405"/>
                    </a:cubicBezTo>
                    <a:cubicBezTo>
                      <a:pt x="976" y="14773"/>
                      <a:pt x="2975" y="10434"/>
                      <a:pt x="5851" y="6728"/>
                    </a:cubicBezTo>
                    <a:cubicBezTo>
                      <a:pt x="6241" y="6192"/>
                      <a:pt x="6680" y="5753"/>
                      <a:pt x="7216" y="5363"/>
                    </a:cubicBezTo>
                    <a:cubicBezTo>
                      <a:pt x="7978" y="4906"/>
                      <a:pt x="8854" y="4773"/>
                      <a:pt x="9737" y="4773"/>
                    </a:cubicBezTo>
                    <a:cubicBezTo>
                      <a:pt x="9896" y="4773"/>
                      <a:pt x="10055" y="4777"/>
                      <a:pt x="10214" y="4785"/>
                    </a:cubicBezTo>
                    <a:lnTo>
                      <a:pt x="10214" y="4785"/>
                    </a:lnTo>
                    <a:cubicBezTo>
                      <a:pt x="7373" y="3515"/>
                      <a:pt x="4606" y="2071"/>
                      <a:pt x="2341" y="0"/>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261;p35">
                <a:extLst>
                  <a:ext uri="{FF2B5EF4-FFF2-40B4-BE49-F238E27FC236}">
                    <a16:creationId xmlns:a16="http://schemas.microsoft.com/office/drawing/2014/main" id="{2BAEEC03-8810-992F-9334-4D563A2D6CE0}"/>
                  </a:ext>
                </a:extLst>
              </p:cNvPr>
              <p:cNvSpPr/>
              <p:nvPr/>
            </p:nvSpPr>
            <p:spPr>
              <a:xfrm>
                <a:off x="1558410" y="2516365"/>
                <a:ext cx="325375" cy="297831"/>
              </a:xfrm>
              <a:custGeom>
                <a:avLst/>
                <a:gdLst/>
                <a:ahLst/>
                <a:cxnLst/>
                <a:rect l="l" t="t" r="r" b="b"/>
                <a:pathLst>
                  <a:path w="14773" h="13527" extrusionOk="0">
                    <a:moveTo>
                      <a:pt x="6508" y="0"/>
                    </a:moveTo>
                    <a:cubicBezTo>
                      <a:pt x="6419" y="0"/>
                      <a:pt x="6330" y="22"/>
                      <a:pt x="6241" y="70"/>
                    </a:cubicBezTo>
                    <a:cubicBezTo>
                      <a:pt x="3608" y="4166"/>
                      <a:pt x="1511" y="8603"/>
                      <a:pt x="0" y="13186"/>
                    </a:cubicBezTo>
                    <a:lnTo>
                      <a:pt x="146" y="13527"/>
                    </a:lnTo>
                    <a:cubicBezTo>
                      <a:pt x="634" y="11089"/>
                      <a:pt x="2048" y="8993"/>
                      <a:pt x="3462" y="6945"/>
                    </a:cubicBezTo>
                    <a:cubicBezTo>
                      <a:pt x="4388" y="5677"/>
                      <a:pt x="5509" y="4263"/>
                      <a:pt x="7021" y="4215"/>
                    </a:cubicBezTo>
                    <a:cubicBezTo>
                      <a:pt x="7996" y="4263"/>
                      <a:pt x="8873" y="4702"/>
                      <a:pt x="9507" y="5385"/>
                    </a:cubicBezTo>
                    <a:cubicBezTo>
                      <a:pt x="10141" y="6116"/>
                      <a:pt x="10677" y="6847"/>
                      <a:pt x="11116" y="7676"/>
                    </a:cubicBezTo>
                    <a:cubicBezTo>
                      <a:pt x="12189" y="9383"/>
                      <a:pt x="13408" y="10992"/>
                      <a:pt x="14773" y="12454"/>
                    </a:cubicBezTo>
                    <a:lnTo>
                      <a:pt x="12676" y="7189"/>
                    </a:lnTo>
                    <a:cubicBezTo>
                      <a:pt x="12238" y="5824"/>
                      <a:pt x="11555" y="4507"/>
                      <a:pt x="10629" y="3435"/>
                    </a:cubicBezTo>
                    <a:cubicBezTo>
                      <a:pt x="9702" y="2508"/>
                      <a:pt x="8483" y="1923"/>
                      <a:pt x="7703" y="948"/>
                    </a:cubicBezTo>
                    <a:cubicBezTo>
                      <a:pt x="7378" y="542"/>
                      <a:pt x="6952" y="0"/>
                      <a:pt x="6508" y="0"/>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262;p35">
                <a:extLst>
                  <a:ext uri="{FF2B5EF4-FFF2-40B4-BE49-F238E27FC236}">
                    <a16:creationId xmlns:a16="http://schemas.microsoft.com/office/drawing/2014/main" id="{699B754B-501C-3266-B8CD-558D83C40050}"/>
                  </a:ext>
                </a:extLst>
              </p:cNvPr>
              <p:cNvSpPr/>
              <p:nvPr/>
            </p:nvSpPr>
            <p:spPr>
              <a:xfrm>
                <a:off x="1266314" y="1771425"/>
                <a:ext cx="605665" cy="957981"/>
              </a:xfrm>
              <a:custGeom>
                <a:avLst/>
                <a:gdLst/>
                <a:ahLst/>
                <a:cxnLst/>
                <a:rect l="l" t="t" r="r" b="b"/>
                <a:pathLst>
                  <a:path w="27499" h="43510" extrusionOk="0">
                    <a:moveTo>
                      <a:pt x="20158" y="0"/>
                    </a:moveTo>
                    <a:cubicBezTo>
                      <a:pt x="20072" y="0"/>
                      <a:pt x="19984" y="7"/>
                      <a:pt x="19893" y="20"/>
                    </a:cubicBezTo>
                    <a:cubicBezTo>
                      <a:pt x="17809" y="193"/>
                      <a:pt x="15840" y="1063"/>
                      <a:pt x="14333" y="2525"/>
                    </a:cubicBezTo>
                    <a:lnTo>
                      <a:pt x="14333" y="2525"/>
                    </a:lnTo>
                    <a:lnTo>
                      <a:pt x="15456" y="1336"/>
                    </a:lnTo>
                    <a:lnTo>
                      <a:pt x="15456" y="1336"/>
                    </a:lnTo>
                    <a:cubicBezTo>
                      <a:pt x="13945" y="2165"/>
                      <a:pt x="8630" y="5870"/>
                      <a:pt x="11556" y="7869"/>
                    </a:cubicBezTo>
                    <a:cubicBezTo>
                      <a:pt x="12144" y="8251"/>
                      <a:pt x="12856" y="8368"/>
                      <a:pt x="13585" y="8368"/>
                    </a:cubicBezTo>
                    <a:cubicBezTo>
                      <a:pt x="14065" y="8368"/>
                      <a:pt x="14553" y="8317"/>
                      <a:pt x="15017" y="8259"/>
                    </a:cubicBezTo>
                    <a:lnTo>
                      <a:pt x="15017" y="8259"/>
                    </a:lnTo>
                    <a:cubicBezTo>
                      <a:pt x="12336" y="9673"/>
                      <a:pt x="9995" y="11672"/>
                      <a:pt x="8143" y="14110"/>
                    </a:cubicBezTo>
                    <a:cubicBezTo>
                      <a:pt x="7997" y="14256"/>
                      <a:pt x="7899" y="14500"/>
                      <a:pt x="7899" y="14744"/>
                    </a:cubicBezTo>
                    <a:cubicBezTo>
                      <a:pt x="7997" y="15085"/>
                      <a:pt x="8435" y="15182"/>
                      <a:pt x="8777" y="15182"/>
                    </a:cubicBezTo>
                    <a:cubicBezTo>
                      <a:pt x="9277" y="15217"/>
                      <a:pt x="9778" y="15233"/>
                      <a:pt x="10279" y="15233"/>
                    </a:cubicBezTo>
                    <a:cubicBezTo>
                      <a:pt x="11192" y="15233"/>
                      <a:pt x="12105" y="15179"/>
                      <a:pt x="13018" y="15085"/>
                    </a:cubicBezTo>
                    <a:lnTo>
                      <a:pt x="13018" y="15085"/>
                    </a:lnTo>
                    <a:cubicBezTo>
                      <a:pt x="9849" y="16158"/>
                      <a:pt x="7460" y="18693"/>
                      <a:pt x="5169" y="21179"/>
                    </a:cubicBezTo>
                    <a:cubicBezTo>
                      <a:pt x="3852" y="22593"/>
                      <a:pt x="2438" y="24202"/>
                      <a:pt x="2390" y="26104"/>
                    </a:cubicBezTo>
                    <a:cubicBezTo>
                      <a:pt x="2731" y="26152"/>
                      <a:pt x="3075" y="26177"/>
                      <a:pt x="3420" y="26177"/>
                    </a:cubicBezTo>
                    <a:cubicBezTo>
                      <a:pt x="4453" y="26177"/>
                      <a:pt x="5486" y="25957"/>
                      <a:pt x="6436" y="25519"/>
                    </a:cubicBezTo>
                    <a:lnTo>
                      <a:pt x="6436" y="25519"/>
                    </a:lnTo>
                    <a:cubicBezTo>
                      <a:pt x="3267" y="26981"/>
                      <a:pt x="635" y="31613"/>
                      <a:pt x="2487" y="34928"/>
                    </a:cubicBezTo>
                    <a:cubicBezTo>
                      <a:pt x="1366" y="36245"/>
                      <a:pt x="342" y="37756"/>
                      <a:pt x="196" y="39463"/>
                    </a:cubicBezTo>
                    <a:cubicBezTo>
                      <a:pt x="1" y="41169"/>
                      <a:pt x="976" y="43070"/>
                      <a:pt x="2633" y="43509"/>
                    </a:cubicBezTo>
                    <a:cubicBezTo>
                      <a:pt x="6729" y="34343"/>
                      <a:pt x="18820" y="31125"/>
                      <a:pt x="23598" y="22252"/>
                    </a:cubicBezTo>
                    <a:cubicBezTo>
                      <a:pt x="27499" y="15036"/>
                      <a:pt x="25646" y="7187"/>
                      <a:pt x="21355" y="751"/>
                    </a:cubicBezTo>
                    <a:cubicBezTo>
                      <a:pt x="21258" y="507"/>
                      <a:pt x="21063" y="312"/>
                      <a:pt x="20819" y="117"/>
                    </a:cubicBezTo>
                    <a:cubicBezTo>
                      <a:pt x="20605" y="46"/>
                      <a:pt x="20391" y="0"/>
                      <a:pt x="201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263;p35">
                <a:extLst>
                  <a:ext uri="{FF2B5EF4-FFF2-40B4-BE49-F238E27FC236}">
                    <a16:creationId xmlns:a16="http://schemas.microsoft.com/office/drawing/2014/main" id="{8AD3235A-0646-D3C3-5DC2-6BEE3AE843B7}"/>
                  </a:ext>
                </a:extLst>
              </p:cNvPr>
              <p:cNvSpPr/>
              <p:nvPr/>
            </p:nvSpPr>
            <p:spPr>
              <a:xfrm>
                <a:off x="1651818" y="1568952"/>
                <a:ext cx="211572" cy="867401"/>
              </a:xfrm>
              <a:custGeom>
                <a:avLst/>
                <a:gdLst/>
                <a:ahLst/>
                <a:cxnLst/>
                <a:rect l="l" t="t" r="r" b="b"/>
                <a:pathLst>
                  <a:path w="9606" h="39396" extrusionOk="0">
                    <a:moveTo>
                      <a:pt x="4096" y="1"/>
                    </a:moveTo>
                    <a:cubicBezTo>
                      <a:pt x="3965" y="676"/>
                      <a:pt x="3843" y="1366"/>
                      <a:pt x="3743" y="2062"/>
                    </a:cubicBezTo>
                    <a:lnTo>
                      <a:pt x="3743" y="2062"/>
                    </a:lnTo>
                    <a:cubicBezTo>
                      <a:pt x="3974" y="1779"/>
                      <a:pt x="4206" y="1499"/>
                      <a:pt x="4437" y="1220"/>
                    </a:cubicBezTo>
                    <a:lnTo>
                      <a:pt x="4096" y="1"/>
                    </a:lnTo>
                    <a:close/>
                    <a:moveTo>
                      <a:pt x="3743" y="2062"/>
                    </a:moveTo>
                    <a:cubicBezTo>
                      <a:pt x="2564" y="3509"/>
                      <a:pt x="1433" y="5024"/>
                      <a:pt x="781" y="6778"/>
                    </a:cubicBezTo>
                    <a:cubicBezTo>
                      <a:pt x="1" y="8874"/>
                      <a:pt x="50" y="11410"/>
                      <a:pt x="1366" y="13165"/>
                    </a:cubicBezTo>
                    <a:cubicBezTo>
                      <a:pt x="2243" y="14189"/>
                      <a:pt x="3462" y="14920"/>
                      <a:pt x="4047" y="16090"/>
                    </a:cubicBezTo>
                    <a:cubicBezTo>
                      <a:pt x="4486" y="17065"/>
                      <a:pt x="4681" y="18187"/>
                      <a:pt x="4632" y="19259"/>
                    </a:cubicBezTo>
                    <a:cubicBezTo>
                      <a:pt x="4584" y="26085"/>
                      <a:pt x="3560" y="32862"/>
                      <a:pt x="1561" y="39395"/>
                    </a:cubicBezTo>
                    <a:cubicBezTo>
                      <a:pt x="3755" y="36031"/>
                      <a:pt x="5559" y="32423"/>
                      <a:pt x="6924" y="28669"/>
                    </a:cubicBezTo>
                    <a:cubicBezTo>
                      <a:pt x="8728" y="23550"/>
                      <a:pt x="9606" y="17455"/>
                      <a:pt x="6583" y="12921"/>
                    </a:cubicBezTo>
                    <a:cubicBezTo>
                      <a:pt x="5998" y="12092"/>
                      <a:pt x="5315" y="11312"/>
                      <a:pt x="4779" y="10434"/>
                    </a:cubicBezTo>
                    <a:cubicBezTo>
                      <a:pt x="3322" y="7993"/>
                      <a:pt x="3328" y="4980"/>
                      <a:pt x="3743" y="2062"/>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264;p35">
                <a:extLst>
                  <a:ext uri="{FF2B5EF4-FFF2-40B4-BE49-F238E27FC236}">
                    <a16:creationId xmlns:a16="http://schemas.microsoft.com/office/drawing/2014/main" id="{154A948B-AEE0-B048-49C4-1C3DE06F3799}"/>
                  </a:ext>
                </a:extLst>
              </p:cNvPr>
              <p:cNvSpPr/>
              <p:nvPr/>
            </p:nvSpPr>
            <p:spPr>
              <a:xfrm>
                <a:off x="1670077" y="885154"/>
                <a:ext cx="287801" cy="745006"/>
              </a:xfrm>
              <a:custGeom>
                <a:avLst/>
                <a:gdLst/>
                <a:ahLst/>
                <a:cxnLst/>
                <a:rect l="l" t="t" r="r" b="b"/>
                <a:pathLst>
                  <a:path w="13067" h="33837" extrusionOk="0">
                    <a:moveTo>
                      <a:pt x="6290" y="1"/>
                    </a:moveTo>
                    <a:cubicBezTo>
                      <a:pt x="5022" y="2536"/>
                      <a:pt x="2731" y="4437"/>
                      <a:pt x="1" y="5315"/>
                    </a:cubicBezTo>
                    <a:lnTo>
                      <a:pt x="488" y="5315"/>
                    </a:lnTo>
                    <a:cubicBezTo>
                      <a:pt x="2828" y="14627"/>
                      <a:pt x="3657" y="24232"/>
                      <a:pt x="2926" y="33837"/>
                    </a:cubicBezTo>
                    <a:cubicBezTo>
                      <a:pt x="4535" y="27694"/>
                      <a:pt x="8874" y="22672"/>
                      <a:pt x="13067" y="17894"/>
                    </a:cubicBezTo>
                    <a:cubicBezTo>
                      <a:pt x="8435" y="13408"/>
                      <a:pt x="10532" y="4925"/>
                      <a:pt x="62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265;p35">
                <a:extLst>
                  <a:ext uri="{FF2B5EF4-FFF2-40B4-BE49-F238E27FC236}">
                    <a16:creationId xmlns:a16="http://schemas.microsoft.com/office/drawing/2014/main" id="{BCF91AB7-4C2E-F930-7721-199C2BDB882B}"/>
                  </a:ext>
                </a:extLst>
              </p:cNvPr>
              <p:cNvSpPr/>
              <p:nvPr/>
            </p:nvSpPr>
            <p:spPr>
              <a:xfrm>
                <a:off x="1515791" y="833634"/>
                <a:ext cx="263837" cy="163458"/>
              </a:xfrm>
              <a:custGeom>
                <a:avLst/>
                <a:gdLst/>
                <a:ahLst/>
                <a:cxnLst/>
                <a:rect l="l" t="t" r="r" b="b"/>
                <a:pathLst>
                  <a:path w="11979" h="7424" extrusionOk="0">
                    <a:moveTo>
                      <a:pt x="2764" y="1999"/>
                    </a:moveTo>
                    <a:lnTo>
                      <a:pt x="2764" y="1999"/>
                    </a:lnTo>
                    <a:cubicBezTo>
                      <a:pt x="2866" y="2045"/>
                      <a:pt x="2968" y="2064"/>
                      <a:pt x="3069" y="2064"/>
                    </a:cubicBezTo>
                    <a:cubicBezTo>
                      <a:pt x="3123" y="2064"/>
                      <a:pt x="3177" y="2058"/>
                      <a:pt x="3231" y="2049"/>
                    </a:cubicBezTo>
                    <a:lnTo>
                      <a:pt x="3231" y="2049"/>
                    </a:lnTo>
                    <a:lnTo>
                      <a:pt x="2764" y="1999"/>
                    </a:lnTo>
                    <a:close/>
                    <a:moveTo>
                      <a:pt x="9736" y="1"/>
                    </a:moveTo>
                    <a:cubicBezTo>
                      <a:pt x="8858" y="1"/>
                      <a:pt x="7981" y="147"/>
                      <a:pt x="7201" y="488"/>
                    </a:cubicBezTo>
                    <a:cubicBezTo>
                      <a:pt x="6079" y="732"/>
                      <a:pt x="5007" y="1171"/>
                      <a:pt x="4032" y="1707"/>
                    </a:cubicBezTo>
                    <a:cubicBezTo>
                      <a:pt x="3781" y="1832"/>
                      <a:pt x="3509" y="1998"/>
                      <a:pt x="3231" y="2049"/>
                    </a:cubicBezTo>
                    <a:lnTo>
                      <a:pt x="3231" y="2049"/>
                    </a:lnTo>
                    <a:lnTo>
                      <a:pt x="3690" y="2097"/>
                    </a:lnTo>
                    <a:cubicBezTo>
                      <a:pt x="3673" y="2097"/>
                      <a:pt x="3655" y="2097"/>
                      <a:pt x="3638" y="2097"/>
                    </a:cubicBezTo>
                    <a:cubicBezTo>
                      <a:pt x="804" y="2097"/>
                      <a:pt x="1" y="6053"/>
                      <a:pt x="2618" y="7168"/>
                    </a:cubicBezTo>
                    <a:cubicBezTo>
                      <a:pt x="3081" y="7338"/>
                      <a:pt x="3568" y="7423"/>
                      <a:pt x="4056" y="7423"/>
                    </a:cubicBezTo>
                    <a:cubicBezTo>
                      <a:pt x="4543" y="7423"/>
                      <a:pt x="5031" y="7338"/>
                      <a:pt x="5494" y="7168"/>
                    </a:cubicBezTo>
                    <a:cubicBezTo>
                      <a:pt x="7444" y="6582"/>
                      <a:pt x="9200" y="5559"/>
                      <a:pt x="10613" y="4145"/>
                    </a:cubicBezTo>
                    <a:cubicBezTo>
                      <a:pt x="11345" y="3413"/>
                      <a:pt x="11979" y="2487"/>
                      <a:pt x="11735" y="1512"/>
                    </a:cubicBezTo>
                    <a:cubicBezTo>
                      <a:pt x="11442" y="683"/>
                      <a:pt x="10662" y="49"/>
                      <a:pt x="97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266;p35">
                <a:extLst>
                  <a:ext uri="{FF2B5EF4-FFF2-40B4-BE49-F238E27FC236}">
                    <a16:creationId xmlns:a16="http://schemas.microsoft.com/office/drawing/2014/main" id="{D8842E79-3D64-FDEB-A112-1CC0F0A542C7}"/>
                  </a:ext>
                </a:extLst>
              </p:cNvPr>
              <p:cNvSpPr/>
              <p:nvPr/>
            </p:nvSpPr>
            <p:spPr>
              <a:xfrm>
                <a:off x="1728125" y="1233991"/>
                <a:ext cx="560270" cy="520226"/>
              </a:xfrm>
              <a:custGeom>
                <a:avLst/>
                <a:gdLst/>
                <a:ahLst/>
                <a:cxnLst/>
                <a:rect l="l" t="t" r="r" b="b"/>
                <a:pathLst>
                  <a:path w="27450" h="25494" extrusionOk="0">
                    <a:moveTo>
                      <a:pt x="20009" y="0"/>
                    </a:moveTo>
                    <a:cubicBezTo>
                      <a:pt x="18803" y="0"/>
                      <a:pt x="17583" y="192"/>
                      <a:pt x="16431" y="553"/>
                    </a:cubicBezTo>
                    <a:cubicBezTo>
                      <a:pt x="14432" y="1187"/>
                      <a:pt x="12482" y="2796"/>
                      <a:pt x="10873" y="4112"/>
                    </a:cubicBezTo>
                    <a:cubicBezTo>
                      <a:pt x="7363" y="6940"/>
                      <a:pt x="5510" y="11133"/>
                      <a:pt x="3950" y="15228"/>
                    </a:cubicBezTo>
                    <a:cubicBezTo>
                      <a:pt x="2780" y="18446"/>
                      <a:pt x="1" y="22444"/>
                      <a:pt x="4389" y="24930"/>
                    </a:cubicBezTo>
                    <a:cubicBezTo>
                      <a:pt x="5079" y="25321"/>
                      <a:pt x="5834" y="25494"/>
                      <a:pt x="6603" y="25494"/>
                    </a:cubicBezTo>
                    <a:cubicBezTo>
                      <a:pt x="8331" y="25494"/>
                      <a:pt x="10127" y="24619"/>
                      <a:pt x="11409" y="23370"/>
                    </a:cubicBezTo>
                    <a:cubicBezTo>
                      <a:pt x="13213" y="21518"/>
                      <a:pt x="14286" y="19080"/>
                      <a:pt x="15553" y="16886"/>
                    </a:cubicBezTo>
                    <a:cubicBezTo>
                      <a:pt x="17845" y="12985"/>
                      <a:pt x="21014" y="9621"/>
                      <a:pt x="24719" y="7135"/>
                    </a:cubicBezTo>
                    <a:cubicBezTo>
                      <a:pt x="25987" y="6306"/>
                      <a:pt x="27450" y="5185"/>
                      <a:pt x="27206" y="3722"/>
                    </a:cubicBezTo>
                    <a:cubicBezTo>
                      <a:pt x="27011" y="3039"/>
                      <a:pt x="26621" y="2454"/>
                      <a:pt x="26036" y="2064"/>
                    </a:cubicBezTo>
                    <a:cubicBezTo>
                      <a:pt x="24395" y="644"/>
                      <a:pt x="22223" y="0"/>
                      <a:pt x="20009" y="0"/>
                    </a:cubicBezTo>
                    <a:close/>
                  </a:path>
                </a:pathLst>
              </a:custGeom>
              <a:solidFill>
                <a:srgbClr val="FFFFFF">
                  <a:alpha val="3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267;p35">
                <a:extLst>
                  <a:ext uri="{FF2B5EF4-FFF2-40B4-BE49-F238E27FC236}">
                    <a16:creationId xmlns:a16="http://schemas.microsoft.com/office/drawing/2014/main" id="{7C211176-A285-F8A7-A20C-68DAB0B76B9C}"/>
                  </a:ext>
                </a:extLst>
              </p:cNvPr>
              <p:cNvSpPr/>
              <p:nvPr/>
            </p:nvSpPr>
            <p:spPr>
              <a:xfrm>
                <a:off x="1874116" y="1401509"/>
                <a:ext cx="407000" cy="745006"/>
              </a:xfrm>
              <a:custGeom>
                <a:avLst/>
                <a:gdLst/>
                <a:ahLst/>
                <a:cxnLst/>
                <a:rect l="l" t="t" r="r" b="b"/>
                <a:pathLst>
                  <a:path w="18479" h="33837" extrusionOk="0">
                    <a:moveTo>
                      <a:pt x="18478" y="0"/>
                    </a:moveTo>
                    <a:lnTo>
                      <a:pt x="18478" y="0"/>
                    </a:lnTo>
                    <a:cubicBezTo>
                      <a:pt x="18144" y="146"/>
                      <a:pt x="17830" y="310"/>
                      <a:pt x="17536" y="491"/>
                    </a:cubicBezTo>
                    <a:lnTo>
                      <a:pt x="17536" y="491"/>
                    </a:lnTo>
                    <a:cubicBezTo>
                      <a:pt x="17844" y="318"/>
                      <a:pt x="18159" y="154"/>
                      <a:pt x="18478" y="0"/>
                    </a:cubicBezTo>
                    <a:close/>
                    <a:moveTo>
                      <a:pt x="1185" y="17138"/>
                    </a:moveTo>
                    <a:cubicBezTo>
                      <a:pt x="848" y="17138"/>
                      <a:pt x="511" y="17221"/>
                      <a:pt x="195" y="17406"/>
                    </a:cubicBezTo>
                    <a:lnTo>
                      <a:pt x="0" y="17503"/>
                    </a:lnTo>
                    <a:cubicBezTo>
                      <a:pt x="531" y="17430"/>
                      <a:pt x="1050" y="17318"/>
                      <a:pt x="1553" y="17170"/>
                    </a:cubicBezTo>
                    <a:lnTo>
                      <a:pt x="1553" y="17170"/>
                    </a:lnTo>
                    <a:cubicBezTo>
                      <a:pt x="1431" y="17149"/>
                      <a:pt x="1308" y="17138"/>
                      <a:pt x="1185" y="17138"/>
                    </a:cubicBezTo>
                    <a:close/>
                    <a:moveTo>
                      <a:pt x="17536" y="491"/>
                    </a:moveTo>
                    <a:lnTo>
                      <a:pt x="17536" y="491"/>
                    </a:lnTo>
                    <a:cubicBezTo>
                      <a:pt x="15398" y="1694"/>
                      <a:pt x="13540" y="3367"/>
                      <a:pt x="12091" y="5412"/>
                    </a:cubicBezTo>
                    <a:cubicBezTo>
                      <a:pt x="10385" y="7655"/>
                      <a:pt x="9068" y="10141"/>
                      <a:pt x="7557" y="12530"/>
                    </a:cubicBezTo>
                    <a:cubicBezTo>
                      <a:pt x="6177" y="14803"/>
                      <a:pt x="4054" y="16434"/>
                      <a:pt x="1553" y="17170"/>
                    </a:cubicBezTo>
                    <a:lnTo>
                      <a:pt x="1553" y="17170"/>
                    </a:lnTo>
                    <a:cubicBezTo>
                      <a:pt x="2597" y="17350"/>
                      <a:pt x="3566" y="18270"/>
                      <a:pt x="3803" y="19356"/>
                    </a:cubicBezTo>
                    <a:cubicBezTo>
                      <a:pt x="4144" y="20916"/>
                      <a:pt x="3364" y="22525"/>
                      <a:pt x="2292" y="23695"/>
                    </a:cubicBezTo>
                    <a:cubicBezTo>
                      <a:pt x="2490" y="23559"/>
                      <a:pt x="2699" y="23500"/>
                      <a:pt x="2910" y="23500"/>
                    </a:cubicBezTo>
                    <a:cubicBezTo>
                      <a:pt x="3685" y="23500"/>
                      <a:pt x="4482" y="24304"/>
                      <a:pt x="4827" y="25109"/>
                    </a:cubicBezTo>
                    <a:cubicBezTo>
                      <a:pt x="5997" y="28083"/>
                      <a:pt x="4486" y="31447"/>
                      <a:pt x="2438" y="33836"/>
                    </a:cubicBezTo>
                    <a:cubicBezTo>
                      <a:pt x="4583" y="33105"/>
                      <a:pt x="6143" y="31252"/>
                      <a:pt x="7557" y="29497"/>
                    </a:cubicBezTo>
                    <a:cubicBezTo>
                      <a:pt x="10824" y="25450"/>
                      <a:pt x="14090" y="21355"/>
                      <a:pt x="16821" y="16918"/>
                    </a:cubicBezTo>
                    <a:cubicBezTo>
                      <a:pt x="14822" y="15455"/>
                      <a:pt x="13798" y="12920"/>
                      <a:pt x="13603" y="10434"/>
                    </a:cubicBezTo>
                    <a:cubicBezTo>
                      <a:pt x="13379" y="6803"/>
                      <a:pt x="14185" y="2555"/>
                      <a:pt x="17536" y="49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268;p35">
                <a:extLst>
                  <a:ext uri="{FF2B5EF4-FFF2-40B4-BE49-F238E27FC236}">
                    <a16:creationId xmlns:a16="http://schemas.microsoft.com/office/drawing/2014/main" id="{4839C9B2-20A3-BBB0-DFD1-76143834553D}"/>
                  </a:ext>
                </a:extLst>
              </p:cNvPr>
              <p:cNvSpPr/>
              <p:nvPr/>
            </p:nvSpPr>
            <p:spPr>
              <a:xfrm>
                <a:off x="2255325" y="1395058"/>
                <a:ext cx="724843" cy="449003"/>
              </a:xfrm>
              <a:custGeom>
                <a:avLst/>
                <a:gdLst/>
                <a:ahLst/>
                <a:cxnLst/>
                <a:rect l="l" t="t" r="r" b="b"/>
                <a:pathLst>
                  <a:path w="32910" h="20393" extrusionOk="0">
                    <a:moveTo>
                      <a:pt x="31008" y="0"/>
                    </a:moveTo>
                    <a:lnTo>
                      <a:pt x="11165" y="7655"/>
                    </a:lnTo>
                    <a:cubicBezTo>
                      <a:pt x="9761" y="8224"/>
                      <a:pt x="6262" y="10358"/>
                      <a:pt x="3997" y="10358"/>
                    </a:cubicBezTo>
                    <a:cubicBezTo>
                      <a:pt x="3351" y="10358"/>
                      <a:pt x="2806" y="10184"/>
                      <a:pt x="2438" y="9752"/>
                    </a:cubicBezTo>
                    <a:cubicBezTo>
                      <a:pt x="1853" y="9020"/>
                      <a:pt x="1658" y="8045"/>
                      <a:pt x="1853" y="7070"/>
                    </a:cubicBezTo>
                    <a:cubicBezTo>
                      <a:pt x="1999" y="6144"/>
                      <a:pt x="2389" y="5266"/>
                      <a:pt x="2584" y="4340"/>
                    </a:cubicBezTo>
                    <a:lnTo>
                      <a:pt x="2584" y="4340"/>
                    </a:lnTo>
                    <a:cubicBezTo>
                      <a:pt x="878" y="6339"/>
                      <a:pt x="0" y="8874"/>
                      <a:pt x="49" y="11458"/>
                    </a:cubicBezTo>
                    <a:cubicBezTo>
                      <a:pt x="146" y="15553"/>
                      <a:pt x="2633" y="19454"/>
                      <a:pt x="6826" y="20283"/>
                    </a:cubicBezTo>
                    <a:cubicBezTo>
                      <a:pt x="7094" y="20356"/>
                      <a:pt x="7374" y="20392"/>
                      <a:pt x="7655" y="20392"/>
                    </a:cubicBezTo>
                    <a:cubicBezTo>
                      <a:pt x="7935" y="20392"/>
                      <a:pt x="8215" y="20356"/>
                      <a:pt x="8483" y="20283"/>
                    </a:cubicBezTo>
                    <a:cubicBezTo>
                      <a:pt x="9264" y="19990"/>
                      <a:pt x="9946" y="19503"/>
                      <a:pt x="10434" y="18869"/>
                    </a:cubicBezTo>
                    <a:cubicBezTo>
                      <a:pt x="16772" y="12384"/>
                      <a:pt x="24134" y="6290"/>
                      <a:pt x="32910" y="4193"/>
                    </a:cubicBezTo>
                    <a:cubicBezTo>
                      <a:pt x="31837" y="3072"/>
                      <a:pt x="31155" y="1609"/>
                      <a:pt x="310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269;p35">
                <a:extLst>
                  <a:ext uri="{FF2B5EF4-FFF2-40B4-BE49-F238E27FC236}">
                    <a16:creationId xmlns:a16="http://schemas.microsoft.com/office/drawing/2014/main" id="{91BD0C8B-E8E7-E318-4E4E-F1C7342F977A}"/>
                  </a:ext>
                </a:extLst>
              </p:cNvPr>
              <p:cNvSpPr/>
              <p:nvPr/>
            </p:nvSpPr>
            <p:spPr>
              <a:xfrm>
                <a:off x="2259620" y="1661271"/>
                <a:ext cx="355461" cy="383787"/>
              </a:xfrm>
              <a:custGeom>
                <a:avLst/>
                <a:gdLst/>
                <a:ahLst/>
                <a:cxnLst/>
                <a:rect l="l" t="t" r="r" b="b"/>
                <a:pathLst>
                  <a:path w="16139" h="17431" extrusionOk="0">
                    <a:moveTo>
                      <a:pt x="0" y="1"/>
                    </a:moveTo>
                    <a:cubicBezTo>
                      <a:pt x="24" y="133"/>
                      <a:pt x="50" y="264"/>
                      <a:pt x="79" y="395"/>
                    </a:cubicBezTo>
                    <a:lnTo>
                      <a:pt x="79" y="395"/>
                    </a:lnTo>
                    <a:cubicBezTo>
                      <a:pt x="52" y="263"/>
                      <a:pt x="26" y="132"/>
                      <a:pt x="0" y="1"/>
                    </a:cubicBezTo>
                    <a:close/>
                    <a:moveTo>
                      <a:pt x="79" y="395"/>
                    </a:moveTo>
                    <a:cubicBezTo>
                      <a:pt x="389" y="1965"/>
                      <a:pt x="685" y="3550"/>
                      <a:pt x="985" y="5130"/>
                    </a:cubicBezTo>
                    <a:lnTo>
                      <a:pt x="985" y="5130"/>
                    </a:lnTo>
                    <a:cubicBezTo>
                      <a:pt x="1393" y="7554"/>
                      <a:pt x="1855" y="9999"/>
                      <a:pt x="2974" y="12238"/>
                    </a:cubicBezTo>
                    <a:cubicBezTo>
                      <a:pt x="4144" y="14627"/>
                      <a:pt x="6241" y="16724"/>
                      <a:pt x="8825" y="17358"/>
                    </a:cubicBezTo>
                    <a:cubicBezTo>
                      <a:pt x="8995" y="17406"/>
                      <a:pt x="9166" y="17431"/>
                      <a:pt x="9337" y="17431"/>
                    </a:cubicBezTo>
                    <a:cubicBezTo>
                      <a:pt x="9507" y="17431"/>
                      <a:pt x="9678" y="17406"/>
                      <a:pt x="9849" y="17358"/>
                    </a:cubicBezTo>
                    <a:cubicBezTo>
                      <a:pt x="10190" y="17163"/>
                      <a:pt x="10531" y="16919"/>
                      <a:pt x="10775" y="16578"/>
                    </a:cubicBezTo>
                    <a:cubicBezTo>
                      <a:pt x="14237" y="12287"/>
                      <a:pt x="16089" y="6973"/>
                      <a:pt x="16138" y="1512"/>
                    </a:cubicBezTo>
                    <a:lnTo>
                      <a:pt x="16138" y="1512"/>
                    </a:lnTo>
                    <a:lnTo>
                      <a:pt x="11750" y="5998"/>
                    </a:lnTo>
                    <a:cubicBezTo>
                      <a:pt x="11068" y="6875"/>
                      <a:pt x="10190" y="7558"/>
                      <a:pt x="9166" y="7997"/>
                    </a:cubicBezTo>
                    <a:cubicBezTo>
                      <a:pt x="8718" y="8169"/>
                      <a:pt x="8256" y="8247"/>
                      <a:pt x="7792" y="8247"/>
                    </a:cubicBezTo>
                    <a:cubicBezTo>
                      <a:pt x="6286" y="8247"/>
                      <a:pt x="4752" y="7431"/>
                      <a:pt x="3559" y="6388"/>
                    </a:cubicBezTo>
                    <a:cubicBezTo>
                      <a:pt x="1807" y="4820"/>
                      <a:pt x="578" y="2684"/>
                      <a:pt x="79" y="395"/>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270;p35">
                <a:extLst>
                  <a:ext uri="{FF2B5EF4-FFF2-40B4-BE49-F238E27FC236}">
                    <a16:creationId xmlns:a16="http://schemas.microsoft.com/office/drawing/2014/main" id="{F9587F88-B757-EB61-59AB-5A26650E9E91}"/>
                  </a:ext>
                </a:extLst>
              </p:cNvPr>
              <p:cNvSpPr/>
              <p:nvPr/>
            </p:nvSpPr>
            <p:spPr>
              <a:xfrm>
                <a:off x="1912770" y="1778294"/>
                <a:ext cx="332908" cy="483064"/>
              </a:xfrm>
              <a:custGeom>
                <a:avLst/>
                <a:gdLst/>
                <a:ahLst/>
                <a:cxnLst/>
                <a:rect l="l" t="t" r="r" b="b"/>
                <a:pathLst>
                  <a:path w="15115" h="21940" extrusionOk="0">
                    <a:moveTo>
                      <a:pt x="15114" y="1073"/>
                    </a:moveTo>
                    <a:cubicBezTo>
                      <a:pt x="14608" y="1816"/>
                      <a:pt x="14119" y="2570"/>
                      <a:pt x="13648" y="3336"/>
                    </a:cubicBezTo>
                    <a:lnTo>
                      <a:pt x="13648" y="3336"/>
                    </a:lnTo>
                    <a:cubicBezTo>
                      <a:pt x="13582" y="3463"/>
                      <a:pt x="13515" y="3590"/>
                      <a:pt x="13447" y="3716"/>
                    </a:cubicBezTo>
                    <a:lnTo>
                      <a:pt x="13447" y="3716"/>
                    </a:lnTo>
                    <a:lnTo>
                      <a:pt x="15114" y="1073"/>
                    </a:lnTo>
                    <a:close/>
                    <a:moveTo>
                      <a:pt x="15066" y="0"/>
                    </a:moveTo>
                    <a:lnTo>
                      <a:pt x="15066" y="0"/>
                    </a:lnTo>
                    <a:cubicBezTo>
                      <a:pt x="14285" y="1512"/>
                      <a:pt x="13359" y="2974"/>
                      <a:pt x="12335" y="4339"/>
                    </a:cubicBezTo>
                    <a:lnTo>
                      <a:pt x="0" y="21257"/>
                    </a:lnTo>
                    <a:cubicBezTo>
                      <a:pt x="1377" y="21131"/>
                      <a:pt x="2759" y="21066"/>
                      <a:pt x="4141" y="21066"/>
                    </a:cubicBezTo>
                    <a:cubicBezTo>
                      <a:pt x="7017" y="21066"/>
                      <a:pt x="9893" y="21347"/>
                      <a:pt x="12725" y="21940"/>
                    </a:cubicBezTo>
                    <a:cubicBezTo>
                      <a:pt x="11263" y="20770"/>
                      <a:pt x="9069" y="20672"/>
                      <a:pt x="8094" y="19063"/>
                    </a:cubicBezTo>
                    <a:cubicBezTo>
                      <a:pt x="7362" y="17845"/>
                      <a:pt x="7752" y="16284"/>
                      <a:pt x="8191" y="14968"/>
                    </a:cubicBezTo>
                    <a:cubicBezTo>
                      <a:pt x="9291" y="11701"/>
                      <a:pt x="10691" y="8542"/>
                      <a:pt x="12362" y="5533"/>
                    </a:cubicBezTo>
                    <a:lnTo>
                      <a:pt x="12362" y="5533"/>
                    </a:lnTo>
                    <a:cubicBezTo>
                      <a:pt x="12752" y="4941"/>
                      <a:pt x="13114" y="4335"/>
                      <a:pt x="13447" y="3716"/>
                    </a:cubicBezTo>
                    <a:lnTo>
                      <a:pt x="13447" y="3716"/>
                    </a:lnTo>
                    <a:lnTo>
                      <a:pt x="12921" y="4551"/>
                    </a:lnTo>
                    <a:lnTo>
                      <a:pt x="12921" y="4551"/>
                    </a:lnTo>
                    <a:cubicBezTo>
                      <a:pt x="13158" y="4143"/>
                      <a:pt x="13400" y="3738"/>
                      <a:pt x="13648" y="3336"/>
                    </a:cubicBezTo>
                    <a:lnTo>
                      <a:pt x="13648" y="3336"/>
                    </a:lnTo>
                    <a:cubicBezTo>
                      <a:pt x="14205" y="2256"/>
                      <a:pt x="14677" y="1140"/>
                      <a:pt x="15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271;p35">
                <a:extLst>
                  <a:ext uri="{FF2B5EF4-FFF2-40B4-BE49-F238E27FC236}">
                    <a16:creationId xmlns:a16="http://schemas.microsoft.com/office/drawing/2014/main" id="{3D88C140-B4DD-F1FC-615C-F884CDAB6CD2}"/>
                  </a:ext>
                </a:extLst>
              </p:cNvPr>
              <p:cNvSpPr/>
              <p:nvPr/>
            </p:nvSpPr>
            <p:spPr>
              <a:xfrm>
                <a:off x="1714831" y="1615123"/>
                <a:ext cx="218356" cy="280723"/>
              </a:xfrm>
              <a:custGeom>
                <a:avLst/>
                <a:gdLst/>
                <a:ahLst/>
                <a:cxnLst/>
                <a:rect l="l" t="t" r="r" b="b"/>
                <a:pathLst>
                  <a:path w="9914" h="12750" extrusionOk="0">
                    <a:moveTo>
                      <a:pt x="1284" y="0"/>
                    </a:moveTo>
                    <a:cubicBezTo>
                      <a:pt x="1100" y="867"/>
                      <a:pt x="1001" y="1747"/>
                      <a:pt x="979" y="2634"/>
                    </a:cubicBezTo>
                    <a:lnTo>
                      <a:pt x="979" y="2634"/>
                    </a:lnTo>
                    <a:cubicBezTo>
                      <a:pt x="1" y="6343"/>
                      <a:pt x="1725" y="10341"/>
                      <a:pt x="5233" y="12140"/>
                    </a:cubicBezTo>
                    <a:cubicBezTo>
                      <a:pt x="5883" y="12547"/>
                      <a:pt x="6669" y="12750"/>
                      <a:pt x="7449" y="12750"/>
                    </a:cubicBezTo>
                    <a:cubicBezTo>
                      <a:pt x="7604" y="12750"/>
                      <a:pt x="7760" y="12742"/>
                      <a:pt x="7915" y="12725"/>
                    </a:cubicBezTo>
                    <a:cubicBezTo>
                      <a:pt x="8841" y="12579"/>
                      <a:pt x="9621" y="11897"/>
                      <a:pt x="9865" y="10970"/>
                    </a:cubicBezTo>
                    <a:cubicBezTo>
                      <a:pt x="9914" y="9995"/>
                      <a:pt x="9377" y="9020"/>
                      <a:pt x="8500" y="8532"/>
                    </a:cubicBezTo>
                    <a:cubicBezTo>
                      <a:pt x="7671" y="8045"/>
                      <a:pt x="6793" y="7655"/>
                      <a:pt x="5867" y="7265"/>
                    </a:cubicBezTo>
                    <a:cubicBezTo>
                      <a:pt x="3137" y="5900"/>
                      <a:pt x="1381" y="3072"/>
                      <a:pt x="1284" y="0"/>
                    </a:cubicBezTo>
                    <a:close/>
                  </a:path>
                </a:pathLst>
              </a:custGeom>
              <a:solidFill>
                <a:srgbClr val="FFFFFF">
                  <a:alpha val="3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272;p35">
                <a:extLst>
                  <a:ext uri="{FF2B5EF4-FFF2-40B4-BE49-F238E27FC236}">
                    <a16:creationId xmlns:a16="http://schemas.microsoft.com/office/drawing/2014/main" id="{5592F606-B1F0-3B30-E439-9577A1B7E121}"/>
                  </a:ext>
                </a:extLst>
              </p:cNvPr>
              <p:cNvSpPr/>
              <p:nvPr/>
            </p:nvSpPr>
            <p:spPr>
              <a:xfrm>
                <a:off x="1826851" y="1946816"/>
                <a:ext cx="143933" cy="154717"/>
              </a:xfrm>
              <a:custGeom>
                <a:avLst/>
                <a:gdLst/>
                <a:ahLst/>
                <a:cxnLst/>
                <a:rect l="l" t="t" r="r" b="b"/>
                <a:pathLst>
                  <a:path w="6535" h="7027" extrusionOk="0">
                    <a:moveTo>
                      <a:pt x="147" y="1"/>
                    </a:moveTo>
                    <a:cubicBezTo>
                      <a:pt x="1" y="488"/>
                      <a:pt x="50" y="976"/>
                      <a:pt x="147" y="1415"/>
                    </a:cubicBezTo>
                    <a:lnTo>
                      <a:pt x="732" y="488"/>
                    </a:lnTo>
                    <a:lnTo>
                      <a:pt x="732" y="488"/>
                    </a:lnTo>
                    <a:cubicBezTo>
                      <a:pt x="488" y="1853"/>
                      <a:pt x="196" y="3267"/>
                      <a:pt x="586" y="4584"/>
                    </a:cubicBezTo>
                    <a:cubicBezTo>
                      <a:pt x="914" y="5850"/>
                      <a:pt x="2055" y="7027"/>
                      <a:pt x="3401" y="7027"/>
                    </a:cubicBezTo>
                    <a:cubicBezTo>
                      <a:pt x="3454" y="7027"/>
                      <a:pt x="3507" y="7025"/>
                      <a:pt x="3560" y="7021"/>
                    </a:cubicBezTo>
                    <a:cubicBezTo>
                      <a:pt x="4730" y="6924"/>
                      <a:pt x="5656" y="5900"/>
                      <a:pt x="6095" y="4779"/>
                    </a:cubicBezTo>
                    <a:cubicBezTo>
                      <a:pt x="6436" y="4145"/>
                      <a:pt x="6534" y="3365"/>
                      <a:pt x="6436" y="2633"/>
                    </a:cubicBezTo>
                    <a:cubicBezTo>
                      <a:pt x="6339" y="1902"/>
                      <a:pt x="5851" y="1268"/>
                      <a:pt x="5169" y="976"/>
                    </a:cubicBezTo>
                    <a:cubicBezTo>
                      <a:pt x="4779" y="878"/>
                      <a:pt x="4389" y="830"/>
                      <a:pt x="3999" y="830"/>
                    </a:cubicBezTo>
                    <a:cubicBezTo>
                      <a:pt x="2682" y="732"/>
                      <a:pt x="1366" y="488"/>
                      <a:pt x="147" y="1"/>
                    </a:cubicBezTo>
                    <a:close/>
                  </a:path>
                </a:pathLst>
              </a:custGeom>
              <a:solidFill>
                <a:srgbClr val="FFFFFF">
                  <a:alpha val="3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273;p35">
                <a:extLst>
                  <a:ext uri="{FF2B5EF4-FFF2-40B4-BE49-F238E27FC236}">
                    <a16:creationId xmlns:a16="http://schemas.microsoft.com/office/drawing/2014/main" id="{326E1994-4A7E-F236-0EE7-5E5085B0285E}"/>
                  </a:ext>
                </a:extLst>
              </p:cNvPr>
              <p:cNvSpPr/>
              <p:nvPr/>
            </p:nvSpPr>
            <p:spPr>
              <a:xfrm>
                <a:off x="2087803" y="893741"/>
                <a:ext cx="282427" cy="362364"/>
              </a:xfrm>
              <a:custGeom>
                <a:avLst/>
                <a:gdLst/>
                <a:ahLst/>
                <a:cxnLst/>
                <a:rect l="l" t="t" r="r" b="b"/>
                <a:pathLst>
                  <a:path w="12823" h="16458" extrusionOk="0">
                    <a:moveTo>
                      <a:pt x="1853" y="1561"/>
                    </a:moveTo>
                    <a:lnTo>
                      <a:pt x="1853" y="1853"/>
                    </a:lnTo>
                    <a:lnTo>
                      <a:pt x="2684" y="2110"/>
                    </a:lnTo>
                    <a:lnTo>
                      <a:pt x="2684" y="2110"/>
                    </a:lnTo>
                    <a:cubicBezTo>
                      <a:pt x="2388" y="1972"/>
                      <a:pt x="2107" y="1789"/>
                      <a:pt x="1853" y="1561"/>
                    </a:cubicBezTo>
                    <a:close/>
                    <a:moveTo>
                      <a:pt x="2684" y="2110"/>
                    </a:moveTo>
                    <a:lnTo>
                      <a:pt x="2684" y="2110"/>
                    </a:lnTo>
                    <a:cubicBezTo>
                      <a:pt x="2963" y="2240"/>
                      <a:pt x="3256" y="2330"/>
                      <a:pt x="3556" y="2380"/>
                    </a:cubicBezTo>
                    <a:lnTo>
                      <a:pt x="3556" y="2380"/>
                    </a:lnTo>
                    <a:lnTo>
                      <a:pt x="2684" y="2110"/>
                    </a:lnTo>
                    <a:close/>
                    <a:moveTo>
                      <a:pt x="7947" y="1"/>
                    </a:moveTo>
                    <a:cubicBezTo>
                      <a:pt x="7314" y="1025"/>
                      <a:pt x="6338" y="1853"/>
                      <a:pt x="5217" y="2244"/>
                    </a:cubicBezTo>
                    <a:cubicBezTo>
                      <a:pt x="4853" y="2365"/>
                      <a:pt x="4479" y="2425"/>
                      <a:pt x="4109" y="2425"/>
                    </a:cubicBezTo>
                    <a:cubicBezTo>
                      <a:pt x="3923" y="2425"/>
                      <a:pt x="3738" y="2410"/>
                      <a:pt x="3556" y="2380"/>
                    </a:cubicBezTo>
                    <a:lnTo>
                      <a:pt x="3556" y="2380"/>
                    </a:lnTo>
                    <a:lnTo>
                      <a:pt x="4535" y="2682"/>
                    </a:lnTo>
                    <a:cubicBezTo>
                      <a:pt x="4681" y="2682"/>
                      <a:pt x="4827" y="2780"/>
                      <a:pt x="4973" y="2877"/>
                    </a:cubicBezTo>
                    <a:cubicBezTo>
                      <a:pt x="5168" y="3072"/>
                      <a:pt x="5266" y="3316"/>
                      <a:pt x="5266" y="3560"/>
                    </a:cubicBezTo>
                    <a:cubicBezTo>
                      <a:pt x="5802" y="6875"/>
                      <a:pt x="6729" y="10142"/>
                      <a:pt x="8045" y="13213"/>
                    </a:cubicBezTo>
                    <a:cubicBezTo>
                      <a:pt x="7119" y="14432"/>
                      <a:pt x="5753" y="15212"/>
                      <a:pt x="4291" y="15359"/>
                    </a:cubicBezTo>
                    <a:cubicBezTo>
                      <a:pt x="4203" y="15364"/>
                      <a:pt x="4116" y="15367"/>
                      <a:pt x="4029" y="15367"/>
                    </a:cubicBezTo>
                    <a:cubicBezTo>
                      <a:pt x="2569" y="15367"/>
                      <a:pt x="1227" y="14602"/>
                      <a:pt x="537" y="13360"/>
                    </a:cubicBezTo>
                    <a:lnTo>
                      <a:pt x="537" y="13360"/>
                    </a:lnTo>
                    <a:cubicBezTo>
                      <a:pt x="0" y="14432"/>
                      <a:pt x="829" y="15797"/>
                      <a:pt x="1951" y="16236"/>
                    </a:cubicBezTo>
                    <a:cubicBezTo>
                      <a:pt x="2355" y="16395"/>
                      <a:pt x="2779" y="16458"/>
                      <a:pt x="3207" y="16458"/>
                    </a:cubicBezTo>
                    <a:cubicBezTo>
                      <a:pt x="3967" y="16458"/>
                      <a:pt x="4744" y="16259"/>
                      <a:pt x="5461" y="16041"/>
                    </a:cubicBezTo>
                    <a:cubicBezTo>
                      <a:pt x="8094" y="15261"/>
                      <a:pt x="10580" y="14091"/>
                      <a:pt x="12823" y="12580"/>
                    </a:cubicBezTo>
                    <a:cubicBezTo>
                      <a:pt x="9898" y="9021"/>
                      <a:pt x="8191" y="4584"/>
                      <a:pt x="7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274;p35">
                <a:extLst>
                  <a:ext uri="{FF2B5EF4-FFF2-40B4-BE49-F238E27FC236}">
                    <a16:creationId xmlns:a16="http://schemas.microsoft.com/office/drawing/2014/main" id="{0B144534-28C3-09EF-D224-73F7D5A6F163}"/>
                  </a:ext>
                </a:extLst>
              </p:cNvPr>
              <p:cNvSpPr/>
              <p:nvPr/>
            </p:nvSpPr>
            <p:spPr>
              <a:xfrm>
                <a:off x="2400293" y="1003234"/>
                <a:ext cx="107394" cy="165351"/>
              </a:xfrm>
              <a:custGeom>
                <a:avLst/>
                <a:gdLst/>
                <a:ahLst/>
                <a:cxnLst/>
                <a:rect l="l" t="t" r="r" b="b"/>
                <a:pathLst>
                  <a:path w="4876" h="7510" extrusionOk="0">
                    <a:moveTo>
                      <a:pt x="2194" y="732"/>
                    </a:moveTo>
                    <a:lnTo>
                      <a:pt x="2145" y="781"/>
                    </a:lnTo>
                    <a:cubicBezTo>
                      <a:pt x="2160" y="772"/>
                      <a:pt x="2176" y="763"/>
                      <a:pt x="2191" y="754"/>
                    </a:cubicBezTo>
                    <a:lnTo>
                      <a:pt x="2191" y="754"/>
                    </a:lnTo>
                    <a:cubicBezTo>
                      <a:pt x="2192" y="747"/>
                      <a:pt x="2193" y="740"/>
                      <a:pt x="2194" y="732"/>
                    </a:cubicBezTo>
                    <a:close/>
                    <a:moveTo>
                      <a:pt x="4876" y="1"/>
                    </a:moveTo>
                    <a:cubicBezTo>
                      <a:pt x="3918" y="1"/>
                      <a:pt x="3008" y="283"/>
                      <a:pt x="2191" y="754"/>
                    </a:cubicBezTo>
                    <a:lnTo>
                      <a:pt x="2191" y="754"/>
                    </a:lnTo>
                    <a:cubicBezTo>
                      <a:pt x="1848" y="3135"/>
                      <a:pt x="1118" y="5419"/>
                      <a:pt x="0" y="7509"/>
                    </a:cubicBezTo>
                    <a:cubicBezTo>
                      <a:pt x="1316" y="7265"/>
                      <a:pt x="2584" y="6827"/>
                      <a:pt x="3754" y="6144"/>
                    </a:cubicBezTo>
                    <a:cubicBezTo>
                      <a:pt x="3852" y="6046"/>
                      <a:pt x="3949" y="5949"/>
                      <a:pt x="4047" y="5851"/>
                    </a:cubicBezTo>
                    <a:cubicBezTo>
                      <a:pt x="4095" y="5705"/>
                      <a:pt x="4095" y="5510"/>
                      <a:pt x="4095" y="5364"/>
                    </a:cubicBezTo>
                    <a:cubicBezTo>
                      <a:pt x="3900" y="3511"/>
                      <a:pt x="4144" y="1707"/>
                      <a:pt x="4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275;p35">
                <a:extLst>
                  <a:ext uri="{FF2B5EF4-FFF2-40B4-BE49-F238E27FC236}">
                    <a16:creationId xmlns:a16="http://schemas.microsoft.com/office/drawing/2014/main" id="{6A1F366A-B508-5FFD-222B-4D0067B979AB}"/>
                  </a:ext>
                </a:extLst>
              </p:cNvPr>
              <p:cNvSpPr/>
              <p:nvPr/>
            </p:nvSpPr>
            <p:spPr>
              <a:xfrm>
                <a:off x="2597329" y="1098790"/>
                <a:ext cx="149814" cy="193226"/>
              </a:xfrm>
              <a:custGeom>
                <a:avLst/>
                <a:gdLst/>
                <a:ahLst/>
                <a:cxnLst/>
                <a:rect l="l" t="t" r="r" b="b"/>
                <a:pathLst>
                  <a:path w="6802" h="8776" extrusionOk="0">
                    <a:moveTo>
                      <a:pt x="4169" y="0"/>
                    </a:moveTo>
                    <a:cubicBezTo>
                      <a:pt x="3329" y="1961"/>
                      <a:pt x="1997" y="3653"/>
                      <a:pt x="345" y="4906"/>
                    </a:cubicBezTo>
                    <a:lnTo>
                      <a:pt x="345" y="4906"/>
                    </a:lnTo>
                    <a:cubicBezTo>
                      <a:pt x="292" y="4870"/>
                      <a:pt x="210" y="4851"/>
                      <a:pt x="141" y="4851"/>
                    </a:cubicBezTo>
                    <a:cubicBezTo>
                      <a:pt x="62" y="4851"/>
                      <a:pt x="1" y="4876"/>
                      <a:pt x="25" y="4924"/>
                    </a:cubicBezTo>
                    <a:lnTo>
                      <a:pt x="122" y="5071"/>
                    </a:lnTo>
                    <a:cubicBezTo>
                      <a:pt x="197" y="5017"/>
                      <a:pt x="271" y="4962"/>
                      <a:pt x="345" y="4906"/>
                    </a:cubicBezTo>
                    <a:lnTo>
                      <a:pt x="345" y="4906"/>
                    </a:lnTo>
                    <a:cubicBezTo>
                      <a:pt x="353" y="4912"/>
                      <a:pt x="360" y="4918"/>
                      <a:pt x="366" y="4924"/>
                    </a:cubicBezTo>
                    <a:cubicBezTo>
                      <a:pt x="1634" y="6094"/>
                      <a:pt x="2707" y="7362"/>
                      <a:pt x="3730" y="8776"/>
                    </a:cubicBezTo>
                    <a:cubicBezTo>
                      <a:pt x="3292" y="6046"/>
                      <a:pt x="4510" y="3315"/>
                      <a:pt x="6802" y="1853"/>
                    </a:cubicBezTo>
                    <a:cubicBezTo>
                      <a:pt x="5778" y="1463"/>
                      <a:pt x="4852" y="829"/>
                      <a:pt x="41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276;p35">
                <a:extLst>
                  <a:ext uri="{FF2B5EF4-FFF2-40B4-BE49-F238E27FC236}">
                    <a16:creationId xmlns:a16="http://schemas.microsoft.com/office/drawing/2014/main" id="{7519C167-8A97-7EE2-641A-319020E01215}"/>
                  </a:ext>
                </a:extLst>
              </p:cNvPr>
              <p:cNvSpPr/>
              <p:nvPr/>
            </p:nvSpPr>
            <p:spPr>
              <a:xfrm>
                <a:off x="2964970" y="1318063"/>
                <a:ext cx="88232" cy="139525"/>
              </a:xfrm>
              <a:custGeom>
                <a:avLst/>
                <a:gdLst/>
                <a:ahLst/>
                <a:cxnLst/>
                <a:rect l="l" t="t" r="r" b="b"/>
                <a:pathLst>
                  <a:path w="4006" h="6337" extrusionOk="0">
                    <a:moveTo>
                      <a:pt x="2162" y="0"/>
                    </a:moveTo>
                    <a:cubicBezTo>
                      <a:pt x="1473" y="0"/>
                      <a:pt x="825" y="402"/>
                      <a:pt x="561" y="1093"/>
                    </a:cubicBezTo>
                    <a:lnTo>
                      <a:pt x="561" y="1093"/>
                    </a:lnTo>
                    <a:cubicBezTo>
                      <a:pt x="168" y="1736"/>
                      <a:pt x="0" y="2534"/>
                      <a:pt x="56" y="3205"/>
                    </a:cubicBezTo>
                    <a:cubicBezTo>
                      <a:pt x="150" y="4187"/>
                      <a:pt x="647" y="6337"/>
                      <a:pt x="1979" y="6337"/>
                    </a:cubicBezTo>
                    <a:cubicBezTo>
                      <a:pt x="2036" y="6337"/>
                      <a:pt x="2093" y="6333"/>
                      <a:pt x="2152" y="6325"/>
                    </a:cubicBezTo>
                    <a:cubicBezTo>
                      <a:pt x="2884" y="6228"/>
                      <a:pt x="3274" y="5448"/>
                      <a:pt x="3518" y="4765"/>
                    </a:cubicBezTo>
                    <a:cubicBezTo>
                      <a:pt x="3664" y="4180"/>
                      <a:pt x="3810" y="3595"/>
                      <a:pt x="3859" y="3010"/>
                    </a:cubicBezTo>
                    <a:cubicBezTo>
                      <a:pt x="4005" y="2035"/>
                      <a:pt x="3908" y="865"/>
                      <a:pt x="3128" y="280"/>
                    </a:cubicBezTo>
                    <a:cubicBezTo>
                      <a:pt x="2820" y="89"/>
                      <a:pt x="2486" y="0"/>
                      <a:pt x="2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277;p35">
                <a:extLst>
                  <a:ext uri="{FF2B5EF4-FFF2-40B4-BE49-F238E27FC236}">
                    <a16:creationId xmlns:a16="http://schemas.microsoft.com/office/drawing/2014/main" id="{97BFB958-9C7D-7C2D-C7E4-D872262DC3AF}"/>
                  </a:ext>
                </a:extLst>
              </p:cNvPr>
              <p:cNvSpPr/>
              <p:nvPr/>
            </p:nvSpPr>
            <p:spPr>
              <a:xfrm>
                <a:off x="2527003" y="1826601"/>
                <a:ext cx="355461" cy="531877"/>
              </a:xfrm>
              <a:custGeom>
                <a:avLst/>
                <a:gdLst/>
                <a:ahLst/>
                <a:cxnLst/>
                <a:rect l="l" t="t" r="r" b="b"/>
                <a:pathLst>
                  <a:path w="16139" h="24157" extrusionOk="0">
                    <a:moveTo>
                      <a:pt x="3120" y="0"/>
                    </a:moveTo>
                    <a:cubicBezTo>
                      <a:pt x="1219" y="6046"/>
                      <a:pt x="195" y="12335"/>
                      <a:pt x="49" y="18722"/>
                    </a:cubicBezTo>
                    <a:cubicBezTo>
                      <a:pt x="0" y="19161"/>
                      <a:pt x="146" y="19648"/>
                      <a:pt x="439" y="19990"/>
                    </a:cubicBezTo>
                    <a:cubicBezTo>
                      <a:pt x="681" y="20151"/>
                      <a:pt x="991" y="20246"/>
                      <a:pt x="1284" y="20246"/>
                    </a:cubicBezTo>
                    <a:cubicBezTo>
                      <a:pt x="1344" y="20246"/>
                      <a:pt x="1404" y="20242"/>
                      <a:pt x="1463" y="20234"/>
                    </a:cubicBezTo>
                    <a:cubicBezTo>
                      <a:pt x="4291" y="20331"/>
                      <a:pt x="7021" y="21404"/>
                      <a:pt x="9215" y="23208"/>
                    </a:cubicBezTo>
                    <a:cubicBezTo>
                      <a:pt x="9605" y="23646"/>
                      <a:pt x="10092" y="23988"/>
                      <a:pt x="10629" y="24134"/>
                    </a:cubicBezTo>
                    <a:cubicBezTo>
                      <a:pt x="10716" y="24149"/>
                      <a:pt x="10803" y="24157"/>
                      <a:pt x="10888" y="24157"/>
                    </a:cubicBezTo>
                    <a:cubicBezTo>
                      <a:pt x="11611" y="24157"/>
                      <a:pt x="12256" y="23633"/>
                      <a:pt x="12823" y="23110"/>
                    </a:cubicBezTo>
                    <a:cubicBezTo>
                      <a:pt x="14529" y="21355"/>
                      <a:pt x="15651" y="19112"/>
                      <a:pt x="16138" y="16674"/>
                    </a:cubicBezTo>
                    <a:lnTo>
                      <a:pt x="16138" y="16674"/>
                    </a:lnTo>
                    <a:cubicBezTo>
                      <a:pt x="14845" y="17787"/>
                      <a:pt x="13183" y="18636"/>
                      <a:pt x="11578" y="18636"/>
                    </a:cubicBezTo>
                    <a:cubicBezTo>
                      <a:pt x="11004" y="18636"/>
                      <a:pt x="10437" y="18527"/>
                      <a:pt x="9897" y="18283"/>
                    </a:cubicBezTo>
                    <a:cubicBezTo>
                      <a:pt x="8727" y="17698"/>
                      <a:pt x="7801" y="16772"/>
                      <a:pt x="7167" y="15651"/>
                    </a:cubicBezTo>
                    <a:cubicBezTo>
                      <a:pt x="4242" y="11263"/>
                      <a:pt x="2828" y="5997"/>
                      <a:pt x="3218" y="731"/>
                    </a:cubicBezTo>
                    <a:lnTo>
                      <a:pt x="3120" y="0"/>
                    </a:ln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278;p35">
                <a:extLst>
                  <a:ext uri="{FF2B5EF4-FFF2-40B4-BE49-F238E27FC236}">
                    <a16:creationId xmlns:a16="http://schemas.microsoft.com/office/drawing/2014/main" id="{3DEDE7B9-EF1E-14F6-C3AC-ED4660029CCD}"/>
                  </a:ext>
                </a:extLst>
              </p:cNvPr>
              <p:cNvSpPr/>
              <p:nvPr/>
            </p:nvSpPr>
            <p:spPr>
              <a:xfrm>
                <a:off x="2596800" y="1733467"/>
                <a:ext cx="262031" cy="279930"/>
              </a:xfrm>
              <a:custGeom>
                <a:avLst/>
                <a:gdLst/>
                <a:ahLst/>
                <a:cxnLst/>
                <a:rect l="l" t="t" r="r" b="b"/>
                <a:pathLst>
                  <a:path w="11897" h="12714" extrusionOk="0">
                    <a:moveTo>
                      <a:pt x="3876" y="1"/>
                    </a:moveTo>
                    <a:cubicBezTo>
                      <a:pt x="3815" y="1"/>
                      <a:pt x="3754" y="13"/>
                      <a:pt x="3706" y="37"/>
                    </a:cubicBezTo>
                    <a:cubicBezTo>
                      <a:pt x="3511" y="135"/>
                      <a:pt x="3364" y="281"/>
                      <a:pt x="3267" y="476"/>
                    </a:cubicBezTo>
                    <a:cubicBezTo>
                      <a:pt x="3023" y="1061"/>
                      <a:pt x="2682" y="1549"/>
                      <a:pt x="2243" y="1987"/>
                    </a:cubicBezTo>
                    <a:cubicBezTo>
                      <a:pt x="2010" y="2157"/>
                      <a:pt x="1722" y="2243"/>
                      <a:pt x="1447" y="2243"/>
                    </a:cubicBezTo>
                    <a:cubicBezTo>
                      <a:pt x="1088" y="2243"/>
                      <a:pt x="751" y="2096"/>
                      <a:pt x="585" y="1792"/>
                    </a:cubicBezTo>
                    <a:lnTo>
                      <a:pt x="0" y="5351"/>
                    </a:lnTo>
                    <a:lnTo>
                      <a:pt x="195" y="4864"/>
                    </a:lnTo>
                    <a:lnTo>
                      <a:pt x="3364" y="6327"/>
                    </a:lnTo>
                    <a:cubicBezTo>
                      <a:pt x="3608" y="6424"/>
                      <a:pt x="3852" y="6619"/>
                      <a:pt x="3998" y="6814"/>
                    </a:cubicBezTo>
                    <a:cubicBezTo>
                      <a:pt x="4144" y="7058"/>
                      <a:pt x="4193" y="7302"/>
                      <a:pt x="4193" y="7545"/>
                    </a:cubicBezTo>
                    <a:cubicBezTo>
                      <a:pt x="4486" y="9593"/>
                      <a:pt x="5607" y="11446"/>
                      <a:pt x="7265" y="12714"/>
                    </a:cubicBezTo>
                    <a:cubicBezTo>
                      <a:pt x="6192" y="10763"/>
                      <a:pt x="5705" y="8569"/>
                      <a:pt x="5802" y="6375"/>
                    </a:cubicBezTo>
                    <a:cubicBezTo>
                      <a:pt x="5802" y="6034"/>
                      <a:pt x="5900" y="5644"/>
                      <a:pt x="6046" y="5351"/>
                    </a:cubicBezTo>
                    <a:cubicBezTo>
                      <a:pt x="6351" y="4970"/>
                      <a:pt x="6805" y="4768"/>
                      <a:pt x="7292" y="4768"/>
                    </a:cubicBezTo>
                    <a:cubicBezTo>
                      <a:pt x="7428" y="4768"/>
                      <a:pt x="7566" y="4783"/>
                      <a:pt x="7704" y="4815"/>
                    </a:cubicBezTo>
                    <a:cubicBezTo>
                      <a:pt x="8240" y="5010"/>
                      <a:pt x="8776" y="5351"/>
                      <a:pt x="9215" y="5790"/>
                    </a:cubicBezTo>
                    <a:cubicBezTo>
                      <a:pt x="9751" y="4718"/>
                      <a:pt x="10726" y="3889"/>
                      <a:pt x="11896" y="3499"/>
                    </a:cubicBezTo>
                    <a:cubicBezTo>
                      <a:pt x="11159" y="2725"/>
                      <a:pt x="10144" y="2285"/>
                      <a:pt x="9102" y="2285"/>
                    </a:cubicBezTo>
                    <a:cubicBezTo>
                      <a:pt x="8766" y="2285"/>
                      <a:pt x="8427" y="2331"/>
                      <a:pt x="8094" y="2426"/>
                    </a:cubicBezTo>
                    <a:cubicBezTo>
                      <a:pt x="7972" y="2475"/>
                      <a:pt x="7838" y="2499"/>
                      <a:pt x="7704" y="2499"/>
                    </a:cubicBezTo>
                    <a:cubicBezTo>
                      <a:pt x="7569" y="2499"/>
                      <a:pt x="7435" y="2475"/>
                      <a:pt x="7313" y="2426"/>
                    </a:cubicBezTo>
                    <a:cubicBezTo>
                      <a:pt x="7167" y="2329"/>
                      <a:pt x="7070" y="2182"/>
                      <a:pt x="6972" y="1987"/>
                    </a:cubicBezTo>
                    <a:cubicBezTo>
                      <a:pt x="6387" y="866"/>
                      <a:pt x="5266" y="135"/>
                      <a:pt x="4047" y="37"/>
                    </a:cubicBezTo>
                    <a:cubicBezTo>
                      <a:pt x="3998" y="13"/>
                      <a:pt x="3937" y="1"/>
                      <a:pt x="3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279;p35">
                <a:extLst>
                  <a:ext uri="{FF2B5EF4-FFF2-40B4-BE49-F238E27FC236}">
                    <a16:creationId xmlns:a16="http://schemas.microsoft.com/office/drawing/2014/main" id="{2D0AB0FC-1947-F484-4F86-0609D329E226}"/>
                  </a:ext>
                </a:extLst>
              </p:cNvPr>
              <p:cNvSpPr/>
              <p:nvPr/>
            </p:nvSpPr>
            <p:spPr>
              <a:xfrm>
                <a:off x="2835177" y="1784723"/>
                <a:ext cx="282449" cy="91659"/>
              </a:xfrm>
              <a:custGeom>
                <a:avLst/>
                <a:gdLst/>
                <a:ahLst/>
                <a:cxnLst/>
                <a:rect l="l" t="t" r="r" b="b"/>
                <a:pathLst>
                  <a:path w="12824" h="4163" extrusionOk="0">
                    <a:moveTo>
                      <a:pt x="976" y="1707"/>
                    </a:moveTo>
                    <a:cubicBezTo>
                      <a:pt x="1003" y="1724"/>
                      <a:pt x="1030" y="1740"/>
                      <a:pt x="1058" y="1756"/>
                    </a:cubicBezTo>
                    <a:lnTo>
                      <a:pt x="1058" y="1756"/>
                    </a:lnTo>
                    <a:cubicBezTo>
                      <a:pt x="1063" y="1756"/>
                      <a:pt x="1068" y="1756"/>
                      <a:pt x="1073" y="1756"/>
                    </a:cubicBezTo>
                    <a:lnTo>
                      <a:pt x="976" y="1707"/>
                    </a:lnTo>
                    <a:close/>
                    <a:moveTo>
                      <a:pt x="12823" y="1"/>
                    </a:moveTo>
                    <a:lnTo>
                      <a:pt x="12823" y="1"/>
                    </a:lnTo>
                    <a:cubicBezTo>
                      <a:pt x="9612" y="1323"/>
                      <a:pt x="6172" y="2051"/>
                      <a:pt x="2724" y="2051"/>
                    </a:cubicBezTo>
                    <a:cubicBezTo>
                      <a:pt x="2613" y="2051"/>
                      <a:pt x="2501" y="2050"/>
                      <a:pt x="2390" y="2048"/>
                    </a:cubicBezTo>
                    <a:cubicBezTo>
                      <a:pt x="2321" y="2055"/>
                      <a:pt x="2252" y="2058"/>
                      <a:pt x="2185" y="2058"/>
                    </a:cubicBezTo>
                    <a:cubicBezTo>
                      <a:pt x="1765" y="2058"/>
                      <a:pt x="1381" y="1940"/>
                      <a:pt x="1058" y="1756"/>
                    </a:cubicBezTo>
                    <a:lnTo>
                      <a:pt x="1058" y="1756"/>
                    </a:lnTo>
                    <a:cubicBezTo>
                      <a:pt x="625" y="1763"/>
                      <a:pt x="243" y="2054"/>
                      <a:pt x="98" y="2487"/>
                    </a:cubicBezTo>
                    <a:cubicBezTo>
                      <a:pt x="1" y="3072"/>
                      <a:pt x="342" y="3706"/>
                      <a:pt x="927" y="3950"/>
                    </a:cubicBezTo>
                    <a:cubicBezTo>
                      <a:pt x="1337" y="4099"/>
                      <a:pt x="1804" y="4162"/>
                      <a:pt x="2262" y="4162"/>
                    </a:cubicBezTo>
                    <a:cubicBezTo>
                      <a:pt x="2403" y="4162"/>
                      <a:pt x="2544" y="4156"/>
                      <a:pt x="2682" y="4145"/>
                    </a:cubicBezTo>
                    <a:cubicBezTo>
                      <a:pt x="5120" y="3901"/>
                      <a:pt x="7509" y="3560"/>
                      <a:pt x="9898" y="3121"/>
                    </a:cubicBezTo>
                    <a:cubicBezTo>
                      <a:pt x="10824" y="2926"/>
                      <a:pt x="11946" y="2633"/>
                      <a:pt x="12336" y="1756"/>
                    </a:cubicBezTo>
                    <a:cubicBezTo>
                      <a:pt x="12531" y="1171"/>
                      <a:pt x="12385" y="488"/>
                      <a:pt x="128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280;p35">
                <a:extLst>
                  <a:ext uri="{FF2B5EF4-FFF2-40B4-BE49-F238E27FC236}">
                    <a16:creationId xmlns:a16="http://schemas.microsoft.com/office/drawing/2014/main" id="{8CCF17E9-71F3-CB2F-62CD-A737A9E6CB1D}"/>
                  </a:ext>
                </a:extLst>
              </p:cNvPr>
              <p:cNvSpPr/>
              <p:nvPr/>
            </p:nvSpPr>
            <p:spPr>
              <a:xfrm>
                <a:off x="2916802" y="1968283"/>
                <a:ext cx="322160" cy="88048"/>
              </a:xfrm>
              <a:custGeom>
                <a:avLst/>
                <a:gdLst/>
                <a:ahLst/>
                <a:cxnLst/>
                <a:rect l="l" t="t" r="r" b="b"/>
                <a:pathLst>
                  <a:path w="14627" h="3999" extrusionOk="0">
                    <a:moveTo>
                      <a:pt x="293" y="1"/>
                    </a:moveTo>
                    <a:cubicBezTo>
                      <a:pt x="293" y="635"/>
                      <a:pt x="195" y="1268"/>
                      <a:pt x="0" y="1853"/>
                    </a:cubicBezTo>
                    <a:lnTo>
                      <a:pt x="390" y="1756"/>
                    </a:lnTo>
                    <a:cubicBezTo>
                      <a:pt x="4437" y="2292"/>
                      <a:pt x="8484" y="2829"/>
                      <a:pt x="12384" y="3999"/>
                    </a:cubicBezTo>
                    <a:cubicBezTo>
                      <a:pt x="13115" y="3462"/>
                      <a:pt x="13652" y="2682"/>
                      <a:pt x="14627" y="2585"/>
                    </a:cubicBezTo>
                    <a:cubicBezTo>
                      <a:pt x="12725" y="2390"/>
                      <a:pt x="10824" y="2049"/>
                      <a:pt x="9020" y="1415"/>
                    </a:cubicBezTo>
                    <a:cubicBezTo>
                      <a:pt x="6143" y="683"/>
                      <a:pt x="3218" y="196"/>
                      <a:pt x="2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281;p35">
                <a:extLst>
                  <a:ext uri="{FF2B5EF4-FFF2-40B4-BE49-F238E27FC236}">
                    <a16:creationId xmlns:a16="http://schemas.microsoft.com/office/drawing/2014/main" id="{760E99F1-1A51-1E07-44D8-3C016C73D6D4}"/>
                  </a:ext>
                </a:extLst>
              </p:cNvPr>
              <p:cNvSpPr/>
              <p:nvPr/>
            </p:nvSpPr>
            <p:spPr>
              <a:xfrm>
                <a:off x="3197070" y="2058467"/>
                <a:ext cx="62309" cy="104275"/>
              </a:xfrm>
              <a:custGeom>
                <a:avLst/>
                <a:gdLst/>
                <a:ahLst/>
                <a:cxnLst/>
                <a:rect l="l" t="t" r="r" b="b"/>
                <a:pathLst>
                  <a:path w="2829" h="4736" extrusionOk="0">
                    <a:moveTo>
                      <a:pt x="1073" y="0"/>
                    </a:moveTo>
                    <a:lnTo>
                      <a:pt x="1073" y="0"/>
                    </a:lnTo>
                    <a:cubicBezTo>
                      <a:pt x="683" y="98"/>
                      <a:pt x="342" y="439"/>
                      <a:pt x="195" y="829"/>
                    </a:cubicBezTo>
                    <a:cubicBezTo>
                      <a:pt x="49" y="1219"/>
                      <a:pt x="0" y="1609"/>
                      <a:pt x="0" y="2048"/>
                    </a:cubicBezTo>
                    <a:cubicBezTo>
                      <a:pt x="0" y="2633"/>
                      <a:pt x="98" y="3267"/>
                      <a:pt x="293" y="3852"/>
                    </a:cubicBezTo>
                    <a:cubicBezTo>
                      <a:pt x="439" y="4242"/>
                      <a:pt x="732" y="4583"/>
                      <a:pt x="1122" y="4729"/>
                    </a:cubicBezTo>
                    <a:cubicBezTo>
                      <a:pt x="1167" y="4734"/>
                      <a:pt x="1212" y="4736"/>
                      <a:pt x="1257" y="4736"/>
                    </a:cubicBezTo>
                    <a:cubicBezTo>
                      <a:pt x="1746" y="4736"/>
                      <a:pt x="2215" y="4494"/>
                      <a:pt x="2438" y="4047"/>
                    </a:cubicBezTo>
                    <a:cubicBezTo>
                      <a:pt x="2731" y="3364"/>
                      <a:pt x="2828" y="2633"/>
                      <a:pt x="2682" y="1853"/>
                    </a:cubicBezTo>
                    <a:cubicBezTo>
                      <a:pt x="2731" y="1365"/>
                      <a:pt x="2584" y="829"/>
                      <a:pt x="2292" y="439"/>
                    </a:cubicBezTo>
                    <a:cubicBezTo>
                      <a:pt x="2082" y="169"/>
                      <a:pt x="1779" y="28"/>
                      <a:pt x="1475" y="28"/>
                    </a:cubicBezTo>
                    <a:cubicBezTo>
                      <a:pt x="1285" y="28"/>
                      <a:pt x="1095" y="83"/>
                      <a:pt x="927" y="195"/>
                    </a:cubicBezTo>
                    <a:lnTo>
                      <a:pt x="10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282;p35">
                <a:extLst>
                  <a:ext uri="{FF2B5EF4-FFF2-40B4-BE49-F238E27FC236}">
                    <a16:creationId xmlns:a16="http://schemas.microsoft.com/office/drawing/2014/main" id="{ECD0CC31-0FC8-B78A-DCB4-8475D9F42B13}"/>
                  </a:ext>
                </a:extLst>
              </p:cNvPr>
              <p:cNvSpPr/>
              <p:nvPr/>
            </p:nvSpPr>
            <p:spPr>
              <a:xfrm>
                <a:off x="3127273" y="1807644"/>
                <a:ext cx="44050" cy="64049"/>
              </a:xfrm>
              <a:custGeom>
                <a:avLst/>
                <a:gdLst/>
                <a:ahLst/>
                <a:cxnLst/>
                <a:rect l="l" t="t" r="r" b="b"/>
                <a:pathLst>
                  <a:path w="2000" h="2909" extrusionOk="0">
                    <a:moveTo>
                      <a:pt x="1221" y="1"/>
                    </a:moveTo>
                    <a:cubicBezTo>
                      <a:pt x="1005" y="1"/>
                      <a:pt x="800" y="115"/>
                      <a:pt x="641" y="277"/>
                    </a:cubicBezTo>
                    <a:lnTo>
                      <a:pt x="641" y="277"/>
                    </a:lnTo>
                    <a:cubicBezTo>
                      <a:pt x="467" y="284"/>
                      <a:pt x="334" y="339"/>
                      <a:pt x="244" y="520"/>
                    </a:cubicBezTo>
                    <a:cubicBezTo>
                      <a:pt x="146" y="666"/>
                      <a:pt x="98" y="812"/>
                      <a:pt x="98" y="1007"/>
                    </a:cubicBezTo>
                    <a:cubicBezTo>
                      <a:pt x="0" y="1397"/>
                      <a:pt x="49" y="1836"/>
                      <a:pt x="146" y="2226"/>
                    </a:cubicBezTo>
                    <a:cubicBezTo>
                      <a:pt x="293" y="2665"/>
                      <a:pt x="683" y="2909"/>
                      <a:pt x="1122" y="2909"/>
                    </a:cubicBezTo>
                    <a:cubicBezTo>
                      <a:pt x="1463" y="2860"/>
                      <a:pt x="1755" y="2568"/>
                      <a:pt x="1902" y="2226"/>
                    </a:cubicBezTo>
                    <a:cubicBezTo>
                      <a:pt x="1999" y="1885"/>
                      <a:pt x="1999" y="1495"/>
                      <a:pt x="1950" y="1154"/>
                    </a:cubicBezTo>
                    <a:cubicBezTo>
                      <a:pt x="1902" y="715"/>
                      <a:pt x="1804" y="179"/>
                      <a:pt x="1414" y="32"/>
                    </a:cubicBezTo>
                    <a:cubicBezTo>
                      <a:pt x="1350" y="11"/>
                      <a:pt x="1285" y="1"/>
                      <a:pt x="12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283;p35">
                <a:extLst>
                  <a:ext uri="{FF2B5EF4-FFF2-40B4-BE49-F238E27FC236}">
                    <a16:creationId xmlns:a16="http://schemas.microsoft.com/office/drawing/2014/main" id="{A7995F63-CCE4-160A-F71B-6D8FDCDD7B42}"/>
                  </a:ext>
                </a:extLst>
              </p:cNvPr>
              <p:cNvSpPr/>
              <p:nvPr/>
            </p:nvSpPr>
            <p:spPr>
              <a:xfrm>
                <a:off x="2891032" y="1971520"/>
                <a:ext cx="68740" cy="218832"/>
              </a:xfrm>
              <a:custGeom>
                <a:avLst/>
                <a:gdLst/>
                <a:ahLst/>
                <a:cxnLst/>
                <a:rect l="l" t="t" r="r" b="b"/>
                <a:pathLst>
                  <a:path w="3121" h="9939" extrusionOk="0">
                    <a:moveTo>
                      <a:pt x="1853" y="0"/>
                    </a:moveTo>
                    <a:cubicBezTo>
                      <a:pt x="1658" y="49"/>
                      <a:pt x="1609" y="293"/>
                      <a:pt x="1560" y="488"/>
                    </a:cubicBezTo>
                    <a:cubicBezTo>
                      <a:pt x="1414" y="1219"/>
                      <a:pt x="1073" y="1853"/>
                      <a:pt x="536" y="2389"/>
                    </a:cubicBezTo>
                    <a:cubicBezTo>
                      <a:pt x="390" y="2487"/>
                      <a:pt x="293" y="2633"/>
                      <a:pt x="195" y="2779"/>
                    </a:cubicBezTo>
                    <a:cubicBezTo>
                      <a:pt x="49" y="3120"/>
                      <a:pt x="0" y="3510"/>
                      <a:pt x="98" y="3852"/>
                    </a:cubicBezTo>
                    <a:cubicBezTo>
                      <a:pt x="439" y="5851"/>
                      <a:pt x="439" y="7850"/>
                      <a:pt x="146" y="9849"/>
                    </a:cubicBezTo>
                    <a:cubicBezTo>
                      <a:pt x="234" y="9911"/>
                      <a:pt x="329" y="9939"/>
                      <a:pt x="425" y="9939"/>
                    </a:cubicBezTo>
                    <a:cubicBezTo>
                      <a:pt x="704" y="9939"/>
                      <a:pt x="1002" y="9712"/>
                      <a:pt x="1219" y="9459"/>
                    </a:cubicBezTo>
                    <a:lnTo>
                      <a:pt x="2828" y="7655"/>
                    </a:lnTo>
                    <a:cubicBezTo>
                      <a:pt x="2925" y="7557"/>
                      <a:pt x="3023" y="7411"/>
                      <a:pt x="3072" y="7265"/>
                    </a:cubicBezTo>
                    <a:cubicBezTo>
                      <a:pt x="3120" y="7021"/>
                      <a:pt x="2877" y="6777"/>
                      <a:pt x="2682" y="6582"/>
                    </a:cubicBezTo>
                    <a:cubicBezTo>
                      <a:pt x="780" y="4827"/>
                      <a:pt x="926" y="1755"/>
                      <a:pt x="2974" y="195"/>
                    </a:cubicBezTo>
                    <a:lnTo>
                      <a:pt x="2779" y="195"/>
                    </a:lnTo>
                    <a:cubicBezTo>
                      <a:pt x="2877" y="195"/>
                      <a:pt x="2828" y="341"/>
                      <a:pt x="2779" y="341"/>
                    </a:cubicBezTo>
                    <a:cubicBezTo>
                      <a:pt x="2682" y="341"/>
                      <a:pt x="2633" y="341"/>
                      <a:pt x="2584" y="293"/>
                    </a:cubicBezTo>
                    <a:lnTo>
                      <a:pt x="2145" y="98"/>
                    </a:lnTo>
                    <a:cubicBezTo>
                      <a:pt x="2048" y="49"/>
                      <a:pt x="1950" y="0"/>
                      <a:pt x="18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284;p35">
                <a:extLst>
                  <a:ext uri="{FF2B5EF4-FFF2-40B4-BE49-F238E27FC236}">
                    <a16:creationId xmlns:a16="http://schemas.microsoft.com/office/drawing/2014/main" id="{2D5C63C4-45A5-3BE2-A46E-DB44417BA766}"/>
                  </a:ext>
                </a:extLst>
              </p:cNvPr>
              <p:cNvSpPr/>
              <p:nvPr/>
            </p:nvSpPr>
            <p:spPr>
              <a:xfrm>
                <a:off x="2724590" y="1913548"/>
                <a:ext cx="184702" cy="127812"/>
              </a:xfrm>
              <a:custGeom>
                <a:avLst/>
                <a:gdLst/>
                <a:ahLst/>
                <a:cxnLst/>
                <a:rect l="l" t="t" r="r" b="b"/>
                <a:pathLst>
                  <a:path w="8386" h="5805" extrusionOk="0">
                    <a:moveTo>
                      <a:pt x="3218" y="0"/>
                    </a:moveTo>
                    <a:lnTo>
                      <a:pt x="3218" y="0"/>
                    </a:lnTo>
                    <a:cubicBezTo>
                      <a:pt x="3241" y="98"/>
                      <a:pt x="3268" y="193"/>
                      <a:pt x="3298" y="287"/>
                    </a:cubicBezTo>
                    <a:lnTo>
                      <a:pt x="3298" y="287"/>
                    </a:lnTo>
                    <a:cubicBezTo>
                      <a:pt x="3272" y="191"/>
                      <a:pt x="3246" y="95"/>
                      <a:pt x="3218" y="0"/>
                    </a:cubicBezTo>
                    <a:close/>
                    <a:moveTo>
                      <a:pt x="0" y="0"/>
                    </a:moveTo>
                    <a:cubicBezTo>
                      <a:pt x="293" y="1755"/>
                      <a:pt x="1073" y="3413"/>
                      <a:pt x="2243" y="4778"/>
                    </a:cubicBezTo>
                    <a:cubicBezTo>
                      <a:pt x="2584" y="5168"/>
                      <a:pt x="2974" y="5461"/>
                      <a:pt x="3413" y="5656"/>
                    </a:cubicBezTo>
                    <a:cubicBezTo>
                      <a:pt x="3728" y="5750"/>
                      <a:pt x="4083" y="5804"/>
                      <a:pt x="4427" y="5804"/>
                    </a:cubicBezTo>
                    <a:cubicBezTo>
                      <a:pt x="4615" y="5804"/>
                      <a:pt x="4800" y="5788"/>
                      <a:pt x="4973" y="5753"/>
                    </a:cubicBezTo>
                    <a:cubicBezTo>
                      <a:pt x="5461" y="5753"/>
                      <a:pt x="5899" y="5656"/>
                      <a:pt x="6338" y="5510"/>
                    </a:cubicBezTo>
                    <a:cubicBezTo>
                      <a:pt x="7167" y="5071"/>
                      <a:pt x="7850" y="4339"/>
                      <a:pt x="8191" y="3413"/>
                    </a:cubicBezTo>
                    <a:cubicBezTo>
                      <a:pt x="8288" y="3267"/>
                      <a:pt x="8386" y="3023"/>
                      <a:pt x="8191" y="2877"/>
                    </a:cubicBezTo>
                    <a:cubicBezTo>
                      <a:pt x="8142" y="2852"/>
                      <a:pt x="8081" y="2840"/>
                      <a:pt x="8020" y="2840"/>
                    </a:cubicBezTo>
                    <a:cubicBezTo>
                      <a:pt x="7959" y="2840"/>
                      <a:pt x="7898" y="2852"/>
                      <a:pt x="7850" y="2877"/>
                    </a:cubicBezTo>
                    <a:cubicBezTo>
                      <a:pt x="7554" y="2946"/>
                      <a:pt x="7259" y="2978"/>
                      <a:pt x="6970" y="2978"/>
                    </a:cubicBezTo>
                    <a:cubicBezTo>
                      <a:pt x="5304" y="2978"/>
                      <a:pt x="3811" y="1890"/>
                      <a:pt x="3298" y="287"/>
                    </a:cubicBezTo>
                    <a:lnTo>
                      <a:pt x="3298" y="287"/>
                    </a:lnTo>
                    <a:cubicBezTo>
                      <a:pt x="3493" y="1030"/>
                      <a:pt x="3608" y="1807"/>
                      <a:pt x="3608" y="2584"/>
                    </a:cubicBezTo>
                    <a:cubicBezTo>
                      <a:pt x="3705" y="2974"/>
                      <a:pt x="3559" y="3413"/>
                      <a:pt x="3267" y="3754"/>
                    </a:cubicBezTo>
                    <a:cubicBezTo>
                      <a:pt x="3090" y="3873"/>
                      <a:pt x="2877" y="3937"/>
                      <a:pt x="2671" y="3937"/>
                    </a:cubicBezTo>
                    <a:cubicBezTo>
                      <a:pt x="2538" y="3937"/>
                      <a:pt x="2407" y="3910"/>
                      <a:pt x="2292" y="3852"/>
                    </a:cubicBezTo>
                    <a:cubicBezTo>
                      <a:pt x="1950" y="3657"/>
                      <a:pt x="1707" y="3413"/>
                      <a:pt x="1511" y="3121"/>
                    </a:cubicBezTo>
                    <a:cubicBezTo>
                      <a:pt x="975" y="2536"/>
                      <a:pt x="585" y="1853"/>
                      <a:pt x="293" y="1122"/>
                    </a:cubicBezTo>
                    <a:lnTo>
                      <a:pt x="0" y="0"/>
                    </a:ln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285;p35">
                <a:extLst>
                  <a:ext uri="{FF2B5EF4-FFF2-40B4-BE49-F238E27FC236}">
                    <a16:creationId xmlns:a16="http://schemas.microsoft.com/office/drawing/2014/main" id="{029ACB21-DBF8-0F4F-1E9A-600CE6FE2126}"/>
                  </a:ext>
                </a:extLst>
              </p:cNvPr>
              <p:cNvSpPr/>
              <p:nvPr/>
            </p:nvSpPr>
            <p:spPr>
              <a:xfrm>
                <a:off x="1564841" y="3455037"/>
                <a:ext cx="415590" cy="544273"/>
              </a:xfrm>
              <a:custGeom>
                <a:avLst/>
                <a:gdLst/>
                <a:ahLst/>
                <a:cxnLst/>
                <a:rect l="l" t="t" r="r" b="b"/>
                <a:pathLst>
                  <a:path w="18869" h="24720" extrusionOk="0">
                    <a:moveTo>
                      <a:pt x="4593" y="6993"/>
                    </a:moveTo>
                    <a:lnTo>
                      <a:pt x="4593" y="6993"/>
                    </a:lnTo>
                    <a:cubicBezTo>
                      <a:pt x="4346" y="7340"/>
                      <a:pt x="4135" y="7724"/>
                      <a:pt x="3963" y="8121"/>
                    </a:cubicBezTo>
                    <a:lnTo>
                      <a:pt x="3963" y="8121"/>
                    </a:lnTo>
                    <a:cubicBezTo>
                      <a:pt x="3782" y="8679"/>
                      <a:pt x="3673" y="9261"/>
                      <a:pt x="3639" y="9856"/>
                    </a:cubicBezTo>
                    <a:lnTo>
                      <a:pt x="3639" y="9856"/>
                    </a:lnTo>
                    <a:lnTo>
                      <a:pt x="4593" y="6993"/>
                    </a:lnTo>
                    <a:close/>
                    <a:moveTo>
                      <a:pt x="3459" y="9894"/>
                    </a:moveTo>
                    <a:cubicBezTo>
                      <a:pt x="3429" y="10117"/>
                      <a:pt x="3413" y="10331"/>
                      <a:pt x="3413" y="10532"/>
                    </a:cubicBezTo>
                    <a:lnTo>
                      <a:pt x="3522" y="10206"/>
                    </a:lnTo>
                    <a:lnTo>
                      <a:pt x="3522" y="10206"/>
                    </a:lnTo>
                    <a:cubicBezTo>
                      <a:pt x="3501" y="10102"/>
                      <a:pt x="3480" y="9998"/>
                      <a:pt x="3459" y="9894"/>
                    </a:cubicBezTo>
                    <a:close/>
                    <a:moveTo>
                      <a:pt x="3639" y="9856"/>
                    </a:moveTo>
                    <a:lnTo>
                      <a:pt x="3522" y="10206"/>
                    </a:lnTo>
                    <a:lnTo>
                      <a:pt x="3522" y="10206"/>
                    </a:lnTo>
                    <a:cubicBezTo>
                      <a:pt x="3569" y="10444"/>
                      <a:pt x="3614" y="10683"/>
                      <a:pt x="3657" y="10922"/>
                    </a:cubicBezTo>
                    <a:cubicBezTo>
                      <a:pt x="3625" y="10563"/>
                      <a:pt x="3619" y="10207"/>
                      <a:pt x="3639" y="9856"/>
                    </a:cubicBezTo>
                    <a:close/>
                    <a:moveTo>
                      <a:pt x="1" y="1"/>
                    </a:moveTo>
                    <a:lnTo>
                      <a:pt x="1" y="1"/>
                    </a:lnTo>
                    <a:cubicBezTo>
                      <a:pt x="1597" y="3149"/>
                      <a:pt x="2750" y="6459"/>
                      <a:pt x="3459" y="9894"/>
                    </a:cubicBezTo>
                    <a:lnTo>
                      <a:pt x="3459" y="9894"/>
                    </a:lnTo>
                    <a:cubicBezTo>
                      <a:pt x="3535" y="9329"/>
                      <a:pt x="3706" y="8711"/>
                      <a:pt x="3963" y="8121"/>
                    </a:cubicBezTo>
                    <a:lnTo>
                      <a:pt x="3963" y="8121"/>
                    </a:lnTo>
                    <a:cubicBezTo>
                      <a:pt x="4155" y="7528"/>
                      <a:pt x="4428" y="6963"/>
                      <a:pt x="4779" y="6436"/>
                    </a:cubicBezTo>
                    <a:lnTo>
                      <a:pt x="4779" y="6436"/>
                    </a:lnTo>
                    <a:lnTo>
                      <a:pt x="4593" y="6993"/>
                    </a:lnTo>
                    <a:lnTo>
                      <a:pt x="4593" y="6993"/>
                    </a:lnTo>
                    <a:cubicBezTo>
                      <a:pt x="5098" y="6284"/>
                      <a:pt x="5754" y="5734"/>
                      <a:pt x="6534" y="5559"/>
                    </a:cubicBezTo>
                    <a:cubicBezTo>
                      <a:pt x="6712" y="5519"/>
                      <a:pt x="6895" y="5501"/>
                      <a:pt x="7081" y="5501"/>
                    </a:cubicBezTo>
                    <a:cubicBezTo>
                      <a:pt x="8731" y="5501"/>
                      <a:pt x="10631" y="6955"/>
                      <a:pt x="11507" y="8094"/>
                    </a:cubicBezTo>
                    <a:cubicBezTo>
                      <a:pt x="12872" y="9849"/>
                      <a:pt x="13457" y="12043"/>
                      <a:pt x="13750" y="14189"/>
                    </a:cubicBezTo>
                    <a:cubicBezTo>
                      <a:pt x="14091" y="16675"/>
                      <a:pt x="14140" y="19210"/>
                      <a:pt x="13896" y="21697"/>
                    </a:cubicBezTo>
                    <a:cubicBezTo>
                      <a:pt x="13141" y="21591"/>
                      <a:pt x="12386" y="21539"/>
                      <a:pt x="11635" y="21539"/>
                    </a:cubicBezTo>
                    <a:cubicBezTo>
                      <a:pt x="9622" y="21539"/>
                      <a:pt x="7636" y="21913"/>
                      <a:pt x="5754" y="22623"/>
                    </a:cubicBezTo>
                    <a:cubicBezTo>
                      <a:pt x="6192" y="23696"/>
                      <a:pt x="7606" y="23940"/>
                      <a:pt x="8728" y="24037"/>
                    </a:cubicBezTo>
                    <a:lnTo>
                      <a:pt x="17699" y="24720"/>
                    </a:lnTo>
                    <a:cubicBezTo>
                      <a:pt x="18479" y="19503"/>
                      <a:pt x="18869" y="14237"/>
                      <a:pt x="18869" y="9021"/>
                    </a:cubicBezTo>
                    <a:cubicBezTo>
                      <a:pt x="18869" y="8143"/>
                      <a:pt x="18820" y="7168"/>
                      <a:pt x="18284" y="6583"/>
                    </a:cubicBezTo>
                    <a:cubicBezTo>
                      <a:pt x="17796" y="6144"/>
                      <a:pt x="17260" y="5851"/>
                      <a:pt x="16675" y="5754"/>
                    </a:cubicBezTo>
                    <a:cubicBezTo>
                      <a:pt x="11068" y="3901"/>
                      <a:pt x="5510" y="2000"/>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286;p35">
                <a:extLst>
                  <a:ext uri="{FF2B5EF4-FFF2-40B4-BE49-F238E27FC236}">
                    <a16:creationId xmlns:a16="http://schemas.microsoft.com/office/drawing/2014/main" id="{A7653D44-2E46-B66D-E976-1038498182B6}"/>
                  </a:ext>
                </a:extLst>
              </p:cNvPr>
              <p:cNvSpPr/>
              <p:nvPr/>
            </p:nvSpPr>
            <p:spPr>
              <a:xfrm>
                <a:off x="1701044" y="3473290"/>
                <a:ext cx="274035" cy="413313"/>
              </a:xfrm>
              <a:custGeom>
                <a:avLst/>
                <a:gdLst/>
                <a:ahLst/>
                <a:cxnLst/>
                <a:rect l="l" t="t" r="r" b="b"/>
                <a:pathLst>
                  <a:path w="12442" h="18772" extrusionOk="0">
                    <a:moveTo>
                      <a:pt x="57" y="1"/>
                    </a:moveTo>
                    <a:lnTo>
                      <a:pt x="57" y="1"/>
                    </a:lnTo>
                    <a:cubicBezTo>
                      <a:pt x="0" y="266"/>
                      <a:pt x="10" y="538"/>
                      <a:pt x="77" y="797"/>
                    </a:cubicBezTo>
                    <a:lnTo>
                      <a:pt x="77" y="797"/>
                    </a:lnTo>
                    <a:lnTo>
                      <a:pt x="57" y="1"/>
                    </a:lnTo>
                    <a:close/>
                    <a:moveTo>
                      <a:pt x="77" y="797"/>
                    </a:moveTo>
                    <a:lnTo>
                      <a:pt x="106" y="2000"/>
                    </a:lnTo>
                    <a:cubicBezTo>
                      <a:pt x="3714" y="3413"/>
                      <a:pt x="7419" y="5364"/>
                      <a:pt x="9369" y="8728"/>
                    </a:cubicBezTo>
                    <a:cubicBezTo>
                      <a:pt x="11125" y="11751"/>
                      <a:pt x="11125" y="15505"/>
                      <a:pt x="12441" y="18771"/>
                    </a:cubicBezTo>
                    <a:lnTo>
                      <a:pt x="12002" y="7899"/>
                    </a:lnTo>
                    <a:cubicBezTo>
                      <a:pt x="12100" y="6973"/>
                      <a:pt x="11856" y="5998"/>
                      <a:pt x="11368" y="5217"/>
                    </a:cubicBezTo>
                    <a:cubicBezTo>
                      <a:pt x="10442" y="4047"/>
                      <a:pt x="8736" y="4047"/>
                      <a:pt x="7224" y="3901"/>
                    </a:cubicBezTo>
                    <a:cubicBezTo>
                      <a:pt x="5664" y="3657"/>
                      <a:pt x="4153" y="3267"/>
                      <a:pt x="2690" y="2780"/>
                    </a:cubicBezTo>
                    <a:cubicBezTo>
                      <a:pt x="2007" y="2585"/>
                      <a:pt x="1374" y="2292"/>
                      <a:pt x="789" y="1853"/>
                    </a:cubicBezTo>
                    <a:cubicBezTo>
                      <a:pt x="431" y="1585"/>
                      <a:pt x="182" y="1207"/>
                      <a:pt x="77" y="797"/>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287;p35">
                <a:extLst>
                  <a:ext uri="{FF2B5EF4-FFF2-40B4-BE49-F238E27FC236}">
                    <a16:creationId xmlns:a16="http://schemas.microsoft.com/office/drawing/2014/main" id="{49F6038C-1A81-C354-CFC7-C190BA9DDCAE}"/>
                  </a:ext>
                </a:extLst>
              </p:cNvPr>
              <p:cNvSpPr/>
              <p:nvPr/>
            </p:nvSpPr>
            <p:spPr>
              <a:xfrm>
                <a:off x="1963229" y="3581704"/>
                <a:ext cx="368346" cy="737080"/>
              </a:xfrm>
              <a:custGeom>
                <a:avLst/>
                <a:gdLst/>
                <a:ahLst/>
                <a:cxnLst/>
                <a:rect l="l" t="t" r="r" b="b"/>
                <a:pathLst>
                  <a:path w="16724" h="33477" extrusionOk="0">
                    <a:moveTo>
                      <a:pt x="537" y="1"/>
                    </a:moveTo>
                    <a:lnTo>
                      <a:pt x="537" y="1"/>
                    </a:lnTo>
                    <a:cubicBezTo>
                      <a:pt x="1073" y="4048"/>
                      <a:pt x="1171" y="8094"/>
                      <a:pt x="878" y="12190"/>
                    </a:cubicBezTo>
                    <a:lnTo>
                      <a:pt x="1220" y="9654"/>
                    </a:lnTo>
                    <a:cubicBezTo>
                      <a:pt x="1644" y="7650"/>
                      <a:pt x="3409" y="6346"/>
                      <a:pt x="5310" y="6346"/>
                    </a:cubicBezTo>
                    <a:cubicBezTo>
                      <a:pt x="5813" y="6346"/>
                      <a:pt x="6326" y="6438"/>
                      <a:pt x="6826" y="6632"/>
                    </a:cubicBezTo>
                    <a:cubicBezTo>
                      <a:pt x="9020" y="7704"/>
                      <a:pt x="9752" y="10386"/>
                      <a:pt x="10142" y="12726"/>
                    </a:cubicBezTo>
                    <a:cubicBezTo>
                      <a:pt x="11019" y="18382"/>
                      <a:pt x="11166" y="24135"/>
                      <a:pt x="10532" y="29790"/>
                    </a:cubicBezTo>
                    <a:cubicBezTo>
                      <a:pt x="7753" y="29010"/>
                      <a:pt x="4925" y="28523"/>
                      <a:pt x="2048" y="28376"/>
                    </a:cubicBezTo>
                    <a:cubicBezTo>
                      <a:pt x="1971" y="28372"/>
                      <a:pt x="1891" y="28369"/>
                      <a:pt x="1810" y="28369"/>
                    </a:cubicBezTo>
                    <a:cubicBezTo>
                      <a:pt x="1027" y="28369"/>
                      <a:pt x="138" y="28596"/>
                      <a:pt x="49" y="29303"/>
                    </a:cubicBezTo>
                    <a:cubicBezTo>
                      <a:pt x="1" y="29937"/>
                      <a:pt x="586" y="30424"/>
                      <a:pt x="1171" y="30717"/>
                    </a:cubicBezTo>
                    <a:cubicBezTo>
                      <a:pt x="4483" y="32548"/>
                      <a:pt x="8170" y="33477"/>
                      <a:pt x="11906" y="33477"/>
                    </a:cubicBezTo>
                    <a:cubicBezTo>
                      <a:pt x="12844" y="33477"/>
                      <a:pt x="13786" y="33418"/>
                      <a:pt x="14725" y="33301"/>
                    </a:cubicBezTo>
                    <a:cubicBezTo>
                      <a:pt x="15164" y="33301"/>
                      <a:pt x="15554" y="33154"/>
                      <a:pt x="15944" y="32959"/>
                    </a:cubicBezTo>
                    <a:cubicBezTo>
                      <a:pt x="16724" y="32374"/>
                      <a:pt x="16675" y="31253"/>
                      <a:pt x="16577" y="30327"/>
                    </a:cubicBezTo>
                    <a:cubicBezTo>
                      <a:pt x="15797" y="22672"/>
                      <a:pt x="15066" y="15164"/>
                      <a:pt x="15066" y="7460"/>
                    </a:cubicBezTo>
                    <a:cubicBezTo>
                      <a:pt x="15115" y="6924"/>
                      <a:pt x="15017" y="6437"/>
                      <a:pt x="14822" y="5949"/>
                    </a:cubicBezTo>
                    <a:cubicBezTo>
                      <a:pt x="14578" y="5657"/>
                      <a:pt x="14286" y="5364"/>
                      <a:pt x="13945" y="5218"/>
                    </a:cubicBezTo>
                    <a:cubicBezTo>
                      <a:pt x="12092" y="4096"/>
                      <a:pt x="9654" y="3463"/>
                      <a:pt x="7655" y="2585"/>
                    </a:cubicBezTo>
                    <a:cubicBezTo>
                      <a:pt x="5315" y="1561"/>
                      <a:pt x="2975" y="683"/>
                      <a:pt x="5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288;p35">
                <a:extLst>
                  <a:ext uri="{FF2B5EF4-FFF2-40B4-BE49-F238E27FC236}">
                    <a16:creationId xmlns:a16="http://schemas.microsoft.com/office/drawing/2014/main" id="{0BD8B2D3-9DAB-D56E-ACE8-746A0918628A}"/>
                  </a:ext>
                </a:extLst>
              </p:cNvPr>
              <p:cNvSpPr/>
              <p:nvPr/>
            </p:nvSpPr>
            <p:spPr>
              <a:xfrm>
                <a:off x="1970762" y="3594716"/>
                <a:ext cx="328613" cy="340192"/>
              </a:xfrm>
              <a:custGeom>
                <a:avLst/>
                <a:gdLst/>
                <a:ahLst/>
                <a:cxnLst/>
                <a:rect l="l" t="t" r="r" b="b"/>
                <a:pathLst>
                  <a:path w="14920" h="15451" extrusionOk="0">
                    <a:moveTo>
                      <a:pt x="330" y="1"/>
                    </a:moveTo>
                    <a:cubicBezTo>
                      <a:pt x="193" y="1"/>
                      <a:pt x="69" y="52"/>
                      <a:pt x="0" y="190"/>
                    </a:cubicBezTo>
                    <a:cubicBezTo>
                      <a:pt x="0" y="288"/>
                      <a:pt x="0" y="385"/>
                      <a:pt x="0" y="483"/>
                    </a:cubicBezTo>
                    <a:cubicBezTo>
                      <a:pt x="244" y="2481"/>
                      <a:pt x="536" y="4529"/>
                      <a:pt x="926" y="6577"/>
                    </a:cubicBezTo>
                    <a:cubicBezTo>
                      <a:pt x="786" y="4575"/>
                      <a:pt x="1701" y="3876"/>
                      <a:pt x="3005" y="3876"/>
                    </a:cubicBezTo>
                    <a:cubicBezTo>
                      <a:pt x="5323" y="3876"/>
                      <a:pt x="8868" y="6084"/>
                      <a:pt x="9897" y="7113"/>
                    </a:cubicBezTo>
                    <a:cubicBezTo>
                      <a:pt x="12091" y="9453"/>
                      <a:pt x="13456" y="12476"/>
                      <a:pt x="14773" y="15450"/>
                    </a:cubicBezTo>
                    <a:cubicBezTo>
                      <a:pt x="14919" y="12818"/>
                      <a:pt x="14870" y="10185"/>
                      <a:pt x="14627" y="7552"/>
                    </a:cubicBezTo>
                    <a:cubicBezTo>
                      <a:pt x="14627" y="6967"/>
                      <a:pt x="14480" y="6333"/>
                      <a:pt x="14285" y="5797"/>
                    </a:cubicBezTo>
                    <a:cubicBezTo>
                      <a:pt x="13846" y="4822"/>
                      <a:pt x="12871" y="4285"/>
                      <a:pt x="11896" y="3798"/>
                    </a:cubicBezTo>
                    <a:cubicBezTo>
                      <a:pt x="10092" y="2872"/>
                      <a:pt x="8142" y="2091"/>
                      <a:pt x="6192" y="1506"/>
                    </a:cubicBezTo>
                    <a:cubicBezTo>
                      <a:pt x="4388" y="970"/>
                      <a:pt x="2438" y="873"/>
                      <a:pt x="780" y="141"/>
                    </a:cubicBezTo>
                    <a:cubicBezTo>
                      <a:pt x="652" y="64"/>
                      <a:pt x="482" y="1"/>
                      <a:pt x="330" y="1"/>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289;p35">
                <a:extLst>
                  <a:ext uri="{FF2B5EF4-FFF2-40B4-BE49-F238E27FC236}">
                    <a16:creationId xmlns:a16="http://schemas.microsoft.com/office/drawing/2014/main" id="{44724DC0-9CFD-8257-0B65-1C6D50362141}"/>
                  </a:ext>
                </a:extLst>
              </p:cNvPr>
              <p:cNvSpPr/>
              <p:nvPr/>
            </p:nvSpPr>
            <p:spPr>
              <a:xfrm>
                <a:off x="1995452" y="3771561"/>
                <a:ext cx="141775" cy="370533"/>
              </a:xfrm>
              <a:custGeom>
                <a:avLst/>
                <a:gdLst/>
                <a:ahLst/>
                <a:cxnLst/>
                <a:rect l="l" t="t" r="r" b="b"/>
                <a:pathLst>
                  <a:path w="6437" h="16829" extrusionOk="0">
                    <a:moveTo>
                      <a:pt x="3391" y="1"/>
                    </a:moveTo>
                    <a:cubicBezTo>
                      <a:pt x="2674" y="1"/>
                      <a:pt x="1989" y="825"/>
                      <a:pt x="1658" y="1909"/>
                    </a:cubicBezTo>
                    <a:cubicBezTo>
                      <a:pt x="1414" y="2689"/>
                      <a:pt x="1268" y="3567"/>
                      <a:pt x="1268" y="4444"/>
                    </a:cubicBezTo>
                    <a:cubicBezTo>
                      <a:pt x="1073" y="7223"/>
                      <a:pt x="1073" y="9807"/>
                      <a:pt x="537" y="12635"/>
                    </a:cubicBezTo>
                    <a:cubicBezTo>
                      <a:pt x="293" y="13610"/>
                      <a:pt x="98" y="14585"/>
                      <a:pt x="0" y="15609"/>
                    </a:cubicBezTo>
                    <a:cubicBezTo>
                      <a:pt x="0" y="15756"/>
                      <a:pt x="49" y="15951"/>
                      <a:pt x="147" y="16097"/>
                    </a:cubicBezTo>
                    <a:cubicBezTo>
                      <a:pt x="232" y="16154"/>
                      <a:pt x="335" y="16178"/>
                      <a:pt x="434" y="16178"/>
                    </a:cubicBezTo>
                    <a:cubicBezTo>
                      <a:pt x="505" y="16178"/>
                      <a:pt x="574" y="16166"/>
                      <a:pt x="634" y="16146"/>
                    </a:cubicBezTo>
                    <a:cubicBezTo>
                      <a:pt x="1541" y="16013"/>
                      <a:pt x="2507" y="15860"/>
                      <a:pt x="3429" y="15860"/>
                    </a:cubicBezTo>
                    <a:cubicBezTo>
                      <a:pt x="4541" y="15860"/>
                      <a:pt x="5588" y="16082"/>
                      <a:pt x="6387" y="16828"/>
                    </a:cubicBezTo>
                    <a:cubicBezTo>
                      <a:pt x="6241" y="14147"/>
                      <a:pt x="6436" y="11465"/>
                      <a:pt x="6387" y="8784"/>
                    </a:cubicBezTo>
                    <a:cubicBezTo>
                      <a:pt x="6339" y="6151"/>
                      <a:pt x="5948" y="3420"/>
                      <a:pt x="4681" y="1080"/>
                    </a:cubicBezTo>
                    <a:cubicBezTo>
                      <a:pt x="4290" y="316"/>
                      <a:pt x="3834" y="1"/>
                      <a:pt x="3391" y="1"/>
                    </a:cubicBezTo>
                    <a:close/>
                  </a:path>
                </a:pathLst>
              </a:custGeom>
              <a:solidFill>
                <a:srgbClr val="FFFFFF">
                  <a:alpha val="3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290;p35">
                <a:extLst>
                  <a:ext uri="{FF2B5EF4-FFF2-40B4-BE49-F238E27FC236}">
                    <a16:creationId xmlns:a16="http://schemas.microsoft.com/office/drawing/2014/main" id="{6C12D2B6-E135-DC09-69E6-6C68B80B9A78}"/>
                  </a:ext>
                </a:extLst>
              </p:cNvPr>
              <p:cNvSpPr/>
              <p:nvPr/>
            </p:nvSpPr>
            <p:spPr>
              <a:xfrm>
                <a:off x="1673424" y="3628491"/>
                <a:ext cx="137788" cy="250625"/>
              </a:xfrm>
              <a:custGeom>
                <a:avLst/>
                <a:gdLst/>
                <a:ahLst/>
                <a:cxnLst/>
                <a:rect l="l" t="t" r="r" b="b"/>
                <a:pathLst>
                  <a:path w="6256" h="11383" extrusionOk="0">
                    <a:moveTo>
                      <a:pt x="2010" y="1"/>
                    </a:moveTo>
                    <a:cubicBezTo>
                      <a:pt x="1" y="1"/>
                      <a:pt x="895" y="5521"/>
                      <a:pt x="1067" y="6554"/>
                    </a:cubicBezTo>
                    <a:cubicBezTo>
                      <a:pt x="1311" y="8115"/>
                      <a:pt x="1409" y="9723"/>
                      <a:pt x="1360" y="11332"/>
                    </a:cubicBezTo>
                    <a:cubicBezTo>
                      <a:pt x="2040" y="11192"/>
                      <a:pt x="2719" y="11119"/>
                      <a:pt x="3399" y="11119"/>
                    </a:cubicBezTo>
                    <a:cubicBezTo>
                      <a:pt x="4133" y="11119"/>
                      <a:pt x="4868" y="11204"/>
                      <a:pt x="5602" y="11381"/>
                    </a:cubicBezTo>
                    <a:cubicBezTo>
                      <a:pt x="5607" y="11382"/>
                      <a:pt x="5613" y="11383"/>
                      <a:pt x="5618" y="11383"/>
                    </a:cubicBezTo>
                    <a:cubicBezTo>
                      <a:pt x="6256" y="11383"/>
                      <a:pt x="4526" y="2598"/>
                      <a:pt x="4139" y="1776"/>
                    </a:cubicBezTo>
                    <a:cubicBezTo>
                      <a:pt x="3895" y="1191"/>
                      <a:pt x="3505" y="655"/>
                      <a:pt x="2969" y="314"/>
                    </a:cubicBezTo>
                    <a:cubicBezTo>
                      <a:pt x="2593" y="97"/>
                      <a:pt x="2276" y="1"/>
                      <a:pt x="2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291;p35">
                <a:extLst>
                  <a:ext uri="{FF2B5EF4-FFF2-40B4-BE49-F238E27FC236}">
                    <a16:creationId xmlns:a16="http://schemas.microsoft.com/office/drawing/2014/main" id="{D2F37B72-FC8C-3841-B6E8-CB9E97EC2B30}"/>
                  </a:ext>
                </a:extLst>
              </p:cNvPr>
              <p:cNvSpPr/>
              <p:nvPr/>
            </p:nvSpPr>
            <p:spPr>
              <a:xfrm>
                <a:off x="1971819" y="4206230"/>
                <a:ext cx="250226" cy="77546"/>
              </a:xfrm>
              <a:custGeom>
                <a:avLst/>
                <a:gdLst/>
                <a:ahLst/>
                <a:cxnLst/>
                <a:rect l="l" t="t" r="r" b="b"/>
                <a:pathLst>
                  <a:path w="11361" h="3522" extrusionOk="0">
                    <a:moveTo>
                      <a:pt x="1722" y="1"/>
                    </a:moveTo>
                    <a:cubicBezTo>
                      <a:pt x="1017" y="1"/>
                      <a:pt x="260" y="160"/>
                      <a:pt x="50" y="792"/>
                    </a:cubicBezTo>
                    <a:cubicBezTo>
                      <a:pt x="1" y="1279"/>
                      <a:pt x="147" y="1767"/>
                      <a:pt x="488" y="2157"/>
                    </a:cubicBezTo>
                    <a:cubicBezTo>
                      <a:pt x="924" y="2767"/>
                      <a:pt x="1516" y="3455"/>
                      <a:pt x="2193" y="3455"/>
                    </a:cubicBezTo>
                    <a:cubicBezTo>
                      <a:pt x="2274" y="3455"/>
                      <a:pt x="2356" y="3445"/>
                      <a:pt x="2439" y="3424"/>
                    </a:cubicBezTo>
                    <a:lnTo>
                      <a:pt x="2926" y="3522"/>
                    </a:lnTo>
                    <a:lnTo>
                      <a:pt x="11361" y="2352"/>
                    </a:lnTo>
                    <a:cubicBezTo>
                      <a:pt x="8387" y="1084"/>
                      <a:pt x="5266" y="304"/>
                      <a:pt x="2048" y="11"/>
                    </a:cubicBezTo>
                    <a:cubicBezTo>
                      <a:pt x="1942" y="5"/>
                      <a:pt x="1833" y="1"/>
                      <a:pt x="1722" y="1"/>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292;p35">
                <a:extLst>
                  <a:ext uri="{FF2B5EF4-FFF2-40B4-BE49-F238E27FC236}">
                    <a16:creationId xmlns:a16="http://schemas.microsoft.com/office/drawing/2014/main" id="{3E94FF41-8590-D41A-C647-5B1C48AB569C}"/>
                  </a:ext>
                </a:extLst>
              </p:cNvPr>
              <p:cNvSpPr/>
              <p:nvPr/>
            </p:nvSpPr>
            <p:spPr>
              <a:xfrm>
                <a:off x="1706594" y="3939180"/>
                <a:ext cx="258816" cy="62288"/>
              </a:xfrm>
              <a:custGeom>
                <a:avLst/>
                <a:gdLst/>
                <a:ahLst/>
                <a:cxnLst/>
                <a:rect l="l" t="t" r="r" b="b"/>
                <a:pathLst>
                  <a:path w="11751" h="2829" extrusionOk="0">
                    <a:moveTo>
                      <a:pt x="1365" y="0"/>
                    </a:moveTo>
                    <a:lnTo>
                      <a:pt x="1804" y="195"/>
                    </a:lnTo>
                    <a:cubicBezTo>
                      <a:pt x="1721" y="187"/>
                      <a:pt x="1637" y="183"/>
                      <a:pt x="1553" y="183"/>
                    </a:cubicBezTo>
                    <a:cubicBezTo>
                      <a:pt x="1151" y="183"/>
                      <a:pt x="754" y="278"/>
                      <a:pt x="390" y="439"/>
                    </a:cubicBezTo>
                    <a:cubicBezTo>
                      <a:pt x="244" y="537"/>
                      <a:pt x="49" y="634"/>
                      <a:pt x="0" y="829"/>
                    </a:cubicBezTo>
                    <a:cubicBezTo>
                      <a:pt x="0" y="976"/>
                      <a:pt x="244" y="1219"/>
                      <a:pt x="439" y="1317"/>
                    </a:cubicBezTo>
                    <a:cubicBezTo>
                      <a:pt x="3559" y="2828"/>
                      <a:pt x="7265" y="2194"/>
                      <a:pt x="10678" y="2682"/>
                    </a:cubicBezTo>
                    <a:cubicBezTo>
                      <a:pt x="10775" y="2706"/>
                      <a:pt x="10873" y="2719"/>
                      <a:pt x="10970" y="2719"/>
                    </a:cubicBezTo>
                    <a:cubicBezTo>
                      <a:pt x="11068" y="2719"/>
                      <a:pt x="11165" y="2706"/>
                      <a:pt x="11263" y="2682"/>
                    </a:cubicBezTo>
                    <a:cubicBezTo>
                      <a:pt x="11653" y="2536"/>
                      <a:pt x="11701" y="1999"/>
                      <a:pt x="11750" y="1609"/>
                    </a:cubicBezTo>
                    <a:cubicBezTo>
                      <a:pt x="11750" y="1414"/>
                      <a:pt x="11701" y="1219"/>
                      <a:pt x="11653" y="1024"/>
                    </a:cubicBezTo>
                    <a:cubicBezTo>
                      <a:pt x="11458" y="585"/>
                      <a:pt x="10873" y="488"/>
                      <a:pt x="10434" y="488"/>
                    </a:cubicBezTo>
                    <a:cubicBezTo>
                      <a:pt x="7411" y="244"/>
                      <a:pt x="4388" y="98"/>
                      <a:pt x="13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293;p35">
                <a:extLst>
                  <a:ext uri="{FF2B5EF4-FFF2-40B4-BE49-F238E27FC236}">
                    <a16:creationId xmlns:a16="http://schemas.microsoft.com/office/drawing/2014/main" id="{5C818689-FB07-79D1-2A4B-4707368F8C00}"/>
                  </a:ext>
                </a:extLst>
              </p:cNvPr>
              <p:cNvSpPr/>
              <p:nvPr/>
            </p:nvSpPr>
            <p:spPr>
              <a:xfrm>
                <a:off x="1990078" y="2027334"/>
                <a:ext cx="547674" cy="330637"/>
              </a:xfrm>
              <a:custGeom>
                <a:avLst/>
                <a:gdLst/>
                <a:ahLst/>
                <a:cxnLst/>
                <a:rect l="l" t="t" r="r" b="b"/>
                <a:pathLst>
                  <a:path w="24866" h="15017" extrusionOk="0">
                    <a:moveTo>
                      <a:pt x="2351" y="9391"/>
                    </a:moveTo>
                    <a:cubicBezTo>
                      <a:pt x="1741" y="9394"/>
                      <a:pt x="1135" y="9433"/>
                      <a:pt x="537" y="9508"/>
                    </a:cubicBezTo>
                    <a:lnTo>
                      <a:pt x="1" y="9654"/>
                    </a:lnTo>
                    <a:cubicBezTo>
                      <a:pt x="782" y="9550"/>
                      <a:pt x="1566" y="9462"/>
                      <a:pt x="2351" y="9391"/>
                    </a:cubicBezTo>
                    <a:close/>
                    <a:moveTo>
                      <a:pt x="24866" y="0"/>
                    </a:moveTo>
                    <a:lnTo>
                      <a:pt x="24866" y="0"/>
                    </a:lnTo>
                    <a:cubicBezTo>
                      <a:pt x="23647" y="2779"/>
                      <a:pt x="22867" y="5753"/>
                      <a:pt x="22525" y="8776"/>
                    </a:cubicBezTo>
                    <a:cubicBezTo>
                      <a:pt x="22574" y="9361"/>
                      <a:pt x="22379" y="9946"/>
                      <a:pt x="21989" y="10385"/>
                    </a:cubicBezTo>
                    <a:cubicBezTo>
                      <a:pt x="21687" y="10662"/>
                      <a:pt x="21306" y="10757"/>
                      <a:pt x="20908" y="10757"/>
                    </a:cubicBezTo>
                    <a:cubicBezTo>
                      <a:pt x="20536" y="10757"/>
                      <a:pt x="20148" y="10674"/>
                      <a:pt x="19795" y="10580"/>
                    </a:cubicBezTo>
                    <a:cubicBezTo>
                      <a:pt x="15724" y="9631"/>
                      <a:pt x="11556" y="9163"/>
                      <a:pt x="7389" y="9163"/>
                    </a:cubicBezTo>
                    <a:cubicBezTo>
                      <a:pt x="5708" y="9163"/>
                      <a:pt x="4026" y="9239"/>
                      <a:pt x="2351" y="9391"/>
                    </a:cubicBezTo>
                    <a:lnTo>
                      <a:pt x="2351" y="9391"/>
                    </a:lnTo>
                    <a:cubicBezTo>
                      <a:pt x="2377" y="9391"/>
                      <a:pt x="2403" y="9391"/>
                      <a:pt x="2429" y="9391"/>
                    </a:cubicBezTo>
                    <a:cubicBezTo>
                      <a:pt x="3384" y="9391"/>
                      <a:pt x="4350" y="9478"/>
                      <a:pt x="5315" y="9654"/>
                    </a:cubicBezTo>
                    <a:cubicBezTo>
                      <a:pt x="11994" y="10531"/>
                      <a:pt x="18869" y="11458"/>
                      <a:pt x="24573" y="15017"/>
                    </a:cubicBezTo>
                    <a:cubicBezTo>
                      <a:pt x="24573" y="9995"/>
                      <a:pt x="24671" y="4973"/>
                      <a:pt x="248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294;p35">
                <a:extLst>
                  <a:ext uri="{FF2B5EF4-FFF2-40B4-BE49-F238E27FC236}">
                    <a16:creationId xmlns:a16="http://schemas.microsoft.com/office/drawing/2014/main" id="{4B5B10E0-FCFF-24C3-4D31-F001921C55D8}"/>
                  </a:ext>
                </a:extLst>
              </p:cNvPr>
              <p:cNvSpPr/>
              <p:nvPr/>
            </p:nvSpPr>
            <p:spPr>
              <a:xfrm>
                <a:off x="1736658" y="1851679"/>
                <a:ext cx="92373" cy="277663"/>
              </a:xfrm>
              <a:custGeom>
                <a:avLst/>
                <a:gdLst/>
                <a:ahLst/>
                <a:cxnLst/>
                <a:rect l="l" t="t" r="r" b="b"/>
                <a:pathLst>
                  <a:path w="4194" h="12611" extrusionOk="0">
                    <a:moveTo>
                      <a:pt x="1953" y="1"/>
                    </a:moveTo>
                    <a:cubicBezTo>
                      <a:pt x="1840" y="1"/>
                      <a:pt x="1725" y="11"/>
                      <a:pt x="1609" y="31"/>
                    </a:cubicBezTo>
                    <a:cubicBezTo>
                      <a:pt x="1073" y="226"/>
                      <a:pt x="683" y="714"/>
                      <a:pt x="147" y="909"/>
                    </a:cubicBezTo>
                    <a:lnTo>
                      <a:pt x="0" y="860"/>
                    </a:lnTo>
                    <a:lnTo>
                      <a:pt x="0" y="860"/>
                    </a:lnTo>
                    <a:cubicBezTo>
                      <a:pt x="683" y="1299"/>
                      <a:pt x="1122" y="1981"/>
                      <a:pt x="1366" y="2762"/>
                    </a:cubicBezTo>
                    <a:cubicBezTo>
                      <a:pt x="2584" y="5931"/>
                      <a:pt x="3413" y="9246"/>
                      <a:pt x="3852" y="12610"/>
                    </a:cubicBezTo>
                    <a:cubicBezTo>
                      <a:pt x="4145" y="9538"/>
                      <a:pt x="4193" y="6418"/>
                      <a:pt x="4096" y="3347"/>
                    </a:cubicBezTo>
                    <a:cubicBezTo>
                      <a:pt x="4145" y="2518"/>
                      <a:pt x="3950" y="1738"/>
                      <a:pt x="3608" y="1006"/>
                    </a:cubicBezTo>
                    <a:cubicBezTo>
                      <a:pt x="3273" y="377"/>
                      <a:pt x="2649" y="1"/>
                      <a:pt x="19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295;p35">
                <a:extLst>
                  <a:ext uri="{FF2B5EF4-FFF2-40B4-BE49-F238E27FC236}">
                    <a16:creationId xmlns:a16="http://schemas.microsoft.com/office/drawing/2014/main" id="{668BB31A-8973-245E-4880-6C7BC23AAF3C}"/>
                  </a:ext>
                </a:extLst>
              </p:cNvPr>
              <p:cNvSpPr/>
              <p:nvPr/>
            </p:nvSpPr>
            <p:spPr>
              <a:xfrm>
                <a:off x="1175043" y="1750156"/>
                <a:ext cx="560272" cy="1199822"/>
              </a:xfrm>
              <a:custGeom>
                <a:avLst/>
                <a:gdLst/>
                <a:ahLst/>
                <a:cxnLst/>
                <a:rect l="l" t="t" r="r" b="b"/>
                <a:pathLst>
                  <a:path w="25438" h="54494" extrusionOk="0">
                    <a:moveTo>
                      <a:pt x="25373" y="1"/>
                    </a:moveTo>
                    <a:cubicBezTo>
                      <a:pt x="25367" y="1"/>
                      <a:pt x="25360" y="4"/>
                      <a:pt x="25353" y="10"/>
                    </a:cubicBezTo>
                    <a:cubicBezTo>
                      <a:pt x="20380" y="1668"/>
                      <a:pt x="15163" y="3521"/>
                      <a:pt x="11702" y="7616"/>
                    </a:cubicBezTo>
                    <a:cubicBezTo>
                      <a:pt x="10190" y="9274"/>
                      <a:pt x="9118" y="11322"/>
                      <a:pt x="8581" y="13467"/>
                    </a:cubicBezTo>
                    <a:cubicBezTo>
                      <a:pt x="8191" y="14978"/>
                      <a:pt x="7899" y="16197"/>
                      <a:pt x="6826" y="17416"/>
                    </a:cubicBezTo>
                    <a:cubicBezTo>
                      <a:pt x="6046" y="18294"/>
                      <a:pt x="5120" y="19074"/>
                      <a:pt x="4632" y="20146"/>
                    </a:cubicBezTo>
                    <a:cubicBezTo>
                      <a:pt x="4340" y="20780"/>
                      <a:pt x="4242" y="21512"/>
                      <a:pt x="4340" y="22194"/>
                    </a:cubicBezTo>
                    <a:cubicBezTo>
                      <a:pt x="4340" y="22194"/>
                      <a:pt x="4681" y="23120"/>
                      <a:pt x="4681" y="23169"/>
                    </a:cubicBezTo>
                    <a:cubicBezTo>
                      <a:pt x="4583" y="23559"/>
                      <a:pt x="4193" y="23754"/>
                      <a:pt x="3901" y="24047"/>
                    </a:cubicBezTo>
                    <a:cubicBezTo>
                      <a:pt x="2682" y="25266"/>
                      <a:pt x="1999" y="26972"/>
                      <a:pt x="2048" y="28727"/>
                    </a:cubicBezTo>
                    <a:cubicBezTo>
                      <a:pt x="2048" y="29459"/>
                      <a:pt x="2682" y="30385"/>
                      <a:pt x="2633" y="31019"/>
                    </a:cubicBezTo>
                    <a:cubicBezTo>
                      <a:pt x="2585" y="31653"/>
                      <a:pt x="1366" y="32823"/>
                      <a:pt x="1073" y="33554"/>
                    </a:cubicBezTo>
                    <a:cubicBezTo>
                      <a:pt x="293" y="35212"/>
                      <a:pt x="244" y="37064"/>
                      <a:pt x="829" y="38771"/>
                    </a:cubicBezTo>
                    <a:cubicBezTo>
                      <a:pt x="1171" y="39648"/>
                      <a:pt x="1268" y="40624"/>
                      <a:pt x="1024" y="41550"/>
                    </a:cubicBezTo>
                    <a:cubicBezTo>
                      <a:pt x="878" y="42086"/>
                      <a:pt x="537" y="42574"/>
                      <a:pt x="391" y="43159"/>
                    </a:cubicBezTo>
                    <a:cubicBezTo>
                      <a:pt x="98" y="44378"/>
                      <a:pt x="0" y="45694"/>
                      <a:pt x="196" y="46962"/>
                    </a:cubicBezTo>
                    <a:cubicBezTo>
                      <a:pt x="586" y="49643"/>
                      <a:pt x="1658" y="52179"/>
                      <a:pt x="3267" y="54373"/>
                    </a:cubicBezTo>
                    <a:cubicBezTo>
                      <a:pt x="3324" y="54458"/>
                      <a:pt x="3406" y="54494"/>
                      <a:pt x="3489" y="54494"/>
                    </a:cubicBezTo>
                    <a:cubicBezTo>
                      <a:pt x="3689" y="54494"/>
                      <a:pt x="3893" y="54287"/>
                      <a:pt x="3755" y="54080"/>
                    </a:cubicBezTo>
                    <a:cubicBezTo>
                      <a:pt x="2487" y="52325"/>
                      <a:pt x="1561" y="50326"/>
                      <a:pt x="1024" y="48229"/>
                    </a:cubicBezTo>
                    <a:cubicBezTo>
                      <a:pt x="732" y="47108"/>
                      <a:pt x="634" y="45987"/>
                      <a:pt x="732" y="44817"/>
                    </a:cubicBezTo>
                    <a:cubicBezTo>
                      <a:pt x="829" y="43354"/>
                      <a:pt x="1463" y="42476"/>
                      <a:pt x="1853" y="41160"/>
                    </a:cubicBezTo>
                    <a:cubicBezTo>
                      <a:pt x="2292" y="39746"/>
                      <a:pt x="1171" y="38576"/>
                      <a:pt x="1024" y="37113"/>
                    </a:cubicBezTo>
                    <a:cubicBezTo>
                      <a:pt x="829" y="34968"/>
                      <a:pt x="1658" y="32872"/>
                      <a:pt x="3267" y="31458"/>
                    </a:cubicBezTo>
                    <a:cubicBezTo>
                      <a:pt x="3365" y="31409"/>
                      <a:pt x="3413" y="31263"/>
                      <a:pt x="3316" y="31116"/>
                    </a:cubicBezTo>
                    <a:cubicBezTo>
                      <a:pt x="1902" y="28532"/>
                      <a:pt x="2731" y="25266"/>
                      <a:pt x="5266" y="23657"/>
                    </a:cubicBezTo>
                    <a:cubicBezTo>
                      <a:pt x="5412" y="23608"/>
                      <a:pt x="5461" y="23413"/>
                      <a:pt x="5364" y="23315"/>
                    </a:cubicBezTo>
                    <a:cubicBezTo>
                      <a:pt x="3316" y="20293"/>
                      <a:pt x="7509" y="18294"/>
                      <a:pt x="8484" y="15807"/>
                    </a:cubicBezTo>
                    <a:cubicBezTo>
                      <a:pt x="9313" y="13662"/>
                      <a:pt x="9508" y="11468"/>
                      <a:pt x="10873" y="9420"/>
                    </a:cubicBezTo>
                    <a:cubicBezTo>
                      <a:pt x="14188" y="4447"/>
                      <a:pt x="19990" y="2204"/>
                      <a:pt x="25353" y="157"/>
                    </a:cubicBezTo>
                    <a:cubicBezTo>
                      <a:pt x="25437" y="115"/>
                      <a:pt x="25413" y="1"/>
                      <a:pt x="25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296;p35">
                <a:extLst>
                  <a:ext uri="{FF2B5EF4-FFF2-40B4-BE49-F238E27FC236}">
                    <a16:creationId xmlns:a16="http://schemas.microsoft.com/office/drawing/2014/main" id="{DBB36674-F319-0EDE-E873-D3FFDDB89E5F}"/>
                  </a:ext>
                </a:extLst>
              </p:cNvPr>
              <p:cNvSpPr/>
              <p:nvPr/>
            </p:nvSpPr>
            <p:spPr>
              <a:xfrm>
                <a:off x="2772758" y="2035943"/>
                <a:ext cx="142986" cy="337066"/>
              </a:xfrm>
              <a:custGeom>
                <a:avLst/>
                <a:gdLst/>
                <a:ahLst/>
                <a:cxnLst/>
                <a:rect l="l" t="t" r="r" b="b"/>
                <a:pathLst>
                  <a:path w="6492" h="15309" extrusionOk="0">
                    <a:moveTo>
                      <a:pt x="5392" y="0"/>
                    </a:moveTo>
                    <a:cubicBezTo>
                      <a:pt x="5231" y="0"/>
                      <a:pt x="5048" y="135"/>
                      <a:pt x="5078" y="341"/>
                    </a:cubicBezTo>
                    <a:cubicBezTo>
                      <a:pt x="5955" y="5655"/>
                      <a:pt x="4931" y="11554"/>
                      <a:pt x="202" y="14821"/>
                    </a:cubicBezTo>
                    <a:cubicBezTo>
                      <a:pt x="1" y="14982"/>
                      <a:pt x="132" y="15309"/>
                      <a:pt x="348" y="15309"/>
                    </a:cubicBezTo>
                    <a:cubicBezTo>
                      <a:pt x="394" y="15309"/>
                      <a:pt x="443" y="15294"/>
                      <a:pt x="495" y="15260"/>
                    </a:cubicBezTo>
                    <a:cubicBezTo>
                      <a:pt x="5419" y="11847"/>
                      <a:pt x="6491" y="5801"/>
                      <a:pt x="5614" y="194"/>
                    </a:cubicBezTo>
                    <a:cubicBezTo>
                      <a:pt x="5595" y="59"/>
                      <a:pt x="5498" y="0"/>
                      <a:pt x="53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297;p35">
                <a:extLst>
                  <a:ext uri="{FF2B5EF4-FFF2-40B4-BE49-F238E27FC236}">
                    <a16:creationId xmlns:a16="http://schemas.microsoft.com/office/drawing/2014/main" id="{869F4898-8B5D-5EF2-1598-2BD899F66F34}"/>
                  </a:ext>
                </a:extLst>
              </p:cNvPr>
              <p:cNvSpPr/>
              <p:nvPr/>
            </p:nvSpPr>
            <p:spPr>
              <a:xfrm>
                <a:off x="2672699" y="1724307"/>
                <a:ext cx="102328" cy="67087"/>
              </a:xfrm>
              <a:custGeom>
                <a:avLst/>
                <a:gdLst/>
                <a:ahLst/>
                <a:cxnLst/>
                <a:rect l="l" t="t" r="r" b="b"/>
                <a:pathLst>
                  <a:path w="4646" h="3047" extrusionOk="0">
                    <a:moveTo>
                      <a:pt x="466" y="0"/>
                    </a:moveTo>
                    <a:cubicBezTo>
                      <a:pt x="208" y="0"/>
                      <a:pt x="1" y="370"/>
                      <a:pt x="308" y="502"/>
                    </a:cubicBezTo>
                    <a:cubicBezTo>
                      <a:pt x="1674" y="1087"/>
                      <a:pt x="2990" y="1916"/>
                      <a:pt x="4111" y="2988"/>
                    </a:cubicBezTo>
                    <a:cubicBezTo>
                      <a:pt x="4162" y="3029"/>
                      <a:pt x="4216" y="3046"/>
                      <a:pt x="4269" y="3046"/>
                    </a:cubicBezTo>
                    <a:cubicBezTo>
                      <a:pt x="4471" y="3046"/>
                      <a:pt x="4646" y="2792"/>
                      <a:pt x="4453" y="2598"/>
                    </a:cubicBezTo>
                    <a:cubicBezTo>
                      <a:pt x="3331" y="1526"/>
                      <a:pt x="2015" y="648"/>
                      <a:pt x="552" y="14"/>
                    </a:cubicBezTo>
                    <a:cubicBezTo>
                      <a:pt x="523" y="5"/>
                      <a:pt x="495" y="0"/>
                      <a:pt x="4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298;p35">
                <a:extLst>
                  <a:ext uri="{FF2B5EF4-FFF2-40B4-BE49-F238E27FC236}">
                    <a16:creationId xmlns:a16="http://schemas.microsoft.com/office/drawing/2014/main" id="{446BC189-857D-22F3-F5C7-9C53475FF861}"/>
                  </a:ext>
                </a:extLst>
              </p:cNvPr>
              <p:cNvSpPr/>
              <p:nvPr/>
            </p:nvSpPr>
            <p:spPr>
              <a:xfrm>
                <a:off x="2514119" y="1674350"/>
                <a:ext cx="125873" cy="695577"/>
              </a:xfrm>
              <a:custGeom>
                <a:avLst/>
                <a:gdLst/>
                <a:ahLst/>
                <a:cxnLst/>
                <a:rect l="l" t="t" r="r" b="b"/>
                <a:pathLst>
                  <a:path w="5715" h="31592" extrusionOk="0">
                    <a:moveTo>
                      <a:pt x="5096" y="1"/>
                    </a:moveTo>
                    <a:cubicBezTo>
                      <a:pt x="4899" y="1"/>
                      <a:pt x="4709" y="103"/>
                      <a:pt x="4632" y="333"/>
                    </a:cubicBezTo>
                    <a:cubicBezTo>
                      <a:pt x="2145" y="10377"/>
                      <a:pt x="0" y="20664"/>
                      <a:pt x="829" y="31098"/>
                    </a:cubicBezTo>
                    <a:cubicBezTo>
                      <a:pt x="854" y="31420"/>
                      <a:pt x="1144" y="31592"/>
                      <a:pt x="1417" y="31592"/>
                    </a:cubicBezTo>
                    <a:cubicBezTo>
                      <a:pt x="1679" y="31592"/>
                      <a:pt x="1925" y="31433"/>
                      <a:pt x="1902" y="31098"/>
                    </a:cubicBezTo>
                    <a:cubicBezTo>
                      <a:pt x="1073" y="20762"/>
                      <a:pt x="3169" y="10572"/>
                      <a:pt x="5656" y="626"/>
                    </a:cubicBezTo>
                    <a:cubicBezTo>
                      <a:pt x="5715" y="242"/>
                      <a:pt x="5398" y="1"/>
                      <a:pt x="5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299;p35">
                <a:extLst>
                  <a:ext uri="{FF2B5EF4-FFF2-40B4-BE49-F238E27FC236}">
                    <a16:creationId xmlns:a16="http://schemas.microsoft.com/office/drawing/2014/main" id="{3E5EE5EF-0604-C4F7-3361-20DF1F2E08DE}"/>
                  </a:ext>
                </a:extLst>
              </p:cNvPr>
              <p:cNvSpPr/>
              <p:nvPr/>
            </p:nvSpPr>
            <p:spPr>
              <a:xfrm>
                <a:off x="2344438" y="1296023"/>
                <a:ext cx="637205" cy="156677"/>
              </a:xfrm>
              <a:custGeom>
                <a:avLst/>
                <a:gdLst/>
                <a:ahLst/>
                <a:cxnLst/>
                <a:rect l="l" t="t" r="r" b="b"/>
                <a:pathLst>
                  <a:path w="28931" h="7116" extrusionOk="0">
                    <a:moveTo>
                      <a:pt x="28465" y="0"/>
                    </a:moveTo>
                    <a:cubicBezTo>
                      <a:pt x="28436" y="0"/>
                      <a:pt x="28407" y="4"/>
                      <a:pt x="28376" y="13"/>
                    </a:cubicBezTo>
                    <a:cubicBezTo>
                      <a:pt x="26329" y="403"/>
                      <a:pt x="24330" y="1622"/>
                      <a:pt x="22428" y="2451"/>
                    </a:cubicBezTo>
                    <a:cubicBezTo>
                      <a:pt x="20088" y="3475"/>
                      <a:pt x="17650" y="4401"/>
                      <a:pt x="15164" y="5132"/>
                    </a:cubicBezTo>
                    <a:cubicBezTo>
                      <a:pt x="11417" y="6187"/>
                      <a:pt x="7753" y="6401"/>
                      <a:pt x="3987" y="6401"/>
                    </a:cubicBezTo>
                    <a:cubicBezTo>
                      <a:pt x="2705" y="6401"/>
                      <a:pt x="1411" y="6376"/>
                      <a:pt x="98" y="6351"/>
                    </a:cubicBezTo>
                    <a:cubicBezTo>
                      <a:pt x="1" y="6351"/>
                      <a:pt x="1" y="6497"/>
                      <a:pt x="98" y="6497"/>
                    </a:cubicBezTo>
                    <a:lnTo>
                      <a:pt x="50" y="6497"/>
                    </a:lnTo>
                    <a:cubicBezTo>
                      <a:pt x="2390" y="6888"/>
                      <a:pt x="4709" y="7116"/>
                      <a:pt x="7017" y="7116"/>
                    </a:cubicBezTo>
                    <a:cubicBezTo>
                      <a:pt x="9612" y="7116"/>
                      <a:pt x="12193" y="6827"/>
                      <a:pt x="14774" y="6156"/>
                    </a:cubicBezTo>
                    <a:cubicBezTo>
                      <a:pt x="17211" y="5522"/>
                      <a:pt x="19600" y="4694"/>
                      <a:pt x="21941" y="3718"/>
                    </a:cubicBezTo>
                    <a:cubicBezTo>
                      <a:pt x="24135" y="2841"/>
                      <a:pt x="26719" y="2061"/>
                      <a:pt x="28620" y="647"/>
                    </a:cubicBezTo>
                    <a:cubicBezTo>
                      <a:pt x="28931" y="425"/>
                      <a:pt x="28756" y="0"/>
                      <a:pt x="28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300;p35">
                <a:extLst>
                  <a:ext uri="{FF2B5EF4-FFF2-40B4-BE49-F238E27FC236}">
                    <a16:creationId xmlns:a16="http://schemas.microsoft.com/office/drawing/2014/main" id="{455F9801-6658-779C-92C5-3662B289ACBC}"/>
                  </a:ext>
                </a:extLst>
              </p:cNvPr>
              <p:cNvSpPr/>
              <p:nvPr/>
            </p:nvSpPr>
            <p:spPr>
              <a:xfrm>
                <a:off x="2455290" y="1484074"/>
                <a:ext cx="549281" cy="374738"/>
              </a:xfrm>
              <a:custGeom>
                <a:avLst/>
                <a:gdLst/>
                <a:ahLst/>
                <a:cxnLst/>
                <a:rect l="l" t="t" r="r" b="b"/>
                <a:pathLst>
                  <a:path w="24939" h="17020" extrusionOk="0">
                    <a:moveTo>
                      <a:pt x="24505" y="1"/>
                    </a:moveTo>
                    <a:cubicBezTo>
                      <a:pt x="24492" y="1"/>
                      <a:pt x="24478" y="2"/>
                      <a:pt x="24465" y="4"/>
                    </a:cubicBezTo>
                    <a:cubicBezTo>
                      <a:pt x="19443" y="1467"/>
                      <a:pt x="14762" y="3758"/>
                      <a:pt x="10521" y="6732"/>
                    </a:cubicBezTo>
                    <a:cubicBezTo>
                      <a:pt x="8570" y="8098"/>
                      <a:pt x="6669" y="9609"/>
                      <a:pt x="4914" y="11218"/>
                    </a:cubicBezTo>
                    <a:cubicBezTo>
                      <a:pt x="3305" y="12729"/>
                      <a:pt x="965" y="14680"/>
                      <a:pt x="38" y="16776"/>
                    </a:cubicBezTo>
                    <a:cubicBezTo>
                      <a:pt x="1" y="16889"/>
                      <a:pt x="138" y="17003"/>
                      <a:pt x="248" y="17003"/>
                    </a:cubicBezTo>
                    <a:cubicBezTo>
                      <a:pt x="279" y="17003"/>
                      <a:pt x="309" y="16993"/>
                      <a:pt x="331" y="16971"/>
                    </a:cubicBezTo>
                    <a:lnTo>
                      <a:pt x="380" y="17020"/>
                    </a:lnTo>
                    <a:cubicBezTo>
                      <a:pt x="1355" y="16386"/>
                      <a:pt x="2037" y="15411"/>
                      <a:pt x="2817" y="14582"/>
                    </a:cubicBezTo>
                    <a:cubicBezTo>
                      <a:pt x="3695" y="13656"/>
                      <a:pt x="4621" y="12778"/>
                      <a:pt x="5596" y="11900"/>
                    </a:cubicBezTo>
                    <a:cubicBezTo>
                      <a:pt x="7449" y="10243"/>
                      <a:pt x="9399" y="8731"/>
                      <a:pt x="11496" y="7317"/>
                    </a:cubicBezTo>
                    <a:cubicBezTo>
                      <a:pt x="15640" y="4685"/>
                      <a:pt x="20077" y="2393"/>
                      <a:pt x="24660" y="540"/>
                    </a:cubicBezTo>
                    <a:cubicBezTo>
                      <a:pt x="24938" y="448"/>
                      <a:pt x="24775" y="1"/>
                      <a:pt x="24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301;p35">
                <a:extLst>
                  <a:ext uri="{FF2B5EF4-FFF2-40B4-BE49-F238E27FC236}">
                    <a16:creationId xmlns:a16="http://schemas.microsoft.com/office/drawing/2014/main" id="{DDF5D77E-2158-470D-1D2A-3FE9F10FAF9F}"/>
                  </a:ext>
                </a:extLst>
              </p:cNvPr>
              <p:cNvSpPr/>
              <p:nvPr/>
            </p:nvSpPr>
            <p:spPr>
              <a:xfrm>
                <a:off x="2924312" y="1269470"/>
                <a:ext cx="154593" cy="236622"/>
              </a:xfrm>
              <a:custGeom>
                <a:avLst/>
                <a:gdLst/>
                <a:ahLst/>
                <a:cxnLst/>
                <a:rect l="l" t="t" r="r" b="b"/>
                <a:pathLst>
                  <a:path w="7019" h="10747" extrusionOk="0">
                    <a:moveTo>
                      <a:pt x="4161" y="1026"/>
                    </a:moveTo>
                    <a:cubicBezTo>
                      <a:pt x="4588" y="1026"/>
                      <a:pt x="5060" y="1183"/>
                      <a:pt x="5607" y="1512"/>
                    </a:cubicBezTo>
                    <a:cubicBezTo>
                      <a:pt x="5620" y="1519"/>
                      <a:pt x="5634" y="1526"/>
                      <a:pt x="5647" y="1531"/>
                    </a:cubicBezTo>
                    <a:lnTo>
                      <a:pt x="5647" y="1531"/>
                    </a:lnTo>
                    <a:cubicBezTo>
                      <a:pt x="6712" y="3323"/>
                      <a:pt x="6501" y="6364"/>
                      <a:pt x="5705" y="8191"/>
                    </a:cubicBezTo>
                    <a:cubicBezTo>
                      <a:pt x="5214" y="9270"/>
                      <a:pt x="4551" y="9794"/>
                      <a:pt x="3889" y="9794"/>
                    </a:cubicBezTo>
                    <a:cubicBezTo>
                      <a:pt x="3235" y="9794"/>
                      <a:pt x="2582" y="9282"/>
                      <a:pt x="2097" y="8289"/>
                    </a:cubicBezTo>
                    <a:cubicBezTo>
                      <a:pt x="1414" y="7070"/>
                      <a:pt x="1171" y="5656"/>
                      <a:pt x="1317" y="4291"/>
                    </a:cubicBezTo>
                    <a:cubicBezTo>
                      <a:pt x="1463" y="3559"/>
                      <a:pt x="1804" y="2877"/>
                      <a:pt x="2243" y="2292"/>
                    </a:cubicBezTo>
                    <a:cubicBezTo>
                      <a:pt x="2854" y="1468"/>
                      <a:pt x="3445" y="1026"/>
                      <a:pt x="4161" y="1026"/>
                    </a:cubicBezTo>
                    <a:close/>
                    <a:moveTo>
                      <a:pt x="4334" y="0"/>
                    </a:moveTo>
                    <a:cubicBezTo>
                      <a:pt x="2939" y="0"/>
                      <a:pt x="1521" y="1508"/>
                      <a:pt x="878" y="2828"/>
                    </a:cubicBezTo>
                    <a:cubicBezTo>
                      <a:pt x="1" y="4778"/>
                      <a:pt x="488" y="7362"/>
                      <a:pt x="1561" y="9166"/>
                    </a:cubicBezTo>
                    <a:cubicBezTo>
                      <a:pt x="2191" y="10179"/>
                      <a:pt x="2990" y="10747"/>
                      <a:pt x="3820" y="10747"/>
                    </a:cubicBezTo>
                    <a:cubicBezTo>
                      <a:pt x="4468" y="10747"/>
                      <a:pt x="5134" y="10401"/>
                      <a:pt x="5754" y="9654"/>
                    </a:cubicBezTo>
                    <a:cubicBezTo>
                      <a:pt x="6777" y="8435"/>
                      <a:pt x="6924" y="6777"/>
                      <a:pt x="6972" y="5217"/>
                    </a:cubicBezTo>
                    <a:cubicBezTo>
                      <a:pt x="7018" y="3757"/>
                      <a:pt x="6978" y="2341"/>
                      <a:pt x="6135" y="1246"/>
                    </a:cubicBezTo>
                    <a:lnTo>
                      <a:pt x="6135" y="1246"/>
                    </a:lnTo>
                    <a:cubicBezTo>
                      <a:pt x="6153" y="1174"/>
                      <a:pt x="6144" y="1098"/>
                      <a:pt x="6095" y="1024"/>
                    </a:cubicBezTo>
                    <a:cubicBezTo>
                      <a:pt x="5558" y="293"/>
                      <a:pt x="4948" y="0"/>
                      <a:pt x="4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302;p35">
                <a:extLst>
                  <a:ext uri="{FF2B5EF4-FFF2-40B4-BE49-F238E27FC236}">
                    <a16:creationId xmlns:a16="http://schemas.microsoft.com/office/drawing/2014/main" id="{D29B0033-B542-9DE4-8863-B70217C73BCE}"/>
                  </a:ext>
                </a:extLst>
              </p:cNvPr>
              <p:cNvSpPr/>
              <p:nvPr/>
            </p:nvSpPr>
            <p:spPr>
              <a:xfrm>
                <a:off x="2952240" y="1309145"/>
                <a:ext cx="112548" cy="157513"/>
              </a:xfrm>
              <a:custGeom>
                <a:avLst/>
                <a:gdLst/>
                <a:ahLst/>
                <a:cxnLst/>
                <a:rect l="l" t="t" r="r" b="b"/>
                <a:pathLst>
                  <a:path w="5110" h="7154" extrusionOk="0">
                    <a:moveTo>
                      <a:pt x="2792" y="542"/>
                    </a:moveTo>
                    <a:cubicBezTo>
                      <a:pt x="3092" y="542"/>
                      <a:pt x="3417" y="645"/>
                      <a:pt x="3780" y="865"/>
                    </a:cubicBezTo>
                    <a:lnTo>
                      <a:pt x="3780" y="865"/>
                    </a:lnTo>
                    <a:cubicBezTo>
                      <a:pt x="4629" y="2044"/>
                      <a:pt x="4480" y="4257"/>
                      <a:pt x="3901" y="5560"/>
                    </a:cubicBezTo>
                    <a:cubicBezTo>
                      <a:pt x="3556" y="6347"/>
                      <a:pt x="3064" y="6724"/>
                      <a:pt x="2572" y="6724"/>
                    </a:cubicBezTo>
                    <a:cubicBezTo>
                      <a:pt x="2089" y="6724"/>
                      <a:pt x="1606" y="6359"/>
                      <a:pt x="1268" y="5658"/>
                    </a:cubicBezTo>
                    <a:cubicBezTo>
                      <a:pt x="829" y="4780"/>
                      <a:pt x="634" y="3805"/>
                      <a:pt x="731" y="2830"/>
                    </a:cubicBezTo>
                    <a:cubicBezTo>
                      <a:pt x="829" y="2342"/>
                      <a:pt x="1073" y="1855"/>
                      <a:pt x="1365" y="1465"/>
                    </a:cubicBezTo>
                    <a:cubicBezTo>
                      <a:pt x="1800" y="875"/>
                      <a:pt x="2255" y="542"/>
                      <a:pt x="2792" y="542"/>
                    </a:cubicBezTo>
                    <a:close/>
                    <a:moveTo>
                      <a:pt x="2859" y="0"/>
                    </a:moveTo>
                    <a:cubicBezTo>
                      <a:pt x="1862" y="0"/>
                      <a:pt x="873" y="1188"/>
                      <a:pt x="488" y="2099"/>
                    </a:cubicBezTo>
                    <a:cubicBezTo>
                      <a:pt x="0" y="3415"/>
                      <a:pt x="390" y="5073"/>
                      <a:pt x="1122" y="6243"/>
                    </a:cubicBezTo>
                    <a:cubicBezTo>
                      <a:pt x="1507" y="6833"/>
                      <a:pt x="2013" y="7153"/>
                      <a:pt x="2535" y="7153"/>
                    </a:cubicBezTo>
                    <a:cubicBezTo>
                      <a:pt x="3004" y="7153"/>
                      <a:pt x="3485" y="6894"/>
                      <a:pt x="3901" y="6340"/>
                    </a:cubicBezTo>
                    <a:cubicBezTo>
                      <a:pt x="4900" y="5007"/>
                      <a:pt x="5110" y="2140"/>
                      <a:pt x="4029" y="735"/>
                    </a:cubicBezTo>
                    <a:lnTo>
                      <a:pt x="4029" y="735"/>
                    </a:lnTo>
                    <a:cubicBezTo>
                      <a:pt x="4031" y="696"/>
                      <a:pt x="4022" y="660"/>
                      <a:pt x="3998" y="636"/>
                    </a:cubicBezTo>
                    <a:cubicBezTo>
                      <a:pt x="3641" y="183"/>
                      <a:pt x="3249" y="0"/>
                      <a:pt x="28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303;p35">
                <a:extLst>
                  <a:ext uri="{FF2B5EF4-FFF2-40B4-BE49-F238E27FC236}">
                    <a16:creationId xmlns:a16="http://schemas.microsoft.com/office/drawing/2014/main" id="{4A3F3E2C-8E45-8B14-00BE-10E9CBEA658B}"/>
                  </a:ext>
                </a:extLst>
              </p:cNvPr>
              <p:cNvSpPr/>
              <p:nvPr/>
            </p:nvSpPr>
            <p:spPr>
              <a:xfrm>
                <a:off x="2713841" y="1783865"/>
                <a:ext cx="215867" cy="266742"/>
              </a:xfrm>
              <a:custGeom>
                <a:avLst/>
                <a:gdLst/>
                <a:ahLst/>
                <a:cxnLst/>
                <a:rect l="l" t="t" r="r" b="b"/>
                <a:pathLst>
                  <a:path w="9801" h="12115" extrusionOk="0">
                    <a:moveTo>
                      <a:pt x="3949" y="1"/>
                    </a:moveTo>
                    <a:cubicBezTo>
                      <a:pt x="3134" y="1"/>
                      <a:pt x="2326" y="315"/>
                      <a:pt x="1707" y="1015"/>
                    </a:cubicBezTo>
                    <a:cubicBezTo>
                      <a:pt x="98" y="2867"/>
                      <a:pt x="1" y="5939"/>
                      <a:pt x="781" y="8182"/>
                    </a:cubicBezTo>
                    <a:cubicBezTo>
                      <a:pt x="1549" y="10441"/>
                      <a:pt x="3406" y="12114"/>
                      <a:pt x="5808" y="12114"/>
                    </a:cubicBezTo>
                    <a:cubicBezTo>
                      <a:pt x="5998" y="12114"/>
                      <a:pt x="6191" y="12104"/>
                      <a:pt x="6387" y="12082"/>
                    </a:cubicBezTo>
                    <a:cubicBezTo>
                      <a:pt x="8581" y="11838"/>
                      <a:pt x="9605" y="10425"/>
                      <a:pt x="9800" y="8279"/>
                    </a:cubicBezTo>
                    <a:cubicBezTo>
                      <a:pt x="9800" y="8231"/>
                      <a:pt x="9764" y="8206"/>
                      <a:pt x="9721" y="8206"/>
                    </a:cubicBezTo>
                    <a:cubicBezTo>
                      <a:pt x="9678" y="8206"/>
                      <a:pt x="9630" y="8231"/>
                      <a:pt x="9605" y="8279"/>
                    </a:cubicBezTo>
                    <a:lnTo>
                      <a:pt x="9654" y="8328"/>
                    </a:lnTo>
                    <a:cubicBezTo>
                      <a:pt x="9410" y="10327"/>
                      <a:pt x="8435" y="11546"/>
                      <a:pt x="6387" y="11741"/>
                    </a:cubicBezTo>
                    <a:cubicBezTo>
                      <a:pt x="6185" y="11765"/>
                      <a:pt x="5985" y="11777"/>
                      <a:pt x="5790" y="11777"/>
                    </a:cubicBezTo>
                    <a:cubicBezTo>
                      <a:pt x="3640" y="11777"/>
                      <a:pt x="1975" y="10339"/>
                      <a:pt x="1171" y="8328"/>
                    </a:cubicBezTo>
                    <a:cubicBezTo>
                      <a:pt x="537" y="6622"/>
                      <a:pt x="439" y="4769"/>
                      <a:pt x="1024" y="3062"/>
                    </a:cubicBezTo>
                    <a:cubicBezTo>
                      <a:pt x="1219" y="2234"/>
                      <a:pt x="1658" y="1502"/>
                      <a:pt x="2243" y="917"/>
                    </a:cubicBezTo>
                    <a:cubicBezTo>
                      <a:pt x="2752" y="494"/>
                      <a:pt x="3337" y="311"/>
                      <a:pt x="3925" y="311"/>
                    </a:cubicBezTo>
                    <a:cubicBezTo>
                      <a:pt x="5028" y="311"/>
                      <a:pt x="6141" y="953"/>
                      <a:pt x="6777" y="1844"/>
                    </a:cubicBezTo>
                    <a:cubicBezTo>
                      <a:pt x="6792" y="1872"/>
                      <a:pt x="6819" y="1884"/>
                      <a:pt x="6848" y="1884"/>
                    </a:cubicBezTo>
                    <a:cubicBezTo>
                      <a:pt x="6920" y="1884"/>
                      <a:pt x="7007" y="1815"/>
                      <a:pt x="6973" y="1746"/>
                    </a:cubicBezTo>
                    <a:cubicBezTo>
                      <a:pt x="6311" y="653"/>
                      <a:pt x="5123" y="1"/>
                      <a:pt x="39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304;p35">
                <a:extLst>
                  <a:ext uri="{FF2B5EF4-FFF2-40B4-BE49-F238E27FC236}">
                    <a16:creationId xmlns:a16="http://schemas.microsoft.com/office/drawing/2014/main" id="{49CF7B85-09B2-4B37-6E3F-D99ADFDCFEFA}"/>
                  </a:ext>
                </a:extLst>
              </p:cNvPr>
              <p:cNvSpPr/>
              <p:nvPr/>
            </p:nvSpPr>
            <p:spPr>
              <a:xfrm>
                <a:off x="2865241" y="1776027"/>
                <a:ext cx="257516" cy="57862"/>
              </a:xfrm>
              <a:custGeom>
                <a:avLst/>
                <a:gdLst/>
                <a:ahLst/>
                <a:cxnLst/>
                <a:rect l="l" t="t" r="r" b="b"/>
                <a:pathLst>
                  <a:path w="11692" h="2628" extrusionOk="0">
                    <a:moveTo>
                      <a:pt x="11500" y="0"/>
                    </a:moveTo>
                    <a:cubicBezTo>
                      <a:pt x="11487" y="0"/>
                      <a:pt x="11473" y="2"/>
                      <a:pt x="11458" y="6"/>
                    </a:cubicBezTo>
                    <a:cubicBezTo>
                      <a:pt x="9703" y="688"/>
                      <a:pt x="8094" y="1517"/>
                      <a:pt x="6242" y="1858"/>
                    </a:cubicBezTo>
                    <a:cubicBezTo>
                      <a:pt x="5076" y="2057"/>
                      <a:pt x="3893" y="2157"/>
                      <a:pt x="2713" y="2157"/>
                    </a:cubicBezTo>
                    <a:cubicBezTo>
                      <a:pt x="1870" y="2157"/>
                      <a:pt x="1029" y="2106"/>
                      <a:pt x="196" y="2005"/>
                    </a:cubicBezTo>
                    <a:cubicBezTo>
                      <a:pt x="50" y="2005"/>
                      <a:pt x="1" y="2200"/>
                      <a:pt x="196" y="2248"/>
                    </a:cubicBezTo>
                    <a:lnTo>
                      <a:pt x="147" y="2248"/>
                    </a:lnTo>
                    <a:cubicBezTo>
                      <a:pt x="1244" y="2497"/>
                      <a:pt x="2432" y="2627"/>
                      <a:pt x="3642" y="2627"/>
                    </a:cubicBezTo>
                    <a:cubicBezTo>
                      <a:pt x="6466" y="2627"/>
                      <a:pt x="9405" y="1917"/>
                      <a:pt x="11556" y="347"/>
                    </a:cubicBezTo>
                    <a:cubicBezTo>
                      <a:pt x="11691" y="257"/>
                      <a:pt x="11660" y="0"/>
                      <a:pt x="11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305;p35">
                <a:extLst>
                  <a:ext uri="{FF2B5EF4-FFF2-40B4-BE49-F238E27FC236}">
                    <a16:creationId xmlns:a16="http://schemas.microsoft.com/office/drawing/2014/main" id="{31999655-0A4E-5475-E1BF-D756FBC161BE}"/>
                  </a:ext>
                </a:extLst>
              </p:cNvPr>
              <p:cNvSpPr/>
              <p:nvPr/>
            </p:nvSpPr>
            <p:spPr>
              <a:xfrm>
                <a:off x="2767538" y="1814623"/>
                <a:ext cx="394115" cy="169799"/>
              </a:xfrm>
              <a:custGeom>
                <a:avLst/>
                <a:gdLst/>
                <a:ahLst/>
                <a:cxnLst/>
                <a:rect l="l" t="t" r="r" b="b"/>
                <a:pathLst>
                  <a:path w="17894" h="7712" extrusionOk="0">
                    <a:moveTo>
                      <a:pt x="3799" y="0"/>
                    </a:moveTo>
                    <a:cubicBezTo>
                      <a:pt x="3785" y="0"/>
                      <a:pt x="3770" y="2"/>
                      <a:pt x="3754" y="8"/>
                    </a:cubicBezTo>
                    <a:cubicBezTo>
                      <a:pt x="488" y="934"/>
                      <a:pt x="0" y="5858"/>
                      <a:pt x="3169" y="7321"/>
                    </a:cubicBezTo>
                    <a:cubicBezTo>
                      <a:pt x="3754" y="7595"/>
                      <a:pt x="4387" y="7712"/>
                      <a:pt x="5030" y="7712"/>
                    </a:cubicBezTo>
                    <a:cubicBezTo>
                      <a:pt x="6101" y="7712"/>
                      <a:pt x="7198" y="7388"/>
                      <a:pt x="8142" y="6931"/>
                    </a:cubicBezTo>
                    <a:cubicBezTo>
                      <a:pt x="11029" y="5464"/>
                      <a:pt x="14191" y="4686"/>
                      <a:pt x="17405" y="4686"/>
                    </a:cubicBezTo>
                    <a:cubicBezTo>
                      <a:pt x="17503" y="4686"/>
                      <a:pt x="17601" y="4687"/>
                      <a:pt x="17698" y="4688"/>
                    </a:cubicBezTo>
                    <a:cubicBezTo>
                      <a:pt x="17893" y="4688"/>
                      <a:pt x="17893" y="4396"/>
                      <a:pt x="17698" y="4396"/>
                    </a:cubicBezTo>
                    <a:cubicBezTo>
                      <a:pt x="17272" y="4373"/>
                      <a:pt x="16848" y="4361"/>
                      <a:pt x="16426" y="4361"/>
                    </a:cubicBezTo>
                    <a:cubicBezTo>
                      <a:pt x="15015" y="4361"/>
                      <a:pt x="13627" y="4497"/>
                      <a:pt x="12238" y="4835"/>
                    </a:cubicBezTo>
                    <a:cubicBezTo>
                      <a:pt x="10531" y="5225"/>
                      <a:pt x="9117" y="6053"/>
                      <a:pt x="7509" y="6687"/>
                    </a:cubicBezTo>
                    <a:cubicBezTo>
                      <a:pt x="6754" y="6997"/>
                      <a:pt x="5884" y="7199"/>
                      <a:pt x="5042" y="7199"/>
                    </a:cubicBezTo>
                    <a:cubicBezTo>
                      <a:pt x="3763" y="7199"/>
                      <a:pt x="2549" y="6733"/>
                      <a:pt x="1902" y="5468"/>
                    </a:cubicBezTo>
                    <a:cubicBezTo>
                      <a:pt x="829" y="3518"/>
                      <a:pt x="2048" y="1178"/>
                      <a:pt x="3852" y="203"/>
                    </a:cubicBezTo>
                    <a:cubicBezTo>
                      <a:pt x="3939" y="159"/>
                      <a:pt x="3910" y="0"/>
                      <a:pt x="3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306;p35">
                <a:extLst>
                  <a:ext uri="{FF2B5EF4-FFF2-40B4-BE49-F238E27FC236}">
                    <a16:creationId xmlns:a16="http://schemas.microsoft.com/office/drawing/2014/main" id="{F94B72A0-D2B6-7FF2-B508-079E49401B34}"/>
                  </a:ext>
                </a:extLst>
              </p:cNvPr>
              <p:cNvSpPr/>
              <p:nvPr/>
            </p:nvSpPr>
            <p:spPr>
              <a:xfrm>
                <a:off x="3085381" y="1768739"/>
                <a:ext cx="121380" cy="143686"/>
              </a:xfrm>
              <a:custGeom>
                <a:avLst/>
                <a:gdLst/>
                <a:ahLst/>
                <a:cxnLst/>
                <a:rect l="l" t="t" r="r" b="b"/>
                <a:pathLst>
                  <a:path w="5511" h="6526" extrusionOk="0">
                    <a:moveTo>
                      <a:pt x="2656" y="0"/>
                    </a:moveTo>
                    <a:cubicBezTo>
                      <a:pt x="2292" y="0"/>
                      <a:pt x="1931" y="103"/>
                      <a:pt x="1610" y="337"/>
                    </a:cubicBezTo>
                    <a:cubicBezTo>
                      <a:pt x="1476" y="470"/>
                      <a:pt x="1586" y="684"/>
                      <a:pt x="1754" y="684"/>
                    </a:cubicBezTo>
                    <a:cubicBezTo>
                      <a:pt x="1771" y="684"/>
                      <a:pt x="1787" y="682"/>
                      <a:pt x="1805" y="678"/>
                    </a:cubicBezTo>
                    <a:cubicBezTo>
                      <a:pt x="2079" y="552"/>
                      <a:pt x="2364" y="494"/>
                      <a:pt x="2643" y="494"/>
                    </a:cubicBezTo>
                    <a:cubicBezTo>
                      <a:pt x="3556" y="494"/>
                      <a:pt x="4409" y="1121"/>
                      <a:pt x="4633" y="2092"/>
                    </a:cubicBezTo>
                    <a:cubicBezTo>
                      <a:pt x="4974" y="3116"/>
                      <a:pt x="4779" y="5310"/>
                      <a:pt x="3755" y="5895"/>
                    </a:cubicBezTo>
                    <a:cubicBezTo>
                      <a:pt x="3520" y="6029"/>
                      <a:pt x="3272" y="6089"/>
                      <a:pt x="3025" y="6089"/>
                    </a:cubicBezTo>
                    <a:cubicBezTo>
                      <a:pt x="2198" y="6089"/>
                      <a:pt x="1385" y="5416"/>
                      <a:pt x="1122" y="4627"/>
                    </a:cubicBezTo>
                    <a:cubicBezTo>
                      <a:pt x="683" y="3359"/>
                      <a:pt x="1171" y="1994"/>
                      <a:pt x="1561" y="775"/>
                    </a:cubicBezTo>
                    <a:cubicBezTo>
                      <a:pt x="1591" y="655"/>
                      <a:pt x="1491" y="572"/>
                      <a:pt x="1398" y="572"/>
                    </a:cubicBezTo>
                    <a:cubicBezTo>
                      <a:pt x="1341" y="572"/>
                      <a:pt x="1287" y="603"/>
                      <a:pt x="1268" y="678"/>
                    </a:cubicBezTo>
                    <a:cubicBezTo>
                      <a:pt x="635" y="2189"/>
                      <a:pt x="1" y="4286"/>
                      <a:pt x="1268" y="5651"/>
                    </a:cubicBezTo>
                    <a:cubicBezTo>
                      <a:pt x="1724" y="6163"/>
                      <a:pt x="2428" y="6526"/>
                      <a:pt x="3110" y="6526"/>
                    </a:cubicBezTo>
                    <a:cubicBezTo>
                      <a:pt x="3597" y="6526"/>
                      <a:pt x="4072" y="6341"/>
                      <a:pt x="4437" y="5895"/>
                    </a:cubicBezTo>
                    <a:cubicBezTo>
                      <a:pt x="5364" y="4530"/>
                      <a:pt x="5510" y="2774"/>
                      <a:pt x="4828" y="1312"/>
                    </a:cubicBezTo>
                    <a:cubicBezTo>
                      <a:pt x="4384" y="560"/>
                      <a:pt x="3509" y="0"/>
                      <a:pt x="26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307;p35">
                <a:extLst>
                  <a:ext uri="{FF2B5EF4-FFF2-40B4-BE49-F238E27FC236}">
                    <a16:creationId xmlns:a16="http://schemas.microsoft.com/office/drawing/2014/main" id="{7C993601-4E37-1029-6F9C-9FD0B6BC9A80}"/>
                  </a:ext>
                </a:extLst>
              </p:cNvPr>
              <p:cNvSpPr/>
              <p:nvPr/>
            </p:nvSpPr>
            <p:spPr>
              <a:xfrm>
                <a:off x="3113309" y="1801082"/>
                <a:ext cx="67661" cy="78030"/>
              </a:xfrm>
              <a:custGeom>
                <a:avLst/>
                <a:gdLst/>
                <a:ahLst/>
                <a:cxnLst/>
                <a:rect l="l" t="t" r="r" b="b"/>
                <a:pathLst>
                  <a:path w="3072" h="3544" extrusionOk="0">
                    <a:moveTo>
                      <a:pt x="1392" y="465"/>
                    </a:moveTo>
                    <a:cubicBezTo>
                      <a:pt x="1853" y="465"/>
                      <a:pt x="2274" y="745"/>
                      <a:pt x="2389" y="1208"/>
                    </a:cubicBezTo>
                    <a:cubicBezTo>
                      <a:pt x="2536" y="1695"/>
                      <a:pt x="2487" y="2768"/>
                      <a:pt x="1999" y="3061"/>
                    </a:cubicBezTo>
                    <a:cubicBezTo>
                      <a:pt x="1896" y="3112"/>
                      <a:pt x="1789" y="3135"/>
                      <a:pt x="1683" y="3135"/>
                    </a:cubicBezTo>
                    <a:cubicBezTo>
                      <a:pt x="1284" y="3135"/>
                      <a:pt x="896" y="2811"/>
                      <a:pt x="780" y="2427"/>
                    </a:cubicBezTo>
                    <a:cubicBezTo>
                      <a:pt x="635" y="1796"/>
                      <a:pt x="731" y="1116"/>
                      <a:pt x="972" y="533"/>
                    </a:cubicBezTo>
                    <a:lnTo>
                      <a:pt x="972" y="533"/>
                    </a:lnTo>
                    <a:cubicBezTo>
                      <a:pt x="974" y="533"/>
                      <a:pt x="976" y="533"/>
                      <a:pt x="978" y="533"/>
                    </a:cubicBezTo>
                    <a:cubicBezTo>
                      <a:pt x="993" y="533"/>
                      <a:pt x="1009" y="530"/>
                      <a:pt x="1024" y="525"/>
                    </a:cubicBezTo>
                    <a:cubicBezTo>
                      <a:pt x="1146" y="485"/>
                      <a:pt x="1271" y="465"/>
                      <a:pt x="1392" y="465"/>
                    </a:cubicBezTo>
                    <a:close/>
                    <a:moveTo>
                      <a:pt x="1463" y="0"/>
                    </a:moveTo>
                    <a:cubicBezTo>
                      <a:pt x="1248" y="0"/>
                      <a:pt x="1042" y="68"/>
                      <a:pt x="878" y="233"/>
                    </a:cubicBezTo>
                    <a:cubicBezTo>
                      <a:pt x="843" y="268"/>
                      <a:pt x="825" y="306"/>
                      <a:pt x="819" y="343"/>
                    </a:cubicBezTo>
                    <a:lnTo>
                      <a:pt x="819" y="343"/>
                    </a:lnTo>
                    <a:cubicBezTo>
                      <a:pt x="819" y="343"/>
                      <a:pt x="819" y="343"/>
                      <a:pt x="819" y="343"/>
                    </a:cubicBezTo>
                    <a:cubicBezTo>
                      <a:pt x="759" y="343"/>
                      <a:pt x="702" y="370"/>
                      <a:pt x="683" y="428"/>
                    </a:cubicBezTo>
                    <a:cubicBezTo>
                      <a:pt x="342" y="1257"/>
                      <a:pt x="0" y="2378"/>
                      <a:pt x="683" y="3109"/>
                    </a:cubicBezTo>
                    <a:cubicBezTo>
                      <a:pt x="918" y="3397"/>
                      <a:pt x="1265" y="3544"/>
                      <a:pt x="1619" y="3544"/>
                    </a:cubicBezTo>
                    <a:cubicBezTo>
                      <a:pt x="1926" y="3544"/>
                      <a:pt x="2238" y="3433"/>
                      <a:pt x="2487" y="3207"/>
                    </a:cubicBezTo>
                    <a:cubicBezTo>
                      <a:pt x="2974" y="2475"/>
                      <a:pt x="3072" y="1549"/>
                      <a:pt x="2682" y="720"/>
                    </a:cubicBezTo>
                    <a:cubicBezTo>
                      <a:pt x="2479" y="348"/>
                      <a:pt x="1948" y="0"/>
                      <a:pt x="1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308;p35">
                <a:extLst>
                  <a:ext uri="{FF2B5EF4-FFF2-40B4-BE49-F238E27FC236}">
                    <a16:creationId xmlns:a16="http://schemas.microsoft.com/office/drawing/2014/main" id="{D635E770-EE7F-E958-9997-560F4B9863C5}"/>
                  </a:ext>
                </a:extLst>
              </p:cNvPr>
              <p:cNvSpPr/>
              <p:nvPr/>
            </p:nvSpPr>
            <p:spPr>
              <a:xfrm>
                <a:off x="2891759" y="2108799"/>
                <a:ext cx="306786" cy="87079"/>
              </a:xfrm>
              <a:custGeom>
                <a:avLst/>
                <a:gdLst/>
                <a:ahLst/>
                <a:cxnLst/>
                <a:rect l="l" t="t" r="r" b="b"/>
                <a:pathLst>
                  <a:path w="13929" h="3955" extrusionOk="0">
                    <a:moveTo>
                      <a:pt x="5937" y="0"/>
                    </a:moveTo>
                    <a:cubicBezTo>
                      <a:pt x="5155" y="0"/>
                      <a:pt x="4372" y="174"/>
                      <a:pt x="3672" y="542"/>
                    </a:cubicBezTo>
                    <a:cubicBezTo>
                      <a:pt x="2307" y="1322"/>
                      <a:pt x="1479" y="2785"/>
                      <a:pt x="162" y="3614"/>
                    </a:cubicBezTo>
                    <a:cubicBezTo>
                      <a:pt x="1" y="3694"/>
                      <a:pt x="107" y="3942"/>
                      <a:pt x="258" y="3942"/>
                    </a:cubicBezTo>
                    <a:cubicBezTo>
                      <a:pt x="290" y="3942"/>
                      <a:pt x="324" y="3931"/>
                      <a:pt x="357" y="3906"/>
                    </a:cubicBezTo>
                    <a:lnTo>
                      <a:pt x="406" y="3955"/>
                    </a:lnTo>
                    <a:cubicBezTo>
                      <a:pt x="1235" y="3321"/>
                      <a:pt x="2015" y="2639"/>
                      <a:pt x="2649" y="1907"/>
                    </a:cubicBezTo>
                    <a:cubicBezTo>
                      <a:pt x="3568" y="948"/>
                      <a:pt x="4815" y="415"/>
                      <a:pt x="6094" y="415"/>
                    </a:cubicBezTo>
                    <a:cubicBezTo>
                      <a:pt x="6375" y="415"/>
                      <a:pt x="6658" y="441"/>
                      <a:pt x="6939" y="493"/>
                    </a:cubicBezTo>
                    <a:cubicBezTo>
                      <a:pt x="9426" y="883"/>
                      <a:pt x="11425" y="2297"/>
                      <a:pt x="13619" y="3272"/>
                    </a:cubicBezTo>
                    <a:cubicBezTo>
                      <a:pt x="13650" y="3288"/>
                      <a:pt x="13680" y="3295"/>
                      <a:pt x="13708" y="3295"/>
                    </a:cubicBezTo>
                    <a:cubicBezTo>
                      <a:pt x="13852" y="3295"/>
                      <a:pt x="13928" y="3110"/>
                      <a:pt x="13765" y="3029"/>
                    </a:cubicBezTo>
                    <a:cubicBezTo>
                      <a:pt x="11717" y="1468"/>
                      <a:pt x="9279" y="445"/>
                      <a:pt x="6695" y="54"/>
                    </a:cubicBezTo>
                    <a:cubicBezTo>
                      <a:pt x="6444" y="19"/>
                      <a:pt x="6191" y="0"/>
                      <a:pt x="59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309;p35">
                <a:extLst>
                  <a:ext uri="{FF2B5EF4-FFF2-40B4-BE49-F238E27FC236}">
                    <a16:creationId xmlns:a16="http://schemas.microsoft.com/office/drawing/2014/main" id="{E38A74F5-0F19-06AE-1208-9253CF40B8E0}"/>
                  </a:ext>
                </a:extLst>
              </p:cNvPr>
              <p:cNvSpPr/>
              <p:nvPr/>
            </p:nvSpPr>
            <p:spPr>
              <a:xfrm>
                <a:off x="2928607" y="1970375"/>
                <a:ext cx="315728" cy="58236"/>
              </a:xfrm>
              <a:custGeom>
                <a:avLst/>
                <a:gdLst/>
                <a:ahLst/>
                <a:cxnLst/>
                <a:rect l="l" t="t" r="r" b="b"/>
                <a:pathLst>
                  <a:path w="14335" h="2645" extrusionOk="0">
                    <a:moveTo>
                      <a:pt x="385" y="0"/>
                    </a:moveTo>
                    <a:cubicBezTo>
                      <a:pt x="289" y="0"/>
                      <a:pt x="194" y="1"/>
                      <a:pt x="98" y="3"/>
                    </a:cubicBezTo>
                    <a:cubicBezTo>
                      <a:pt x="1" y="3"/>
                      <a:pt x="1" y="150"/>
                      <a:pt x="98" y="198"/>
                    </a:cubicBezTo>
                    <a:cubicBezTo>
                      <a:pt x="2487" y="540"/>
                      <a:pt x="4876" y="1027"/>
                      <a:pt x="7216" y="1515"/>
                    </a:cubicBezTo>
                    <a:cubicBezTo>
                      <a:pt x="9276" y="1972"/>
                      <a:pt x="11507" y="2645"/>
                      <a:pt x="13669" y="2645"/>
                    </a:cubicBezTo>
                    <a:cubicBezTo>
                      <a:pt x="13810" y="2645"/>
                      <a:pt x="13950" y="2642"/>
                      <a:pt x="14091" y="2636"/>
                    </a:cubicBezTo>
                    <a:cubicBezTo>
                      <a:pt x="14286" y="2636"/>
                      <a:pt x="14335" y="2392"/>
                      <a:pt x="14140" y="2344"/>
                    </a:cubicBezTo>
                    <a:cubicBezTo>
                      <a:pt x="11702" y="1807"/>
                      <a:pt x="9215" y="1515"/>
                      <a:pt x="6777" y="978"/>
                    </a:cubicBezTo>
                    <a:cubicBezTo>
                      <a:pt x="4677" y="512"/>
                      <a:pt x="2532" y="0"/>
                      <a:pt x="3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310;p35">
                <a:extLst>
                  <a:ext uri="{FF2B5EF4-FFF2-40B4-BE49-F238E27FC236}">
                    <a16:creationId xmlns:a16="http://schemas.microsoft.com/office/drawing/2014/main" id="{7A133838-C0DE-E923-8956-B59722F25DDB}"/>
                  </a:ext>
                </a:extLst>
              </p:cNvPr>
              <p:cNvSpPr/>
              <p:nvPr/>
            </p:nvSpPr>
            <p:spPr>
              <a:xfrm>
                <a:off x="3170221" y="2024296"/>
                <a:ext cx="109552" cy="175237"/>
              </a:xfrm>
              <a:custGeom>
                <a:avLst/>
                <a:gdLst/>
                <a:ahLst/>
                <a:cxnLst/>
                <a:rect l="l" t="t" r="r" b="b"/>
                <a:pathLst>
                  <a:path w="4974" h="7959" extrusionOk="0">
                    <a:moveTo>
                      <a:pt x="2663" y="487"/>
                    </a:moveTo>
                    <a:cubicBezTo>
                      <a:pt x="3394" y="487"/>
                      <a:pt x="4125" y="1054"/>
                      <a:pt x="4388" y="1845"/>
                    </a:cubicBezTo>
                    <a:cubicBezTo>
                      <a:pt x="4535" y="2576"/>
                      <a:pt x="4583" y="3356"/>
                      <a:pt x="4535" y="4087"/>
                    </a:cubicBezTo>
                    <a:cubicBezTo>
                      <a:pt x="4486" y="5111"/>
                      <a:pt x="4388" y="6281"/>
                      <a:pt x="3608" y="7013"/>
                    </a:cubicBezTo>
                    <a:cubicBezTo>
                      <a:pt x="3283" y="7381"/>
                      <a:pt x="2832" y="7557"/>
                      <a:pt x="2381" y="7557"/>
                    </a:cubicBezTo>
                    <a:cubicBezTo>
                      <a:pt x="1843" y="7557"/>
                      <a:pt x="1303" y="7308"/>
                      <a:pt x="973" y="6838"/>
                    </a:cubicBezTo>
                    <a:lnTo>
                      <a:pt x="973" y="6838"/>
                    </a:lnTo>
                    <a:cubicBezTo>
                      <a:pt x="985" y="6817"/>
                      <a:pt x="988" y="6793"/>
                      <a:pt x="976" y="6769"/>
                    </a:cubicBezTo>
                    <a:cubicBezTo>
                      <a:pt x="439" y="5014"/>
                      <a:pt x="244" y="2332"/>
                      <a:pt x="1658" y="918"/>
                    </a:cubicBezTo>
                    <a:cubicBezTo>
                      <a:pt x="1959" y="618"/>
                      <a:pt x="2311" y="487"/>
                      <a:pt x="2663" y="487"/>
                    </a:cubicBezTo>
                    <a:close/>
                    <a:moveTo>
                      <a:pt x="2837" y="1"/>
                    </a:moveTo>
                    <a:cubicBezTo>
                      <a:pt x="1907" y="1"/>
                      <a:pt x="1068" y="836"/>
                      <a:pt x="683" y="1747"/>
                    </a:cubicBezTo>
                    <a:cubicBezTo>
                      <a:pt x="0" y="3405"/>
                      <a:pt x="49" y="5258"/>
                      <a:pt x="781" y="6867"/>
                    </a:cubicBezTo>
                    <a:cubicBezTo>
                      <a:pt x="795" y="6895"/>
                      <a:pt x="822" y="6907"/>
                      <a:pt x="851" y="6907"/>
                    </a:cubicBezTo>
                    <a:cubicBezTo>
                      <a:pt x="858" y="6907"/>
                      <a:pt x="864" y="6906"/>
                      <a:pt x="871" y="6905"/>
                    </a:cubicBezTo>
                    <a:lnTo>
                      <a:pt x="871" y="6905"/>
                    </a:lnTo>
                    <a:cubicBezTo>
                      <a:pt x="1227" y="7621"/>
                      <a:pt x="1825" y="7958"/>
                      <a:pt x="2452" y="7958"/>
                    </a:cubicBezTo>
                    <a:cubicBezTo>
                      <a:pt x="3071" y="7958"/>
                      <a:pt x="3719" y="7630"/>
                      <a:pt x="4193" y="7013"/>
                    </a:cubicBezTo>
                    <a:cubicBezTo>
                      <a:pt x="4973" y="5989"/>
                      <a:pt x="4973" y="4478"/>
                      <a:pt x="4925" y="3210"/>
                    </a:cubicBezTo>
                    <a:cubicBezTo>
                      <a:pt x="4925" y="2186"/>
                      <a:pt x="4778" y="1113"/>
                      <a:pt x="3950" y="431"/>
                    </a:cubicBezTo>
                    <a:cubicBezTo>
                      <a:pt x="3579" y="129"/>
                      <a:pt x="3201" y="1"/>
                      <a:pt x="2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311;p35">
                <a:extLst>
                  <a:ext uri="{FF2B5EF4-FFF2-40B4-BE49-F238E27FC236}">
                    <a16:creationId xmlns:a16="http://schemas.microsoft.com/office/drawing/2014/main" id="{2C53DE69-54E5-C8ED-DE96-CCFFA73FA181}"/>
                  </a:ext>
                </a:extLst>
              </p:cNvPr>
              <p:cNvSpPr/>
              <p:nvPr/>
            </p:nvSpPr>
            <p:spPr>
              <a:xfrm>
                <a:off x="3187401" y="2051091"/>
                <a:ext cx="78409" cy="122175"/>
              </a:xfrm>
              <a:custGeom>
                <a:avLst/>
                <a:gdLst/>
                <a:ahLst/>
                <a:cxnLst/>
                <a:rect l="l" t="t" r="r" b="b"/>
                <a:pathLst>
                  <a:path w="3560" h="5549" extrusionOk="0">
                    <a:moveTo>
                      <a:pt x="1895" y="445"/>
                    </a:moveTo>
                    <a:cubicBezTo>
                      <a:pt x="2363" y="445"/>
                      <a:pt x="2811" y="804"/>
                      <a:pt x="2975" y="1359"/>
                    </a:cubicBezTo>
                    <a:cubicBezTo>
                      <a:pt x="3121" y="1847"/>
                      <a:pt x="3121" y="2334"/>
                      <a:pt x="3072" y="2822"/>
                    </a:cubicBezTo>
                    <a:cubicBezTo>
                      <a:pt x="3121" y="3553"/>
                      <a:pt x="2926" y="4236"/>
                      <a:pt x="2438" y="4772"/>
                    </a:cubicBezTo>
                    <a:cubicBezTo>
                      <a:pt x="2215" y="5018"/>
                      <a:pt x="1920" y="5141"/>
                      <a:pt x="1623" y="5141"/>
                    </a:cubicBezTo>
                    <a:cubicBezTo>
                      <a:pt x="1311" y="5141"/>
                      <a:pt x="997" y="5004"/>
                      <a:pt x="764" y="4731"/>
                    </a:cubicBezTo>
                    <a:lnTo>
                      <a:pt x="764" y="4731"/>
                    </a:lnTo>
                    <a:cubicBezTo>
                      <a:pt x="785" y="4703"/>
                      <a:pt x="794" y="4666"/>
                      <a:pt x="781" y="4626"/>
                    </a:cubicBezTo>
                    <a:cubicBezTo>
                      <a:pt x="439" y="3456"/>
                      <a:pt x="244" y="1652"/>
                      <a:pt x="1219" y="725"/>
                    </a:cubicBezTo>
                    <a:cubicBezTo>
                      <a:pt x="1429" y="532"/>
                      <a:pt x="1664" y="445"/>
                      <a:pt x="1895" y="445"/>
                    </a:cubicBezTo>
                    <a:close/>
                    <a:moveTo>
                      <a:pt x="1992" y="1"/>
                    </a:moveTo>
                    <a:cubicBezTo>
                      <a:pt x="1372" y="1"/>
                      <a:pt x="785" y="504"/>
                      <a:pt x="488" y="1164"/>
                    </a:cubicBezTo>
                    <a:cubicBezTo>
                      <a:pt x="1" y="2285"/>
                      <a:pt x="1" y="3602"/>
                      <a:pt x="537" y="4723"/>
                    </a:cubicBezTo>
                    <a:cubicBezTo>
                      <a:pt x="554" y="4774"/>
                      <a:pt x="594" y="4795"/>
                      <a:pt x="638" y="4796"/>
                    </a:cubicBezTo>
                    <a:lnTo>
                      <a:pt x="638" y="4796"/>
                    </a:lnTo>
                    <a:cubicBezTo>
                      <a:pt x="882" y="5307"/>
                      <a:pt x="1304" y="5549"/>
                      <a:pt x="1746" y="5549"/>
                    </a:cubicBezTo>
                    <a:cubicBezTo>
                      <a:pt x="2167" y="5549"/>
                      <a:pt x="2605" y="5330"/>
                      <a:pt x="2926" y="4918"/>
                    </a:cubicBezTo>
                    <a:cubicBezTo>
                      <a:pt x="3365" y="4187"/>
                      <a:pt x="3560" y="3358"/>
                      <a:pt x="3462" y="2529"/>
                    </a:cubicBezTo>
                    <a:cubicBezTo>
                      <a:pt x="3462" y="1798"/>
                      <a:pt x="3462" y="920"/>
                      <a:pt x="2877" y="384"/>
                    </a:cubicBezTo>
                    <a:cubicBezTo>
                      <a:pt x="2593" y="116"/>
                      <a:pt x="228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312;p35">
                <a:extLst>
                  <a:ext uri="{FF2B5EF4-FFF2-40B4-BE49-F238E27FC236}">
                    <a16:creationId xmlns:a16="http://schemas.microsoft.com/office/drawing/2014/main" id="{D2A49916-CB32-4D33-4297-066B8AB51020}"/>
                  </a:ext>
                </a:extLst>
              </p:cNvPr>
              <p:cNvSpPr/>
              <p:nvPr/>
            </p:nvSpPr>
            <p:spPr>
              <a:xfrm>
                <a:off x="1432977" y="996189"/>
                <a:ext cx="204899" cy="918746"/>
              </a:xfrm>
              <a:custGeom>
                <a:avLst/>
                <a:gdLst/>
                <a:ahLst/>
                <a:cxnLst/>
                <a:rect l="l" t="t" r="r" b="b"/>
                <a:pathLst>
                  <a:path w="9303" h="41728" extrusionOk="0">
                    <a:moveTo>
                      <a:pt x="2647" y="1"/>
                    </a:moveTo>
                    <a:cubicBezTo>
                      <a:pt x="2525" y="1"/>
                      <a:pt x="2397" y="116"/>
                      <a:pt x="2428" y="272"/>
                    </a:cubicBezTo>
                    <a:cubicBezTo>
                      <a:pt x="3452" y="3977"/>
                      <a:pt x="4720" y="7585"/>
                      <a:pt x="5500" y="11340"/>
                    </a:cubicBezTo>
                    <a:cubicBezTo>
                      <a:pt x="6280" y="15094"/>
                      <a:pt x="6573" y="18945"/>
                      <a:pt x="6329" y="22797"/>
                    </a:cubicBezTo>
                    <a:cubicBezTo>
                      <a:pt x="5939" y="29525"/>
                      <a:pt x="3745" y="36010"/>
                      <a:pt x="39" y="41617"/>
                    </a:cubicBezTo>
                    <a:cubicBezTo>
                      <a:pt x="0" y="41656"/>
                      <a:pt x="56" y="41727"/>
                      <a:pt x="105" y="41727"/>
                    </a:cubicBezTo>
                    <a:cubicBezTo>
                      <a:pt x="117" y="41727"/>
                      <a:pt x="128" y="41723"/>
                      <a:pt x="137" y="41714"/>
                    </a:cubicBezTo>
                    <a:lnTo>
                      <a:pt x="88" y="41714"/>
                    </a:lnTo>
                    <a:cubicBezTo>
                      <a:pt x="9303" y="30549"/>
                      <a:pt x="8328" y="12656"/>
                      <a:pt x="2819" y="126"/>
                    </a:cubicBezTo>
                    <a:cubicBezTo>
                      <a:pt x="2783" y="38"/>
                      <a:pt x="2716" y="1"/>
                      <a:pt x="2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313;p35">
                <a:extLst>
                  <a:ext uri="{FF2B5EF4-FFF2-40B4-BE49-F238E27FC236}">
                    <a16:creationId xmlns:a16="http://schemas.microsoft.com/office/drawing/2014/main" id="{17B1094A-EE79-C3F1-6734-3D63CCD98B1C}"/>
                  </a:ext>
                </a:extLst>
              </p:cNvPr>
              <p:cNvSpPr/>
              <p:nvPr/>
            </p:nvSpPr>
            <p:spPr>
              <a:xfrm>
                <a:off x="1790355" y="806794"/>
                <a:ext cx="223025" cy="448364"/>
              </a:xfrm>
              <a:custGeom>
                <a:avLst/>
                <a:gdLst/>
                <a:ahLst/>
                <a:cxnLst/>
                <a:rect l="l" t="t" r="r" b="b"/>
                <a:pathLst>
                  <a:path w="10126" h="20364" extrusionOk="0">
                    <a:moveTo>
                      <a:pt x="49" y="1"/>
                    </a:moveTo>
                    <a:cubicBezTo>
                      <a:pt x="0" y="1"/>
                      <a:pt x="0" y="1"/>
                      <a:pt x="0" y="49"/>
                    </a:cubicBezTo>
                    <a:cubicBezTo>
                      <a:pt x="4047" y="3121"/>
                      <a:pt x="4681" y="8582"/>
                      <a:pt x="5753" y="13165"/>
                    </a:cubicBezTo>
                    <a:cubicBezTo>
                      <a:pt x="5970" y="14074"/>
                      <a:pt x="7416" y="20363"/>
                      <a:pt x="9273" y="20363"/>
                    </a:cubicBezTo>
                    <a:cubicBezTo>
                      <a:pt x="9508" y="20363"/>
                      <a:pt x="9749" y="20263"/>
                      <a:pt x="9995" y="20039"/>
                    </a:cubicBezTo>
                    <a:cubicBezTo>
                      <a:pt x="10125" y="19952"/>
                      <a:pt x="10023" y="19788"/>
                      <a:pt x="9896" y="19788"/>
                    </a:cubicBezTo>
                    <a:cubicBezTo>
                      <a:pt x="9880" y="19788"/>
                      <a:pt x="9865" y="19790"/>
                      <a:pt x="9849" y="19795"/>
                    </a:cubicBezTo>
                    <a:cubicBezTo>
                      <a:pt x="9736" y="19842"/>
                      <a:pt x="9625" y="19864"/>
                      <a:pt x="9515" y="19864"/>
                    </a:cubicBezTo>
                    <a:cubicBezTo>
                      <a:pt x="7098" y="19864"/>
                      <a:pt x="5295" y="9052"/>
                      <a:pt x="4876" y="7606"/>
                    </a:cubicBezTo>
                    <a:cubicBezTo>
                      <a:pt x="3998" y="4681"/>
                      <a:pt x="2682" y="1707"/>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314;p35">
                <a:extLst>
                  <a:ext uri="{FF2B5EF4-FFF2-40B4-BE49-F238E27FC236}">
                    <a16:creationId xmlns:a16="http://schemas.microsoft.com/office/drawing/2014/main" id="{C6124D81-3329-AFBF-3573-E9CC15D04DE5}"/>
                  </a:ext>
                </a:extLst>
              </p:cNvPr>
              <p:cNvSpPr/>
              <p:nvPr/>
            </p:nvSpPr>
            <p:spPr>
              <a:xfrm>
                <a:off x="1442426" y="804879"/>
                <a:ext cx="403784" cy="225085"/>
              </a:xfrm>
              <a:custGeom>
                <a:avLst/>
                <a:gdLst/>
                <a:ahLst/>
                <a:cxnLst/>
                <a:rect l="l" t="t" r="r" b="b"/>
                <a:pathLst>
                  <a:path w="18333" h="10223" extrusionOk="0">
                    <a:moveTo>
                      <a:pt x="13735" y="452"/>
                    </a:moveTo>
                    <a:cubicBezTo>
                      <a:pt x="14403" y="452"/>
                      <a:pt x="15065" y="536"/>
                      <a:pt x="15700" y="721"/>
                    </a:cubicBezTo>
                    <a:cubicBezTo>
                      <a:pt x="17699" y="1404"/>
                      <a:pt x="17065" y="3208"/>
                      <a:pt x="16236" y="4622"/>
                    </a:cubicBezTo>
                    <a:cubicBezTo>
                      <a:pt x="16218" y="4649"/>
                      <a:pt x="16212" y="4678"/>
                      <a:pt x="16214" y="4706"/>
                    </a:cubicBezTo>
                    <a:lnTo>
                      <a:pt x="16214" y="4706"/>
                    </a:lnTo>
                    <a:cubicBezTo>
                      <a:pt x="13955" y="7351"/>
                      <a:pt x="9861" y="9597"/>
                      <a:pt x="6387" y="9790"/>
                    </a:cubicBezTo>
                    <a:cubicBezTo>
                      <a:pt x="6245" y="9800"/>
                      <a:pt x="6097" y="9805"/>
                      <a:pt x="5948" y="9805"/>
                    </a:cubicBezTo>
                    <a:cubicBezTo>
                      <a:pt x="3845" y="9805"/>
                      <a:pt x="1190" y="8825"/>
                      <a:pt x="2146" y="6231"/>
                    </a:cubicBezTo>
                    <a:cubicBezTo>
                      <a:pt x="2633" y="4817"/>
                      <a:pt x="3950" y="3793"/>
                      <a:pt x="5169" y="3013"/>
                    </a:cubicBezTo>
                    <a:cubicBezTo>
                      <a:pt x="7265" y="1794"/>
                      <a:pt x="9605" y="965"/>
                      <a:pt x="12043" y="624"/>
                    </a:cubicBezTo>
                    <a:cubicBezTo>
                      <a:pt x="12601" y="512"/>
                      <a:pt x="13170" y="452"/>
                      <a:pt x="13735" y="452"/>
                    </a:cubicBezTo>
                    <a:close/>
                    <a:moveTo>
                      <a:pt x="13674" y="1"/>
                    </a:moveTo>
                    <a:cubicBezTo>
                      <a:pt x="10333" y="1"/>
                      <a:pt x="6578" y="1349"/>
                      <a:pt x="3998" y="3305"/>
                    </a:cubicBezTo>
                    <a:cubicBezTo>
                      <a:pt x="1756" y="5012"/>
                      <a:pt x="1" y="8522"/>
                      <a:pt x="3608" y="9839"/>
                    </a:cubicBezTo>
                    <a:cubicBezTo>
                      <a:pt x="4357" y="10102"/>
                      <a:pt x="5157" y="10222"/>
                      <a:pt x="5980" y="10222"/>
                    </a:cubicBezTo>
                    <a:cubicBezTo>
                      <a:pt x="9828" y="10222"/>
                      <a:pt x="14200" y="7609"/>
                      <a:pt x="16401" y="4868"/>
                    </a:cubicBezTo>
                    <a:lnTo>
                      <a:pt x="16401" y="4868"/>
                    </a:lnTo>
                    <a:cubicBezTo>
                      <a:pt x="16431" y="4864"/>
                      <a:pt x="16459" y="4849"/>
                      <a:pt x="16480" y="4817"/>
                    </a:cubicBezTo>
                    <a:cubicBezTo>
                      <a:pt x="18332" y="2525"/>
                      <a:pt x="17504" y="283"/>
                      <a:pt x="14627" y="39"/>
                    </a:cubicBezTo>
                    <a:cubicBezTo>
                      <a:pt x="14314" y="13"/>
                      <a:pt x="13996" y="1"/>
                      <a:pt x="13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315;p35">
                <a:extLst>
                  <a:ext uri="{FF2B5EF4-FFF2-40B4-BE49-F238E27FC236}">
                    <a16:creationId xmlns:a16="http://schemas.microsoft.com/office/drawing/2014/main" id="{0680DF69-3D6D-2667-DE41-09A4675BA545}"/>
                  </a:ext>
                </a:extLst>
              </p:cNvPr>
              <p:cNvSpPr/>
              <p:nvPr/>
            </p:nvSpPr>
            <p:spPr>
              <a:xfrm>
                <a:off x="1500418" y="835725"/>
                <a:ext cx="293175" cy="164339"/>
              </a:xfrm>
              <a:custGeom>
                <a:avLst/>
                <a:gdLst/>
                <a:ahLst/>
                <a:cxnLst/>
                <a:rect l="l" t="t" r="r" b="b"/>
                <a:pathLst>
                  <a:path w="13311" h="7464" extrusionOk="0">
                    <a:moveTo>
                      <a:pt x="10043" y="531"/>
                    </a:moveTo>
                    <a:cubicBezTo>
                      <a:pt x="11705" y="531"/>
                      <a:pt x="12753" y="1204"/>
                      <a:pt x="11653" y="3318"/>
                    </a:cubicBezTo>
                    <a:cubicBezTo>
                      <a:pt x="11639" y="3345"/>
                      <a:pt x="11633" y="3371"/>
                      <a:pt x="11631" y="3395"/>
                    </a:cubicBezTo>
                    <a:lnTo>
                      <a:pt x="11631" y="3395"/>
                    </a:lnTo>
                    <a:cubicBezTo>
                      <a:pt x="9983" y="5158"/>
                      <a:pt x="7865" y="6398"/>
                      <a:pt x="5510" y="6926"/>
                    </a:cubicBezTo>
                    <a:cubicBezTo>
                      <a:pt x="5095" y="6999"/>
                      <a:pt x="4595" y="7073"/>
                      <a:pt x="4108" y="7073"/>
                    </a:cubicBezTo>
                    <a:cubicBezTo>
                      <a:pt x="3620" y="7073"/>
                      <a:pt x="3145" y="6999"/>
                      <a:pt x="2779" y="6780"/>
                    </a:cubicBezTo>
                    <a:cubicBezTo>
                      <a:pt x="2097" y="6341"/>
                      <a:pt x="1268" y="5025"/>
                      <a:pt x="1804" y="4098"/>
                    </a:cubicBezTo>
                    <a:cubicBezTo>
                      <a:pt x="2292" y="3318"/>
                      <a:pt x="3023" y="2636"/>
                      <a:pt x="3901" y="2197"/>
                    </a:cubicBezTo>
                    <a:cubicBezTo>
                      <a:pt x="4879" y="1599"/>
                      <a:pt x="7949" y="531"/>
                      <a:pt x="10043" y="531"/>
                    </a:cubicBezTo>
                    <a:close/>
                    <a:moveTo>
                      <a:pt x="10113" y="1"/>
                    </a:moveTo>
                    <a:cubicBezTo>
                      <a:pt x="7509" y="1"/>
                      <a:pt x="4962" y="827"/>
                      <a:pt x="2877" y="2343"/>
                    </a:cubicBezTo>
                    <a:cubicBezTo>
                      <a:pt x="1365" y="3465"/>
                      <a:pt x="0" y="5854"/>
                      <a:pt x="2292" y="6975"/>
                    </a:cubicBezTo>
                    <a:cubicBezTo>
                      <a:pt x="2941" y="7315"/>
                      <a:pt x="3660" y="7463"/>
                      <a:pt x="4408" y="7463"/>
                    </a:cubicBezTo>
                    <a:cubicBezTo>
                      <a:pt x="7173" y="7463"/>
                      <a:pt x="10336" y="5436"/>
                      <a:pt x="11853" y="3567"/>
                    </a:cubicBezTo>
                    <a:lnTo>
                      <a:pt x="11853" y="3567"/>
                    </a:lnTo>
                    <a:cubicBezTo>
                      <a:pt x="11886" y="3559"/>
                      <a:pt x="11917" y="3541"/>
                      <a:pt x="11945" y="3513"/>
                    </a:cubicBezTo>
                    <a:cubicBezTo>
                      <a:pt x="13310" y="1661"/>
                      <a:pt x="12530" y="149"/>
                      <a:pt x="10336" y="3"/>
                    </a:cubicBezTo>
                    <a:cubicBezTo>
                      <a:pt x="10262" y="2"/>
                      <a:pt x="10187" y="1"/>
                      <a:pt x="101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316;p35">
                <a:extLst>
                  <a:ext uri="{FF2B5EF4-FFF2-40B4-BE49-F238E27FC236}">
                    <a16:creationId xmlns:a16="http://schemas.microsoft.com/office/drawing/2014/main" id="{BB40FDC4-25C7-8ADF-CE5E-2F774E2CC59A}"/>
                  </a:ext>
                </a:extLst>
              </p:cNvPr>
              <p:cNvSpPr/>
              <p:nvPr/>
            </p:nvSpPr>
            <p:spPr>
              <a:xfrm>
                <a:off x="2280015" y="3718587"/>
                <a:ext cx="65524" cy="572059"/>
              </a:xfrm>
              <a:custGeom>
                <a:avLst/>
                <a:gdLst/>
                <a:ahLst/>
                <a:cxnLst/>
                <a:rect l="l" t="t" r="r" b="b"/>
                <a:pathLst>
                  <a:path w="2975" h="25982" extrusionOk="0">
                    <a:moveTo>
                      <a:pt x="586" y="0"/>
                    </a:moveTo>
                    <a:cubicBezTo>
                      <a:pt x="488" y="0"/>
                      <a:pt x="391" y="73"/>
                      <a:pt x="391" y="220"/>
                    </a:cubicBezTo>
                    <a:cubicBezTo>
                      <a:pt x="0" y="4510"/>
                      <a:pt x="634" y="9142"/>
                      <a:pt x="1073" y="13432"/>
                    </a:cubicBezTo>
                    <a:cubicBezTo>
                      <a:pt x="1414" y="17625"/>
                      <a:pt x="1951" y="21769"/>
                      <a:pt x="2731" y="25914"/>
                    </a:cubicBezTo>
                    <a:cubicBezTo>
                      <a:pt x="2731" y="25957"/>
                      <a:pt x="2780" y="25982"/>
                      <a:pt x="2834" y="25982"/>
                    </a:cubicBezTo>
                    <a:cubicBezTo>
                      <a:pt x="2901" y="25982"/>
                      <a:pt x="2975" y="25945"/>
                      <a:pt x="2975" y="25865"/>
                    </a:cubicBezTo>
                    <a:cubicBezTo>
                      <a:pt x="2487" y="21623"/>
                      <a:pt x="1853" y="17333"/>
                      <a:pt x="1512" y="13091"/>
                    </a:cubicBezTo>
                    <a:cubicBezTo>
                      <a:pt x="1122" y="8801"/>
                      <a:pt x="1317" y="4413"/>
                      <a:pt x="781" y="220"/>
                    </a:cubicBezTo>
                    <a:cubicBezTo>
                      <a:pt x="781" y="73"/>
                      <a:pt x="683" y="0"/>
                      <a:pt x="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317;p35">
                <a:extLst>
                  <a:ext uri="{FF2B5EF4-FFF2-40B4-BE49-F238E27FC236}">
                    <a16:creationId xmlns:a16="http://schemas.microsoft.com/office/drawing/2014/main" id="{8DE48A5A-A27E-5686-E211-8B7D596FAF49}"/>
                  </a:ext>
                </a:extLst>
              </p:cNvPr>
              <p:cNvSpPr/>
              <p:nvPr/>
            </p:nvSpPr>
            <p:spPr>
              <a:xfrm>
                <a:off x="1950345" y="4207815"/>
                <a:ext cx="366210" cy="117441"/>
              </a:xfrm>
              <a:custGeom>
                <a:avLst/>
                <a:gdLst/>
                <a:ahLst/>
                <a:cxnLst/>
                <a:rect l="l" t="t" r="r" b="b"/>
                <a:pathLst>
                  <a:path w="16627" h="5334" extrusionOk="0">
                    <a:moveTo>
                      <a:pt x="2901" y="0"/>
                    </a:moveTo>
                    <a:cubicBezTo>
                      <a:pt x="1795" y="0"/>
                      <a:pt x="603" y="182"/>
                      <a:pt x="391" y="1061"/>
                    </a:cubicBezTo>
                    <a:cubicBezTo>
                      <a:pt x="1" y="2572"/>
                      <a:pt x="2877" y="3596"/>
                      <a:pt x="3950" y="3742"/>
                    </a:cubicBezTo>
                    <a:cubicBezTo>
                      <a:pt x="4096" y="3742"/>
                      <a:pt x="4145" y="3450"/>
                      <a:pt x="3999" y="3450"/>
                    </a:cubicBezTo>
                    <a:cubicBezTo>
                      <a:pt x="3170" y="3352"/>
                      <a:pt x="2390" y="3011"/>
                      <a:pt x="1805" y="2426"/>
                    </a:cubicBezTo>
                    <a:cubicBezTo>
                      <a:pt x="1122" y="2085"/>
                      <a:pt x="1073" y="1500"/>
                      <a:pt x="1610" y="671"/>
                    </a:cubicBezTo>
                    <a:cubicBezTo>
                      <a:pt x="1951" y="622"/>
                      <a:pt x="2243" y="622"/>
                      <a:pt x="2585" y="573"/>
                    </a:cubicBezTo>
                    <a:cubicBezTo>
                      <a:pt x="3365" y="573"/>
                      <a:pt x="4194" y="573"/>
                      <a:pt x="5022" y="671"/>
                    </a:cubicBezTo>
                    <a:cubicBezTo>
                      <a:pt x="7168" y="915"/>
                      <a:pt x="9313" y="1402"/>
                      <a:pt x="11361" y="2085"/>
                    </a:cubicBezTo>
                    <a:cubicBezTo>
                      <a:pt x="12287" y="2377"/>
                      <a:pt x="13213" y="2767"/>
                      <a:pt x="14140" y="3255"/>
                    </a:cubicBezTo>
                    <a:cubicBezTo>
                      <a:pt x="14530" y="3450"/>
                      <a:pt x="14871" y="3645"/>
                      <a:pt x="15261" y="3889"/>
                    </a:cubicBezTo>
                    <a:cubicBezTo>
                      <a:pt x="15409" y="4000"/>
                      <a:pt x="15558" y="4111"/>
                      <a:pt x="15706" y="4244"/>
                    </a:cubicBezTo>
                    <a:lnTo>
                      <a:pt x="15706" y="4244"/>
                    </a:lnTo>
                    <a:cubicBezTo>
                      <a:pt x="15667" y="4261"/>
                      <a:pt x="15617" y="4290"/>
                      <a:pt x="15554" y="4327"/>
                    </a:cubicBezTo>
                    <a:cubicBezTo>
                      <a:pt x="15037" y="4715"/>
                      <a:pt x="14264" y="4827"/>
                      <a:pt x="13449" y="4827"/>
                    </a:cubicBezTo>
                    <a:cubicBezTo>
                      <a:pt x="12417" y="4827"/>
                      <a:pt x="11316" y="4647"/>
                      <a:pt x="10581" y="4620"/>
                    </a:cubicBezTo>
                    <a:cubicBezTo>
                      <a:pt x="10337" y="4620"/>
                      <a:pt x="10288" y="5010"/>
                      <a:pt x="10532" y="5059"/>
                    </a:cubicBezTo>
                    <a:cubicBezTo>
                      <a:pt x="11313" y="5246"/>
                      <a:pt x="12115" y="5334"/>
                      <a:pt x="12923" y="5334"/>
                    </a:cubicBezTo>
                    <a:cubicBezTo>
                      <a:pt x="13376" y="5334"/>
                      <a:pt x="13831" y="5306"/>
                      <a:pt x="14286" y="5254"/>
                    </a:cubicBezTo>
                    <a:cubicBezTo>
                      <a:pt x="14920" y="5156"/>
                      <a:pt x="16139" y="5010"/>
                      <a:pt x="16529" y="4522"/>
                    </a:cubicBezTo>
                    <a:cubicBezTo>
                      <a:pt x="16626" y="4376"/>
                      <a:pt x="16577" y="4230"/>
                      <a:pt x="16480" y="4132"/>
                    </a:cubicBezTo>
                    <a:cubicBezTo>
                      <a:pt x="13457" y="1402"/>
                      <a:pt x="8484" y="378"/>
                      <a:pt x="4584" y="86"/>
                    </a:cubicBezTo>
                    <a:cubicBezTo>
                      <a:pt x="4215" y="67"/>
                      <a:pt x="3574" y="0"/>
                      <a:pt x="29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318;p35">
                <a:extLst>
                  <a:ext uri="{FF2B5EF4-FFF2-40B4-BE49-F238E27FC236}">
                    <a16:creationId xmlns:a16="http://schemas.microsoft.com/office/drawing/2014/main" id="{2AA28211-FEFD-BB48-C246-82FDEB076307}"/>
                  </a:ext>
                </a:extLst>
              </p:cNvPr>
              <p:cNvSpPr/>
              <p:nvPr/>
            </p:nvSpPr>
            <p:spPr>
              <a:xfrm>
                <a:off x="1687498" y="2062871"/>
                <a:ext cx="146907" cy="369894"/>
              </a:xfrm>
              <a:custGeom>
                <a:avLst/>
                <a:gdLst/>
                <a:ahLst/>
                <a:cxnLst/>
                <a:rect l="l" t="t" r="r" b="b"/>
                <a:pathLst>
                  <a:path w="6670" h="16800" extrusionOk="0">
                    <a:moveTo>
                      <a:pt x="6529" y="0"/>
                    </a:moveTo>
                    <a:cubicBezTo>
                      <a:pt x="6489" y="0"/>
                      <a:pt x="6447" y="27"/>
                      <a:pt x="6425" y="93"/>
                    </a:cubicBezTo>
                    <a:cubicBezTo>
                      <a:pt x="5889" y="2969"/>
                      <a:pt x="5499" y="5748"/>
                      <a:pt x="4426" y="8527"/>
                    </a:cubicBezTo>
                    <a:cubicBezTo>
                      <a:pt x="3305" y="11501"/>
                      <a:pt x="1696" y="13988"/>
                      <a:pt x="38" y="16621"/>
                    </a:cubicBezTo>
                    <a:cubicBezTo>
                      <a:pt x="1" y="16696"/>
                      <a:pt x="78" y="16799"/>
                      <a:pt x="139" y="16799"/>
                    </a:cubicBezTo>
                    <a:cubicBezTo>
                      <a:pt x="157" y="16799"/>
                      <a:pt x="173" y="16790"/>
                      <a:pt x="185" y="16767"/>
                    </a:cubicBezTo>
                    <a:lnTo>
                      <a:pt x="185" y="16718"/>
                    </a:lnTo>
                    <a:cubicBezTo>
                      <a:pt x="3890" y="12525"/>
                      <a:pt x="6669" y="5748"/>
                      <a:pt x="6620" y="93"/>
                    </a:cubicBezTo>
                    <a:cubicBezTo>
                      <a:pt x="6620" y="39"/>
                      <a:pt x="6576" y="0"/>
                      <a:pt x="6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319;p35">
                <a:extLst>
                  <a:ext uri="{FF2B5EF4-FFF2-40B4-BE49-F238E27FC236}">
                    <a16:creationId xmlns:a16="http://schemas.microsoft.com/office/drawing/2014/main" id="{53514723-E078-62FD-7FB1-559C0304D1B3}"/>
                  </a:ext>
                </a:extLst>
              </p:cNvPr>
              <p:cNvSpPr/>
              <p:nvPr/>
            </p:nvSpPr>
            <p:spPr>
              <a:xfrm>
                <a:off x="1897000" y="1904058"/>
                <a:ext cx="261789" cy="352258"/>
              </a:xfrm>
              <a:custGeom>
                <a:avLst/>
                <a:gdLst/>
                <a:ahLst/>
                <a:cxnLst/>
                <a:rect l="l" t="t" r="r" b="b"/>
                <a:pathLst>
                  <a:path w="11886" h="15999" extrusionOk="0">
                    <a:moveTo>
                      <a:pt x="11207" y="1"/>
                    </a:moveTo>
                    <a:cubicBezTo>
                      <a:pt x="11053" y="1"/>
                      <a:pt x="10901" y="84"/>
                      <a:pt x="10809" y="285"/>
                    </a:cubicBezTo>
                    <a:cubicBezTo>
                      <a:pt x="8029" y="5697"/>
                      <a:pt x="4519" y="10670"/>
                      <a:pt x="375" y="15107"/>
                    </a:cubicBezTo>
                    <a:cubicBezTo>
                      <a:pt x="1" y="15481"/>
                      <a:pt x="345" y="15999"/>
                      <a:pt x="745" y="15999"/>
                    </a:cubicBezTo>
                    <a:cubicBezTo>
                      <a:pt x="866" y="15999"/>
                      <a:pt x="993" y="15951"/>
                      <a:pt x="1106" y="15838"/>
                    </a:cubicBezTo>
                    <a:cubicBezTo>
                      <a:pt x="5348" y="11352"/>
                      <a:pt x="8907" y="6282"/>
                      <a:pt x="11686" y="821"/>
                    </a:cubicBezTo>
                    <a:cubicBezTo>
                      <a:pt x="11886" y="388"/>
                      <a:pt x="11540" y="1"/>
                      <a:pt x="1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320;p35">
                <a:extLst>
                  <a:ext uri="{FF2B5EF4-FFF2-40B4-BE49-F238E27FC236}">
                    <a16:creationId xmlns:a16="http://schemas.microsoft.com/office/drawing/2014/main" id="{FC21C6E4-29A8-BBF4-C23F-E00D8650D419}"/>
                  </a:ext>
                </a:extLst>
              </p:cNvPr>
              <p:cNvSpPr/>
              <p:nvPr/>
            </p:nvSpPr>
            <p:spPr>
              <a:xfrm>
                <a:off x="1812028" y="1839019"/>
                <a:ext cx="257230" cy="95468"/>
              </a:xfrm>
              <a:custGeom>
                <a:avLst/>
                <a:gdLst/>
                <a:ahLst/>
                <a:cxnLst/>
                <a:rect l="l" t="t" r="r" b="b"/>
                <a:pathLst>
                  <a:path w="11679" h="4336" extrusionOk="0">
                    <a:moveTo>
                      <a:pt x="11653" y="1"/>
                    </a:moveTo>
                    <a:cubicBezTo>
                      <a:pt x="11648" y="1"/>
                      <a:pt x="11644" y="7"/>
                      <a:pt x="11644" y="21"/>
                    </a:cubicBezTo>
                    <a:cubicBezTo>
                      <a:pt x="9447" y="1695"/>
                      <a:pt x="6403" y="3842"/>
                      <a:pt x="3509" y="3842"/>
                    </a:cubicBezTo>
                    <a:cubicBezTo>
                      <a:pt x="2357" y="3842"/>
                      <a:pt x="1228" y="3501"/>
                      <a:pt x="186" y="2654"/>
                    </a:cubicBezTo>
                    <a:cubicBezTo>
                      <a:pt x="168" y="2645"/>
                      <a:pt x="150" y="2641"/>
                      <a:pt x="134" y="2641"/>
                    </a:cubicBezTo>
                    <a:cubicBezTo>
                      <a:pt x="58" y="2641"/>
                      <a:pt x="0" y="2721"/>
                      <a:pt x="40" y="2800"/>
                    </a:cubicBezTo>
                    <a:cubicBezTo>
                      <a:pt x="921" y="3905"/>
                      <a:pt x="2038" y="4336"/>
                      <a:pt x="3245" y="4336"/>
                    </a:cubicBezTo>
                    <a:cubicBezTo>
                      <a:pt x="6246" y="4336"/>
                      <a:pt x="9801" y="1670"/>
                      <a:pt x="11644" y="70"/>
                    </a:cubicBezTo>
                    <a:cubicBezTo>
                      <a:pt x="11678" y="35"/>
                      <a:pt x="11664" y="1"/>
                      <a:pt x="11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321;p35">
                <a:extLst>
                  <a:ext uri="{FF2B5EF4-FFF2-40B4-BE49-F238E27FC236}">
                    <a16:creationId xmlns:a16="http://schemas.microsoft.com/office/drawing/2014/main" id="{2849D907-43C5-4A4D-ECED-369D2C3B6A84}"/>
                  </a:ext>
                </a:extLst>
              </p:cNvPr>
              <p:cNvSpPr/>
              <p:nvPr/>
            </p:nvSpPr>
            <p:spPr>
              <a:xfrm>
                <a:off x="2485883" y="1141174"/>
                <a:ext cx="255049" cy="266764"/>
              </a:xfrm>
              <a:custGeom>
                <a:avLst/>
                <a:gdLst/>
                <a:ahLst/>
                <a:cxnLst/>
                <a:rect l="l" t="t" r="r" b="b"/>
                <a:pathLst>
                  <a:path w="11580" h="12116" extrusionOk="0">
                    <a:moveTo>
                      <a:pt x="307" y="0"/>
                    </a:moveTo>
                    <a:cubicBezTo>
                      <a:pt x="83" y="0"/>
                      <a:pt x="0" y="427"/>
                      <a:pt x="258" y="513"/>
                    </a:cubicBezTo>
                    <a:cubicBezTo>
                      <a:pt x="5426" y="2414"/>
                      <a:pt x="9424" y="6656"/>
                      <a:pt x="10984" y="11922"/>
                    </a:cubicBezTo>
                    <a:cubicBezTo>
                      <a:pt x="11023" y="12057"/>
                      <a:pt x="11131" y="12116"/>
                      <a:pt x="11241" y="12116"/>
                    </a:cubicBezTo>
                    <a:cubicBezTo>
                      <a:pt x="11408" y="12116"/>
                      <a:pt x="11579" y="11981"/>
                      <a:pt x="11521" y="11775"/>
                    </a:cubicBezTo>
                    <a:cubicBezTo>
                      <a:pt x="9863" y="6315"/>
                      <a:pt x="5768" y="1975"/>
                      <a:pt x="404" y="25"/>
                    </a:cubicBezTo>
                    <a:cubicBezTo>
                      <a:pt x="370" y="8"/>
                      <a:pt x="337" y="0"/>
                      <a:pt x="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322;p35">
                <a:extLst>
                  <a:ext uri="{FF2B5EF4-FFF2-40B4-BE49-F238E27FC236}">
                    <a16:creationId xmlns:a16="http://schemas.microsoft.com/office/drawing/2014/main" id="{854C1E35-25C0-F0F6-EB79-18F95BB04196}"/>
                  </a:ext>
                </a:extLst>
              </p:cNvPr>
              <p:cNvSpPr/>
              <p:nvPr/>
            </p:nvSpPr>
            <p:spPr>
              <a:xfrm>
                <a:off x="1703356" y="1183359"/>
                <a:ext cx="544326" cy="977423"/>
              </a:xfrm>
              <a:custGeom>
                <a:avLst/>
                <a:gdLst/>
                <a:ahLst/>
                <a:cxnLst/>
                <a:rect l="l" t="t" r="r" b="b"/>
                <a:pathLst>
                  <a:path w="24714" h="44393" extrusionOk="0">
                    <a:moveTo>
                      <a:pt x="17404" y="1"/>
                    </a:moveTo>
                    <a:cubicBezTo>
                      <a:pt x="17326" y="1"/>
                      <a:pt x="17244" y="19"/>
                      <a:pt x="17163" y="59"/>
                    </a:cubicBezTo>
                    <a:lnTo>
                      <a:pt x="17212" y="108"/>
                    </a:lnTo>
                    <a:cubicBezTo>
                      <a:pt x="12482" y="2595"/>
                      <a:pt x="8436" y="6203"/>
                      <a:pt x="5413" y="10639"/>
                    </a:cubicBezTo>
                    <a:cubicBezTo>
                      <a:pt x="2683" y="14832"/>
                      <a:pt x="1" y="20000"/>
                      <a:pt x="586" y="25168"/>
                    </a:cubicBezTo>
                    <a:cubicBezTo>
                      <a:pt x="684" y="26095"/>
                      <a:pt x="927" y="26972"/>
                      <a:pt x="1269" y="27801"/>
                    </a:cubicBezTo>
                    <a:cubicBezTo>
                      <a:pt x="1805" y="28923"/>
                      <a:pt x="2731" y="29605"/>
                      <a:pt x="3463" y="30580"/>
                    </a:cubicBezTo>
                    <a:cubicBezTo>
                      <a:pt x="5120" y="32725"/>
                      <a:pt x="5023" y="35505"/>
                      <a:pt x="5120" y="38089"/>
                    </a:cubicBezTo>
                    <a:cubicBezTo>
                      <a:pt x="5218" y="40185"/>
                      <a:pt x="5267" y="42379"/>
                      <a:pt x="7119" y="43744"/>
                    </a:cubicBezTo>
                    <a:cubicBezTo>
                      <a:pt x="7763" y="44204"/>
                      <a:pt x="8496" y="44393"/>
                      <a:pt x="9246" y="44393"/>
                    </a:cubicBezTo>
                    <a:cubicBezTo>
                      <a:pt x="10486" y="44393"/>
                      <a:pt x="11772" y="43876"/>
                      <a:pt x="12775" y="43208"/>
                    </a:cubicBezTo>
                    <a:cubicBezTo>
                      <a:pt x="15213" y="41550"/>
                      <a:pt x="16821" y="38430"/>
                      <a:pt x="18528" y="36090"/>
                    </a:cubicBezTo>
                    <a:cubicBezTo>
                      <a:pt x="19601" y="34676"/>
                      <a:pt x="20771" y="33359"/>
                      <a:pt x="21843" y="31945"/>
                    </a:cubicBezTo>
                    <a:cubicBezTo>
                      <a:pt x="22916" y="30580"/>
                      <a:pt x="23598" y="28971"/>
                      <a:pt x="24476" y="27509"/>
                    </a:cubicBezTo>
                    <a:cubicBezTo>
                      <a:pt x="24713" y="27102"/>
                      <a:pt x="24362" y="26720"/>
                      <a:pt x="23995" y="26720"/>
                    </a:cubicBezTo>
                    <a:cubicBezTo>
                      <a:pt x="23834" y="26720"/>
                      <a:pt x="23669" y="26794"/>
                      <a:pt x="23550" y="26972"/>
                    </a:cubicBezTo>
                    <a:cubicBezTo>
                      <a:pt x="22770" y="28289"/>
                      <a:pt x="22136" y="29703"/>
                      <a:pt x="21258" y="30970"/>
                    </a:cubicBezTo>
                    <a:cubicBezTo>
                      <a:pt x="20283" y="32384"/>
                      <a:pt x="19064" y="33652"/>
                      <a:pt x="17992" y="35066"/>
                    </a:cubicBezTo>
                    <a:cubicBezTo>
                      <a:pt x="16188" y="37503"/>
                      <a:pt x="14335" y="41306"/>
                      <a:pt x="11556" y="42720"/>
                    </a:cubicBezTo>
                    <a:cubicBezTo>
                      <a:pt x="10840" y="43078"/>
                      <a:pt x="10076" y="43281"/>
                      <a:pt x="9358" y="43281"/>
                    </a:cubicBezTo>
                    <a:cubicBezTo>
                      <a:pt x="8024" y="43281"/>
                      <a:pt x="6849" y="42580"/>
                      <a:pt x="6437" y="40868"/>
                    </a:cubicBezTo>
                    <a:cubicBezTo>
                      <a:pt x="6242" y="39454"/>
                      <a:pt x="6144" y="38040"/>
                      <a:pt x="6144" y="36626"/>
                    </a:cubicBezTo>
                    <a:cubicBezTo>
                      <a:pt x="6047" y="34432"/>
                      <a:pt x="5852" y="32189"/>
                      <a:pt x="4633" y="30336"/>
                    </a:cubicBezTo>
                    <a:cubicBezTo>
                      <a:pt x="3853" y="29118"/>
                      <a:pt x="2585" y="28338"/>
                      <a:pt x="2049" y="26924"/>
                    </a:cubicBezTo>
                    <a:cubicBezTo>
                      <a:pt x="1659" y="25705"/>
                      <a:pt x="1464" y="24437"/>
                      <a:pt x="1610" y="23169"/>
                    </a:cubicBezTo>
                    <a:cubicBezTo>
                      <a:pt x="1756" y="19903"/>
                      <a:pt x="3073" y="16734"/>
                      <a:pt x="4633" y="13906"/>
                    </a:cubicBezTo>
                    <a:cubicBezTo>
                      <a:pt x="7656" y="8445"/>
                      <a:pt x="12190" y="3960"/>
                      <a:pt x="17699" y="986"/>
                    </a:cubicBezTo>
                    <a:cubicBezTo>
                      <a:pt x="18245" y="692"/>
                      <a:pt x="17887" y="1"/>
                      <a:pt x="17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323;p35">
                <a:extLst>
                  <a:ext uri="{FF2B5EF4-FFF2-40B4-BE49-F238E27FC236}">
                    <a16:creationId xmlns:a16="http://schemas.microsoft.com/office/drawing/2014/main" id="{06D1DB26-BD60-4F5B-A107-004576BA0B4E}"/>
                  </a:ext>
                </a:extLst>
              </p:cNvPr>
              <p:cNvSpPr/>
              <p:nvPr/>
            </p:nvSpPr>
            <p:spPr>
              <a:xfrm>
                <a:off x="2257461" y="895084"/>
                <a:ext cx="115301" cy="274888"/>
              </a:xfrm>
              <a:custGeom>
                <a:avLst/>
                <a:gdLst/>
                <a:ahLst/>
                <a:cxnLst/>
                <a:rect l="l" t="t" r="r" b="b"/>
                <a:pathLst>
                  <a:path w="5235" h="12485" extrusionOk="0">
                    <a:moveTo>
                      <a:pt x="360" y="1"/>
                    </a:moveTo>
                    <a:cubicBezTo>
                      <a:pt x="342" y="1"/>
                      <a:pt x="318" y="13"/>
                      <a:pt x="293" y="37"/>
                    </a:cubicBezTo>
                    <a:lnTo>
                      <a:pt x="342" y="37"/>
                    </a:lnTo>
                    <a:cubicBezTo>
                      <a:pt x="1" y="2085"/>
                      <a:pt x="829" y="4328"/>
                      <a:pt x="1610" y="6180"/>
                    </a:cubicBezTo>
                    <a:cubicBezTo>
                      <a:pt x="2487" y="8326"/>
                      <a:pt x="3560" y="10422"/>
                      <a:pt x="4827" y="12372"/>
                    </a:cubicBezTo>
                    <a:cubicBezTo>
                      <a:pt x="4859" y="12452"/>
                      <a:pt x="4916" y="12484"/>
                      <a:pt x="4976" y="12484"/>
                    </a:cubicBezTo>
                    <a:cubicBezTo>
                      <a:pt x="5100" y="12484"/>
                      <a:pt x="5235" y="12342"/>
                      <a:pt x="5169" y="12177"/>
                    </a:cubicBezTo>
                    <a:cubicBezTo>
                      <a:pt x="4145" y="10227"/>
                      <a:pt x="2975" y="8374"/>
                      <a:pt x="2097" y="6327"/>
                    </a:cubicBezTo>
                    <a:cubicBezTo>
                      <a:pt x="1219" y="4328"/>
                      <a:pt x="927" y="2183"/>
                      <a:pt x="391" y="37"/>
                    </a:cubicBezTo>
                    <a:cubicBezTo>
                      <a:pt x="391" y="13"/>
                      <a:pt x="378" y="1"/>
                      <a:pt x="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324;p35">
                <a:extLst>
                  <a:ext uri="{FF2B5EF4-FFF2-40B4-BE49-F238E27FC236}">
                    <a16:creationId xmlns:a16="http://schemas.microsoft.com/office/drawing/2014/main" id="{A915AF23-D35C-B2DC-FBB2-95BE8AB83AB1}"/>
                  </a:ext>
                </a:extLst>
              </p:cNvPr>
              <p:cNvSpPr/>
              <p:nvPr/>
            </p:nvSpPr>
            <p:spPr>
              <a:xfrm>
                <a:off x="2109277" y="880553"/>
                <a:ext cx="151422" cy="63719"/>
              </a:xfrm>
              <a:custGeom>
                <a:avLst/>
                <a:gdLst/>
                <a:ahLst/>
                <a:cxnLst/>
                <a:rect l="l" t="t" r="r" b="b"/>
                <a:pathLst>
                  <a:path w="6875" h="2894" extrusionOk="0">
                    <a:moveTo>
                      <a:pt x="5180" y="386"/>
                    </a:moveTo>
                    <a:cubicBezTo>
                      <a:pt x="5449" y="386"/>
                      <a:pt x="5699" y="431"/>
                      <a:pt x="5949" y="502"/>
                    </a:cubicBezTo>
                    <a:cubicBezTo>
                      <a:pt x="6382" y="980"/>
                      <a:pt x="6430" y="1418"/>
                      <a:pt x="6092" y="1784"/>
                    </a:cubicBezTo>
                    <a:lnTo>
                      <a:pt x="6092" y="1784"/>
                    </a:lnTo>
                    <a:cubicBezTo>
                      <a:pt x="6062" y="1755"/>
                      <a:pt x="6026" y="1738"/>
                      <a:pt x="5988" y="1738"/>
                    </a:cubicBezTo>
                    <a:cubicBezTo>
                      <a:pt x="5960" y="1738"/>
                      <a:pt x="5930" y="1747"/>
                      <a:pt x="5900" y="1770"/>
                    </a:cubicBezTo>
                    <a:cubicBezTo>
                      <a:pt x="5128" y="2248"/>
                      <a:pt x="4245" y="2476"/>
                      <a:pt x="3356" y="2476"/>
                    </a:cubicBezTo>
                    <a:cubicBezTo>
                      <a:pt x="3066" y="2476"/>
                      <a:pt x="2775" y="2452"/>
                      <a:pt x="2487" y="2404"/>
                    </a:cubicBezTo>
                    <a:cubicBezTo>
                      <a:pt x="1999" y="2404"/>
                      <a:pt x="1463" y="2257"/>
                      <a:pt x="1024" y="2014"/>
                    </a:cubicBezTo>
                    <a:cubicBezTo>
                      <a:pt x="98" y="1136"/>
                      <a:pt x="1219" y="697"/>
                      <a:pt x="1756" y="551"/>
                    </a:cubicBezTo>
                    <a:cubicBezTo>
                      <a:pt x="2304" y="441"/>
                      <a:pt x="2853" y="386"/>
                      <a:pt x="3401" y="386"/>
                    </a:cubicBezTo>
                    <a:cubicBezTo>
                      <a:pt x="3584" y="386"/>
                      <a:pt x="3767" y="393"/>
                      <a:pt x="3950" y="405"/>
                    </a:cubicBezTo>
                    <a:lnTo>
                      <a:pt x="4876" y="405"/>
                    </a:lnTo>
                    <a:cubicBezTo>
                      <a:pt x="4980" y="392"/>
                      <a:pt x="5081" y="386"/>
                      <a:pt x="5180" y="386"/>
                    </a:cubicBezTo>
                    <a:close/>
                    <a:moveTo>
                      <a:pt x="4521" y="0"/>
                    </a:moveTo>
                    <a:cubicBezTo>
                      <a:pt x="3981" y="0"/>
                      <a:pt x="3437" y="44"/>
                      <a:pt x="2926" y="63"/>
                    </a:cubicBezTo>
                    <a:cubicBezTo>
                      <a:pt x="2097" y="112"/>
                      <a:pt x="732" y="161"/>
                      <a:pt x="390" y="1136"/>
                    </a:cubicBezTo>
                    <a:cubicBezTo>
                      <a:pt x="0" y="2062"/>
                      <a:pt x="1073" y="2501"/>
                      <a:pt x="1804" y="2696"/>
                    </a:cubicBezTo>
                    <a:cubicBezTo>
                      <a:pt x="2299" y="2828"/>
                      <a:pt x="2799" y="2893"/>
                      <a:pt x="3295" y="2893"/>
                    </a:cubicBezTo>
                    <a:cubicBezTo>
                      <a:pt x="4267" y="2893"/>
                      <a:pt x="5223" y="2644"/>
                      <a:pt x="6095" y="2160"/>
                    </a:cubicBezTo>
                    <a:cubicBezTo>
                      <a:pt x="6175" y="2100"/>
                      <a:pt x="6189" y="1998"/>
                      <a:pt x="6164" y="1909"/>
                    </a:cubicBezTo>
                    <a:lnTo>
                      <a:pt x="6164" y="1909"/>
                    </a:lnTo>
                    <a:cubicBezTo>
                      <a:pt x="6595" y="1603"/>
                      <a:pt x="6831" y="1121"/>
                      <a:pt x="6875" y="600"/>
                    </a:cubicBezTo>
                    <a:cubicBezTo>
                      <a:pt x="6875" y="551"/>
                      <a:pt x="6826" y="502"/>
                      <a:pt x="6777" y="502"/>
                    </a:cubicBezTo>
                    <a:cubicBezTo>
                      <a:pt x="6109" y="95"/>
                      <a:pt x="5319"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325;p35">
                <a:extLst>
                  <a:ext uri="{FF2B5EF4-FFF2-40B4-BE49-F238E27FC236}">
                    <a16:creationId xmlns:a16="http://schemas.microsoft.com/office/drawing/2014/main" id="{03717E0B-FEB7-369F-2C23-B8BBA6CF62B7}"/>
                  </a:ext>
                </a:extLst>
              </p:cNvPr>
              <p:cNvSpPr/>
              <p:nvPr/>
            </p:nvSpPr>
            <p:spPr>
              <a:xfrm>
                <a:off x="2326179" y="962986"/>
                <a:ext cx="60172" cy="138446"/>
              </a:xfrm>
              <a:custGeom>
                <a:avLst/>
                <a:gdLst/>
                <a:ahLst/>
                <a:cxnLst/>
                <a:rect l="l" t="t" r="r" b="b"/>
                <a:pathLst>
                  <a:path w="2732" h="6288" extrusionOk="0">
                    <a:moveTo>
                      <a:pt x="2652" y="1"/>
                    </a:moveTo>
                    <a:cubicBezTo>
                      <a:pt x="2609" y="1"/>
                      <a:pt x="2561" y="25"/>
                      <a:pt x="2536" y="74"/>
                    </a:cubicBezTo>
                    <a:cubicBezTo>
                      <a:pt x="1805" y="2219"/>
                      <a:pt x="1317" y="4364"/>
                      <a:pt x="1" y="6266"/>
                    </a:cubicBezTo>
                    <a:cubicBezTo>
                      <a:pt x="1" y="6266"/>
                      <a:pt x="1" y="6287"/>
                      <a:pt x="15" y="6287"/>
                    </a:cubicBezTo>
                    <a:cubicBezTo>
                      <a:pt x="23" y="6287"/>
                      <a:pt x="33" y="6282"/>
                      <a:pt x="50" y="6266"/>
                    </a:cubicBezTo>
                    <a:cubicBezTo>
                      <a:pt x="1366" y="4510"/>
                      <a:pt x="2682" y="2365"/>
                      <a:pt x="2731" y="74"/>
                    </a:cubicBezTo>
                    <a:cubicBezTo>
                      <a:pt x="2731" y="25"/>
                      <a:pt x="2695" y="1"/>
                      <a:pt x="2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326;p35">
                <a:extLst>
                  <a:ext uri="{FF2B5EF4-FFF2-40B4-BE49-F238E27FC236}">
                    <a16:creationId xmlns:a16="http://schemas.microsoft.com/office/drawing/2014/main" id="{087F3E86-FE03-0551-DC43-54FA74D06438}"/>
                  </a:ext>
                </a:extLst>
              </p:cNvPr>
              <p:cNvSpPr/>
              <p:nvPr/>
            </p:nvSpPr>
            <p:spPr>
              <a:xfrm>
                <a:off x="2366992" y="946341"/>
                <a:ext cx="156223" cy="71447"/>
              </a:xfrm>
              <a:custGeom>
                <a:avLst/>
                <a:gdLst/>
                <a:ahLst/>
                <a:cxnLst/>
                <a:rect l="l" t="t" r="r" b="b"/>
                <a:pathLst>
                  <a:path w="7093" h="3245" extrusionOk="0">
                    <a:moveTo>
                      <a:pt x="2642" y="383"/>
                    </a:moveTo>
                    <a:cubicBezTo>
                      <a:pt x="3378" y="383"/>
                      <a:pt x="4078" y="572"/>
                      <a:pt x="4779" y="878"/>
                    </a:cubicBezTo>
                    <a:cubicBezTo>
                      <a:pt x="5297" y="1114"/>
                      <a:pt x="6997" y="1941"/>
                      <a:pt x="6102" y="2612"/>
                    </a:cubicBezTo>
                    <a:lnTo>
                      <a:pt x="6102" y="2612"/>
                    </a:lnTo>
                    <a:cubicBezTo>
                      <a:pt x="6073" y="2592"/>
                      <a:pt x="6036" y="2580"/>
                      <a:pt x="5995" y="2580"/>
                    </a:cubicBezTo>
                    <a:cubicBezTo>
                      <a:pt x="5980" y="2580"/>
                      <a:pt x="5965" y="2582"/>
                      <a:pt x="5949" y="2585"/>
                    </a:cubicBezTo>
                    <a:cubicBezTo>
                      <a:pt x="5492" y="2772"/>
                      <a:pt x="5009" y="2861"/>
                      <a:pt x="4530" y="2861"/>
                    </a:cubicBezTo>
                    <a:cubicBezTo>
                      <a:pt x="3883" y="2861"/>
                      <a:pt x="3242" y="2698"/>
                      <a:pt x="2682" y="2390"/>
                    </a:cubicBezTo>
                    <a:cubicBezTo>
                      <a:pt x="2195" y="2195"/>
                      <a:pt x="1805" y="1951"/>
                      <a:pt x="1463" y="1610"/>
                    </a:cubicBezTo>
                    <a:cubicBezTo>
                      <a:pt x="683" y="440"/>
                      <a:pt x="1756" y="391"/>
                      <a:pt x="2390" y="391"/>
                    </a:cubicBezTo>
                    <a:cubicBezTo>
                      <a:pt x="2474" y="386"/>
                      <a:pt x="2558" y="383"/>
                      <a:pt x="2642" y="383"/>
                    </a:cubicBezTo>
                    <a:close/>
                    <a:moveTo>
                      <a:pt x="2623" y="0"/>
                    </a:moveTo>
                    <a:cubicBezTo>
                      <a:pt x="2384" y="0"/>
                      <a:pt x="2143" y="16"/>
                      <a:pt x="1902" y="50"/>
                    </a:cubicBezTo>
                    <a:cubicBezTo>
                      <a:pt x="927" y="147"/>
                      <a:pt x="1" y="878"/>
                      <a:pt x="927" y="1707"/>
                    </a:cubicBezTo>
                    <a:cubicBezTo>
                      <a:pt x="1922" y="2631"/>
                      <a:pt x="3254" y="3245"/>
                      <a:pt x="4602" y="3245"/>
                    </a:cubicBezTo>
                    <a:cubicBezTo>
                      <a:pt x="5103" y="3245"/>
                      <a:pt x="5606" y="3160"/>
                      <a:pt x="6095" y="2975"/>
                    </a:cubicBezTo>
                    <a:cubicBezTo>
                      <a:pt x="6138" y="2953"/>
                      <a:pt x="6167" y="2920"/>
                      <a:pt x="6183" y="2882"/>
                    </a:cubicBezTo>
                    <a:lnTo>
                      <a:pt x="6183" y="2882"/>
                    </a:lnTo>
                    <a:cubicBezTo>
                      <a:pt x="7092" y="2392"/>
                      <a:pt x="6657" y="1641"/>
                      <a:pt x="5900" y="1073"/>
                    </a:cubicBezTo>
                    <a:cubicBezTo>
                      <a:pt x="4929" y="386"/>
                      <a:pt x="3790" y="0"/>
                      <a:pt x="26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327;p35">
                <a:extLst>
                  <a:ext uri="{FF2B5EF4-FFF2-40B4-BE49-F238E27FC236}">
                    <a16:creationId xmlns:a16="http://schemas.microsoft.com/office/drawing/2014/main" id="{2465A9AA-3A1C-46B3-B9AF-68EDA7ADBFEB}"/>
                  </a:ext>
                </a:extLst>
              </p:cNvPr>
              <p:cNvSpPr/>
              <p:nvPr/>
            </p:nvSpPr>
            <p:spPr>
              <a:xfrm>
                <a:off x="2485112" y="1000900"/>
                <a:ext cx="31430" cy="141639"/>
              </a:xfrm>
              <a:custGeom>
                <a:avLst/>
                <a:gdLst/>
                <a:ahLst/>
                <a:cxnLst/>
                <a:rect l="l" t="t" r="r" b="b"/>
                <a:pathLst>
                  <a:path w="1427" h="6433" extrusionOk="0">
                    <a:moveTo>
                      <a:pt x="1238" y="1"/>
                    </a:moveTo>
                    <a:cubicBezTo>
                      <a:pt x="1176" y="1"/>
                      <a:pt x="1111" y="32"/>
                      <a:pt x="1073" y="107"/>
                    </a:cubicBezTo>
                    <a:lnTo>
                      <a:pt x="1073" y="156"/>
                    </a:lnTo>
                    <a:cubicBezTo>
                      <a:pt x="293" y="2057"/>
                      <a:pt x="1" y="4154"/>
                      <a:pt x="196" y="6250"/>
                    </a:cubicBezTo>
                    <a:cubicBezTo>
                      <a:pt x="196" y="6372"/>
                      <a:pt x="293" y="6433"/>
                      <a:pt x="391" y="6433"/>
                    </a:cubicBezTo>
                    <a:cubicBezTo>
                      <a:pt x="488" y="6433"/>
                      <a:pt x="586" y="6372"/>
                      <a:pt x="586" y="6250"/>
                    </a:cubicBezTo>
                    <a:cubicBezTo>
                      <a:pt x="391" y="4154"/>
                      <a:pt x="683" y="2106"/>
                      <a:pt x="1366" y="204"/>
                    </a:cubicBezTo>
                    <a:cubicBezTo>
                      <a:pt x="1426" y="84"/>
                      <a:pt x="1337" y="1"/>
                      <a:pt x="1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328;p35">
                <a:extLst>
                  <a:ext uri="{FF2B5EF4-FFF2-40B4-BE49-F238E27FC236}">
                    <a16:creationId xmlns:a16="http://schemas.microsoft.com/office/drawing/2014/main" id="{EAC4B0C8-FE89-ABF8-85D8-D1D3C3025B25}"/>
                  </a:ext>
                </a:extLst>
              </p:cNvPr>
              <p:cNvSpPr/>
              <p:nvPr/>
            </p:nvSpPr>
            <p:spPr>
              <a:xfrm>
                <a:off x="2563499" y="1063959"/>
                <a:ext cx="113847" cy="118564"/>
              </a:xfrm>
              <a:custGeom>
                <a:avLst/>
                <a:gdLst/>
                <a:ahLst/>
                <a:cxnLst/>
                <a:rect l="l" t="t" r="r" b="b"/>
                <a:pathLst>
                  <a:path w="5169" h="5385" extrusionOk="0">
                    <a:moveTo>
                      <a:pt x="4995" y="0"/>
                    </a:moveTo>
                    <a:cubicBezTo>
                      <a:pt x="4952" y="0"/>
                      <a:pt x="4909" y="22"/>
                      <a:pt x="4876" y="71"/>
                    </a:cubicBezTo>
                    <a:cubicBezTo>
                      <a:pt x="3804" y="2313"/>
                      <a:pt x="2585" y="4459"/>
                      <a:pt x="50" y="5239"/>
                    </a:cubicBezTo>
                    <a:cubicBezTo>
                      <a:pt x="1" y="5239"/>
                      <a:pt x="1" y="5385"/>
                      <a:pt x="50" y="5385"/>
                    </a:cubicBezTo>
                    <a:lnTo>
                      <a:pt x="98" y="5385"/>
                    </a:lnTo>
                    <a:cubicBezTo>
                      <a:pt x="2585" y="4751"/>
                      <a:pt x="4584" y="2752"/>
                      <a:pt x="5169" y="217"/>
                    </a:cubicBezTo>
                    <a:cubicBezTo>
                      <a:pt x="5169" y="87"/>
                      <a:pt x="5082" y="0"/>
                      <a:pt x="4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329;p35">
                <a:extLst>
                  <a:ext uri="{FF2B5EF4-FFF2-40B4-BE49-F238E27FC236}">
                    <a16:creationId xmlns:a16="http://schemas.microsoft.com/office/drawing/2014/main" id="{2709CE17-A17C-A186-39D6-57DAAB8D530C}"/>
                  </a:ext>
                </a:extLst>
              </p:cNvPr>
              <p:cNvSpPr/>
              <p:nvPr/>
            </p:nvSpPr>
            <p:spPr>
              <a:xfrm>
                <a:off x="2668976" y="1055041"/>
                <a:ext cx="106667" cy="88510"/>
              </a:xfrm>
              <a:custGeom>
                <a:avLst/>
                <a:gdLst/>
                <a:ahLst/>
                <a:cxnLst/>
                <a:rect l="l" t="t" r="r" b="b"/>
                <a:pathLst>
                  <a:path w="4843" h="4020" extrusionOk="0">
                    <a:moveTo>
                      <a:pt x="1218" y="1"/>
                    </a:moveTo>
                    <a:cubicBezTo>
                      <a:pt x="793" y="1"/>
                      <a:pt x="400" y="142"/>
                      <a:pt x="87" y="476"/>
                    </a:cubicBezTo>
                    <a:cubicBezTo>
                      <a:pt x="0" y="563"/>
                      <a:pt x="107" y="727"/>
                      <a:pt x="235" y="727"/>
                    </a:cubicBezTo>
                    <a:cubicBezTo>
                      <a:pt x="251" y="727"/>
                      <a:pt x="267" y="725"/>
                      <a:pt x="282" y="719"/>
                    </a:cubicBezTo>
                    <a:cubicBezTo>
                      <a:pt x="578" y="577"/>
                      <a:pt x="891" y="513"/>
                      <a:pt x="1208" y="513"/>
                    </a:cubicBezTo>
                    <a:cubicBezTo>
                      <a:pt x="2402" y="513"/>
                      <a:pt x="3643" y="1424"/>
                      <a:pt x="4183" y="2426"/>
                    </a:cubicBezTo>
                    <a:cubicBezTo>
                      <a:pt x="4280" y="2572"/>
                      <a:pt x="4329" y="2767"/>
                      <a:pt x="4378" y="2913"/>
                    </a:cubicBezTo>
                    <a:lnTo>
                      <a:pt x="4378" y="3206"/>
                    </a:lnTo>
                    <a:lnTo>
                      <a:pt x="3354" y="3450"/>
                    </a:lnTo>
                    <a:cubicBezTo>
                      <a:pt x="3013" y="3401"/>
                      <a:pt x="2623" y="2913"/>
                      <a:pt x="2330" y="2670"/>
                    </a:cubicBezTo>
                    <a:cubicBezTo>
                      <a:pt x="1696" y="2133"/>
                      <a:pt x="1111" y="1548"/>
                      <a:pt x="575" y="914"/>
                    </a:cubicBezTo>
                    <a:cubicBezTo>
                      <a:pt x="550" y="878"/>
                      <a:pt x="517" y="863"/>
                      <a:pt x="482" y="863"/>
                    </a:cubicBezTo>
                    <a:cubicBezTo>
                      <a:pt x="377" y="863"/>
                      <a:pt x="258" y="1000"/>
                      <a:pt x="331" y="1109"/>
                    </a:cubicBezTo>
                    <a:cubicBezTo>
                      <a:pt x="1111" y="2133"/>
                      <a:pt x="2233" y="3401"/>
                      <a:pt x="3451" y="3889"/>
                    </a:cubicBezTo>
                    <a:cubicBezTo>
                      <a:pt x="3598" y="3979"/>
                      <a:pt x="3753" y="4020"/>
                      <a:pt x="3903" y="4020"/>
                    </a:cubicBezTo>
                    <a:cubicBezTo>
                      <a:pt x="4400" y="4020"/>
                      <a:pt x="4843" y="3573"/>
                      <a:pt x="4768" y="3011"/>
                    </a:cubicBezTo>
                    <a:cubicBezTo>
                      <a:pt x="4616" y="1757"/>
                      <a:pt x="2718" y="1"/>
                      <a:pt x="1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330;p35">
                <a:extLst>
                  <a:ext uri="{FF2B5EF4-FFF2-40B4-BE49-F238E27FC236}">
                    <a16:creationId xmlns:a16="http://schemas.microsoft.com/office/drawing/2014/main" id="{7EC40425-1231-CEDC-2872-795092DDD603}"/>
                  </a:ext>
                </a:extLst>
              </p:cNvPr>
              <p:cNvSpPr/>
              <p:nvPr/>
            </p:nvSpPr>
            <p:spPr>
              <a:xfrm>
                <a:off x="2679482" y="1129901"/>
                <a:ext cx="99883" cy="147892"/>
              </a:xfrm>
              <a:custGeom>
                <a:avLst/>
                <a:gdLst/>
                <a:ahLst/>
                <a:cxnLst/>
                <a:rect l="l" t="t" r="r" b="b"/>
                <a:pathLst>
                  <a:path w="4535" h="6717" extrusionOk="0">
                    <a:moveTo>
                      <a:pt x="4486" y="1"/>
                    </a:moveTo>
                    <a:cubicBezTo>
                      <a:pt x="3169" y="293"/>
                      <a:pt x="2048" y="1074"/>
                      <a:pt x="1317" y="2195"/>
                    </a:cubicBezTo>
                    <a:cubicBezTo>
                      <a:pt x="439" y="3463"/>
                      <a:pt x="0" y="4974"/>
                      <a:pt x="49" y="6534"/>
                    </a:cubicBezTo>
                    <a:cubicBezTo>
                      <a:pt x="73" y="6656"/>
                      <a:pt x="183" y="6717"/>
                      <a:pt x="287" y="6717"/>
                    </a:cubicBezTo>
                    <a:cubicBezTo>
                      <a:pt x="390" y="6717"/>
                      <a:pt x="488" y="6656"/>
                      <a:pt x="488" y="6534"/>
                    </a:cubicBezTo>
                    <a:cubicBezTo>
                      <a:pt x="488" y="3950"/>
                      <a:pt x="1902" y="976"/>
                      <a:pt x="4535" y="50"/>
                    </a:cubicBezTo>
                    <a:lnTo>
                      <a:pt x="4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331;p35">
                <a:extLst>
                  <a:ext uri="{FF2B5EF4-FFF2-40B4-BE49-F238E27FC236}">
                    <a16:creationId xmlns:a16="http://schemas.microsoft.com/office/drawing/2014/main" id="{35F96993-3E19-098D-A089-86D58063E182}"/>
                  </a:ext>
                </a:extLst>
              </p:cNvPr>
              <p:cNvSpPr/>
              <p:nvPr/>
            </p:nvSpPr>
            <p:spPr>
              <a:xfrm>
                <a:off x="1187927" y="2497518"/>
                <a:ext cx="212431" cy="209761"/>
              </a:xfrm>
              <a:custGeom>
                <a:avLst/>
                <a:gdLst/>
                <a:ahLst/>
                <a:cxnLst/>
                <a:rect l="l" t="t" r="r" b="b"/>
                <a:pathLst>
                  <a:path w="9645" h="9527" extrusionOk="0">
                    <a:moveTo>
                      <a:pt x="9557" y="0"/>
                    </a:moveTo>
                    <a:cubicBezTo>
                      <a:pt x="5510" y="1463"/>
                      <a:pt x="1463" y="5363"/>
                      <a:pt x="1" y="9410"/>
                    </a:cubicBezTo>
                    <a:cubicBezTo>
                      <a:pt x="1" y="9481"/>
                      <a:pt x="53" y="9527"/>
                      <a:pt x="119" y="9527"/>
                    </a:cubicBezTo>
                    <a:cubicBezTo>
                      <a:pt x="143" y="9527"/>
                      <a:pt x="169" y="9520"/>
                      <a:pt x="196" y="9507"/>
                    </a:cubicBezTo>
                    <a:cubicBezTo>
                      <a:pt x="1219" y="7508"/>
                      <a:pt x="2536" y="5656"/>
                      <a:pt x="4047" y="3998"/>
                    </a:cubicBezTo>
                    <a:cubicBezTo>
                      <a:pt x="5705" y="2487"/>
                      <a:pt x="7558" y="1170"/>
                      <a:pt x="9605" y="146"/>
                    </a:cubicBezTo>
                    <a:cubicBezTo>
                      <a:pt x="9645" y="107"/>
                      <a:pt x="9620" y="36"/>
                      <a:pt x="9584" y="36"/>
                    </a:cubicBezTo>
                    <a:cubicBezTo>
                      <a:pt x="9575" y="36"/>
                      <a:pt x="9566" y="40"/>
                      <a:pt x="9557" y="49"/>
                    </a:cubicBezTo>
                    <a:lnTo>
                      <a:pt x="95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332;p35">
                <a:extLst>
                  <a:ext uri="{FF2B5EF4-FFF2-40B4-BE49-F238E27FC236}">
                    <a16:creationId xmlns:a16="http://schemas.microsoft.com/office/drawing/2014/main" id="{07B50EC9-ED38-F1FC-FDB9-9CC1F9A9E915}"/>
                  </a:ext>
                </a:extLst>
              </p:cNvPr>
              <p:cNvSpPr/>
              <p:nvPr/>
            </p:nvSpPr>
            <p:spPr>
              <a:xfrm>
                <a:off x="1278648" y="2061682"/>
                <a:ext cx="327027" cy="213063"/>
              </a:xfrm>
              <a:custGeom>
                <a:avLst/>
                <a:gdLst/>
                <a:ahLst/>
                <a:cxnLst/>
                <a:rect l="l" t="t" r="r" b="b"/>
                <a:pathLst>
                  <a:path w="14848" h="9677" extrusionOk="0">
                    <a:moveTo>
                      <a:pt x="14750" y="0"/>
                    </a:moveTo>
                    <a:cubicBezTo>
                      <a:pt x="9777" y="2975"/>
                      <a:pt x="4804" y="6095"/>
                      <a:pt x="123" y="9410"/>
                    </a:cubicBezTo>
                    <a:cubicBezTo>
                      <a:pt x="1" y="9492"/>
                      <a:pt x="84" y="9677"/>
                      <a:pt x="200" y="9677"/>
                    </a:cubicBezTo>
                    <a:cubicBezTo>
                      <a:pt x="222" y="9677"/>
                      <a:pt x="246" y="9670"/>
                      <a:pt x="270" y="9654"/>
                    </a:cubicBezTo>
                    <a:cubicBezTo>
                      <a:pt x="5243" y="6680"/>
                      <a:pt x="10118" y="3413"/>
                      <a:pt x="14799" y="98"/>
                    </a:cubicBezTo>
                    <a:cubicBezTo>
                      <a:pt x="14847" y="98"/>
                      <a:pt x="14799" y="0"/>
                      <a:pt x="14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333;p35">
                <a:extLst>
                  <a:ext uri="{FF2B5EF4-FFF2-40B4-BE49-F238E27FC236}">
                    <a16:creationId xmlns:a16="http://schemas.microsoft.com/office/drawing/2014/main" id="{E8351BCF-FCCD-B9DF-99D8-3BC56F81A66B}"/>
                  </a:ext>
                </a:extLst>
              </p:cNvPr>
              <p:cNvSpPr/>
              <p:nvPr/>
            </p:nvSpPr>
            <p:spPr>
              <a:xfrm>
                <a:off x="1811829" y="2229059"/>
                <a:ext cx="772967" cy="159275"/>
              </a:xfrm>
              <a:custGeom>
                <a:avLst/>
                <a:gdLst/>
                <a:ahLst/>
                <a:cxnLst/>
                <a:rect l="l" t="t" r="r" b="b"/>
                <a:pathLst>
                  <a:path w="35095" h="7234" extrusionOk="0">
                    <a:moveTo>
                      <a:pt x="7443" y="1"/>
                    </a:moveTo>
                    <a:cubicBezTo>
                      <a:pt x="3960" y="1"/>
                      <a:pt x="470" y="770"/>
                      <a:pt x="49" y="4587"/>
                    </a:cubicBezTo>
                    <a:cubicBezTo>
                      <a:pt x="0" y="4929"/>
                      <a:pt x="244" y="5099"/>
                      <a:pt x="506" y="5099"/>
                    </a:cubicBezTo>
                    <a:cubicBezTo>
                      <a:pt x="768" y="5099"/>
                      <a:pt x="1048" y="4929"/>
                      <a:pt x="1073" y="4587"/>
                    </a:cubicBezTo>
                    <a:lnTo>
                      <a:pt x="1073" y="4539"/>
                    </a:lnTo>
                    <a:cubicBezTo>
                      <a:pt x="1414" y="1857"/>
                      <a:pt x="3998" y="1223"/>
                      <a:pt x="6290" y="1077"/>
                    </a:cubicBezTo>
                    <a:cubicBezTo>
                      <a:pt x="6722" y="1069"/>
                      <a:pt x="7153" y="1065"/>
                      <a:pt x="7583" y="1065"/>
                    </a:cubicBezTo>
                    <a:cubicBezTo>
                      <a:pt x="9870" y="1065"/>
                      <a:pt x="12134" y="1180"/>
                      <a:pt x="14432" y="1467"/>
                    </a:cubicBezTo>
                    <a:cubicBezTo>
                      <a:pt x="17942" y="1906"/>
                      <a:pt x="21452" y="2540"/>
                      <a:pt x="24865" y="3466"/>
                    </a:cubicBezTo>
                    <a:cubicBezTo>
                      <a:pt x="28083" y="4197"/>
                      <a:pt x="31350" y="4929"/>
                      <a:pt x="33934" y="7123"/>
                    </a:cubicBezTo>
                    <a:cubicBezTo>
                      <a:pt x="34031" y="7200"/>
                      <a:pt x="34139" y="7233"/>
                      <a:pt x="34247" y="7233"/>
                    </a:cubicBezTo>
                    <a:cubicBezTo>
                      <a:pt x="34680" y="7233"/>
                      <a:pt x="35095" y="6694"/>
                      <a:pt x="34665" y="6342"/>
                    </a:cubicBezTo>
                    <a:cubicBezTo>
                      <a:pt x="31837" y="4002"/>
                      <a:pt x="28327" y="3222"/>
                      <a:pt x="24817" y="2393"/>
                    </a:cubicBezTo>
                    <a:cubicBezTo>
                      <a:pt x="20721" y="1321"/>
                      <a:pt x="16577" y="638"/>
                      <a:pt x="12335" y="297"/>
                    </a:cubicBezTo>
                    <a:cubicBezTo>
                      <a:pt x="10974" y="198"/>
                      <a:pt x="9209" y="1"/>
                      <a:pt x="7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334;p35">
                <a:extLst>
                  <a:ext uri="{FF2B5EF4-FFF2-40B4-BE49-F238E27FC236}">
                    <a16:creationId xmlns:a16="http://schemas.microsoft.com/office/drawing/2014/main" id="{8DEC1379-2009-6CEA-1EEB-444E57FE40EF}"/>
                  </a:ext>
                </a:extLst>
              </p:cNvPr>
              <p:cNvSpPr/>
              <p:nvPr/>
            </p:nvSpPr>
            <p:spPr>
              <a:xfrm>
                <a:off x="2545240" y="2268800"/>
                <a:ext cx="508711" cy="214142"/>
              </a:xfrm>
              <a:custGeom>
                <a:avLst/>
                <a:gdLst/>
                <a:ahLst/>
                <a:cxnLst/>
                <a:rect l="l" t="t" r="r" b="b"/>
                <a:pathLst>
                  <a:path w="23097" h="9726" extrusionOk="0">
                    <a:moveTo>
                      <a:pt x="714" y="1"/>
                    </a:moveTo>
                    <a:cubicBezTo>
                      <a:pt x="639" y="1"/>
                      <a:pt x="564" y="2"/>
                      <a:pt x="489" y="3"/>
                    </a:cubicBezTo>
                    <a:cubicBezTo>
                      <a:pt x="1" y="3"/>
                      <a:pt x="1" y="735"/>
                      <a:pt x="489" y="735"/>
                    </a:cubicBezTo>
                    <a:cubicBezTo>
                      <a:pt x="3024" y="735"/>
                      <a:pt x="5462" y="1661"/>
                      <a:pt x="7412" y="3270"/>
                    </a:cubicBezTo>
                    <a:cubicBezTo>
                      <a:pt x="8484" y="4245"/>
                      <a:pt x="9801" y="4879"/>
                      <a:pt x="11166" y="5171"/>
                    </a:cubicBezTo>
                    <a:cubicBezTo>
                      <a:pt x="13165" y="5464"/>
                      <a:pt x="15115" y="5464"/>
                      <a:pt x="17065" y="6098"/>
                    </a:cubicBezTo>
                    <a:cubicBezTo>
                      <a:pt x="19357" y="6926"/>
                      <a:pt x="21063" y="8243"/>
                      <a:pt x="22965" y="9706"/>
                    </a:cubicBezTo>
                    <a:cubicBezTo>
                      <a:pt x="22979" y="9720"/>
                      <a:pt x="22997" y="9726"/>
                      <a:pt x="23015" y="9726"/>
                    </a:cubicBezTo>
                    <a:cubicBezTo>
                      <a:pt x="23058" y="9726"/>
                      <a:pt x="23097" y="9691"/>
                      <a:pt x="23062" y="9657"/>
                    </a:cubicBezTo>
                    <a:cubicBezTo>
                      <a:pt x="20673" y="6634"/>
                      <a:pt x="16626" y="5171"/>
                      <a:pt x="12921" y="4781"/>
                    </a:cubicBezTo>
                    <a:cubicBezTo>
                      <a:pt x="11458" y="4635"/>
                      <a:pt x="10191" y="4489"/>
                      <a:pt x="8923" y="3709"/>
                    </a:cubicBezTo>
                    <a:cubicBezTo>
                      <a:pt x="8046" y="3075"/>
                      <a:pt x="7265" y="2392"/>
                      <a:pt x="6388" y="1758"/>
                    </a:cubicBezTo>
                    <a:cubicBezTo>
                      <a:pt x="4696" y="630"/>
                      <a:pt x="2731" y="1"/>
                      <a:pt x="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335;p35">
                <a:extLst>
                  <a:ext uri="{FF2B5EF4-FFF2-40B4-BE49-F238E27FC236}">
                    <a16:creationId xmlns:a16="http://schemas.microsoft.com/office/drawing/2014/main" id="{317D14D9-D699-7EE4-DA14-CA80326F801C}"/>
                  </a:ext>
                </a:extLst>
              </p:cNvPr>
              <p:cNvSpPr/>
              <p:nvPr/>
            </p:nvSpPr>
            <p:spPr>
              <a:xfrm>
                <a:off x="1245919" y="2937890"/>
                <a:ext cx="170760" cy="364742"/>
              </a:xfrm>
              <a:custGeom>
                <a:avLst/>
                <a:gdLst/>
                <a:ahLst/>
                <a:cxnLst/>
                <a:rect l="l" t="t" r="r" b="b"/>
                <a:pathLst>
                  <a:path w="7753" h="16566" extrusionOk="0">
                    <a:moveTo>
                      <a:pt x="268" y="1"/>
                    </a:moveTo>
                    <a:cubicBezTo>
                      <a:pt x="183" y="1"/>
                      <a:pt x="98" y="62"/>
                      <a:pt x="98" y="184"/>
                    </a:cubicBezTo>
                    <a:lnTo>
                      <a:pt x="0" y="769"/>
                    </a:lnTo>
                    <a:cubicBezTo>
                      <a:pt x="0" y="818"/>
                      <a:pt x="49" y="818"/>
                      <a:pt x="49" y="866"/>
                    </a:cubicBezTo>
                    <a:lnTo>
                      <a:pt x="49" y="1208"/>
                    </a:lnTo>
                    <a:cubicBezTo>
                      <a:pt x="49" y="1500"/>
                      <a:pt x="98" y="1841"/>
                      <a:pt x="147" y="2183"/>
                    </a:cubicBezTo>
                    <a:cubicBezTo>
                      <a:pt x="244" y="2768"/>
                      <a:pt x="390" y="3353"/>
                      <a:pt x="537" y="3938"/>
                    </a:cubicBezTo>
                    <a:cubicBezTo>
                      <a:pt x="878" y="5157"/>
                      <a:pt x="1463" y="6278"/>
                      <a:pt x="2194" y="7351"/>
                    </a:cubicBezTo>
                    <a:cubicBezTo>
                      <a:pt x="2341" y="7595"/>
                      <a:pt x="2487" y="7790"/>
                      <a:pt x="2682" y="7985"/>
                    </a:cubicBezTo>
                    <a:lnTo>
                      <a:pt x="2633" y="7985"/>
                    </a:lnTo>
                    <a:cubicBezTo>
                      <a:pt x="2619" y="7970"/>
                      <a:pt x="2605" y="7964"/>
                      <a:pt x="2593" y="7964"/>
                    </a:cubicBezTo>
                    <a:cubicBezTo>
                      <a:pt x="2564" y="7964"/>
                      <a:pt x="2550" y="7999"/>
                      <a:pt x="2584" y="8033"/>
                    </a:cubicBezTo>
                    <a:cubicBezTo>
                      <a:pt x="3537" y="8831"/>
                      <a:pt x="4226" y="9907"/>
                      <a:pt x="4788" y="11089"/>
                    </a:cubicBezTo>
                    <a:lnTo>
                      <a:pt x="4788" y="11089"/>
                    </a:lnTo>
                    <a:cubicBezTo>
                      <a:pt x="4768" y="11046"/>
                      <a:pt x="4749" y="11002"/>
                      <a:pt x="4730" y="10959"/>
                    </a:cubicBezTo>
                    <a:cubicBezTo>
                      <a:pt x="4535" y="10422"/>
                      <a:pt x="4291" y="9935"/>
                      <a:pt x="3998" y="9447"/>
                    </a:cubicBezTo>
                    <a:lnTo>
                      <a:pt x="3998" y="9447"/>
                    </a:lnTo>
                    <a:cubicBezTo>
                      <a:pt x="5071" y="10422"/>
                      <a:pt x="6290" y="11202"/>
                      <a:pt x="7655" y="11739"/>
                    </a:cubicBezTo>
                    <a:cubicBezTo>
                      <a:pt x="7704" y="11739"/>
                      <a:pt x="7752" y="11690"/>
                      <a:pt x="7655" y="11641"/>
                    </a:cubicBezTo>
                    <a:cubicBezTo>
                      <a:pt x="3169" y="9594"/>
                      <a:pt x="342" y="5108"/>
                      <a:pt x="439" y="184"/>
                    </a:cubicBezTo>
                    <a:cubicBezTo>
                      <a:pt x="439" y="62"/>
                      <a:pt x="354" y="1"/>
                      <a:pt x="268" y="1"/>
                    </a:cubicBezTo>
                    <a:close/>
                    <a:moveTo>
                      <a:pt x="4788" y="11089"/>
                    </a:moveTo>
                    <a:cubicBezTo>
                      <a:pt x="5029" y="11635"/>
                      <a:pt x="5259" y="12184"/>
                      <a:pt x="5481" y="12735"/>
                    </a:cubicBezTo>
                    <a:lnTo>
                      <a:pt x="5481" y="12735"/>
                    </a:lnTo>
                    <a:cubicBezTo>
                      <a:pt x="5268" y="12175"/>
                      <a:pt x="5041" y="11622"/>
                      <a:pt x="4788" y="11089"/>
                    </a:cubicBezTo>
                    <a:close/>
                    <a:moveTo>
                      <a:pt x="5481" y="12735"/>
                    </a:moveTo>
                    <a:lnTo>
                      <a:pt x="5481" y="12735"/>
                    </a:lnTo>
                    <a:cubicBezTo>
                      <a:pt x="5982" y="14049"/>
                      <a:pt x="6410" y="15394"/>
                      <a:pt x="6924" y="16566"/>
                    </a:cubicBezTo>
                    <a:lnTo>
                      <a:pt x="6972" y="16566"/>
                    </a:lnTo>
                    <a:cubicBezTo>
                      <a:pt x="6473" y="15301"/>
                      <a:pt x="5997" y="14014"/>
                      <a:pt x="5481" y="127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336;p35">
                <a:extLst>
                  <a:ext uri="{FF2B5EF4-FFF2-40B4-BE49-F238E27FC236}">
                    <a16:creationId xmlns:a16="http://schemas.microsoft.com/office/drawing/2014/main" id="{8E564EE4-7642-E0C7-C472-6376D2C45FCB}"/>
                  </a:ext>
                </a:extLst>
              </p:cNvPr>
              <p:cNvSpPr/>
              <p:nvPr/>
            </p:nvSpPr>
            <p:spPr>
              <a:xfrm>
                <a:off x="1280586" y="2444720"/>
                <a:ext cx="1346542" cy="1248789"/>
              </a:xfrm>
              <a:custGeom>
                <a:avLst/>
                <a:gdLst/>
                <a:ahLst/>
                <a:cxnLst/>
                <a:rect l="l" t="t" r="r" b="b"/>
                <a:pathLst>
                  <a:path w="61137" h="56718" extrusionOk="0">
                    <a:moveTo>
                      <a:pt x="57176" y="45400"/>
                    </a:moveTo>
                    <a:lnTo>
                      <a:pt x="57176" y="45400"/>
                    </a:lnTo>
                    <a:cubicBezTo>
                      <a:pt x="56758" y="46094"/>
                      <a:pt x="56232" y="46452"/>
                      <a:pt x="55655" y="46570"/>
                    </a:cubicBezTo>
                    <a:lnTo>
                      <a:pt x="55655" y="46570"/>
                    </a:lnTo>
                    <a:cubicBezTo>
                      <a:pt x="56335" y="46461"/>
                      <a:pt x="56928" y="46118"/>
                      <a:pt x="57176" y="45400"/>
                    </a:cubicBezTo>
                    <a:close/>
                    <a:moveTo>
                      <a:pt x="55655" y="46570"/>
                    </a:moveTo>
                    <a:cubicBezTo>
                      <a:pt x="55483" y="46597"/>
                      <a:pt x="55306" y="46610"/>
                      <a:pt x="55128" y="46610"/>
                    </a:cubicBezTo>
                    <a:cubicBezTo>
                      <a:pt x="55094" y="46610"/>
                      <a:pt x="55060" y="46609"/>
                      <a:pt x="55026" y="46609"/>
                    </a:cubicBezTo>
                    <a:lnTo>
                      <a:pt x="55026" y="46609"/>
                    </a:lnTo>
                    <a:cubicBezTo>
                      <a:pt x="55084" y="46612"/>
                      <a:pt x="55142" y="46614"/>
                      <a:pt x="55200" y="46614"/>
                    </a:cubicBezTo>
                    <a:cubicBezTo>
                      <a:pt x="55354" y="46614"/>
                      <a:pt x="55506" y="46600"/>
                      <a:pt x="55655" y="46570"/>
                    </a:cubicBezTo>
                    <a:close/>
                    <a:moveTo>
                      <a:pt x="18418" y="1"/>
                    </a:moveTo>
                    <a:cubicBezTo>
                      <a:pt x="17881" y="1"/>
                      <a:pt x="17366" y="419"/>
                      <a:pt x="17587" y="1082"/>
                    </a:cubicBezTo>
                    <a:cubicBezTo>
                      <a:pt x="17636" y="1423"/>
                      <a:pt x="17831" y="1716"/>
                      <a:pt x="18026" y="2008"/>
                    </a:cubicBezTo>
                    <a:cubicBezTo>
                      <a:pt x="18075" y="2057"/>
                      <a:pt x="18123" y="2106"/>
                      <a:pt x="18221" y="2154"/>
                    </a:cubicBezTo>
                    <a:cubicBezTo>
                      <a:pt x="18367" y="2447"/>
                      <a:pt x="18562" y="2739"/>
                      <a:pt x="18806" y="3032"/>
                    </a:cubicBezTo>
                    <a:cubicBezTo>
                      <a:pt x="17831" y="3958"/>
                      <a:pt x="17197" y="5323"/>
                      <a:pt x="16514" y="6494"/>
                    </a:cubicBezTo>
                    <a:cubicBezTo>
                      <a:pt x="16076" y="7176"/>
                      <a:pt x="15686" y="7859"/>
                      <a:pt x="15296" y="8590"/>
                    </a:cubicBezTo>
                    <a:cubicBezTo>
                      <a:pt x="8909" y="10394"/>
                      <a:pt x="3204" y="15270"/>
                      <a:pt x="35" y="20974"/>
                    </a:cubicBezTo>
                    <a:cubicBezTo>
                      <a:pt x="1" y="21008"/>
                      <a:pt x="39" y="21043"/>
                      <a:pt x="65" y="21043"/>
                    </a:cubicBezTo>
                    <a:cubicBezTo>
                      <a:pt x="76" y="21043"/>
                      <a:pt x="84" y="21037"/>
                      <a:pt x="84" y="21023"/>
                    </a:cubicBezTo>
                    <a:cubicBezTo>
                      <a:pt x="3741" y="15221"/>
                      <a:pt x="8811" y="11418"/>
                      <a:pt x="15101" y="9029"/>
                    </a:cubicBezTo>
                    <a:lnTo>
                      <a:pt x="15101" y="9029"/>
                    </a:lnTo>
                    <a:cubicBezTo>
                      <a:pt x="14759" y="9614"/>
                      <a:pt x="14467" y="10248"/>
                      <a:pt x="14174" y="10833"/>
                    </a:cubicBezTo>
                    <a:cubicBezTo>
                      <a:pt x="13930" y="11467"/>
                      <a:pt x="13687" y="12052"/>
                      <a:pt x="13394" y="12734"/>
                    </a:cubicBezTo>
                    <a:cubicBezTo>
                      <a:pt x="11834" y="14782"/>
                      <a:pt x="9835" y="16147"/>
                      <a:pt x="7885" y="17902"/>
                    </a:cubicBezTo>
                    <a:cubicBezTo>
                      <a:pt x="6227" y="19414"/>
                      <a:pt x="4716" y="21315"/>
                      <a:pt x="4716" y="23655"/>
                    </a:cubicBezTo>
                    <a:cubicBezTo>
                      <a:pt x="5301" y="18780"/>
                      <a:pt x="10225" y="17317"/>
                      <a:pt x="12907" y="14051"/>
                    </a:cubicBezTo>
                    <a:lnTo>
                      <a:pt x="12907" y="14051"/>
                    </a:lnTo>
                    <a:cubicBezTo>
                      <a:pt x="12273" y="15708"/>
                      <a:pt x="11883" y="17463"/>
                      <a:pt x="11785" y="19219"/>
                    </a:cubicBezTo>
                    <a:cubicBezTo>
                      <a:pt x="11785" y="19243"/>
                      <a:pt x="11810" y="19255"/>
                      <a:pt x="11834" y="19255"/>
                    </a:cubicBezTo>
                    <a:cubicBezTo>
                      <a:pt x="11858" y="19255"/>
                      <a:pt x="11883" y="19243"/>
                      <a:pt x="11883" y="19219"/>
                    </a:cubicBezTo>
                    <a:cubicBezTo>
                      <a:pt x="12858" y="16245"/>
                      <a:pt x="14125" y="13368"/>
                      <a:pt x="15686" y="10638"/>
                    </a:cubicBezTo>
                    <a:cubicBezTo>
                      <a:pt x="16417" y="9419"/>
                      <a:pt x="17197" y="8151"/>
                      <a:pt x="17977" y="6932"/>
                    </a:cubicBezTo>
                    <a:cubicBezTo>
                      <a:pt x="18611" y="6055"/>
                      <a:pt x="19196" y="5080"/>
                      <a:pt x="19684" y="4105"/>
                    </a:cubicBezTo>
                    <a:cubicBezTo>
                      <a:pt x="20951" y="5567"/>
                      <a:pt x="22511" y="6737"/>
                      <a:pt x="24218" y="7664"/>
                    </a:cubicBezTo>
                    <a:cubicBezTo>
                      <a:pt x="24413" y="9029"/>
                      <a:pt x="24900" y="10345"/>
                      <a:pt x="25632" y="11564"/>
                    </a:cubicBezTo>
                    <a:cubicBezTo>
                      <a:pt x="26265" y="13466"/>
                      <a:pt x="27533" y="15123"/>
                      <a:pt x="28069" y="17073"/>
                    </a:cubicBezTo>
                    <a:cubicBezTo>
                      <a:pt x="28801" y="19609"/>
                      <a:pt x="28167" y="21851"/>
                      <a:pt x="27046" y="24192"/>
                    </a:cubicBezTo>
                    <a:cubicBezTo>
                      <a:pt x="25485" y="27605"/>
                      <a:pt x="24364" y="30920"/>
                      <a:pt x="24705" y="34772"/>
                    </a:cubicBezTo>
                    <a:lnTo>
                      <a:pt x="24803" y="34772"/>
                    </a:lnTo>
                    <a:cubicBezTo>
                      <a:pt x="24949" y="32334"/>
                      <a:pt x="25388" y="29945"/>
                      <a:pt x="26217" y="27653"/>
                    </a:cubicBezTo>
                    <a:cubicBezTo>
                      <a:pt x="26948" y="25654"/>
                      <a:pt x="28167" y="23850"/>
                      <a:pt x="28752" y="21803"/>
                    </a:cubicBezTo>
                    <a:cubicBezTo>
                      <a:pt x="29337" y="19462"/>
                      <a:pt x="29240" y="17025"/>
                      <a:pt x="28459" y="14782"/>
                    </a:cubicBezTo>
                    <a:lnTo>
                      <a:pt x="28459" y="14782"/>
                    </a:lnTo>
                    <a:cubicBezTo>
                      <a:pt x="29142" y="15367"/>
                      <a:pt x="29922" y="15903"/>
                      <a:pt x="30751" y="16342"/>
                    </a:cubicBezTo>
                    <a:cubicBezTo>
                      <a:pt x="32799" y="17512"/>
                      <a:pt x="35090" y="18244"/>
                      <a:pt x="37187" y="19462"/>
                    </a:cubicBezTo>
                    <a:cubicBezTo>
                      <a:pt x="38162" y="19999"/>
                      <a:pt x="39088" y="20681"/>
                      <a:pt x="39917" y="21461"/>
                    </a:cubicBezTo>
                    <a:cubicBezTo>
                      <a:pt x="40063" y="21608"/>
                      <a:pt x="40209" y="21754"/>
                      <a:pt x="40356" y="21949"/>
                    </a:cubicBezTo>
                    <a:cubicBezTo>
                      <a:pt x="36065" y="24777"/>
                      <a:pt x="32604" y="28726"/>
                      <a:pt x="30361" y="33358"/>
                    </a:cubicBezTo>
                    <a:cubicBezTo>
                      <a:pt x="29240" y="35600"/>
                      <a:pt x="28411" y="37989"/>
                      <a:pt x="27923" y="40476"/>
                    </a:cubicBezTo>
                    <a:cubicBezTo>
                      <a:pt x="27631" y="41987"/>
                      <a:pt x="27679" y="43743"/>
                      <a:pt x="26802" y="45059"/>
                    </a:cubicBezTo>
                    <a:cubicBezTo>
                      <a:pt x="25826" y="46523"/>
                      <a:pt x="24307" y="47071"/>
                      <a:pt x="22669" y="47071"/>
                    </a:cubicBezTo>
                    <a:cubicBezTo>
                      <a:pt x="22344" y="47071"/>
                      <a:pt x="22014" y="47050"/>
                      <a:pt x="21683" y="47009"/>
                    </a:cubicBezTo>
                    <a:cubicBezTo>
                      <a:pt x="21634" y="47009"/>
                      <a:pt x="21634" y="47058"/>
                      <a:pt x="21683" y="47107"/>
                    </a:cubicBezTo>
                    <a:cubicBezTo>
                      <a:pt x="22158" y="47257"/>
                      <a:pt x="22647" y="47330"/>
                      <a:pt x="23132" y="47330"/>
                    </a:cubicBezTo>
                    <a:cubicBezTo>
                      <a:pt x="24536" y="47330"/>
                      <a:pt x="25909" y="46718"/>
                      <a:pt x="26851" y="45595"/>
                    </a:cubicBezTo>
                    <a:cubicBezTo>
                      <a:pt x="27679" y="44571"/>
                      <a:pt x="27972" y="43206"/>
                      <a:pt x="28216" y="41939"/>
                    </a:cubicBezTo>
                    <a:cubicBezTo>
                      <a:pt x="28459" y="40427"/>
                      <a:pt x="28849" y="38965"/>
                      <a:pt x="29337" y="37502"/>
                    </a:cubicBezTo>
                    <a:cubicBezTo>
                      <a:pt x="30751" y="33504"/>
                      <a:pt x="33042" y="29799"/>
                      <a:pt x="36016" y="26727"/>
                    </a:cubicBezTo>
                    <a:lnTo>
                      <a:pt x="36016" y="26727"/>
                    </a:lnTo>
                    <a:cubicBezTo>
                      <a:pt x="35334" y="29018"/>
                      <a:pt x="35626" y="31895"/>
                      <a:pt x="36114" y="33894"/>
                    </a:cubicBezTo>
                    <a:cubicBezTo>
                      <a:pt x="37333" y="38379"/>
                      <a:pt x="41867" y="41597"/>
                      <a:pt x="41623" y="46473"/>
                    </a:cubicBezTo>
                    <a:cubicBezTo>
                      <a:pt x="41623" y="46501"/>
                      <a:pt x="41656" y="46529"/>
                      <a:pt x="41683" y="46529"/>
                    </a:cubicBezTo>
                    <a:cubicBezTo>
                      <a:pt x="41703" y="46529"/>
                      <a:pt x="41721" y="46514"/>
                      <a:pt x="41721" y="46473"/>
                    </a:cubicBezTo>
                    <a:cubicBezTo>
                      <a:pt x="42306" y="42865"/>
                      <a:pt x="39624" y="40183"/>
                      <a:pt x="38064" y="37356"/>
                    </a:cubicBezTo>
                    <a:cubicBezTo>
                      <a:pt x="35919" y="33504"/>
                      <a:pt x="35821" y="28921"/>
                      <a:pt x="37820" y="25021"/>
                    </a:cubicBezTo>
                    <a:cubicBezTo>
                      <a:pt x="38796" y="24143"/>
                      <a:pt x="39819" y="23314"/>
                      <a:pt x="40892" y="22534"/>
                    </a:cubicBezTo>
                    <a:lnTo>
                      <a:pt x="41038" y="22729"/>
                    </a:lnTo>
                    <a:cubicBezTo>
                      <a:pt x="41038" y="22778"/>
                      <a:pt x="41136" y="22875"/>
                      <a:pt x="41185" y="22924"/>
                    </a:cubicBezTo>
                    <a:cubicBezTo>
                      <a:pt x="42355" y="25411"/>
                      <a:pt x="43622" y="27800"/>
                      <a:pt x="44549" y="30481"/>
                    </a:cubicBezTo>
                    <a:cubicBezTo>
                      <a:pt x="45719" y="34138"/>
                      <a:pt x="46499" y="37892"/>
                      <a:pt x="46840" y="41744"/>
                    </a:cubicBezTo>
                    <a:cubicBezTo>
                      <a:pt x="46938" y="42816"/>
                      <a:pt x="46986" y="44084"/>
                      <a:pt x="46986" y="45400"/>
                    </a:cubicBezTo>
                    <a:cubicBezTo>
                      <a:pt x="46401" y="49057"/>
                      <a:pt x="45670" y="53006"/>
                      <a:pt x="41428" y="53640"/>
                    </a:cubicBezTo>
                    <a:cubicBezTo>
                      <a:pt x="41380" y="53640"/>
                      <a:pt x="41380" y="53737"/>
                      <a:pt x="41428" y="53737"/>
                    </a:cubicBezTo>
                    <a:cubicBezTo>
                      <a:pt x="41551" y="53746"/>
                      <a:pt x="41670" y="53751"/>
                      <a:pt x="41788" y="53751"/>
                    </a:cubicBezTo>
                    <a:cubicBezTo>
                      <a:pt x="44901" y="53751"/>
                      <a:pt x="46332" y="50692"/>
                      <a:pt x="47084" y="47497"/>
                    </a:cubicBezTo>
                    <a:cubicBezTo>
                      <a:pt x="47376" y="51690"/>
                      <a:pt x="48303" y="55883"/>
                      <a:pt x="52886" y="56711"/>
                    </a:cubicBezTo>
                    <a:cubicBezTo>
                      <a:pt x="52899" y="56716"/>
                      <a:pt x="52911" y="56718"/>
                      <a:pt x="52924" y="56718"/>
                    </a:cubicBezTo>
                    <a:cubicBezTo>
                      <a:pt x="53047" y="56718"/>
                      <a:pt x="53116" y="56508"/>
                      <a:pt x="52983" y="56419"/>
                    </a:cubicBezTo>
                    <a:cubicBezTo>
                      <a:pt x="49717" y="54322"/>
                      <a:pt x="47864" y="51982"/>
                      <a:pt x="48010" y="47887"/>
                    </a:cubicBezTo>
                    <a:cubicBezTo>
                      <a:pt x="48157" y="45108"/>
                      <a:pt x="48108" y="42280"/>
                      <a:pt x="47961" y="39501"/>
                    </a:cubicBezTo>
                    <a:lnTo>
                      <a:pt x="47961" y="39501"/>
                    </a:lnTo>
                    <a:cubicBezTo>
                      <a:pt x="48449" y="40720"/>
                      <a:pt x="49132" y="41890"/>
                      <a:pt x="49863" y="43011"/>
                    </a:cubicBezTo>
                    <a:cubicBezTo>
                      <a:pt x="50887" y="44474"/>
                      <a:pt x="52252" y="45985"/>
                      <a:pt x="54056" y="46473"/>
                    </a:cubicBezTo>
                    <a:cubicBezTo>
                      <a:pt x="54364" y="46550"/>
                      <a:pt x="54696" y="46600"/>
                      <a:pt x="55026" y="46609"/>
                    </a:cubicBezTo>
                    <a:lnTo>
                      <a:pt x="55026" y="46609"/>
                    </a:lnTo>
                    <a:cubicBezTo>
                      <a:pt x="53163" y="46484"/>
                      <a:pt x="51002" y="44410"/>
                      <a:pt x="50155" y="43157"/>
                    </a:cubicBezTo>
                    <a:cubicBezTo>
                      <a:pt x="49229" y="41792"/>
                      <a:pt x="48449" y="40330"/>
                      <a:pt x="47864" y="38770"/>
                    </a:cubicBezTo>
                    <a:cubicBezTo>
                      <a:pt x="47864" y="38428"/>
                      <a:pt x="47815" y="38087"/>
                      <a:pt x="47766" y="37794"/>
                    </a:cubicBezTo>
                    <a:cubicBezTo>
                      <a:pt x="47328" y="34674"/>
                      <a:pt x="46596" y="31603"/>
                      <a:pt x="45572" y="28628"/>
                    </a:cubicBezTo>
                    <a:cubicBezTo>
                      <a:pt x="44987" y="26873"/>
                      <a:pt x="44305" y="25118"/>
                      <a:pt x="43525" y="23460"/>
                    </a:cubicBezTo>
                    <a:lnTo>
                      <a:pt x="43525" y="23460"/>
                    </a:lnTo>
                    <a:cubicBezTo>
                      <a:pt x="44597" y="23899"/>
                      <a:pt x="45768" y="24435"/>
                      <a:pt x="46011" y="24582"/>
                    </a:cubicBezTo>
                    <a:cubicBezTo>
                      <a:pt x="47571" y="25459"/>
                      <a:pt x="49083" y="26532"/>
                      <a:pt x="50448" y="27751"/>
                    </a:cubicBezTo>
                    <a:cubicBezTo>
                      <a:pt x="52593" y="29652"/>
                      <a:pt x="54007" y="32529"/>
                      <a:pt x="56494" y="33992"/>
                    </a:cubicBezTo>
                    <a:cubicBezTo>
                      <a:pt x="56503" y="34001"/>
                      <a:pt x="56512" y="34005"/>
                      <a:pt x="56521" y="34005"/>
                    </a:cubicBezTo>
                    <a:cubicBezTo>
                      <a:pt x="56557" y="34005"/>
                      <a:pt x="56582" y="33933"/>
                      <a:pt x="56542" y="33894"/>
                    </a:cubicBezTo>
                    <a:cubicBezTo>
                      <a:pt x="54690" y="32626"/>
                      <a:pt x="53715" y="30676"/>
                      <a:pt x="52252" y="29018"/>
                    </a:cubicBezTo>
                    <a:cubicBezTo>
                      <a:pt x="50984" y="27507"/>
                      <a:pt x="49570" y="26191"/>
                      <a:pt x="47961" y="25069"/>
                    </a:cubicBezTo>
                    <a:cubicBezTo>
                      <a:pt x="46353" y="24045"/>
                      <a:pt x="44695" y="23168"/>
                      <a:pt x="42988" y="22485"/>
                    </a:cubicBezTo>
                    <a:cubicBezTo>
                      <a:pt x="42793" y="22193"/>
                      <a:pt x="42647" y="21900"/>
                      <a:pt x="42452" y="21608"/>
                    </a:cubicBezTo>
                    <a:lnTo>
                      <a:pt x="42403" y="21510"/>
                    </a:lnTo>
                    <a:lnTo>
                      <a:pt x="42403" y="21510"/>
                    </a:lnTo>
                    <a:cubicBezTo>
                      <a:pt x="44110" y="21900"/>
                      <a:pt x="45816" y="22193"/>
                      <a:pt x="47523" y="22388"/>
                    </a:cubicBezTo>
                    <a:cubicBezTo>
                      <a:pt x="52252" y="23022"/>
                      <a:pt x="57664" y="22680"/>
                      <a:pt x="60589" y="27020"/>
                    </a:cubicBezTo>
                    <a:cubicBezTo>
                      <a:pt x="60665" y="27115"/>
                      <a:pt x="60771" y="27158"/>
                      <a:pt x="60865" y="27158"/>
                    </a:cubicBezTo>
                    <a:cubicBezTo>
                      <a:pt x="61014" y="27158"/>
                      <a:pt x="61136" y="27052"/>
                      <a:pt x="61077" y="26873"/>
                    </a:cubicBezTo>
                    <a:cubicBezTo>
                      <a:pt x="59858" y="22778"/>
                      <a:pt x="54495" y="22095"/>
                      <a:pt x="50984" y="21510"/>
                    </a:cubicBezTo>
                    <a:cubicBezTo>
                      <a:pt x="48595" y="21120"/>
                      <a:pt x="46206" y="20828"/>
                      <a:pt x="43817" y="20291"/>
                    </a:cubicBezTo>
                    <a:cubicBezTo>
                      <a:pt x="42355" y="19950"/>
                      <a:pt x="40892" y="19462"/>
                      <a:pt x="39478" y="18829"/>
                    </a:cubicBezTo>
                    <a:cubicBezTo>
                      <a:pt x="38015" y="17902"/>
                      <a:pt x="36455" y="17122"/>
                      <a:pt x="34798" y="16488"/>
                    </a:cubicBezTo>
                    <a:cubicBezTo>
                      <a:pt x="34018" y="16147"/>
                      <a:pt x="33189" y="15806"/>
                      <a:pt x="32409" y="15416"/>
                    </a:cubicBezTo>
                    <a:lnTo>
                      <a:pt x="32409" y="15416"/>
                    </a:lnTo>
                    <a:cubicBezTo>
                      <a:pt x="33140" y="15591"/>
                      <a:pt x="33871" y="15679"/>
                      <a:pt x="34603" y="15679"/>
                    </a:cubicBezTo>
                    <a:cubicBezTo>
                      <a:pt x="35090" y="15679"/>
                      <a:pt x="35578" y="15640"/>
                      <a:pt x="36065" y="15562"/>
                    </a:cubicBezTo>
                    <a:cubicBezTo>
                      <a:pt x="38761" y="15170"/>
                      <a:pt x="41604" y="14581"/>
                      <a:pt x="44354" y="14581"/>
                    </a:cubicBezTo>
                    <a:cubicBezTo>
                      <a:pt x="47075" y="14581"/>
                      <a:pt x="49704" y="15158"/>
                      <a:pt x="52008" y="17073"/>
                    </a:cubicBezTo>
                    <a:cubicBezTo>
                      <a:pt x="52017" y="17083"/>
                      <a:pt x="52029" y="17087"/>
                      <a:pt x="52040" y="17087"/>
                    </a:cubicBezTo>
                    <a:cubicBezTo>
                      <a:pt x="52089" y="17087"/>
                      <a:pt x="52145" y="17015"/>
                      <a:pt x="52106" y="16976"/>
                    </a:cubicBezTo>
                    <a:cubicBezTo>
                      <a:pt x="50594" y="15708"/>
                      <a:pt x="48839" y="14782"/>
                      <a:pt x="46938" y="14392"/>
                    </a:cubicBezTo>
                    <a:cubicBezTo>
                      <a:pt x="48937" y="13661"/>
                      <a:pt x="50936" y="12783"/>
                      <a:pt x="52935" y="12003"/>
                    </a:cubicBezTo>
                    <a:cubicBezTo>
                      <a:pt x="52983" y="12003"/>
                      <a:pt x="52935" y="11905"/>
                      <a:pt x="52935" y="11905"/>
                    </a:cubicBezTo>
                    <a:cubicBezTo>
                      <a:pt x="50838" y="12637"/>
                      <a:pt x="48742" y="13417"/>
                      <a:pt x="46694" y="14343"/>
                    </a:cubicBezTo>
                    <a:cubicBezTo>
                      <a:pt x="45460" y="14096"/>
                      <a:pt x="44195" y="13973"/>
                      <a:pt x="42934" y="13973"/>
                    </a:cubicBezTo>
                    <a:cubicBezTo>
                      <a:pt x="41953" y="13973"/>
                      <a:pt x="40974" y="14048"/>
                      <a:pt x="40014" y="14197"/>
                    </a:cubicBezTo>
                    <a:cubicBezTo>
                      <a:pt x="38203" y="14410"/>
                      <a:pt x="36314" y="14959"/>
                      <a:pt x="34461" y="14959"/>
                    </a:cubicBezTo>
                    <a:cubicBezTo>
                      <a:pt x="33770" y="14959"/>
                      <a:pt x="33084" y="14883"/>
                      <a:pt x="32409" y="14684"/>
                    </a:cubicBezTo>
                    <a:cubicBezTo>
                      <a:pt x="30215" y="14051"/>
                      <a:pt x="28606" y="12490"/>
                      <a:pt x="26851" y="11223"/>
                    </a:cubicBezTo>
                    <a:cubicBezTo>
                      <a:pt x="26070" y="10248"/>
                      <a:pt x="25485" y="9175"/>
                      <a:pt x="24998" y="8054"/>
                    </a:cubicBezTo>
                    <a:lnTo>
                      <a:pt x="24998" y="8054"/>
                    </a:lnTo>
                    <a:cubicBezTo>
                      <a:pt x="25339" y="8200"/>
                      <a:pt x="25632" y="8346"/>
                      <a:pt x="25973" y="8444"/>
                    </a:cubicBezTo>
                    <a:cubicBezTo>
                      <a:pt x="27923" y="9126"/>
                      <a:pt x="29971" y="9663"/>
                      <a:pt x="32019" y="10053"/>
                    </a:cubicBezTo>
                    <a:cubicBezTo>
                      <a:pt x="33969" y="10638"/>
                      <a:pt x="35919" y="11320"/>
                      <a:pt x="37820" y="12100"/>
                    </a:cubicBezTo>
                    <a:cubicBezTo>
                      <a:pt x="37836" y="12106"/>
                      <a:pt x="37852" y="12108"/>
                      <a:pt x="37867" y="12108"/>
                    </a:cubicBezTo>
                    <a:cubicBezTo>
                      <a:pt x="37995" y="12108"/>
                      <a:pt x="38097" y="11939"/>
                      <a:pt x="37967" y="11808"/>
                    </a:cubicBezTo>
                    <a:cubicBezTo>
                      <a:pt x="37089" y="10979"/>
                      <a:pt x="36016" y="10345"/>
                      <a:pt x="34895" y="9858"/>
                    </a:cubicBezTo>
                    <a:cubicBezTo>
                      <a:pt x="37003" y="9557"/>
                      <a:pt x="39300" y="8686"/>
                      <a:pt x="41486" y="8686"/>
                    </a:cubicBezTo>
                    <a:cubicBezTo>
                      <a:pt x="41778" y="8686"/>
                      <a:pt x="42067" y="8702"/>
                      <a:pt x="42355" y="8736"/>
                    </a:cubicBezTo>
                    <a:cubicBezTo>
                      <a:pt x="42403" y="8736"/>
                      <a:pt x="42403" y="8688"/>
                      <a:pt x="42355" y="8688"/>
                    </a:cubicBezTo>
                    <a:cubicBezTo>
                      <a:pt x="41992" y="8618"/>
                      <a:pt x="41623" y="8586"/>
                      <a:pt x="41253" y="8586"/>
                    </a:cubicBezTo>
                    <a:cubicBezTo>
                      <a:pt x="40577" y="8586"/>
                      <a:pt x="39895" y="8694"/>
                      <a:pt x="39234" y="8883"/>
                    </a:cubicBezTo>
                    <a:cubicBezTo>
                      <a:pt x="37772" y="9126"/>
                      <a:pt x="36260" y="9370"/>
                      <a:pt x="34798" y="9760"/>
                    </a:cubicBezTo>
                    <a:cubicBezTo>
                      <a:pt x="34798" y="9760"/>
                      <a:pt x="34772" y="9786"/>
                      <a:pt x="34776" y="9800"/>
                    </a:cubicBezTo>
                    <a:lnTo>
                      <a:pt x="34776" y="9800"/>
                    </a:lnTo>
                    <a:cubicBezTo>
                      <a:pt x="32734" y="8928"/>
                      <a:pt x="30452" y="8441"/>
                      <a:pt x="28508" y="7712"/>
                    </a:cubicBezTo>
                    <a:cubicBezTo>
                      <a:pt x="24705" y="6299"/>
                      <a:pt x="21439" y="3763"/>
                      <a:pt x="19196" y="399"/>
                    </a:cubicBezTo>
                    <a:cubicBezTo>
                      <a:pt x="19007" y="124"/>
                      <a:pt x="18709" y="1"/>
                      <a:pt x="18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337;p35">
                <a:extLst>
                  <a:ext uri="{FF2B5EF4-FFF2-40B4-BE49-F238E27FC236}">
                    <a16:creationId xmlns:a16="http://schemas.microsoft.com/office/drawing/2014/main" id="{02A5A688-D08D-AFCD-BD97-0DE62B1306A0}"/>
                  </a:ext>
                </a:extLst>
              </p:cNvPr>
              <p:cNvSpPr/>
              <p:nvPr/>
            </p:nvSpPr>
            <p:spPr>
              <a:xfrm>
                <a:off x="2645123" y="1630425"/>
                <a:ext cx="60150" cy="151546"/>
              </a:xfrm>
              <a:custGeom>
                <a:avLst/>
                <a:gdLst/>
                <a:ahLst/>
                <a:cxnLst/>
                <a:rect l="l" t="t" r="r" b="b"/>
                <a:pathLst>
                  <a:path w="2731" h="6883" extrusionOk="0">
                    <a:moveTo>
                      <a:pt x="2511" y="0"/>
                    </a:moveTo>
                    <a:cubicBezTo>
                      <a:pt x="2426" y="0"/>
                      <a:pt x="2340" y="61"/>
                      <a:pt x="2340" y="183"/>
                    </a:cubicBezTo>
                    <a:cubicBezTo>
                      <a:pt x="2340" y="2718"/>
                      <a:pt x="1463" y="4717"/>
                      <a:pt x="0" y="6814"/>
                    </a:cubicBezTo>
                    <a:cubicBezTo>
                      <a:pt x="0" y="6848"/>
                      <a:pt x="49" y="6883"/>
                      <a:pt x="95" y="6883"/>
                    </a:cubicBezTo>
                    <a:cubicBezTo>
                      <a:pt x="114" y="6883"/>
                      <a:pt x="132" y="6877"/>
                      <a:pt x="146" y="6862"/>
                    </a:cubicBezTo>
                    <a:cubicBezTo>
                      <a:pt x="1853" y="5058"/>
                      <a:pt x="2730" y="2669"/>
                      <a:pt x="2682" y="183"/>
                    </a:cubicBezTo>
                    <a:cubicBezTo>
                      <a:pt x="2682" y="61"/>
                      <a:pt x="2596" y="0"/>
                      <a:pt x="2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338;p35">
                <a:extLst>
                  <a:ext uri="{FF2B5EF4-FFF2-40B4-BE49-F238E27FC236}">
                    <a16:creationId xmlns:a16="http://schemas.microsoft.com/office/drawing/2014/main" id="{689D2313-4C68-096C-04FB-2F67A94F3A64}"/>
                  </a:ext>
                </a:extLst>
              </p:cNvPr>
              <p:cNvSpPr/>
              <p:nvPr/>
            </p:nvSpPr>
            <p:spPr>
              <a:xfrm>
                <a:off x="1806764" y="2319639"/>
                <a:ext cx="184415" cy="28755"/>
              </a:xfrm>
              <a:custGeom>
                <a:avLst/>
                <a:gdLst/>
                <a:ahLst/>
                <a:cxnLst/>
                <a:rect l="l" t="t" r="r" b="b"/>
                <a:pathLst>
                  <a:path w="8373" h="1306" extrusionOk="0">
                    <a:moveTo>
                      <a:pt x="5758" y="1"/>
                    </a:moveTo>
                    <a:cubicBezTo>
                      <a:pt x="5264" y="1"/>
                      <a:pt x="4771" y="28"/>
                      <a:pt x="4277" y="83"/>
                    </a:cubicBezTo>
                    <a:cubicBezTo>
                      <a:pt x="4144" y="78"/>
                      <a:pt x="4011" y="76"/>
                      <a:pt x="3878" y="76"/>
                    </a:cubicBezTo>
                    <a:cubicBezTo>
                      <a:pt x="2695" y="76"/>
                      <a:pt x="1511" y="269"/>
                      <a:pt x="328" y="620"/>
                    </a:cubicBezTo>
                    <a:cubicBezTo>
                      <a:pt x="0" y="760"/>
                      <a:pt x="32" y="1305"/>
                      <a:pt x="380" y="1305"/>
                    </a:cubicBezTo>
                    <a:cubicBezTo>
                      <a:pt x="395" y="1305"/>
                      <a:pt x="410" y="1304"/>
                      <a:pt x="425" y="1302"/>
                    </a:cubicBezTo>
                    <a:cubicBezTo>
                      <a:pt x="1839" y="1205"/>
                      <a:pt x="3204" y="815"/>
                      <a:pt x="4618" y="717"/>
                    </a:cubicBezTo>
                    <a:cubicBezTo>
                      <a:pt x="5837" y="571"/>
                      <a:pt x="7056" y="668"/>
                      <a:pt x="8275" y="473"/>
                    </a:cubicBezTo>
                    <a:cubicBezTo>
                      <a:pt x="8372" y="473"/>
                      <a:pt x="8372" y="278"/>
                      <a:pt x="8275" y="278"/>
                    </a:cubicBezTo>
                    <a:lnTo>
                      <a:pt x="8226" y="230"/>
                    </a:lnTo>
                    <a:cubicBezTo>
                      <a:pt x="7403" y="77"/>
                      <a:pt x="6581" y="1"/>
                      <a:pt x="57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339;p35">
                <a:extLst>
                  <a:ext uri="{FF2B5EF4-FFF2-40B4-BE49-F238E27FC236}">
                    <a16:creationId xmlns:a16="http://schemas.microsoft.com/office/drawing/2014/main" id="{CA986129-F75E-9E36-3592-E5902F6B0D5D}"/>
                  </a:ext>
                </a:extLst>
              </p:cNvPr>
              <p:cNvSpPr/>
              <p:nvPr/>
            </p:nvSpPr>
            <p:spPr>
              <a:xfrm>
                <a:off x="2084587" y="921814"/>
                <a:ext cx="296390" cy="336449"/>
              </a:xfrm>
              <a:custGeom>
                <a:avLst/>
                <a:gdLst/>
                <a:ahLst/>
                <a:cxnLst/>
                <a:rect l="l" t="t" r="r" b="b"/>
                <a:pathLst>
                  <a:path w="13457" h="15281" extrusionOk="0">
                    <a:moveTo>
                      <a:pt x="1396" y="0"/>
                    </a:moveTo>
                    <a:cubicBezTo>
                      <a:pt x="1337" y="0"/>
                      <a:pt x="1268" y="57"/>
                      <a:pt x="1268" y="91"/>
                    </a:cubicBezTo>
                    <a:cubicBezTo>
                      <a:pt x="1901" y="3309"/>
                      <a:pt x="2097" y="5990"/>
                      <a:pt x="1121" y="9111"/>
                    </a:cubicBezTo>
                    <a:cubicBezTo>
                      <a:pt x="731" y="10476"/>
                      <a:pt x="0" y="12377"/>
                      <a:pt x="585" y="13791"/>
                    </a:cubicBezTo>
                    <a:cubicBezTo>
                      <a:pt x="1073" y="15010"/>
                      <a:pt x="2237" y="15281"/>
                      <a:pt x="3374" y="15281"/>
                    </a:cubicBezTo>
                    <a:cubicBezTo>
                      <a:pt x="3601" y="15281"/>
                      <a:pt x="3827" y="15270"/>
                      <a:pt x="4047" y="15254"/>
                    </a:cubicBezTo>
                    <a:cubicBezTo>
                      <a:pt x="5363" y="15108"/>
                      <a:pt x="6631" y="14718"/>
                      <a:pt x="7850" y="14084"/>
                    </a:cubicBezTo>
                    <a:cubicBezTo>
                      <a:pt x="9556" y="13255"/>
                      <a:pt x="11506" y="11500"/>
                      <a:pt x="13408" y="11353"/>
                    </a:cubicBezTo>
                    <a:cubicBezTo>
                      <a:pt x="13456" y="11353"/>
                      <a:pt x="13456" y="11305"/>
                      <a:pt x="13408" y="11305"/>
                    </a:cubicBezTo>
                    <a:cubicBezTo>
                      <a:pt x="13333" y="11299"/>
                      <a:pt x="13260" y="11296"/>
                      <a:pt x="13188" y="11296"/>
                    </a:cubicBezTo>
                    <a:cubicBezTo>
                      <a:pt x="12075" y="11296"/>
                      <a:pt x="11197" y="11974"/>
                      <a:pt x="10190" y="12524"/>
                    </a:cubicBezTo>
                    <a:cubicBezTo>
                      <a:pt x="8922" y="13304"/>
                      <a:pt x="7606" y="13937"/>
                      <a:pt x="6192" y="14474"/>
                    </a:cubicBezTo>
                    <a:cubicBezTo>
                      <a:pt x="5371" y="14731"/>
                      <a:pt x="4455" y="14909"/>
                      <a:pt x="3613" y="14909"/>
                    </a:cubicBezTo>
                    <a:cubicBezTo>
                      <a:pt x="1904" y="14909"/>
                      <a:pt x="502" y="14176"/>
                      <a:pt x="829" y="11890"/>
                    </a:cubicBezTo>
                    <a:cubicBezTo>
                      <a:pt x="1024" y="10232"/>
                      <a:pt x="1755" y="8721"/>
                      <a:pt x="2048" y="7112"/>
                    </a:cubicBezTo>
                    <a:cubicBezTo>
                      <a:pt x="2584" y="4723"/>
                      <a:pt x="2340" y="2285"/>
                      <a:pt x="1463" y="42"/>
                    </a:cubicBezTo>
                    <a:cubicBezTo>
                      <a:pt x="1448" y="12"/>
                      <a:pt x="1423" y="0"/>
                      <a:pt x="1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340;p35">
                <a:extLst>
                  <a:ext uri="{FF2B5EF4-FFF2-40B4-BE49-F238E27FC236}">
                    <a16:creationId xmlns:a16="http://schemas.microsoft.com/office/drawing/2014/main" id="{16856387-6E5B-C8CB-8AE3-A5D1B8DC4F27}"/>
                  </a:ext>
                </a:extLst>
              </p:cNvPr>
              <p:cNvSpPr/>
              <p:nvPr/>
            </p:nvSpPr>
            <p:spPr>
              <a:xfrm>
                <a:off x="2353028" y="1128162"/>
                <a:ext cx="149065" cy="48130"/>
              </a:xfrm>
              <a:custGeom>
                <a:avLst/>
                <a:gdLst/>
                <a:ahLst/>
                <a:cxnLst/>
                <a:rect l="l" t="t" r="r" b="b"/>
                <a:pathLst>
                  <a:path w="6768" h="2186" extrusionOk="0">
                    <a:moveTo>
                      <a:pt x="6513" y="0"/>
                    </a:moveTo>
                    <a:cubicBezTo>
                      <a:pt x="6473" y="0"/>
                      <a:pt x="6430" y="10"/>
                      <a:pt x="6388" y="31"/>
                    </a:cubicBezTo>
                    <a:cubicBezTo>
                      <a:pt x="5510" y="519"/>
                      <a:pt x="4925" y="1201"/>
                      <a:pt x="3901" y="1396"/>
                    </a:cubicBezTo>
                    <a:cubicBezTo>
                      <a:pt x="3292" y="1494"/>
                      <a:pt x="2670" y="1543"/>
                      <a:pt x="2055" y="1543"/>
                    </a:cubicBezTo>
                    <a:cubicBezTo>
                      <a:pt x="1439" y="1543"/>
                      <a:pt x="830" y="1494"/>
                      <a:pt x="245" y="1396"/>
                    </a:cubicBezTo>
                    <a:cubicBezTo>
                      <a:pt x="50" y="1396"/>
                      <a:pt x="1" y="1689"/>
                      <a:pt x="196" y="1738"/>
                    </a:cubicBezTo>
                    <a:cubicBezTo>
                      <a:pt x="1241" y="1912"/>
                      <a:pt x="2211" y="2185"/>
                      <a:pt x="3213" y="2185"/>
                    </a:cubicBezTo>
                    <a:cubicBezTo>
                      <a:pt x="3614" y="2185"/>
                      <a:pt x="4020" y="2142"/>
                      <a:pt x="4438" y="2030"/>
                    </a:cubicBezTo>
                    <a:cubicBezTo>
                      <a:pt x="5364" y="1835"/>
                      <a:pt x="6534" y="1299"/>
                      <a:pt x="6729" y="275"/>
                    </a:cubicBezTo>
                    <a:cubicBezTo>
                      <a:pt x="6767" y="123"/>
                      <a:pt x="6657" y="0"/>
                      <a:pt x="6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341;p35">
                <a:extLst>
                  <a:ext uri="{FF2B5EF4-FFF2-40B4-BE49-F238E27FC236}">
                    <a16:creationId xmlns:a16="http://schemas.microsoft.com/office/drawing/2014/main" id="{B318B8D0-DAD1-01D1-8E10-E9059F5223CD}"/>
                  </a:ext>
                </a:extLst>
              </p:cNvPr>
              <p:cNvSpPr/>
              <p:nvPr/>
            </p:nvSpPr>
            <p:spPr>
              <a:xfrm>
                <a:off x="2157600" y="1369451"/>
                <a:ext cx="365791" cy="404087"/>
              </a:xfrm>
              <a:custGeom>
                <a:avLst/>
                <a:gdLst/>
                <a:ahLst/>
                <a:cxnLst/>
                <a:rect l="l" t="t" r="r" b="b"/>
                <a:pathLst>
                  <a:path w="16608" h="18353" extrusionOk="0">
                    <a:moveTo>
                      <a:pt x="9855" y="1"/>
                    </a:moveTo>
                    <a:cubicBezTo>
                      <a:pt x="9552" y="1"/>
                      <a:pt x="9257" y="15"/>
                      <a:pt x="8971" y="42"/>
                    </a:cubicBezTo>
                    <a:cubicBezTo>
                      <a:pt x="6241" y="335"/>
                      <a:pt x="3755" y="1797"/>
                      <a:pt x="2146" y="3991"/>
                    </a:cubicBezTo>
                    <a:cubicBezTo>
                      <a:pt x="390" y="6429"/>
                      <a:pt x="0" y="9501"/>
                      <a:pt x="342" y="12377"/>
                    </a:cubicBezTo>
                    <a:cubicBezTo>
                      <a:pt x="585" y="14571"/>
                      <a:pt x="1463" y="17399"/>
                      <a:pt x="3706" y="18325"/>
                    </a:cubicBezTo>
                    <a:cubicBezTo>
                      <a:pt x="3749" y="18344"/>
                      <a:pt x="3791" y="18352"/>
                      <a:pt x="3830" y="18352"/>
                    </a:cubicBezTo>
                    <a:cubicBezTo>
                      <a:pt x="4101" y="18352"/>
                      <a:pt x="4260" y="17953"/>
                      <a:pt x="4047" y="17740"/>
                    </a:cubicBezTo>
                    <a:cubicBezTo>
                      <a:pt x="2341" y="15839"/>
                      <a:pt x="1366" y="14230"/>
                      <a:pt x="1171" y="11646"/>
                    </a:cubicBezTo>
                    <a:cubicBezTo>
                      <a:pt x="927" y="9013"/>
                      <a:pt x="1317" y="6527"/>
                      <a:pt x="2828" y="4430"/>
                    </a:cubicBezTo>
                    <a:cubicBezTo>
                      <a:pt x="4388" y="2285"/>
                      <a:pt x="6826" y="920"/>
                      <a:pt x="9508" y="725"/>
                    </a:cubicBezTo>
                    <a:cubicBezTo>
                      <a:pt x="9666" y="716"/>
                      <a:pt x="9823" y="712"/>
                      <a:pt x="9976" y="712"/>
                    </a:cubicBezTo>
                    <a:cubicBezTo>
                      <a:pt x="12416" y="712"/>
                      <a:pt x="14223" y="1775"/>
                      <a:pt x="16333" y="2967"/>
                    </a:cubicBezTo>
                    <a:cubicBezTo>
                      <a:pt x="16361" y="2986"/>
                      <a:pt x="16388" y="2994"/>
                      <a:pt x="16414" y="2994"/>
                    </a:cubicBezTo>
                    <a:cubicBezTo>
                      <a:pt x="16526" y="2994"/>
                      <a:pt x="16608" y="2843"/>
                      <a:pt x="16528" y="2724"/>
                    </a:cubicBezTo>
                    <a:cubicBezTo>
                      <a:pt x="15057" y="863"/>
                      <a:pt x="12242" y="1"/>
                      <a:pt x="98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342;p35">
                <a:extLst>
                  <a:ext uri="{FF2B5EF4-FFF2-40B4-BE49-F238E27FC236}">
                    <a16:creationId xmlns:a16="http://schemas.microsoft.com/office/drawing/2014/main" id="{20643C4C-1414-6577-447F-E553999E7DE4}"/>
                  </a:ext>
                </a:extLst>
              </p:cNvPr>
              <p:cNvSpPr/>
              <p:nvPr/>
            </p:nvSpPr>
            <p:spPr>
              <a:xfrm>
                <a:off x="2196254" y="1434271"/>
                <a:ext cx="155739" cy="345477"/>
              </a:xfrm>
              <a:custGeom>
                <a:avLst/>
                <a:gdLst/>
                <a:ahLst/>
                <a:cxnLst/>
                <a:rect l="l" t="t" r="r" b="b"/>
                <a:pathLst>
                  <a:path w="7071" h="15691" extrusionOk="0">
                    <a:moveTo>
                      <a:pt x="6466" y="1"/>
                    </a:moveTo>
                    <a:cubicBezTo>
                      <a:pt x="3945" y="1"/>
                      <a:pt x="1867" y="3336"/>
                      <a:pt x="1122" y="5338"/>
                    </a:cubicBezTo>
                    <a:cubicBezTo>
                      <a:pt x="1" y="8702"/>
                      <a:pt x="293" y="12407"/>
                      <a:pt x="2000" y="15528"/>
                    </a:cubicBezTo>
                    <a:cubicBezTo>
                      <a:pt x="2065" y="15641"/>
                      <a:pt x="2178" y="15690"/>
                      <a:pt x="2296" y="15690"/>
                    </a:cubicBezTo>
                    <a:cubicBezTo>
                      <a:pt x="2530" y="15690"/>
                      <a:pt x="2780" y="15495"/>
                      <a:pt x="2682" y="15235"/>
                    </a:cubicBezTo>
                    <a:cubicBezTo>
                      <a:pt x="1463" y="12359"/>
                      <a:pt x="732" y="9336"/>
                      <a:pt x="1609" y="6215"/>
                    </a:cubicBezTo>
                    <a:cubicBezTo>
                      <a:pt x="1951" y="4899"/>
                      <a:pt x="2585" y="3680"/>
                      <a:pt x="3511" y="2607"/>
                    </a:cubicBezTo>
                    <a:cubicBezTo>
                      <a:pt x="4486" y="1486"/>
                      <a:pt x="5802" y="1194"/>
                      <a:pt x="6924" y="316"/>
                    </a:cubicBezTo>
                    <a:cubicBezTo>
                      <a:pt x="7070" y="218"/>
                      <a:pt x="7021" y="23"/>
                      <a:pt x="6826" y="23"/>
                    </a:cubicBezTo>
                    <a:cubicBezTo>
                      <a:pt x="6705" y="8"/>
                      <a:pt x="6585" y="1"/>
                      <a:pt x="6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343;p35">
                <a:extLst>
                  <a:ext uri="{FF2B5EF4-FFF2-40B4-BE49-F238E27FC236}">
                    <a16:creationId xmlns:a16="http://schemas.microsoft.com/office/drawing/2014/main" id="{86A36053-7A1F-2C1C-1362-FE23594F9688}"/>
                  </a:ext>
                </a:extLst>
              </p:cNvPr>
              <p:cNvSpPr/>
              <p:nvPr/>
            </p:nvSpPr>
            <p:spPr>
              <a:xfrm>
                <a:off x="2543104" y="2445028"/>
                <a:ext cx="637866" cy="1398001"/>
              </a:xfrm>
              <a:custGeom>
                <a:avLst/>
                <a:gdLst/>
                <a:ahLst/>
                <a:cxnLst/>
                <a:rect l="l" t="t" r="r" b="b"/>
                <a:pathLst>
                  <a:path w="28961" h="63495" extrusionOk="0">
                    <a:moveTo>
                      <a:pt x="12160" y="1"/>
                    </a:moveTo>
                    <a:cubicBezTo>
                      <a:pt x="11709" y="1"/>
                      <a:pt x="11366" y="534"/>
                      <a:pt x="11604" y="970"/>
                    </a:cubicBezTo>
                    <a:cubicBezTo>
                      <a:pt x="12579" y="2969"/>
                      <a:pt x="14237" y="4578"/>
                      <a:pt x="15212" y="6626"/>
                    </a:cubicBezTo>
                    <a:cubicBezTo>
                      <a:pt x="15456" y="7162"/>
                      <a:pt x="15700" y="7698"/>
                      <a:pt x="15895" y="8235"/>
                    </a:cubicBezTo>
                    <a:cubicBezTo>
                      <a:pt x="15358" y="9259"/>
                      <a:pt x="14773" y="10234"/>
                      <a:pt x="14091" y="11160"/>
                    </a:cubicBezTo>
                    <a:cubicBezTo>
                      <a:pt x="13359" y="11989"/>
                      <a:pt x="12579" y="12769"/>
                      <a:pt x="11897" y="13647"/>
                    </a:cubicBezTo>
                    <a:cubicBezTo>
                      <a:pt x="10483" y="15451"/>
                      <a:pt x="9313" y="17449"/>
                      <a:pt x="8533" y="19643"/>
                    </a:cubicBezTo>
                    <a:cubicBezTo>
                      <a:pt x="8533" y="19668"/>
                      <a:pt x="8545" y="19680"/>
                      <a:pt x="8563" y="19680"/>
                    </a:cubicBezTo>
                    <a:cubicBezTo>
                      <a:pt x="8581" y="19680"/>
                      <a:pt x="8606" y="19668"/>
                      <a:pt x="8630" y="19643"/>
                    </a:cubicBezTo>
                    <a:cubicBezTo>
                      <a:pt x="9313" y="18522"/>
                      <a:pt x="9947" y="17498"/>
                      <a:pt x="10678" y="16474"/>
                    </a:cubicBezTo>
                    <a:lnTo>
                      <a:pt x="10678" y="16474"/>
                    </a:lnTo>
                    <a:cubicBezTo>
                      <a:pt x="10629" y="16767"/>
                      <a:pt x="10580" y="17108"/>
                      <a:pt x="10532" y="17449"/>
                    </a:cubicBezTo>
                    <a:cubicBezTo>
                      <a:pt x="10580" y="18571"/>
                      <a:pt x="10727" y="19692"/>
                      <a:pt x="10873" y="20814"/>
                    </a:cubicBezTo>
                    <a:cubicBezTo>
                      <a:pt x="10970" y="22276"/>
                      <a:pt x="10824" y="23739"/>
                      <a:pt x="10532" y="25153"/>
                    </a:cubicBezTo>
                    <a:cubicBezTo>
                      <a:pt x="10970" y="23641"/>
                      <a:pt x="11117" y="22032"/>
                      <a:pt x="10970" y="20472"/>
                    </a:cubicBezTo>
                    <a:cubicBezTo>
                      <a:pt x="10775" y="18766"/>
                      <a:pt x="10483" y="17108"/>
                      <a:pt x="11214" y="15646"/>
                    </a:cubicBezTo>
                    <a:cubicBezTo>
                      <a:pt x="11945" y="14622"/>
                      <a:pt x="12726" y="13695"/>
                      <a:pt x="13603" y="12818"/>
                    </a:cubicBezTo>
                    <a:cubicBezTo>
                      <a:pt x="14529" y="11843"/>
                      <a:pt x="15797" y="10673"/>
                      <a:pt x="16285" y="9307"/>
                    </a:cubicBezTo>
                    <a:cubicBezTo>
                      <a:pt x="16772" y="10819"/>
                      <a:pt x="17162" y="12379"/>
                      <a:pt x="17357" y="13988"/>
                    </a:cubicBezTo>
                    <a:cubicBezTo>
                      <a:pt x="17504" y="14817"/>
                      <a:pt x="17601" y="15646"/>
                      <a:pt x="17699" y="16523"/>
                    </a:cubicBezTo>
                    <a:lnTo>
                      <a:pt x="17699" y="16767"/>
                    </a:lnTo>
                    <a:cubicBezTo>
                      <a:pt x="17601" y="18132"/>
                      <a:pt x="17309" y="19595"/>
                      <a:pt x="17065" y="20960"/>
                    </a:cubicBezTo>
                    <a:cubicBezTo>
                      <a:pt x="17016" y="21252"/>
                      <a:pt x="16967" y="21545"/>
                      <a:pt x="16918" y="21886"/>
                    </a:cubicBezTo>
                    <a:cubicBezTo>
                      <a:pt x="16382" y="23983"/>
                      <a:pt x="15553" y="26030"/>
                      <a:pt x="14578" y="27981"/>
                    </a:cubicBezTo>
                    <a:lnTo>
                      <a:pt x="14432" y="28224"/>
                    </a:lnTo>
                    <a:cubicBezTo>
                      <a:pt x="14432" y="28224"/>
                      <a:pt x="14383" y="28224"/>
                      <a:pt x="14383" y="28273"/>
                    </a:cubicBezTo>
                    <a:cubicBezTo>
                      <a:pt x="13603" y="29590"/>
                      <a:pt x="12482" y="30662"/>
                      <a:pt x="11165" y="31393"/>
                    </a:cubicBezTo>
                    <a:cubicBezTo>
                      <a:pt x="9508" y="32222"/>
                      <a:pt x="7801" y="32125"/>
                      <a:pt x="5997" y="32222"/>
                    </a:cubicBezTo>
                    <a:lnTo>
                      <a:pt x="5997" y="32271"/>
                    </a:lnTo>
                    <a:cubicBezTo>
                      <a:pt x="6254" y="32280"/>
                      <a:pt x="6512" y="32285"/>
                      <a:pt x="6769" y="32285"/>
                    </a:cubicBezTo>
                    <a:cubicBezTo>
                      <a:pt x="9395" y="32285"/>
                      <a:pt x="12009" y="31783"/>
                      <a:pt x="13652" y="29785"/>
                    </a:cubicBezTo>
                    <a:lnTo>
                      <a:pt x="13652" y="29785"/>
                    </a:lnTo>
                    <a:cubicBezTo>
                      <a:pt x="12823" y="31589"/>
                      <a:pt x="11799" y="33246"/>
                      <a:pt x="10532" y="34758"/>
                    </a:cubicBezTo>
                    <a:cubicBezTo>
                      <a:pt x="7558" y="38073"/>
                      <a:pt x="1804" y="38268"/>
                      <a:pt x="0" y="42607"/>
                    </a:cubicBezTo>
                    <a:cubicBezTo>
                      <a:pt x="0" y="42642"/>
                      <a:pt x="25" y="42676"/>
                      <a:pt x="56" y="42676"/>
                    </a:cubicBezTo>
                    <a:cubicBezTo>
                      <a:pt x="69" y="42676"/>
                      <a:pt x="84" y="42670"/>
                      <a:pt x="98" y="42656"/>
                    </a:cubicBezTo>
                    <a:cubicBezTo>
                      <a:pt x="1658" y="40023"/>
                      <a:pt x="4340" y="38853"/>
                      <a:pt x="7021" y="37585"/>
                    </a:cubicBezTo>
                    <a:lnTo>
                      <a:pt x="7021" y="37585"/>
                    </a:lnTo>
                    <a:cubicBezTo>
                      <a:pt x="4925" y="38902"/>
                      <a:pt x="5656" y="42607"/>
                      <a:pt x="5510" y="44655"/>
                    </a:cubicBezTo>
                    <a:cubicBezTo>
                      <a:pt x="5510" y="44679"/>
                      <a:pt x="5522" y="44691"/>
                      <a:pt x="5534" y="44691"/>
                    </a:cubicBezTo>
                    <a:cubicBezTo>
                      <a:pt x="5546" y="44691"/>
                      <a:pt x="5559" y="44679"/>
                      <a:pt x="5559" y="44655"/>
                    </a:cubicBezTo>
                    <a:cubicBezTo>
                      <a:pt x="5949" y="42168"/>
                      <a:pt x="4778" y="38463"/>
                      <a:pt x="7850" y="37293"/>
                    </a:cubicBezTo>
                    <a:cubicBezTo>
                      <a:pt x="7899" y="37293"/>
                      <a:pt x="7899" y="37195"/>
                      <a:pt x="7850" y="37195"/>
                    </a:cubicBezTo>
                    <a:cubicBezTo>
                      <a:pt x="7753" y="37244"/>
                      <a:pt x="7655" y="37244"/>
                      <a:pt x="7509" y="37293"/>
                    </a:cubicBezTo>
                    <a:cubicBezTo>
                      <a:pt x="9313" y="36367"/>
                      <a:pt x="11019" y="35343"/>
                      <a:pt x="12238" y="33636"/>
                    </a:cubicBezTo>
                    <a:cubicBezTo>
                      <a:pt x="13798" y="31393"/>
                      <a:pt x="15115" y="28956"/>
                      <a:pt x="16187" y="26420"/>
                    </a:cubicBezTo>
                    <a:lnTo>
                      <a:pt x="16187" y="26420"/>
                    </a:lnTo>
                    <a:cubicBezTo>
                      <a:pt x="16187" y="26615"/>
                      <a:pt x="16138" y="26810"/>
                      <a:pt x="16090" y="27006"/>
                    </a:cubicBezTo>
                    <a:cubicBezTo>
                      <a:pt x="15602" y="31003"/>
                      <a:pt x="15553" y="35050"/>
                      <a:pt x="15895" y="39097"/>
                    </a:cubicBezTo>
                    <a:cubicBezTo>
                      <a:pt x="15651" y="40754"/>
                      <a:pt x="15163" y="42363"/>
                      <a:pt x="14383" y="43875"/>
                    </a:cubicBezTo>
                    <a:cubicBezTo>
                      <a:pt x="13018" y="46751"/>
                      <a:pt x="11117" y="49189"/>
                      <a:pt x="9264" y="51627"/>
                    </a:cubicBezTo>
                    <a:cubicBezTo>
                      <a:pt x="7119" y="54455"/>
                      <a:pt x="2341" y="60062"/>
                      <a:pt x="6144" y="63474"/>
                    </a:cubicBezTo>
                    <a:cubicBezTo>
                      <a:pt x="6144" y="63489"/>
                      <a:pt x="6152" y="63495"/>
                      <a:pt x="6163" y="63495"/>
                    </a:cubicBezTo>
                    <a:cubicBezTo>
                      <a:pt x="6188" y="63495"/>
                      <a:pt x="6227" y="63460"/>
                      <a:pt x="6192" y="63426"/>
                    </a:cubicBezTo>
                    <a:cubicBezTo>
                      <a:pt x="4145" y="60647"/>
                      <a:pt x="5607" y="57770"/>
                      <a:pt x="7314" y="55284"/>
                    </a:cubicBezTo>
                    <a:cubicBezTo>
                      <a:pt x="9020" y="52943"/>
                      <a:pt x="10922" y="50749"/>
                      <a:pt x="12579" y="48360"/>
                    </a:cubicBezTo>
                    <a:cubicBezTo>
                      <a:pt x="14042" y="46410"/>
                      <a:pt x="15212" y="44265"/>
                      <a:pt x="16138" y="41973"/>
                    </a:cubicBezTo>
                    <a:cubicBezTo>
                      <a:pt x="16431" y="44947"/>
                      <a:pt x="16626" y="47970"/>
                      <a:pt x="16675" y="50993"/>
                    </a:cubicBezTo>
                    <a:cubicBezTo>
                      <a:pt x="16528" y="55040"/>
                      <a:pt x="15797" y="59038"/>
                      <a:pt x="14432" y="62889"/>
                    </a:cubicBezTo>
                    <a:cubicBezTo>
                      <a:pt x="14432" y="62984"/>
                      <a:pt x="14493" y="63038"/>
                      <a:pt x="14562" y="63038"/>
                    </a:cubicBezTo>
                    <a:cubicBezTo>
                      <a:pt x="14601" y="63038"/>
                      <a:pt x="14641" y="63021"/>
                      <a:pt x="14676" y="62987"/>
                    </a:cubicBezTo>
                    <a:cubicBezTo>
                      <a:pt x="15992" y="60647"/>
                      <a:pt x="16821" y="58063"/>
                      <a:pt x="17113" y="55381"/>
                    </a:cubicBezTo>
                    <a:cubicBezTo>
                      <a:pt x="17309" y="56892"/>
                      <a:pt x="17552" y="58355"/>
                      <a:pt x="17845" y="59818"/>
                    </a:cubicBezTo>
                    <a:cubicBezTo>
                      <a:pt x="17845" y="59834"/>
                      <a:pt x="17856" y="59839"/>
                      <a:pt x="17868" y="59839"/>
                    </a:cubicBezTo>
                    <a:cubicBezTo>
                      <a:pt x="17894" y="59839"/>
                      <a:pt x="17926" y="59818"/>
                      <a:pt x="17894" y="59818"/>
                    </a:cubicBezTo>
                    <a:cubicBezTo>
                      <a:pt x="17601" y="58014"/>
                      <a:pt x="17406" y="56259"/>
                      <a:pt x="17211" y="54503"/>
                    </a:cubicBezTo>
                    <a:cubicBezTo>
                      <a:pt x="17309" y="53967"/>
                      <a:pt x="17357" y="53382"/>
                      <a:pt x="17406" y="52846"/>
                    </a:cubicBezTo>
                    <a:cubicBezTo>
                      <a:pt x="17747" y="48653"/>
                      <a:pt x="17747" y="44411"/>
                      <a:pt x="17406" y="40218"/>
                    </a:cubicBezTo>
                    <a:cubicBezTo>
                      <a:pt x="17162" y="35733"/>
                      <a:pt x="16967" y="31247"/>
                      <a:pt x="17601" y="26810"/>
                    </a:cubicBezTo>
                    <a:cubicBezTo>
                      <a:pt x="17699" y="26323"/>
                      <a:pt x="17747" y="25884"/>
                      <a:pt x="17845" y="25397"/>
                    </a:cubicBezTo>
                    <a:cubicBezTo>
                      <a:pt x="18430" y="27639"/>
                      <a:pt x="19259" y="29785"/>
                      <a:pt x="20331" y="31784"/>
                    </a:cubicBezTo>
                    <a:lnTo>
                      <a:pt x="20283" y="31784"/>
                    </a:lnTo>
                    <a:cubicBezTo>
                      <a:pt x="20268" y="31769"/>
                      <a:pt x="20254" y="31763"/>
                      <a:pt x="20242" y="31763"/>
                    </a:cubicBezTo>
                    <a:cubicBezTo>
                      <a:pt x="20214" y="31763"/>
                      <a:pt x="20199" y="31798"/>
                      <a:pt x="20234" y="31832"/>
                    </a:cubicBezTo>
                    <a:cubicBezTo>
                      <a:pt x="20283" y="31881"/>
                      <a:pt x="20380" y="31979"/>
                      <a:pt x="20429" y="32027"/>
                    </a:cubicBezTo>
                    <a:lnTo>
                      <a:pt x="20478" y="32027"/>
                    </a:lnTo>
                    <a:cubicBezTo>
                      <a:pt x="23159" y="34709"/>
                      <a:pt x="25743" y="37098"/>
                      <a:pt x="26718" y="40901"/>
                    </a:cubicBezTo>
                    <a:cubicBezTo>
                      <a:pt x="26718" y="40917"/>
                      <a:pt x="26724" y="40922"/>
                      <a:pt x="26731" y="40922"/>
                    </a:cubicBezTo>
                    <a:cubicBezTo>
                      <a:pt x="26745" y="40922"/>
                      <a:pt x="26767" y="40901"/>
                      <a:pt x="26767" y="40901"/>
                    </a:cubicBezTo>
                    <a:cubicBezTo>
                      <a:pt x="26182" y="37244"/>
                      <a:pt x="23257" y="34221"/>
                      <a:pt x="20478" y="31930"/>
                    </a:cubicBezTo>
                    <a:cubicBezTo>
                      <a:pt x="19649" y="30077"/>
                      <a:pt x="18966" y="28127"/>
                      <a:pt x="18479" y="26177"/>
                    </a:cubicBezTo>
                    <a:cubicBezTo>
                      <a:pt x="18332" y="25445"/>
                      <a:pt x="18186" y="24665"/>
                      <a:pt x="18137" y="23934"/>
                    </a:cubicBezTo>
                    <a:cubicBezTo>
                      <a:pt x="18332" y="22910"/>
                      <a:pt x="18527" y="21935"/>
                      <a:pt x="18722" y="20911"/>
                    </a:cubicBezTo>
                    <a:cubicBezTo>
                      <a:pt x="19259" y="22861"/>
                      <a:pt x="20234" y="24714"/>
                      <a:pt x="21550" y="26225"/>
                    </a:cubicBezTo>
                    <a:cubicBezTo>
                      <a:pt x="21564" y="26240"/>
                      <a:pt x="21583" y="26246"/>
                      <a:pt x="21602" y="26246"/>
                    </a:cubicBezTo>
                    <a:cubicBezTo>
                      <a:pt x="21648" y="26246"/>
                      <a:pt x="21696" y="26211"/>
                      <a:pt x="21696" y="26177"/>
                    </a:cubicBezTo>
                    <a:cubicBezTo>
                      <a:pt x="20721" y="23788"/>
                      <a:pt x="19307" y="21594"/>
                      <a:pt x="18917" y="19010"/>
                    </a:cubicBezTo>
                    <a:cubicBezTo>
                      <a:pt x="18966" y="17401"/>
                      <a:pt x="18917" y="15743"/>
                      <a:pt x="18771" y="14134"/>
                    </a:cubicBezTo>
                    <a:cubicBezTo>
                      <a:pt x="18771" y="13890"/>
                      <a:pt x="18722" y="13598"/>
                      <a:pt x="18674" y="13354"/>
                    </a:cubicBezTo>
                    <a:cubicBezTo>
                      <a:pt x="18625" y="12818"/>
                      <a:pt x="18576" y="12233"/>
                      <a:pt x="18479" y="11696"/>
                    </a:cubicBezTo>
                    <a:cubicBezTo>
                      <a:pt x="18430" y="11160"/>
                      <a:pt x="18332" y="10673"/>
                      <a:pt x="18186" y="10185"/>
                    </a:cubicBezTo>
                    <a:lnTo>
                      <a:pt x="18186" y="10185"/>
                    </a:lnTo>
                    <a:cubicBezTo>
                      <a:pt x="18917" y="10770"/>
                      <a:pt x="19649" y="11453"/>
                      <a:pt x="20283" y="12135"/>
                    </a:cubicBezTo>
                    <a:cubicBezTo>
                      <a:pt x="21550" y="13598"/>
                      <a:pt x="22623" y="15207"/>
                      <a:pt x="23452" y="16962"/>
                    </a:cubicBezTo>
                    <a:cubicBezTo>
                      <a:pt x="23470" y="16999"/>
                      <a:pt x="23496" y="17015"/>
                      <a:pt x="23521" y="17015"/>
                    </a:cubicBezTo>
                    <a:cubicBezTo>
                      <a:pt x="23561" y="17015"/>
                      <a:pt x="23598" y="16973"/>
                      <a:pt x="23598" y="16913"/>
                    </a:cubicBezTo>
                    <a:cubicBezTo>
                      <a:pt x="23159" y="15792"/>
                      <a:pt x="22623" y="14719"/>
                      <a:pt x="21989" y="13647"/>
                    </a:cubicBezTo>
                    <a:lnTo>
                      <a:pt x="21989" y="13647"/>
                    </a:lnTo>
                    <a:cubicBezTo>
                      <a:pt x="22525" y="14183"/>
                      <a:pt x="23110" y="14622"/>
                      <a:pt x="23744" y="15012"/>
                    </a:cubicBezTo>
                    <a:cubicBezTo>
                      <a:pt x="25792" y="16231"/>
                      <a:pt x="28278" y="17011"/>
                      <a:pt x="28912" y="19595"/>
                    </a:cubicBezTo>
                    <a:cubicBezTo>
                      <a:pt x="28912" y="19611"/>
                      <a:pt x="28918" y="19616"/>
                      <a:pt x="28925" y="19616"/>
                    </a:cubicBezTo>
                    <a:cubicBezTo>
                      <a:pt x="28939" y="19616"/>
                      <a:pt x="28961" y="19595"/>
                      <a:pt x="28961" y="19595"/>
                    </a:cubicBezTo>
                    <a:cubicBezTo>
                      <a:pt x="28717" y="17937"/>
                      <a:pt x="27498" y="16962"/>
                      <a:pt x="26133" y="16182"/>
                    </a:cubicBezTo>
                    <a:cubicBezTo>
                      <a:pt x="24280" y="15158"/>
                      <a:pt x="22574" y="13842"/>
                      <a:pt x="21063" y="12281"/>
                    </a:cubicBezTo>
                    <a:cubicBezTo>
                      <a:pt x="20185" y="11014"/>
                      <a:pt x="19112" y="9941"/>
                      <a:pt x="17845" y="9015"/>
                    </a:cubicBezTo>
                    <a:cubicBezTo>
                      <a:pt x="17504" y="7698"/>
                      <a:pt x="16967" y="6480"/>
                      <a:pt x="16382" y="5309"/>
                    </a:cubicBezTo>
                    <a:cubicBezTo>
                      <a:pt x="15456" y="3505"/>
                      <a:pt x="14237" y="1165"/>
                      <a:pt x="12482" y="93"/>
                    </a:cubicBezTo>
                    <a:cubicBezTo>
                      <a:pt x="12373" y="29"/>
                      <a:pt x="12263" y="1"/>
                      <a:pt x="121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344;p35">
                <a:extLst>
                  <a:ext uri="{FF2B5EF4-FFF2-40B4-BE49-F238E27FC236}">
                    <a16:creationId xmlns:a16="http://schemas.microsoft.com/office/drawing/2014/main" id="{BD9BD220-5D2A-1DED-9FB8-DD075A523B22}"/>
                  </a:ext>
                </a:extLst>
              </p:cNvPr>
              <p:cNvSpPr/>
              <p:nvPr/>
            </p:nvSpPr>
            <p:spPr>
              <a:xfrm>
                <a:off x="1217991" y="2198454"/>
                <a:ext cx="2020970" cy="1734737"/>
              </a:xfrm>
              <a:custGeom>
                <a:avLst/>
                <a:gdLst/>
                <a:ahLst/>
                <a:cxnLst/>
                <a:rect l="l" t="t" r="r" b="b"/>
                <a:pathLst>
                  <a:path w="91758" h="78789" extrusionOk="0">
                    <a:moveTo>
                      <a:pt x="75865" y="1"/>
                    </a:moveTo>
                    <a:cubicBezTo>
                      <a:pt x="75484" y="1"/>
                      <a:pt x="75116" y="368"/>
                      <a:pt x="75425" y="712"/>
                    </a:cubicBezTo>
                    <a:cubicBezTo>
                      <a:pt x="84249" y="12267"/>
                      <a:pt x="89125" y="25967"/>
                      <a:pt x="89125" y="40594"/>
                    </a:cubicBezTo>
                    <a:cubicBezTo>
                      <a:pt x="89125" y="48346"/>
                      <a:pt x="87662" y="56049"/>
                      <a:pt x="84883" y="63265"/>
                    </a:cubicBezTo>
                    <a:cubicBezTo>
                      <a:pt x="82787" y="68628"/>
                      <a:pt x="79764" y="74868"/>
                      <a:pt x="74011" y="77014"/>
                    </a:cubicBezTo>
                    <a:cubicBezTo>
                      <a:pt x="72563" y="77547"/>
                      <a:pt x="71107" y="77779"/>
                      <a:pt x="69661" y="77779"/>
                    </a:cubicBezTo>
                    <a:cubicBezTo>
                      <a:pt x="64631" y="77779"/>
                      <a:pt x="59709" y="74973"/>
                      <a:pt x="55581" y="72284"/>
                    </a:cubicBezTo>
                    <a:cubicBezTo>
                      <a:pt x="52754" y="70480"/>
                      <a:pt x="49975" y="68530"/>
                      <a:pt x="46903" y="67019"/>
                    </a:cubicBezTo>
                    <a:cubicBezTo>
                      <a:pt x="43832" y="65556"/>
                      <a:pt x="40614" y="64337"/>
                      <a:pt x="37396" y="63362"/>
                    </a:cubicBezTo>
                    <a:cubicBezTo>
                      <a:pt x="30570" y="61266"/>
                      <a:pt x="23549" y="59901"/>
                      <a:pt x="17065" y="56927"/>
                    </a:cubicBezTo>
                    <a:cubicBezTo>
                      <a:pt x="10971" y="54099"/>
                      <a:pt x="4925" y="49564"/>
                      <a:pt x="2682" y="42934"/>
                    </a:cubicBezTo>
                    <a:cubicBezTo>
                      <a:pt x="1" y="35182"/>
                      <a:pt x="4145" y="27478"/>
                      <a:pt x="9362" y="21872"/>
                    </a:cubicBezTo>
                    <a:cubicBezTo>
                      <a:pt x="14822" y="15972"/>
                      <a:pt x="21745" y="11779"/>
                      <a:pt x="27742" y="6514"/>
                    </a:cubicBezTo>
                    <a:cubicBezTo>
                      <a:pt x="28121" y="6173"/>
                      <a:pt x="27765" y="5627"/>
                      <a:pt x="27336" y="5627"/>
                    </a:cubicBezTo>
                    <a:cubicBezTo>
                      <a:pt x="27213" y="5627"/>
                      <a:pt x="27083" y="5673"/>
                      <a:pt x="26962" y="5782"/>
                    </a:cubicBezTo>
                    <a:lnTo>
                      <a:pt x="27011" y="5782"/>
                    </a:lnTo>
                    <a:cubicBezTo>
                      <a:pt x="21160" y="10950"/>
                      <a:pt x="14432" y="15046"/>
                      <a:pt x="9020" y="20750"/>
                    </a:cubicBezTo>
                    <a:cubicBezTo>
                      <a:pt x="4486" y="25528"/>
                      <a:pt x="439" y="31818"/>
                      <a:pt x="781" y="38643"/>
                    </a:cubicBezTo>
                    <a:cubicBezTo>
                      <a:pt x="1512" y="53416"/>
                      <a:pt x="18284" y="59218"/>
                      <a:pt x="30131" y="62436"/>
                    </a:cubicBezTo>
                    <a:cubicBezTo>
                      <a:pt x="37981" y="64581"/>
                      <a:pt x="45440" y="66921"/>
                      <a:pt x="52315" y="71407"/>
                    </a:cubicBezTo>
                    <a:cubicBezTo>
                      <a:pt x="57563" y="74828"/>
                      <a:pt x="63126" y="78789"/>
                      <a:pt x="69654" y="78789"/>
                    </a:cubicBezTo>
                    <a:cubicBezTo>
                      <a:pt x="69919" y="78789"/>
                      <a:pt x="70184" y="78782"/>
                      <a:pt x="70452" y="78769"/>
                    </a:cubicBezTo>
                    <a:cubicBezTo>
                      <a:pt x="76351" y="78476"/>
                      <a:pt x="80544" y="74332"/>
                      <a:pt x="83226" y="69359"/>
                    </a:cubicBezTo>
                    <a:cubicBezTo>
                      <a:pt x="86785" y="62972"/>
                      <a:pt x="88784" y="55659"/>
                      <a:pt x="89661" y="48443"/>
                    </a:cubicBezTo>
                    <a:cubicBezTo>
                      <a:pt x="91758" y="31233"/>
                      <a:pt x="86931" y="13924"/>
                      <a:pt x="76302" y="224"/>
                    </a:cubicBezTo>
                    <a:cubicBezTo>
                      <a:pt x="76187" y="66"/>
                      <a:pt x="76025" y="1"/>
                      <a:pt x="758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345;p35">
                <a:extLst>
                  <a:ext uri="{FF2B5EF4-FFF2-40B4-BE49-F238E27FC236}">
                    <a16:creationId xmlns:a16="http://schemas.microsoft.com/office/drawing/2014/main" id="{97D752CB-0E0C-2BCC-0BD8-BB077D39287A}"/>
                  </a:ext>
                </a:extLst>
              </p:cNvPr>
              <p:cNvSpPr/>
              <p:nvPr/>
            </p:nvSpPr>
            <p:spPr>
              <a:xfrm>
                <a:off x="2107119" y="2206601"/>
                <a:ext cx="5396" cy="4315"/>
              </a:xfrm>
              <a:custGeom>
                <a:avLst/>
                <a:gdLst/>
                <a:ahLst/>
                <a:cxnLst/>
                <a:rect l="l" t="t" r="r" b="b"/>
                <a:pathLst>
                  <a:path w="245" h="196" extrusionOk="0">
                    <a:moveTo>
                      <a:pt x="98" y="0"/>
                    </a:moveTo>
                    <a:cubicBezTo>
                      <a:pt x="1" y="0"/>
                      <a:pt x="1" y="195"/>
                      <a:pt x="98" y="195"/>
                    </a:cubicBezTo>
                    <a:cubicBezTo>
                      <a:pt x="245" y="195"/>
                      <a:pt x="245" y="0"/>
                      <a:pt x="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346;p35">
                <a:extLst>
                  <a:ext uri="{FF2B5EF4-FFF2-40B4-BE49-F238E27FC236}">
                    <a16:creationId xmlns:a16="http://schemas.microsoft.com/office/drawing/2014/main" id="{2D19DC58-4534-48A8-6DBF-7640D99A97B9}"/>
                  </a:ext>
                </a:extLst>
              </p:cNvPr>
              <p:cNvSpPr/>
              <p:nvPr/>
            </p:nvSpPr>
            <p:spPr>
              <a:xfrm>
                <a:off x="1923496" y="3583905"/>
                <a:ext cx="71978" cy="611888"/>
              </a:xfrm>
              <a:custGeom>
                <a:avLst/>
                <a:gdLst/>
                <a:ahLst/>
                <a:cxnLst/>
                <a:rect l="l" t="t" r="r" b="b"/>
                <a:pathLst>
                  <a:path w="3268" h="27791" extrusionOk="0">
                    <a:moveTo>
                      <a:pt x="2211" y="0"/>
                    </a:moveTo>
                    <a:cubicBezTo>
                      <a:pt x="2114" y="0"/>
                      <a:pt x="2000" y="80"/>
                      <a:pt x="2000" y="193"/>
                    </a:cubicBezTo>
                    <a:cubicBezTo>
                      <a:pt x="2000" y="4728"/>
                      <a:pt x="2439" y="9116"/>
                      <a:pt x="2048" y="13699"/>
                    </a:cubicBezTo>
                    <a:cubicBezTo>
                      <a:pt x="1707" y="18379"/>
                      <a:pt x="635" y="22962"/>
                      <a:pt x="1" y="27643"/>
                    </a:cubicBezTo>
                    <a:cubicBezTo>
                      <a:pt x="1" y="27737"/>
                      <a:pt x="62" y="27791"/>
                      <a:pt x="118" y="27791"/>
                    </a:cubicBezTo>
                    <a:cubicBezTo>
                      <a:pt x="149" y="27791"/>
                      <a:pt x="179" y="27775"/>
                      <a:pt x="196" y="27740"/>
                    </a:cubicBezTo>
                    <a:cubicBezTo>
                      <a:pt x="1512" y="23352"/>
                      <a:pt x="2097" y="18574"/>
                      <a:pt x="2487" y="13991"/>
                    </a:cubicBezTo>
                    <a:cubicBezTo>
                      <a:pt x="2926" y="9408"/>
                      <a:pt x="3267" y="4581"/>
                      <a:pt x="2341" y="145"/>
                    </a:cubicBezTo>
                    <a:cubicBezTo>
                      <a:pt x="2341" y="42"/>
                      <a:pt x="2281" y="0"/>
                      <a:pt x="2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347;p35">
                <a:extLst>
                  <a:ext uri="{FF2B5EF4-FFF2-40B4-BE49-F238E27FC236}">
                    <a16:creationId xmlns:a16="http://schemas.microsoft.com/office/drawing/2014/main" id="{E9A2ADAD-EF1E-F2EA-B0F8-973625F7CE1F}"/>
                  </a:ext>
                </a:extLst>
              </p:cNvPr>
              <p:cNvSpPr/>
              <p:nvPr/>
            </p:nvSpPr>
            <p:spPr>
              <a:xfrm>
                <a:off x="1896431" y="4151794"/>
                <a:ext cx="493796" cy="187631"/>
              </a:xfrm>
              <a:custGeom>
                <a:avLst/>
                <a:gdLst/>
                <a:ahLst/>
                <a:cxnLst/>
                <a:rect l="l" t="t" r="r" b="b"/>
                <a:pathLst>
                  <a:path w="22672" h="8368" extrusionOk="0">
                    <a:moveTo>
                      <a:pt x="6120" y="899"/>
                    </a:moveTo>
                    <a:cubicBezTo>
                      <a:pt x="8048" y="899"/>
                      <a:pt x="10041" y="1156"/>
                      <a:pt x="10744" y="1232"/>
                    </a:cubicBezTo>
                    <a:lnTo>
                      <a:pt x="10744" y="1232"/>
                    </a:lnTo>
                    <a:cubicBezTo>
                      <a:pt x="10753" y="1236"/>
                      <a:pt x="10764" y="1239"/>
                      <a:pt x="10775" y="1241"/>
                    </a:cubicBezTo>
                    <a:cubicBezTo>
                      <a:pt x="12482" y="1631"/>
                      <a:pt x="22671" y="4703"/>
                      <a:pt x="19161" y="7238"/>
                    </a:cubicBezTo>
                    <a:cubicBezTo>
                      <a:pt x="18481" y="7729"/>
                      <a:pt x="17580" y="7898"/>
                      <a:pt x="16625" y="7898"/>
                    </a:cubicBezTo>
                    <a:cubicBezTo>
                      <a:pt x="15116" y="7898"/>
                      <a:pt x="13470" y="7477"/>
                      <a:pt x="12335" y="7238"/>
                    </a:cubicBezTo>
                    <a:cubicBezTo>
                      <a:pt x="11263" y="7043"/>
                      <a:pt x="10190" y="6848"/>
                      <a:pt x="9118" y="6555"/>
                    </a:cubicBezTo>
                    <a:cubicBezTo>
                      <a:pt x="7899" y="6263"/>
                      <a:pt x="6680" y="5873"/>
                      <a:pt x="5461" y="5434"/>
                    </a:cubicBezTo>
                    <a:cubicBezTo>
                      <a:pt x="4437" y="5044"/>
                      <a:pt x="2487" y="4410"/>
                      <a:pt x="1999" y="3338"/>
                    </a:cubicBezTo>
                    <a:cubicBezTo>
                      <a:pt x="1066" y="1361"/>
                      <a:pt x="3533" y="899"/>
                      <a:pt x="6120" y="899"/>
                    </a:cubicBezTo>
                    <a:close/>
                    <a:moveTo>
                      <a:pt x="5758" y="0"/>
                    </a:moveTo>
                    <a:cubicBezTo>
                      <a:pt x="4063" y="0"/>
                      <a:pt x="2458" y="354"/>
                      <a:pt x="1561" y="1436"/>
                    </a:cubicBezTo>
                    <a:cubicBezTo>
                      <a:pt x="0" y="3386"/>
                      <a:pt x="2682" y="4946"/>
                      <a:pt x="4193" y="5629"/>
                    </a:cubicBezTo>
                    <a:cubicBezTo>
                      <a:pt x="5741" y="6310"/>
                      <a:pt x="12323" y="8368"/>
                      <a:pt x="16646" y="8368"/>
                    </a:cubicBezTo>
                    <a:cubicBezTo>
                      <a:pt x="19131" y="8368"/>
                      <a:pt x="20869" y="7688"/>
                      <a:pt x="20478" y="5678"/>
                    </a:cubicBezTo>
                    <a:cubicBezTo>
                      <a:pt x="20136" y="4069"/>
                      <a:pt x="18186" y="3240"/>
                      <a:pt x="16918" y="2704"/>
                    </a:cubicBezTo>
                    <a:cubicBezTo>
                      <a:pt x="14993" y="1886"/>
                      <a:pt x="13021" y="1257"/>
                      <a:pt x="11000" y="866"/>
                    </a:cubicBezTo>
                    <a:lnTo>
                      <a:pt x="11000" y="866"/>
                    </a:lnTo>
                    <a:cubicBezTo>
                      <a:pt x="10979" y="840"/>
                      <a:pt x="10953" y="818"/>
                      <a:pt x="10922" y="802"/>
                    </a:cubicBezTo>
                    <a:cubicBezTo>
                      <a:pt x="9661" y="442"/>
                      <a:pt x="7653" y="0"/>
                      <a:pt x="57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5" name="Google Shape;348;p35">
                <a:extLst>
                  <a:ext uri="{FF2B5EF4-FFF2-40B4-BE49-F238E27FC236}">
                    <a16:creationId xmlns:a16="http://schemas.microsoft.com/office/drawing/2014/main" id="{5AEEEC3B-710E-95FE-A122-9701D05FB293}"/>
                  </a:ext>
                </a:extLst>
              </p:cNvPr>
              <p:cNvGrpSpPr/>
              <p:nvPr/>
            </p:nvGrpSpPr>
            <p:grpSpPr>
              <a:xfrm>
                <a:off x="1561574" y="3451125"/>
                <a:ext cx="415556" cy="583318"/>
                <a:chOff x="1357275" y="4421150"/>
                <a:chExt cx="482700" cy="677725"/>
              </a:xfrm>
            </p:grpSpPr>
            <p:sp>
              <p:nvSpPr>
                <p:cNvPr id="606" name="Google Shape;349;p35">
                  <a:extLst>
                    <a:ext uri="{FF2B5EF4-FFF2-40B4-BE49-F238E27FC236}">
                      <a16:creationId xmlns:a16="http://schemas.microsoft.com/office/drawing/2014/main" id="{D4387A90-4235-CDA2-3671-833A344AD71E}"/>
                    </a:ext>
                  </a:extLst>
                </p:cNvPr>
                <p:cNvSpPr/>
                <p:nvPr/>
              </p:nvSpPr>
              <p:spPr>
                <a:xfrm>
                  <a:off x="1357275" y="4421150"/>
                  <a:ext cx="135650" cy="546025"/>
                </a:xfrm>
                <a:custGeom>
                  <a:avLst/>
                  <a:gdLst/>
                  <a:ahLst/>
                  <a:cxnLst/>
                  <a:rect l="l" t="t" r="r" b="b"/>
                  <a:pathLst>
                    <a:path w="5426" h="21841" extrusionOk="0">
                      <a:moveTo>
                        <a:pt x="265" y="1"/>
                      </a:moveTo>
                      <a:cubicBezTo>
                        <a:pt x="134" y="1"/>
                        <a:pt x="0" y="96"/>
                        <a:pt x="62" y="251"/>
                      </a:cubicBezTo>
                      <a:cubicBezTo>
                        <a:pt x="2890" y="6979"/>
                        <a:pt x="5425" y="14244"/>
                        <a:pt x="4109" y="21703"/>
                      </a:cubicBezTo>
                      <a:cubicBezTo>
                        <a:pt x="4109" y="21788"/>
                        <a:pt x="4158" y="21840"/>
                        <a:pt x="4209" y="21840"/>
                      </a:cubicBezTo>
                      <a:cubicBezTo>
                        <a:pt x="4246" y="21840"/>
                        <a:pt x="4283" y="21813"/>
                        <a:pt x="4304" y="21752"/>
                      </a:cubicBezTo>
                      <a:cubicBezTo>
                        <a:pt x="5279" y="18436"/>
                        <a:pt x="4938" y="14877"/>
                        <a:pt x="4304" y="11562"/>
                      </a:cubicBezTo>
                      <a:cubicBezTo>
                        <a:pt x="3621" y="7662"/>
                        <a:pt x="2500" y="3517"/>
                        <a:pt x="452" y="104"/>
                      </a:cubicBezTo>
                      <a:cubicBezTo>
                        <a:pt x="416" y="33"/>
                        <a:pt x="341" y="1"/>
                        <a:pt x="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350;p35">
                  <a:extLst>
                    <a:ext uri="{FF2B5EF4-FFF2-40B4-BE49-F238E27FC236}">
                      <a16:creationId xmlns:a16="http://schemas.microsoft.com/office/drawing/2014/main" id="{D15C466D-3B8E-7D4A-C927-EC497ED911C4}"/>
                    </a:ext>
                  </a:extLst>
                </p:cNvPr>
                <p:cNvSpPr/>
                <p:nvPr/>
              </p:nvSpPr>
              <p:spPr>
                <a:xfrm>
                  <a:off x="1427750" y="4951725"/>
                  <a:ext cx="412175" cy="147150"/>
                </a:xfrm>
                <a:custGeom>
                  <a:avLst/>
                  <a:gdLst/>
                  <a:ahLst/>
                  <a:cxnLst/>
                  <a:rect l="l" t="t" r="r" b="b"/>
                  <a:pathLst>
                    <a:path w="16487" h="5886" extrusionOk="0">
                      <a:moveTo>
                        <a:pt x="7809" y="0"/>
                      </a:moveTo>
                      <a:cubicBezTo>
                        <a:pt x="5803" y="0"/>
                        <a:pt x="3796" y="139"/>
                        <a:pt x="1804" y="413"/>
                      </a:cubicBezTo>
                      <a:lnTo>
                        <a:pt x="1804" y="413"/>
                      </a:lnTo>
                      <a:cubicBezTo>
                        <a:pt x="1767" y="386"/>
                        <a:pt x="1722" y="370"/>
                        <a:pt x="1668" y="370"/>
                      </a:cubicBezTo>
                      <a:cubicBezTo>
                        <a:pt x="1642" y="370"/>
                        <a:pt x="1613" y="374"/>
                        <a:pt x="1582" y="383"/>
                      </a:cubicBezTo>
                      <a:lnTo>
                        <a:pt x="1338" y="480"/>
                      </a:lnTo>
                      <a:cubicBezTo>
                        <a:pt x="1338" y="480"/>
                        <a:pt x="1338" y="480"/>
                        <a:pt x="1338" y="480"/>
                      </a:cubicBezTo>
                      <a:lnTo>
                        <a:pt x="1338" y="480"/>
                      </a:lnTo>
                      <a:cubicBezTo>
                        <a:pt x="1182" y="532"/>
                        <a:pt x="1110" y="709"/>
                        <a:pt x="1135" y="856"/>
                      </a:cubicBezTo>
                      <a:lnTo>
                        <a:pt x="1135" y="856"/>
                      </a:lnTo>
                      <a:cubicBezTo>
                        <a:pt x="752" y="1378"/>
                        <a:pt x="609" y="2056"/>
                        <a:pt x="802" y="2674"/>
                      </a:cubicBezTo>
                      <a:cubicBezTo>
                        <a:pt x="1143" y="3795"/>
                        <a:pt x="2362" y="4185"/>
                        <a:pt x="3386" y="4527"/>
                      </a:cubicBezTo>
                      <a:cubicBezTo>
                        <a:pt x="5239" y="5112"/>
                        <a:pt x="7189" y="5453"/>
                        <a:pt x="9139" y="5502"/>
                      </a:cubicBezTo>
                      <a:cubicBezTo>
                        <a:pt x="10648" y="5636"/>
                        <a:pt x="12111" y="5885"/>
                        <a:pt x="13575" y="5885"/>
                      </a:cubicBezTo>
                      <a:cubicBezTo>
                        <a:pt x="14240" y="5885"/>
                        <a:pt x="14905" y="5834"/>
                        <a:pt x="15575" y="5697"/>
                      </a:cubicBezTo>
                      <a:cubicBezTo>
                        <a:pt x="15755" y="5652"/>
                        <a:pt x="15686" y="5399"/>
                        <a:pt x="15559" y="5399"/>
                      </a:cubicBezTo>
                      <a:cubicBezTo>
                        <a:pt x="15548" y="5399"/>
                        <a:pt x="15537" y="5401"/>
                        <a:pt x="15526" y="5404"/>
                      </a:cubicBezTo>
                      <a:lnTo>
                        <a:pt x="15526" y="5356"/>
                      </a:lnTo>
                      <a:cubicBezTo>
                        <a:pt x="14978" y="5429"/>
                        <a:pt x="14430" y="5460"/>
                        <a:pt x="13882" y="5460"/>
                      </a:cubicBezTo>
                      <a:cubicBezTo>
                        <a:pt x="11895" y="5460"/>
                        <a:pt x="9908" y="5059"/>
                        <a:pt x="7920" y="4868"/>
                      </a:cubicBezTo>
                      <a:cubicBezTo>
                        <a:pt x="6750" y="4771"/>
                        <a:pt x="5531" y="4527"/>
                        <a:pt x="4410" y="4185"/>
                      </a:cubicBezTo>
                      <a:cubicBezTo>
                        <a:pt x="3371" y="3902"/>
                        <a:pt x="0" y="2567"/>
                        <a:pt x="1604" y="1066"/>
                      </a:cubicBezTo>
                      <a:lnTo>
                        <a:pt x="1604" y="1066"/>
                      </a:lnTo>
                      <a:lnTo>
                        <a:pt x="1679" y="1036"/>
                      </a:lnTo>
                      <a:lnTo>
                        <a:pt x="1679" y="1036"/>
                      </a:lnTo>
                      <a:cubicBezTo>
                        <a:pt x="3637" y="808"/>
                        <a:pt x="5611" y="693"/>
                        <a:pt x="7587" y="693"/>
                      </a:cubicBezTo>
                      <a:cubicBezTo>
                        <a:pt x="10403" y="693"/>
                        <a:pt x="13225" y="928"/>
                        <a:pt x="16014" y="1406"/>
                      </a:cubicBezTo>
                      <a:cubicBezTo>
                        <a:pt x="16029" y="1409"/>
                        <a:pt x="16043" y="1410"/>
                        <a:pt x="16057" y="1410"/>
                      </a:cubicBezTo>
                      <a:cubicBezTo>
                        <a:pt x="16367" y="1410"/>
                        <a:pt x="16487" y="915"/>
                        <a:pt x="16160" y="821"/>
                      </a:cubicBezTo>
                      <a:cubicBezTo>
                        <a:pt x="13408" y="271"/>
                        <a:pt x="10610" y="0"/>
                        <a:pt x="78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351;p35">
                  <a:extLst>
                    <a:ext uri="{FF2B5EF4-FFF2-40B4-BE49-F238E27FC236}">
                      <a16:creationId xmlns:a16="http://schemas.microsoft.com/office/drawing/2014/main" id="{A0F6FF70-B82F-BFB6-5981-E60DAF6F1611}"/>
                    </a:ext>
                  </a:extLst>
                </p:cNvPr>
                <p:cNvSpPr/>
                <p:nvPr/>
              </p:nvSpPr>
              <p:spPr>
                <a:xfrm>
                  <a:off x="1483150" y="4982800"/>
                  <a:ext cx="356825" cy="87350"/>
                </a:xfrm>
                <a:custGeom>
                  <a:avLst/>
                  <a:gdLst/>
                  <a:ahLst/>
                  <a:cxnLst/>
                  <a:rect l="l" t="t" r="r" b="b"/>
                  <a:pathLst>
                    <a:path w="14273" h="3494" extrusionOk="0">
                      <a:moveTo>
                        <a:pt x="4477" y="1"/>
                      </a:moveTo>
                      <a:cubicBezTo>
                        <a:pt x="4073" y="1"/>
                        <a:pt x="3670" y="6"/>
                        <a:pt x="3267" y="17"/>
                      </a:cubicBezTo>
                      <a:cubicBezTo>
                        <a:pt x="2438" y="17"/>
                        <a:pt x="0" y="407"/>
                        <a:pt x="1219" y="1675"/>
                      </a:cubicBezTo>
                      <a:cubicBezTo>
                        <a:pt x="2097" y="2650"/>
                        <a:pt x="4339" y="2699"/>
                        <a:pt x="5558" y="2845"/>
                      </a:cubicBezTo>
                      <a:cubicBezTo>
                        <a:pt x="7824" y="3150"/>
                        <a:pt x="10207" y="3494"/>
                        <a:pt x="12498" y="3494"/>
                      </a:cubicBezTo>
                      <a:cubicBezTo>
                        <a:pt x="12770" y="3494"/>
                        <a:pt x="13041" y="3489"/>
                        <a:pt x="13310" y="3479"/>
                      </a:cubicBezTo>
                      <a:cubicBezTo>
                        <a:pt x="13554" y="3479"/>
                        <a:pt x="13554" y="3137"/>
                        <a:pt x="13310" y="3137"/>
                      </a:cubicBezTo>
                      <a:lnTo>
                        <a:pt x="13359" y="3137"/>
                      </a:lnTo>
                      <a:cubicBezTo>
                        <a:pt x="11262" y="3040"/>
                        <a:pt x="9166" y="2796"/>
                        <a:pt x="7118" y="2455"/>
                      </a:cubicBezTo>
                      <a:cubicBezTo>
                        <a:pt x="5851" y="2357"/>
                        <a:pt x="4632" y="2162"/>
                        <a:pt x="3413" y="1919"/>
                      </a:cubicBezTo>
                      <a:cubicBezTo>
                        <a:pt x="3072" y="1821"/>
                        <a:pt x="1853" y="1626"/>
                        <a:pt x="1755" y="1334"/>
                      </a:cubicBezTo>
                      <a:cubicBezTo>
                        <a:pt x="1500" y="727"/>
                        <a:pt x="3316" y="622"/>
                        <a:pt x="4709" y="622"/>
                      </a:cubicBezTo>
                      <a:cubicBezTo>
                        <a:pt x="5442" y="622"/>
                        <a:pt x="6057" y="651"/>
                        <a:pt x="6192" y="651"/>
                      </a:cubicBezTo>
                      <a:cubicBezTo>
                        <a:pt x="8776" y="797"/>
                        <a:pt x="11311" y="1236"/>
                        <a:pt x="13895" y="1529"/>
                      </a:cubicBezTo>
                      <a:cubicBezTo>
                        <a:pt x="13910" y="1531"/>
                        <a:pt x="13924" y="1532"/>
                        <a:pt x="13938" y="1532"/>
                      </a:cubicBezTo>
                      <a:cubicBezTo>
                        <a:pt x="14240" y="1532"/>
                        <a:pt x="14273" y="1039"/>
                        <a:pt x="13993" y="992"/>
                      </a:cubicBezTo>
                      <a:cubicBezTo>
                        <a:pt x="10875" y="343"/>
                        <a:pt x="7680" y="1"/>
                        <a:pt x="4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 name="Google Shape;352;p35">
              <a:extLst>
                <a:ext uri="{FF2B5EF4-FFF2-40B4-BE49-F238E27FC236}">
                  <a16:creationId xmlns:a16="http://schemas.microsoft.com/office/drawing/2014/main" id="{EFE31726-62B9-7C7E-5318-B0F460F7B39F}"/>
                </a:ext>
              </a:extLst>
            </p:cNvPr>
            <p:cNvSpPr/>
            <p:nvPr/>
          </p:nvSpPr>
          <p:spPr>
            <a:xfrm>
              <a:off x="1702299" y="2534414"/>
              <a:ext cx="7533" cy="8873"/>
            </a:xfrm>
            <a:custGeom>
              <a:avLst/>
              <a:gdLst/>
              <a:ahLst/>
              <a:cxnLst/>
              <a:rect l="l" t="t" r="r" b="b"/>
              <a:pathLst>
                <a:path w="342" h="403" extrusionOk="0">
                  <a:moveTo>
                    <a:pt x="171" y="0"/>
                  </a:moveTo>
                  <a:cubicBezTo>
                    <a:pt x="122" y="0"/>
                    <a:pt x="73" y="37"/>
                    <a:pt x="49" y="110"/>
                  </a:cubicBezTo>
                  <a:cubicBezTo>
                    <a:pt x="49" y="159"/>
                    <a:pt x="49" y="208"/>
                    <a:pt x="0" y="256"/>
                  </a:cubicBezTo>
                  <a:cubicBezTo>
                    <a:pt x="0" y="305"/>
                    <a:pt x="0" y="354"/>
                    <a:pt x="49" y="403"/>
                  </a:cubicBezTo>
                  <a:lnTo>
                    <a:pt x="244" y="403"/>
                  </a:lnTo>
                  <a:cubicBezTo>
                    <a:pt x="293" y="354"/>
                    <a:pt x="293" y="305"/>
                    <a:pt x="293" y="256"/>
                  </a:cubicBezTo>
                  <a:cubicBezTo>
                    <a:pt x="342" y="208"/>
                    <a:pt x="293" y="159"/>
                    <a:pt x="293" y="110"/>
                  </a:cubicBezTo>
                  <a:cubicBezTo>
                    <a:pt x="268" y="37"/>
                    <a:pt x="220" y="0"/>
                    <a:pt x="1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53;p35">
              <a:extLst>
                <a:ext uri="{FF2B5EF4-FFF2-40B4-BE49-F238E27FC236}">
                  <a16:creationId xmlns:a16="http://schemas.microsoft.com/office/drawing/2014/main" id="{C4B7B480-B7DE-CD25-A2AF-34D5BE9090B1}"/>
                </a:ext>
              </a:extLst>
            </p:cNvPr>
            <p:cNvSpPr/>
            <p:nvPr/>
          </p:nvSpPr>
          <p:spPr>
            <a:xfrm>
              <a:off x="1707673" y="2492272"/>
              <a:ext cx="15726" cy="18319"/>
            </a:xfrm>
            <a:custGeom>
              <a:avLst/>
              <a:gdLst/>
              <a:ahLst/>
              <a:cxnLst/>
              <a:rect l="l" t="t" r="r" b="b"/>
              <a:pathLst>
                <a:path w="714" h="832" extrusionOk="0">
                  <a:moveTo>
                    <a:pt x="177" y="1"/>
                  </a:moveTo>
                  <a:cubicBezTo>
                    <a:pt x="134" y="1"/>
                    <a:pt x="98" y="25"/>
                    <a:pt x="98" y="74"/>
                  </a:cubicBezTo>
                  <a:cubicBezTo>
                    <a:pt x="49" y="171"/>
                    <a:pt x="0" y="220"/>
                    <a:pt x="0" y="318"/>
                  </a:cubicBezTo>
                  <a:cubicBezTo>
                    <a:pt x="0" y="415"/>
                    <a:pt x="0" y="513"/>
                    <a:pt x="98" y="513"/>
                  </a:cubicBezTo>
                  <a:cubicBezTo>
                    <a:pt x="146" y="659"/>
                    <a:pt x="244" y="756"/>
                    <a:pt x="341" y="805"/>
                  </a:cubicBezTo>
                  <a:cubicBezTo>
                    <a:pt x="378" y="823"/>
                    <a:pt x="414" y="831"/>
                    <a:pt x="449" y="831"/>
                  </a:cubicBezTo>
                  <a:cubicBezTo>
                    <a:pt x="599" y="831"/>
                    <a:pt x="713" y="680"/>
                    <a:pt x="634" y="561"/>
                  </a:cubicBezTo>
                  <a:cubicBezTo>
                    <a:pt x="536" y="464"/>
                    <a:pt x="488" y="366"/>
                    <a:pt x="390" y="318"/>
                  </a:cubicBezTo>
                  <a:cubicBezTo>
                    <a:pt x="341" y="220"/>
                    <a:pt x="341" y="171"/>
                    <a:pt x="293" y="74"/>
                  </a:cubicBezTo>
                  <a:cubicBezTo>
                    <a:pt x="268" y="25"/>
                    <a:pt x="219" y="1"/>
                    <a:pt x="1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54;p35">
              <a:extLst>
                <a:ext uri="{FF2B5EF4-FFF2-40B4-BE49-F238E27FC236}">
                  <a16:creationId xmlns:a16="http://schemas.microsoft.com/office/drawing/2014/main" id="{05AEE394-3A69-2107-B147-DE87FE40A807}"/>
                </a:ext>
              </a:extLst>
            </p:cNvPr>
            <p:cNvSpPr/>
            <p:nvPr/>
          </p:nvSpPr>
          <p:spPr>
            <a:xfrm>
              <a:off x="1750622" y="2544123"/>
              <a:ext cx="16629" cy="12594"/>
            </a:xfrm>
            <a:custGeom>
              <a:avLst/>
              <a:gdLst/>
              <a:ahLst/>
              <a:cxnLst/>
              <a:rect l="l" t="t" r="r" b="b"/>
              <a:pathLst>
                <a:path w="755" h="572" extrusionOk="0">
                  <a:moveTo>
                    <a:pt x="468" y="0"/>
                  </a:moveTo>
                  <a:cubicBezTo>
                    <a:pt x="444" y="0"/>
                    <a:pt x="418" y="3"/>
                    <a:pt x="390" y="10"/>
                  </a:cubicBezTo>
                  <a:lnTo>
                    <a:pt x="146" y="108"/>
                  </a:lnTo>
                  <a:cubicBezTo>
                    <a:pt x="49" y="108"/>
                    <a:pt x="0" y="254"/>
                    <a:pt x="98" y="352"/>
                  </a:cubicBezTo>
                  <a:cubicBezTo>
                    <a:pt x="98" y="400"/>
                    <a:pt x="98" y="449"/>
                    <a:pt x="98" y="498"/>
                  </a:cubicBezTo>
                  <a:cubicBezTo>
                    <a:pt x="98" y="547"/>
                    <a:pt x="134" y="571"/>
                    <a:pt x="171" y="571"/>
                  </a:cubicBezTo>
                  <a:cubicBezTo>
                    <a:pt x="207" y="571"/>
                    <a:pt x="244" y="547"/>
                    <a:pt x="244" y="498"/>
                  </a:cubicBezTo>
                  <a:lnTo>
                    <a:pt x="244" y="400"/>
                  </a:lnTo>
                  <a:lnTo>
                    <a:pt x="390" y="449"/>
                  </a:lnTo>
                  <a:cubicBezTo>
                    <a:pt x="418" y="456"/>
                    <a:pt x="444" y="459"/>
                    <a:pt x="468" y="459"/>
                  </a:cubicBezTo>
                  <a:cubicBezTo>
                    <a:pt x="754" y="459"/>
                    <a:pt x="754" y="0"/>
                    <a:pt x="4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55;p35">
              <a:extLst>
                <a:ext uri="{FF2B5EF4-FFF2-40B4-BE49-F238E27FC236}">
                  <a16:creationId xmlns:a16="http://schemas.microsoft.com/office/drawing/2014/main" id="{ED07F219-44CA-770A-D747-0592505C6976}"/>
                </a:ext>
              </a:extLst>
            </p:cNvPr>
            <p:cNvSpPr/>
            <p:nvPr/>
          </p:nvSpPr>
          <p:spPr>
            <a:xfrm>
              <a:off x="1689415" y="2545687"/>
              <a:ext cx="9669" cy="11559"/>
            </a:xfrm>
            <a:custGeom>
              <a:avLst/>
              <a:gdLst/>
              <a:ahLst/>
              <a:cxnLst/>
              <a:rect l="l" t="t" r="r" b="b"/>
              <a:pathLst>
                <a:path w="439" h="525" extrusionOk="0">
                  <a:moveTo>
                    <a:pt x="195" y="0"/>
                  </a:moveTo>
                  <a:cubicBezTo>
                    <a:pt x="110" y="0"/>
                    <a:pt x="25" y="61"/>
                    <a:pt x="0" y="183"/>
                  </a:cubicBezTo>
                  <a:lnTo>
                    <a:pt x="0" y="329"/>
                  </a:lnTo>
                  <a:cubicBezTo>
                    <a:pt x="0" y="427"/>
                    <a:pt x="98" y="524"/>
                    <a:pt x="195" y="524"/>
                  </a:cubicBezTo>
                  <a:lnTo>
                    <a:pt x="244" y="524"/>
                  </a:lnTo>
                  <a:cubicBezTo>
                    <a:pt x="341" y="524"/>
                    <a:pt x="439" y="427"/>
                    <a:pt x="439" y="329"/>
                  </a:cubicBezTo>
                  <a:cubicBezTo>
                    <a:pt x="439" y="281"/>
                    <a:pt x="390" y="232"/>
                    <a:pt x="390" y="183"/>
                  </a:cubicBezTo>
                  <a:cubicBezTo>
                    <a:pt x="366" y="61"/>
                    <a:pt x="28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56;p35">
              <a:extLst>
                <a:ext uri="{FF2B5EF4-FFF2-40B4-BE49-F238E27FC236}">
                  <a16:creationId xmlns:a16="http://schemas.microsoft.com/office/drawing/2014/main" id="{7BE9FC3A-E1CA-2A2E-E335-98478DCCE67F}"/>
                </a:ext>
              </a:extLst>
            </p:cNvPr>
            <p:cNvSpPr/>
            <p:nvPr/>
          </p:nvSpPr>
          <p:spPr>
            <a:xfrm>
              <a:off x="1725910" y="2520983"/>
              <a:ext cx="8612" cy="13981"/>
            </a:xfrm>
            <a:custGeom>
              <a:avLst/>
              <a:gdLst/>
              <a:ahLst/>
              <a:cxnLst/>
              <a:rect l="l" t="t" r="r" b="b"/>
              <a:pathLst>
                <a:path w="391" h="635" extrusionOk="0">
                  <a:moveTo>
                    <a:pt x="202" y="1"/>
                  </a:moveTo>
                  <a:cubicBezTo>
                    <a:pt x="111" y="1"/>
                    <a:pt x="25" y="62"/>
                    <a:pt x="50" y="184"/>
                  </a:cubicBezTo>
                  <a:cubicBezTo>
                    <a:pt x="1" y="281"/>
                    <a:pt x="1" y="379"/>
                    <a:pt x="50" y="525"/>
                  </a:cubicBezTo>
                  <a:cubicBezTo>
                    <a:pt x="74" y="598"/>
                    <a:pt x="135" y="635"/>
                    <a:pt x="196" y="635"/>
                  </a:cubicBezTo>
                  <a:cubicBezTo>
                    <a:pt x="257" y="635"/>
                    <a:pt x="318" y="598"/>
                    <a:pt x="342" y="525"/>
                  </a:cubicBezTo>
                  <a:cubicBezTo>
                    <a:pt x="391" y="379"/>
                    <a:pt x="391" y="281"/>
                    <a:pt x="391" y="184"/>
                  </a:cubicBezTo>
                  <a:cubicBezTo>
                    <a:pt x="391" y="62"/>
                    <a:pt x="293" y="1"/>
                    <a:pt x="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57;p35">
              <a:extLst>
                <a:ext uri="{FF2B5EF4-FFF2-40B4-BE49-F238E27FC236}">
                  <a16:creationId xmlns:a16="http://schemas.microsoft.com/office/drawing/2014/main" id="{0264A94D-596D-C2AB-F2B0-D47DEA52B2B3}"/>
                </a:ext>
              </a:extLst>
            </p:cNvPr>
            <p:cNvSpPr/>
            <p:nvPr/>
          </p:nvSpPr>
          <p:spPr>
            <a:xfrm>
              <a:off x="1692630" y="2516425"/>
              <a:ext cx="9691" cy="7530"/>
            </a:xfrm>
            <a:custGeom>
              <a:avLst/>
              <a:gdLst/>
              <a:ahLst/>
              <a:cxnLst/>
              <a:rect l="l" t="t" r="r" b="b"/>
              <a:pathLst>
                <a:path w="440" h="342" extrusionOk="0">
                  <a:moveTo>
                    <a:pt x="195" y="1"/>
                  </a:moveTo>
                  <a:cubicBezTo>
                    <a:pt x="98" y="1"/>
                    <a:pt x="0" y="98"/>
                    <a:pt x="49" y="196"/>
                  </a:cubicBezTo>
                  <a:cubicBezTo>
                    <a:pt x="0" y="293"/>
                    <a:pt x="98" y="342"/>
                    <a:pt x="195" y="342"/>
                  </a:cubicBezTo>
                  <a:lnTo>
                    <a:pt x="390" y="342"/>
                  </a:lnTo>
                  <a:lnTo>
                    <a:pt x="390" y="293"/>
                  </a:lnTo>
                  <a:lnTo>
                    <a:pt x="439" y="196"/>
                  </a:lnTo>
                  <a:lnTo>
                    <a:pt x="439" y="147"/>
                  </a:lnTo>
                  <a:cubicBezTo>
                    <a:pt x="439" y="98"/>
                    <a:pt x="439" y="98"/>
                    <a:pt x="439" y="49"/>
                  </a:cubicBezTo>
                  <a:lnTo>
                    <a:pt x="4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58;p35">
              <a:extLst>
                <a:ext uri="{FF2B5EF4-FFF2-40B4-BE49-F238E27FC236}">
                  <a16:creationId xmlns:a16="http://schemas.microsoft.com/office/drawing/2014/main" id="{DC9C7F78-24F7-F55B-9083-4E6AE8EAD954}"/>
                </a:ext>
              </a:extLst>
            </p:cNvPr>
            <p:cNvSpPr/>
            <p:nvPr/>
          </p:nvSpPr>
          <p:spPr>
            <a:xfrm>
              <a:off x="1715184" y="2511339"/>
              <a:ext cx="5925" cy="9666"/>
            </a:xfrm>
            <a:custGeom>
              <a:avLst/>
              <a:gdLst/>
              <a:ahLst/>
              <a:cxnLst/>
              <a:rect l="l" t="t" r="r" b="b"/>
              <a:pathLst>
                <a:path w="269" h="439" extrusionOk="0">
                  <a:moveTo>
                    <a:pt x="147" y="0"/>
                  </a:moveTo>
                  <a:cubicBezTo>
                    <a:pt x="110" y="0"/>
                    <a:pt x="73" y="12"/>
                    <a:pt x="49" y="37"/>
                  </a:cubicBezTo>
                  <a:cubicBezTo>
                    <a:pt x="49" y="134"/>
                    <a:pt x="0" y="232"/>
                    <a:pt x="0" y="329"/>
                  </a:cubicBezTo>
                  <a:cubicBezTo>
                    <a:pt x="0" y="402"/>
                    <a:pt x="73" y="439"/>
                    <a:pt x="140" y="439"/>
                  </a:cubicBezTo>
                  <a:cubicBezTo>
                    <a:pt x="208" y="439"/>
                    <a:pt x="268" y="402"/>
                    <a:pt x="244" y="329"/>
                  </a:cubicBezTo>
                  <a:cubicBezTo>
                    <a:pt x="244" y="232"/>
                    <a:pt x="244" y="134"/>
                    <a:pt x="244" y="37"/>
                  </a:cubicBezTo>
                  <a:cubicBezTo>
                    <a:pt x="220" y="12"/>
                    <a:pt x="183" y="0"/>
                    <a:pt x="1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59;p35">
              <a:extLst>
                <a:ext uri="{FF2B5EF4-FFF2-40B4-BE49-F238E27FC236}">
                  <a16:creationId xmlns:a16="http://schemas.microsoft.com/office/drawing/2014/main" id="{E1076990-82CB-824D-1E17-7564514D2142}"/>
                </a:ext>
              </a:extLst>
            </p:cNvPr>
            <p:cNvSpPr/>
            <p:nvPr/>
          </p:nvSpPr>
          <p:spPr>
            <a:xfrm>
              <a:off x="1732650" y="2540909"/>
              <a:ext cx="12422" cy="10194"/>
            </a:xfrm>
            <a:custGeom>
              <a:avLst/>
              <a:gdLst/>
              <a:ahLst/>
              <a:cxnLst/>
              <a:rect l="l" t="t" r="r" b="b"/>
              <a:pathLst>
                <a:path w="564" h="463" extrusionOk="0">
                  <a:moveTo>
                    <a:pt x="188" y="0"/>
                  </a:moveTo>
                  <a:cubicBezTo>
                    <a:pt x="98" y="0"/>
                    <a:pt x="1" y="114"/>
                    <a:pt x="85" y="156"/>
                  </a:cubicBezTo>
                  <a:cubicBezTo>
                    <a:pt x="182" y="254"/>
                    <a:pt x="280" y="351"/>
                    <a:pt x="426" y="449"/>
                  </a:cubicBezTo>
                  <a:cubicBezTo>
                    <a:pt x="435" y="458"/>
                    <a:pt x="447" y="462"/>
                    <a:pt x="458" y="462"/>
                  </a:cubicBezTo>
                  <a:cubicBezTo>
                    <a:pt x="507" y="462"/>
                    <a:pt x="563" y="391"/>
                    <a:pt x="524" y="351"/>
                  </a:cubicBezTo>
                  <a:cubicBezTo>
                    <a:pt x="426" y="205"/>
                    <a:pt x="329" y="108"/>
                    <a:pt x="231" y="10"/>
                  </a:cubicBezTo>
                  <a:cubicBezTo>
                    <a:pt x="218" y="3"/>
                    <a:pt x="203" y="0"/>
                    <a:pt x="1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60;p35">
              <a:extLst>
                <a:ext uri="{FF2B5EF4-FFF2-40B4-BE49-F238E27FC236}">
                  <a16:creationId xmlns:a16="http://schemas.microsoft.com/office/drawing/2014/main" id="{CEDD0157-9878-011B-E517-148BCD6419C8}"/>
                </a:ext>
              </a:extLst>
            </p:cNvPr>
            <p:cNvSpPr/>
            <p:nvPr/>
          </p:nvSpPr>
          <p:spPr>
            <a:xfrm>
              <a:off x="1740953" y="2552930"/>
              <a:ext cx="9669" cy="3413"/>
            </a:xfrm>
            <a:custGeom>
              <a:avLst/>
              <a:gdLst/>
              <a:ahLst/>
              <a:cxnLst/>
              <a:rect l="l" t="t" r="r" b="b"/>
              <a:pathLst>
                <a:path w="439" h="155" extrusionOk="0">
                  <a:moveTo>
                    <a:pt x="49" y="0"/>
                  </a:moveTo>
                  <a:cubicBezTo>
                    <a:pt x="0" y="0"/>
                    <a:pt x="0" y="147"/>
                    <a:pt x="49" y="147"/>
                  </a:cubicBezTo>
                  <a:lnTo>
                    <a:pt x="342" y="147"/>
                  </a:lnTo>
                  <a:cubicBezTo>
                    <a:pt x="353" y="152"/>
                    <a:pt x="362" y="154"/>
                    <a:pt x="371" y="154"/>
                  </a:cubicBezTo>
                  <a:cubicBezTo>
                    <a:pt x="438" y="154"/>
                    <a:pt x="428"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361;p35">
              <a:extLst>
                <a:ext uri="{FF2B5EF4-FFF2-40B4-BE49-F238E27FC236}">
                  <a16:creationId xmlns:a16="http://schemas.microsoft.com/office/drawing/2014/main" id="{A54CFFCE-4F05-A400-F168-1D31B125EB67}"/>
                </a:ext>
              </a:extLst>
            </p:cNvPr>
            <p:cNvGrpSpPr/>
            <p:nvPr/>
          </p:nvGrpSpPr>
          <p:grpSpPr>
            <a:xfrm>
              <a:off x="1707673" y="2508917"/>
              <a:ext cx="628197" cy="739898"/>
              <a:chOff x="1707673" y="2508917"/>
              <a:chExt cx="628197" cy="739898"/>
            </a:xfrm>
          </p:grpSpPr>
          <p:grpSp>
            <p:nvGrpSpPr>
              <p:cNvPr id="451" name="Google Shape;362;p35">
                <a:extLst>
                  <a:ext uri="{FF2B5EF4-FFF2-40B4-BE49-F238E27FC236}">
                    <a16:creationId xmlns:a16="http://schemas.microsoft.com/office/drawing/2014/main" id="{11E05FA0-6B4D-FFB3-5285-3550D026E013}"/>
                  </a:ext>
                </a:extLst>
              </p:cNvPr>
              <p:cNvGrpSpPr/>
              <p:nvPr/>
            </p:nvGrpSpPr>
            <p:grpSpPr>
              <a:xfrm>
                <a:off x="1707673" y="2508917"/>
                <a:ext cx="232584" cy="212359"/>
                <a:chOff x="1707673" y="2508917"/>
                <a:chExt cx="232584" cy="212359"/>
              </a:xfrm>
            </p:grpSpPr>
            <p:sp>
              <p:nvSpPr>
                <p:cNvPr id="490" name="Google Shape;363;p35">
                  <a:extLst>
                    <a:ext uri="{FF2B5EF4-FFF2-40B4-BE49-F238E27FC236}">
                      <a16:creationId xmlns:a16="http://schemas.microsoft.com/office/drawing/2014/main" id="{84575FB2-A117-68DF-9245-28A7EE12E652}"/>
                    </a:ext>
                  </a:extLst>
                </p:cNvPr>
                <p:cNvSpPr/>
                <p:nvPr/>
              </p:nvSpPr>
              <p:spPr>
                <a:xfrm>
                  <a:off x="1707673" y="2508917"/>
                  <a:ext cx="9669" cy="7530"/>
                </a:xfrm>
                <a:custGeom>
                  <a:avLst/>
                  <a:gdLst/>
                  <a:ahLst/>
                  <a:cxnLst/>
                  <a:rect l="l" t="t" r="r" b="b"/>
                  <a:pathLst>
                    <a:path w="439" h="342" extrusionOk="0">
                      <a:moveTo>
                        <a:pt x="195" y="0"/>
                      </a:moveTo>
                      <a:cubicBezTo>
                        <a:pt x="0" y="0"/>
                        <a:pt x="0" y="342"/>
                        <a:pt x="195" y="342"/>
                      </a:cubicBezTo>
                      <a:cubicBezTo>
                        <a:pt x="439" y="342"/>
                        <a:pt x="439"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 name="Google Shape;364;p35">
                  <a:extLst>
                    <a:ext uri="{FF2B5EF4-FFF2-40B4-BE49-F238E27FC236}">
                      <a16:creationId xmlns:a16="http://schemas.microsoft.com/office/drawing/2014/main" id="{095F4CB4-9216-D8A2-8FEA-A9088525DB52}"/>
                    </a:ext>
                  </a:extLst>
                </p:cNvPr>
                <p:cNvGrpSpPr/>
                <p:nvPr/>
              </p:nvGrpSpPr>
              <p:grpSpPr>
                <a:xfrm>
                  <a:off x="1775312" y="2571183"/>
                  <a:ext cx="164945" cy="150093"/>
                  <a:chOff x="1775312" y="2571585"/>
                  <a:chExt cx="164945" cy="150093"/>
                </a:xfrm>
              </p:grpSpPr>
              <p:sp>
                <p:nvSpPr>
                  <p:cNvPr id="492" name="Google Shape;365;p35">
                    <a:extLst>
                      <a:ext uri="{FF2B5EF4-FFF2-40B4-BE49-F238E27FC236}">
                        <a16:creationId xmlns:a16="http://schemas.microsoft.com/office/drawing/2014/main" id="{19D5F5FF-2763-CA2D-7015-1DFD62CAD8C3}"/>
                      </a:ext>
                    </a:extLst>
                  </p:cNvPr>
                  <p:cNvSpPr/>
                  <p:nvPr/>
                </p:nvSpPr>
                <p:spPr>
                  <a:xfrm>
                    <a:off x="1847268" y="2594923"/>
                    <a:ext cx="8612" cy="11031"/>
                  </a:xfrm>
                  <a:custGeom>
                    <a:avLst/>
                    <a:gdLst/>
                    <a:ahLst/>
                    <a:cxnLst/>
                    <a:rect l="l" t="t" r="r" b="b"/>
                    <a:pathLst>
                      <a:path w="391" h="501" extrusionOk="0">
                        <a:moveTo>
                          <a:pt x="201" y="1"/>
                        </a:moveTo>
                        <a:cubicBezTo>
                          <a:pt x="146" y="1"/>
                          <a:pt x="98" y="37"/>
                          <a:pt x="98" y="110"/>
                        </a:cubicBezTo>
                        <a:cubicBezTo>
                          <a:pt x="98" y="159"/>
                          <a:pt x="98" y="208"/>
                          <a:pt x="49" y="257"/>
                        </a:cubicBezTo>
                        <a:cubicBezTo>
                          <a:pt x="0" y="305"/>
                          <a:pt x="0" y="354"/>
                          <a:pt x="49" y="354"/>
                        </a:cubicBezTo>
                        <a:cubicBezTo>
                          <a:pt x="49" y="403"/>
                          <a:pt x="49" y="403"/>
                          <a:pt x="49" y="403"/>
                        </a:cubicBezTo>
                        <a:cubicBezTo>
                          <a:pt x="98" y="452"/>
                          <a:pt x="98" y="452"/>
                          <a:pt x="146" y="500"/>
                        </a:cubicBezTo>
                        <a:lnTo>
                          <a:pt x="195" y="500"/>
                        </a:lnTo>
                        <a:cubicBezTo>
                          <a:pt x="244" y="452"/>
                          <a:pt x="293" y="452"/>
                          <a:pt x="341" y="403"/>
                        </a:cubicBezTo>
                        <a:cubicBezTo>
                          <a:pt x="341" y="403"/>
                          <a:pt x="341" y="403"/>
                          <a:pt x="390" y="354"/>
                        </a:cubicBezTo>
                        <a:cubicBezTo>
                          <a:pt x="390" y="354"/>
                          <a:pt x="390" y="305"/>
                          <a:pt x="390" y="257"/>
                        </a:cubicBezTo>
                        <a:cubicBezTo>
                          <a:pt x="390" y="208"/>
                          <a:pt x="341" y="159"/>
                          <a:pt x="341" y="110"/>
                        </a:cubicBezTo>
                        <a:cubicBezTo>
                          <a:pt x="317" y="37"/>
                          <a:pt x="256" y="1"/>
                          <a:pt x="2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366;p35">
                    <a:extLst>
                      <a:ext uri="{FF2B5EF4-FFF2-40B4-BE49-F238E27FC236}">
                        <a16:creationId xmlns:a16="http://schemas.microsoft.com/office/drawing/2014/main" id="{AD08CD4F-74BF-F0D7-99C9-EDBD7DA35813}"/>
                      </a:ext>
                    </a:extLst>
                  </p:cNvPr>
                  <p:cNvSpPr/>
                  <p:nvPr/>
                </p:nvSpPr>
                <p:spPr>
                  <a:xfrm>
                    <a:off x="1849404" y="2674341"/>
                    <a:ext cx="29800" cy="47338"/>
                  </a:xfrm>
                  <a:custGeom>
                    <a:avLst/>
                    <a:gdLst/>
                    <a:ahLst/>
                    <a:cxnLst/>
                    <a:rect l="l" t="t" r="r" b="b"/>
                    <a:pathLst>
                      <a:path w="1353" h="2150" extrusionOk="0">
                        <a:moveTo>
                          <a:pt x="115" y="0"/>
                        </a:moveTo>
                        <a:cubicBezTo>
                          <a:pt x="65" y="0"/>
                          <a:pt x="1" y="72"/>
                          <a:pt x="1" y="111"/>
                        </a:cubicBezTo>
                        <a:cubicBezTo>
                          <a:pt x="98" y="355"/>
                          <a:pt x="196" y="599"/>
                          <a:pt x="391" y="794"/>
                        </a:cubicBezTo>
                        <a:cubicBezTo>
                          <a:pt x="439" y="940"/>
                          <a:pt x="537" y="1038"/>
                          <a:pt x="586" y="1135"/>
                        </a:cubicBezTo>
                        <a:cubicBezTo>
                          <a:pt x="537" y="1184"/>
                          <a:pt x="586" y="1281"/>
                          <a:pt x="635" y="1330"/>
                        </a:cubicBezTo>
                        <a:lnTo>
                          <a:pt x="683" y="1330"/>
                        </a:lnTo>
                        <a:cubicBezTo>
                          <a:pt x="732" y="1330"/>
                          <a:pt x="781" y="1476"/>
                          <a:pt x="830" y="1574"/>
                        </a:cubicBezTo>
                        <a:cubicBezTo>
                          <a:pt x="927" y="1720"/>
                          <a:pt x="1025" y="1915"/>
                          <a:pt x="1122" y="2110"/>
                        </a:cubicBezTo>
                        <a:cubicBezTo>
                          <a:pt x="1136" y="2137"/>
                          <a:pt x="1161" y="2149"/>
                          <a:pt x="1189" y="2149"/>
                        </a:cubicBezTo>
                        <a:cubicBezTo>
                          <a:pt x="1261" y="2149"/>
                          <a:pt x="1352" y="2069"/>
                          <a:pt x="1317" y="1964"/>
                        </a:cubicBezTo>
                        <a:cubicBezTo>
                          <a:pt x="1268" y="1769"/>
                          <a:pt x="1171" y="1574"/>
                          <a:pt x="1025" y="1428"/>
                        </a:cubicBezTo>
                        <a:cubicBezTo>
                          <a:pt x="878" y="1135"/>
                          <a:pt x="732" y="891"/>
                          <a:pt x="586" y="648"/>
                        </a:cubicBezTo>
                        <a:cubicBezTo>
                          <a:pt x="488" y="404"/>
                          <a:pt x="342" y="160"/>
                          <a:pt x="147" y="14"/>
                        </a:cubicBezTo>
                        <a:cubicBezTo>
                          <a:pt x="138" y="4"/>
                          <a:pt x="127" y="0"/>
                          <a:pt x="1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367;p35">
                    <a:extLst>
                      <a:ext uri="{FF2B5EF4-FFF2-40B4-BE49-F238E27FC236}">
                        <a16:creationId xmlns:a16="http://schemas.microsoft.com/office/drawing/2014/main" id="{2AC81CD9-63E9-6F12-5A53-B0F8C07C9FBC}"/>
                      </a:ext>
                    </a:extLst>
                  </p:cNvPr>
                  <p:cNvSpPr/>
                  <p:nvPr/>
                </p:nvSpPr>
                <p:spPr>
                  <a:xfrm>
                    <a:off x="1800002" y="2609785"/>
                    <a:ext cx="17686" cy="21731"/>
                  </a:xfrm>
                  <a:custGeom>
                    <a:avLst/>
                    <a:gdLst/>
                    <a:ahLst/>
                    <a:cxnLst/>
                    <a:rect l="l" t="t" r="r" b="b"/>
                    <a:pathLst>
                      <a:path w="803" h="987" extrusionOk="0">
                        <a:moveTo>
                          <a:pt x="96" y="0"/>
                        </a:moveTo>
                        <a:cubicBezTo>
                          <a:pt x="50" y="0"/>
                          <a:pt x="1" y="35"/>
                          <a:pt x="1" y="69"/>
                        </a:cubicBezTo>
                        <a:cubicBezTo>
                          <a:pt x="147" y="362"/>
                          <a:pt x="342" y="654"/>
                          <a:pt x="537" y="947"/>
                        </a:cubicBezTo>
                        <a:cubicBezTo>
                          <a:pt x="564" y="974"/>
                          <a:pt x="599" y="986"/>
                          <a:pt x="633" y="986"/>
                        </a:cubicBezTo>
                        <a:cubicBezTo>
                          <a:pt x="721" y="986"/>
                          <a:pt x="803" y="906"/>
                          <a:pt x="732" y="801"/>
                        </a:cubicBezTo>
                        <a:cubicBezTo>
                          <a:pt x="586" y="508"/>
                          <a:pt x="391" y="264"/>
                          <a:pt x="147" y="20"/>
                        </a:cubicBezTo>
                        <a:cubicBezTo>
                          <a:pt x="133" y="6"/>
                          <a:pt x="114" y="0"/>
                          <a:pt x="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368;p35">
                    <a:extLst>
                      <a:ext uri="{FF2B5EF4-FFF2-40B4-BE49-F238E27FC236}">
                        <a16:creationId xmlns:a16="http://schemas.microsoft.com/office/drawing/2014/main" id="{65D4192A-29B8-0BBD-55E9-1005B5DA9CA6}"/>
                      </a:ext>
                    </a:extLst>
                  </p:cNvPr>
                  <p:cNvSpPr/>
                  <p:nvPr/>
                </p:nvSpPr>
                <p:spPr>
                  <a:xfrm>
                    <a:off x="1775312" y="2571585"/>
                    <a:ext cx="121358" cy="96635"/>
                  </a:xfrm>
                  <a:custGeom>
                    <a:avLst/>
                    <a:gdLst/>
                    <a:ahLst/>
                    <a:cxnLst/>
                    <a:rect l="l" t="t" r="r" b="b"/>
                    <a:pathLst>
                      <a:path w="5510" h="4389" extrusionOk="0">
                        <a:moveTo>
                          <a:pt x="1463" y="1024"/>
                        </a:moveTo>
                        <a:lnTo>
                          <a:pt x="1707" y="1122"/>
                        </a:lnTo>
                        <a:cubicBezTo>
                          <a:pt x="1658" y="1170"/>
                          <a:pt x="1658" y="1170"/>
                          <a:pt x="1658" y="1219"/>
                        </a:cubicBezTo>
                        <a:cubicBezTo>
                          <a:pt x="1658" y="1219"/>
                          <a:pt x="1707" y="1268"/>
                          <a:pt x="1707" y="1317"/>
                        </a:cubicBezTo>
                        <a:lnTo>
                          <a:pt x="1463" y="1024"/>
                        </a:lnTo>
                        <a:close/>
                        <a:moveTo>
                          <a:pt x="2048" y="878"/>
                        </a:moveTo>
                        <a:lnTo>
                          <a:pt x="2243" y="1170"/>
                        </a:lnTo>
                        <a:cubicBezTo>
                          <a:pt x="2341" y="1268"/>
                          <a:pt x="2438" y="1414"/>
                          <a:pt x="2536" y="1512"/>
                        </a:cubicBezTo>
                        <a:cubicBezTo>
                          <a:pt x="2390" y="1512"/>
                          <a:pt x="2292" y="1463"/>
                          <a:pt x="2195" y="1365"/>
                        </a:cubicBezTo>
                        <a:cubicBezTo>
                          <a:pt x="2180" y="1351"/>
                          <a:pt x="2162" y="1345"/>
                          <a:pt x="2143" y="1345"/>
                        </a:cubicBezTo>
                        <a:cubicBezTo>
                          <a:pt x="2097" y="1345"/>
                          <a:pt x="2048" y="1380"/>
                          <a:pt x="2048" y="1414"/>
                        </a:cubicBezTo>
                        <a:cubicBezTo>
                          <a:pt x="2000" y="1365"/>
                          <a:pt x="1951" y="1317"/>
                          <a:pt x="1902" y="1268"/>
                        </a:cubicBezTo>
                        <a:lnTo>
                          <a:pt x="1902" y="1268"/>
                        </a:lnTo>
                        <a:lnTo>
                          <a:pt x="2048" y="1317"/>
                        </a:lnTo>
                        <a:cubicBezTo>
                          <a:pt x="2055" y="1323"/>
                          <a:pt x="2063" y="1326"/>
                          <a:pt x="2071" y="1326"/>
                        </a:cubicBezTo>
                        <a:cubicBezTo>
                          <a:pt x="2120" y="1326"/>
                          <a:pt x="2181" y="1212"/>
                          <a:pt x="2097" y="1170"/>
                        </a:cubicBezTo>
                        <a:lnTo>
                          <a:pt x="1951" y="1122"/>
                        </a:lnTo>
                        <a:cubicBezTo>
                          <a:pt x="2000" y="1024"/>
                          <a:pt x="2048" y="975"/>
                          <a:pt x="2048" y="878"/>
                        </a:cubicBezTo>
                        <a:close/>
                        <a:moveTo>
                          <a:pt x="2828" y="1707"/>
                        </a:moveTo>
                        <a:cubicBezTo>
                          <a:pt x="2926" y="1755"/>
                          <a:pt x="2975" y="1804"/>
                          <a:pt x="3023" y="1853"/>
                        </a:cubicBezTo>
                        <a:lnTo>
                          <a:pt x="2828" y="1755"/>
                        </a:lnTo>
                        <a:lnTo>
                          <a:pt x="2828" y="1707"/>
                        </a:lnTo>
                        <a:close/>
                        <a:moveTo>
                          <a:pt x="244" y="0"/>
                        </a:moveTo>
                        <a:cubicBezTo>
                          <a:pt x="196" y="0"/>
                          <a:pt x="147" y="0"/>
                          <a:pt x="98" y="49"/>
                        </a:cubicBezTo>
                        <a:cubicBezTo>
                          <a:pt x="49" y="49"/>
                          <a:pt x="1" y="195"/>
                          <a:pt x="49" y="244"/>
                        </a:cubicBezTo>
                        <a:cubicBezTo>
                          <a:pt x="1024" y="1122"/>
                          <a:pt x="1902" y="2097"/>
                          <a:pt x="2633" y="3218"/>
                        </a:cubicBezTo>
                        <a:lnTo>
                          <a:pt x="2585" y="3218"/>
                        </a:lnTo>
                        <a:cubicBezTo>
                          <a:pt x="2487" y="3218"/>
                          <a:pt x="2390" y="3267"/>
                          <a:pt x="2292" y="3316"/>
                        </a:cubicBezTo>
                        <a:cubicBezTo>
                          <a:pt x="2243" y="3364"/>
                          <a:pt x="2243" y="3462"/>
                          <a:pt x="2292" y="3511"/>
                        </a:cubicBezTo>
                        <a:cubicBezTo>
                          <a:pt x="2390" y="3559"/>
                          <a:pt x="2487" y="3608"/>
                          <a:pt x="2585" y="3608"/>
                        </a:cubicBezTo>
                        <a:cubicBezTo>
                          <a:pt x="2611" y="3621"/>
                          <a:pt x="2637" y="3627"/>
                          <a:pt x="2662" y="3627"/>
                        </a:cubicBezTo>
                        <a:cubicBezTo>
                          <a:pt x="2731" y="3627"/>
                          <a:pt x="2793" y="3582"/>
                          <a:pt x="2828" y="3511"/>
                        </a:cubicBezTo>
                        <a:cubicBezTo>
                          <a:pt x="2877" y="3559"/>
                          <a:pt x="2926" y="3657"/>
                          <a:pt x="2975" y="3706"/>
                        </a:cubicBezTo>
                        <a:cubicBezTo>
                          <a:pt x="3023" y="3852"/>
                          <a:pt x="3023" y="3998"/>
                          <a:pt x="3072" y="4144"/>
                        </a:cubicBezTo>
                        <a:lnTo>
                          <a:pt x="3072" y="4242"/>
                        </a:lnTo>
                        <a:cubicBezTo>
                          <a:pt x="3072" y="4339"/>
                          <a:pt x="3133" y="4388"/>
                          <a:pt x="3194" y="4388"/>
                        </a:cubicBezTo>
                        <a:cubicBezTo>
                          <a:pt x="3255" y="4388"/>
                          <a:pt x="3316" y="4339"/>
                          <a:pt x="3316" y="4242"/>
                        </a:cubicBezTo>
                        <a:cubicBezTo>
                          <a:pt x="3365" y="4047"/>
                          <a:pt x="3365" y="3803"/>
                          <a:pt x="3267" y="3608"/>
                        </a:cubicBezTo>
                        <a:lnTo>
                          <a:pt x="3218" y="3608"/>
                        </a:lnTo>
                        <a:cubicBezTo>
                          <a:pt x="3121" y="2926"/>
                          <a:pt x="2731" y="2340"/>
                          <a:pt x="2146" y="1999"/>
                        </a:cubicBezTo>
                        <a:cubicBezTo>
                          <a:pt x="2146" y="1975"/>
                          <a:pt x="2134" y="1963"/>
                          <a:pt x="2121" y="1963"/>
                        </a:cubicBezTo>
                        <a:cubicBezTo>
                          <a:pt x="2109" y="1963"/>
                          <a:pt x="2097" y="1975"/>
                          <a:pt x="2097" y="1999"/>
                        </a:cubicBezTo>
                        <a:lnTo>
                          <a:pt x="2048" y="1950"/>
                        </a:lnTo>
                        <a:cubicBezTo>
                          <a:pt x="2146" y="1950"/>
                          <a:pt x="2243" y="1853"/>
                          <a:pt x="2195" y="1755"/>
                        </a:cubicBezTo>
                        <a:lnTo>
                          <a:pt x="2146" y="1658"/>
                        </a:lnTo>
                        <a:lnTo>
                          <a:pt x="2146" y="1658"/>
                        </a:lnTo>
                        <a:cubicBezTo>
                          <a:pt x="2243" y="1804"/>
                          <a:pt x="2438" y="1853"/>
                          <a:pt x="2585" y="1853"/>
                        </a:cubicBezTo>
                        <a:cubicBezTo>
                          <a:pt x="2885" y="2220"/>
                          <a:pt x="3346" y="2428"/>
                          <a:pt x="3810" y="2428"/>
                        </a:cubicBezTo>
                        <a:cubicBezTo>
                          <a:pt x="4024" y="2428"/>
                          <a:pt x="4238" y="2384"/>
                          <a:pt x="4437" y="2292"/>
                        </a:cubicBezTo>
                        <a:lnTo>
                          <a:pt x="4437" y="2292"/>
                        </a:lnTo>
                        <a:cubicBezTo>
                          <a:pt x="4389" y="2584"/>
                          <a:pt x="4486" y="2974"/>
                          <a:pt x="4827" y="2974"/>
                        </a:cubicBezTo>
                        <a:cubicBezTo>
                          <a:pt x="4876" y="2974"/>
                          <a:pt x="4974" y="2926"/>
                          <a:pt x="4925" y="2877"/>
                        </a:cubicBezTo>
                        <a:cubicBezTo>
                          <a:pt x="4827" y="2633"/>
                          <a:pt x="4584" y="2487"/>
                          <a:pt x="4681" y="2145"/>
                        </a:cubicBezTo>
                        <a:cubicBezTo>
                          <a:pt x="4827" y="2097"/>
                          <a:pt x="4925" y="1999"/>
                          <a:pt x="5071" y="1902"/>
                        </a:cubicBezTo>
                        <a:cubicBezTo>
                          <a:pt x="5120" y="2145"/>
                          <a:pt x="5217" y="2389"/>
                          <a:pt x="5364" y="2633"/>
                        </a:cubicBezTo>
                        <a:cubicBezTo>
                          <a:pt x="5384" y="2653"/>
                          <a:pt x="5412" y="2665"/>
                          <a:pt x="5439" y="2665"/>
                        </a:cubicBezTo>
                        <a:cubicBezTo>
                          <a:pt x="5476" y="2665"/>
                          <a:pt x="5510" y="2641"/>
                          <a:pt x="5510" y="2584"/>
                        </a:cubicBezTo>
                        <a:cubicBezTo>
                          <a:pt x="5461" y="2292"/>
                          <a:pt x="5364" y="1999"/>
                          <a:pt x="5217" y="1755"/>
                        </a:cubicBezTo>
                        <a:cubicBezTo>
                          <a:pt x="5217" y="1707"/>
                          <a:pt x="5169" y="1658"/>
                          <a:pt x="5169" y="1658"/>
                        </a:cubicBezTo>
                        <a:cubicBezTo>
                          <a:pt x="5134" y="1623"/>
                          <a:pt x="5075" y="1589"/>
                          <a:pt x="5027" y="1589"/>
                        </a:cubicBezTo>
                        <a:cubicBezTo>
                          <a:pt x="5006" y="1589"/>
                          <a:pt x="4988" y="1595"/>
                          <a:pt x="4974" y="1609"/>
                        </a:cubicBezTo>
                        <a:cubicBezTo>
                          <a:pt x="4669" y="1914"/>
                          <a:pt x="4269" y="2066"/>
                          <a:pt x="3869" y="2066"/>
                        </a:cubicBezTo>
                        <a:cubicBezTo>
                          <a:pt x="3629" y="2066"/>
                          <a:pt x="3389" y="2011"/>
                          <a:pt x="3170" y="1902"/>
                        </a:cubicBezTo>
                        <a:cubicBezTo>
                          <a:pt x="3218" y="1902"/>
                          <a:pt x="3267" y="1804"/>
                          <a:pt x="3218" y="1755"/>
                        </a:cubicBezTo>
                        <a:cubicBezTo>
                          <a:pt x="3170" y="1658"/>
                          <a:pt x="3121" y="1609"/>
                          <a:pt x="3072" y="1512"/>
                        </a:cubicBezTo>
                        <a:cubicBezTo>
                          <a:pt x="3121" y="1414"/>
                          <a:pt x="3023" y="1317"/>
                          <a:pt x="2926" y="1317"/>
                        </a:cubicBezTo>
                        <a:cubicBezTo>
                          <a:pt x="2633" y="927"/>
                          <a:pt x="2195" y="634"/>
                          <a:pt x="1902" y="342"/>
                        </a:cubicBezTo>
                        <a:cubicBezTo>
                          <a:pt x="1877" y="304"/>
                          <a:pt x="1846" y="289"/>
                          <a:pt x="1814" y="289"/>
                        </a:cubicBezTo>
                        <a:cubicBezTo>
                          <a:pt x="1724" y="289"/>
                          <a:pt x="1635" y="415"/>
                          <a:pt x="1707" y="488"/>
                        </a:cubicBezTo>
                        <a:cubicBezTo>
                          <a:pt x="1805" y="634"/>
                          <a:pt x="1853" y="634"/>
                          <a:pt x="1902" y="683"/>
                        </a:cubicBezTo>
                        <a:lnTo>
                          <a:pt x="1853" y="683"/>
                        </a:lnTo>
                        <a:cubicBezTo>
                          <a:pt x="1707" y="683"/>
                          <a:pt x="1610" y="780"/>
                          <a:pt x="1610" y="878"/>
                        </a:cubicBezTo>
                        <a:lnTo>
                          <a:pt x="878" y="488"/>
                        </a:lnTo>
                        <a:lnTo>
                          <a:pt x="781" y="390"/>
                        </a:lnTo>
                        <a:lnTo>
                          <a:pt x="683" y="342"/>
                        </a:lnTo>
                        <a:cubicBezTo>
                          <a:pt x="586" y="146"/>
                          <a:pt x="391" y="49"/>
                          <a:pt x="2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369;p35">
                    <a:extLst>
                      <a:ext uri="{FF2B5EF4-FFF2-40B4-BE49-F238E27FC236}">
                        <a16:creationId xmlns:a16="http://schemas.microsoft.com/office/drawing/2014/main" id="{E0FC7449-1D10-8376-F161-7CE20BB87ECD}"/>
                      </a:ext>
                    </a:extLst>
                  </p:cNvPr>
                  <p:cNvSpPr/>
                  <p:nvPr/>
                </p:nvSpPr>
                <p:spPr>
                  <a:xfrm>
                    <a:off x="1901427" y="2618900"/>
                    <a:ext cx="38830" cy="36197"/>
                  </a:xfrm>
                  <a:custGeom>
                    <a:avLst/>
                    <a:gdLst/>
                    <a:ahLst/>
                    <a:cxnLst/>
                    <a:rect l="l" t="t" r="r" b="b"/>
                    <a:pathLst>
                      <a:path w="1763" h="1644" extrusionOk="0">
                        <a:moveTo>
                          <a:pt x="222" y="0"/>
                        </a:moveTo>
                        <a:cubicBezTo>
                          <a:pt x="103" y="0"/>
                          <a:pt x="0" y="174"/>
                          <a:pt x="76" y="289"/>
                        </a:cubicBezTo>
                        <a:lnTo>
                          <a:pt x="125" y="338"/>
                        </a:lnTo>
                        <a:cubicBezTo>
                          <a:pt x="174" y="582"/>
                          <a:pt x="271" y="825"/>
                          <a:pt x="418" y="1020"/>
                        </a:cubicBezTo>
                        <a:cubicBezTo>
                          <a:pt x="438" y="1041"/>
                          <a:pt x="466" y="1052"/>
                          <a:pt x="493" y="1052"/>
                        </a:cubicBezTo>
                        <a:cubicBezTo>
                          <a:pt x="531" y="1052"/>
                          <a:pt x="564" y="1029"/>
                          <a:pt x="564" y="972"/>
                        </a:cubicBezTo>
                        <a:cubicBezTo>
                          <a:pt x="564" y="874"/>
                          <a:pt x="564" y="777"/>
                          <a:pt x="515" y="728"/>
                        </a:cubicBezTo>
                        <a:lnTo>
                          <a:pt x="515" y="728"/>
                        </a:lnTo>
                        <a:lnTo>
                          <a:pt x="857" y="1069"/>
                        </a:lnTo>
                        <a:cubicBezTo>
                          <a:pt x="710" y="1069"/>
                          <a:pt x="564" y="1118"/>
                          <a:pt x="466" y="1167"/>
                        </a:cubicBezTo>
                        <a:cubicBezTo>
                          <a:pt x="320" y="1215"/>
                          <a:pt x="320" y="1362"/>
                          <a:pt x="466" y="1362"/>
                        </a:cubicBezTo>
                        <a:cubicBezTo>
                          <a:pt x="588" y="1386"/>
                          <a:pt x="710" y="1398"/>
                          <a:pt x="832" y="1398"/>
                        </a:cubicBezTo>
                        <a:cubicBezTo>
                          <a:pt x="882" y="1398"/>
                          <a:pt x="931" y="1396"/>
                          <a:pt x="981" y="1392"/>
                        </a:cubicBezTo>
                        <a:lnTo>
                          <a:pt x="981" y="1392"/>
                        </a:lnTo>
                        <a:cubicBezTo>
                          <a:pt x="934" y="1438"/>
                          <a:pt x="919" y="1522"/>
                          <a:pt x="954" y="1557"/>
                        </a:cubicBezTo>
                        <a:cubicBezTo>
                          <a:pt x="1043" y="1616"/>
                          <a:pt x="1142" y="1644"/>
                          <a:pt x="1239" y="1644"/>
                        </a:cubicBezTo>
                        <a:cubicBezTo>
                          <a:pt x="1458" y="1644"/>
                          <a:pt x="1666" y="1501"/>
                          <a:pt x="1734" y="1264"/>
                        </a:cubicBezTo>
                        <a:cubicBezTo>
                          <a:pt x="1762" y="1179"/>
                          <a:pt x="1692" y="1127"/>
                          <a:pt x="1609" y="1127"/>
                        </a:cubicBezTo>
                        <a:cubicBezTo>
                          <a:pt x="1549" y="1127"/>
                          <a:pt x="1482" y="1154"/>
                          <a:pt x="1442" y="1215"/>
                        </a:cubicBezTo>
                        <a:cubicBezTo>
                          <a:pt x="1442" y="1264"/>
                          <a:pt x="1393" y="1313"/>
                          <a:pt x="1344" y="1362"/>
                        </a:cubicBezTo>
                        <a:cubicBezTo>
                          <a:pt x="1393" y="1264"/>
                          <a:pt x="1393" y="1167"/>
                          <a:pt x="1344" y="1118"/>
                        </a:cubicBezTo>
                        <a:cubicBezTo>
                          <a:pt x="1003" y="777"/>
                          <a:pt x="661" y="387"/>
                          <a:pt x="320" y="45"/>
                        </a:cubicBezTo>
                        <a:cubicBezTo>
                          <a:pt x="288" y="13"/>
                          <a:pt x="254" y="0"/>
                          <a:pt x="2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2" name="Google Shape;370;p35">
                <a:extLst>
                  <a:ext uri="{FF2B5EF4-FFF2-40B4-BE49-F238E27FC236}">
                    <a16:creationId xmlns:a16="http://schemas.microsoft.com/office/drawing/2014/main" id="{A1A67113-B8CF-6E4F-F08E-4B7CF02820DF}"/>
                  </a:ext>
                </a:extLst>
              </p:cNvPr>
              <p:cNvGrpSpPr/>
              <p:nvPr/>
            </p:nvGrpSpPr>
            <p:grpSpPr>
              <a:xfrm>
                <a:off x="1966445" y="2785875"/>
                <a:ext cx="369425" cy="147892"/>
                <a:chOff x="1966445" y="2786278"/>
                <a:chExt cx="369425" cy="147892"/>
              </a:xfrm>
            </p:grpSpPr>
            <p:sp>
              <p:nvSpPr>
                <p:cNvPr id="477" name="Google Shape;371;p35">
                  <a:extLst>
                    <a:ext uri="{FF2B5EF4-FFF2-40B4-BE49-F238E27FC236}">
                      <a16:creationId xmlns:a16="http://schemas.microsoft.com/office/drawing/2014/main" id="{9D5FF05E-9AB5-FB68-4D9D-5BDDA940A814}"/>
                    </a:ext>
                  </a:extLst>
                </p:cNvPr>
                <p:cNvSpPr/>
                <p:nvPr/>
              </p:nvSpPr>
              <p:spPr>
                <a:xfrm>
                  <a:off x="2246735" y="2908365"/>
                  <a:ext cx="13964" cy="11471"/>
                </a:xfrm>
                <a:custGeom>
                  <a:avLst/>
                  <a:gdLst/>
                  <a:ahLst/>
                  <a:cxnLst/>
                  <a:rect l="l" t="t" r="r" b="b"/>
                  <a:pathLst>
                    <a:path w="634" h="521" extrusionOk="0">
                      <a:moveTo>
                        <a:pt x="370" y="1"/>
                      </a:moveTo>
                      <a:cubicBezTo>
                        <a:pt x="344" y="1"/>
                        <a:pt x="319" y="5"/>
                        <a:pt x="293" y="13"/>
                      </a:cubicBezTo>
                      <a:lnTo>
                        <a:pt x="195" y="111"/>
                      </a:lnTo>
                      <a:cubicBezTo>
                        <a:pt x="49" y="111"/>
                        <a:pt x="0" y="355"/>
                        <a:pt x="146" y="452"/>
                      </a:cubicBezTo>
                      <a:lnTo>
                        <a:pt x="293" y="501"/>
                      </a:lnTo>
                      <a:cubicBezTo>
                        <a:pt x="319" y="514"/>
                        <a:pt x="348" y="520"/>
                        <a:pt x="380" y="520"/>
                      </a:cubicBezTo>
                      <a:cubicBezTo>
                        <a:pt x="465" y="520"/>
                        <a:pt x="562" y="475"/>
                        <a:pt x="634" y="403"/>
                      </a:cubicBezTo>
                      <a:cubicBezTo>
                        <a:pt x="634" y="355"/>
                        <a:pt x="634" y="257"/>
                        <a:pt x="634" y="208"/>
                      </a:cubicBezTo>
                      <a:cubicBezTo>
                        <a:pt x="594" y="88"/>
                        <a:pt x="488" y="1"/>
                        <a:pt x="3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372;p35">
                  <a:extLst>
                    <a:ext uri="{FF2B5EF4-FFF2-40B4-BE49-F238E27FC236}">
                      <a16:creationId xmlns:a16="http://schemas.microsoft.com/office/drawing/2014/main" id="{796A8633-B35A-5B80-1BF2-E29C1889D6F7}"/>
                    </a:ext>
                  </a:extLst>
                </p:cNvPr>
                <p:cNvSpPr/>
                <p:nvPr/>
              </p:nvSpPr>
              <p:spPr>
                <a:xfrm>
                  <a:off x="1966445" y="2799158"/>
                  <a:ext cx="12929" cy="10745"/>
                </a:xfrm>
                <a:custGeom>
                  <a:avLst/>
                  <a:gdLst/>
                  <a:ahLst/>
                  <a:cxnLst/>
                  <a:rect l="l" t="t" r="r" b="b"/>
                  <a:pathLst>
                    <a:path w="587" h="488" extrusionOk="0">
                      <a:moveTo>
                        <a:pt x="294" y="0"/>
                      </a:moveTo>
                      <a:cubicBezTo>
                        <a:pt x="1" y="49"/>
                        <a:pt x="1" y="439"/>
                        <a:pt x="294" y="488"/>
                      </a:cubicBezTo>
                      <a:cubicBezTo>
                        <a:pt x="586" y="439"/>
                        <a:pt x="586" y="49"/>
                        <a:pt x="2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373;p35">
                  <a:extLst>
                    <a:ext uri="{FF2B5EF4-FFF2-40B4-BE49-F238E27FC236}">
                      <a16:creationId xmlns:a16="http://schemas.microsoft.com/office/drawing/2014/main" id="{A09F1752-40A0-146C-69D7-4B36939D4C2B}"/>
                    </a:ext>
                  </a:extLst>
                </p:cNvPr>
                <p:cNvSpPr/>
                <p:nvPr/>
              </p:nvSpPr>
              <p:spPr>
                <a:xfrm>
                  <a:off x="1996531" y="2786278"/>
                  <a:ext cx="13964" cy="10745"/>
                </a:xfrm>
                <a:custGeom>
                  <a:avLst/>
                  <a:gdLst/>
                  <a:ahLst/>
                  <a:cxnLst/>
                  <a:rect l="l" t="t" r="r" b="b"/>
                  <a:pathLst>
                    <a:path w="634" h="488" extrusionOk="0">
                      <a:moveTo>
                        <a:pt x="293" y="0"/>
                      </a:moveTo>
                      <a:cubicBezTo>
                        <a:pt x="0" y="0"/>
                        <a:pt x="0" y="488"/>
                        <a:pt x="293" y="488"/>
                      </a:cubicBezTo>
                      <a:cubicBezTo>
                        <a:pt x="634" y="488"/>
                        <a:pt x="634" y="0"/>
                        <a:pt x="2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374;p35">
                  <a:extLst>
                    <a:ext uri="{FF2B5EF4-FFF2-40B4-BE49-F238E27FC236}">
                      <a16:creationId xmlns:a16="http://schemas.microsoft.com/office/drawing/2014/main" id="{2CA310E8-01AD-2731-28F1-489F59F73425}"/>
                    </a:ext>
                  </a:extLst>
                </p:cNvPr>
                <p:cNvSpPr/>
                <p:nvPr/>
              </p:nvSpPr>
              <p:spPr>
                <a:xfrm>
                  <a:off x="2009416" y="2812038"/>
                  <a:ext cx="11827" cy="8609"/>
                </a:xfrm>
                <a:custGeom>
                  <a:avLst/>
                  <a:gdLst/>
                  <a:ahLst/>
                  <a:cxnLst/>
                  <a:rect l="l" t="t" r="r" b="b"/>
                  <a:pathLst>
                    <a:path w="537" h="391" extrusionOk="0">
                      <a:moveTo>
                        <a:pt x="293" y="0"/>
                      </a:moveTo>
                      <a:cubicBezTo>
                        <a:pt x="0" y="0"/>
                        <a:pt x="0" y="390"/>
                        <a:pt x="293" y="390"/>
                      </a:cubicBezTo>
                      <a:cubicBezTo>
                        <a:pt x="536" y="390"/>
                        <a:pt x="536" y="0"/>
                        <a:pt x="2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375;p35">
                  <a:extLst>
                    <a:ext uri="{FF2B5EF4-FFF2-40B4-BE49-F238E27FC236}">
                      <a16:creationId xmlns:a16="http://schemas.microsoft.com/office/drawing/2014/main" id="{B8070750-C4AA-AE56-8929-CF3CFA2496F1}"/>
                    </a:ext>
                  </a:extLst>
                </p:cNvPr>
                <p:cNvSpPr/>
                <p:nvPr/>
              </p:nvSpPr>
              <p:spPr>
                <a:xfrm>
                  <a:off x="2057739" y="2841013"/>
                  <a:ext cx="12907" cy="10767"/>
                </a:xfrm>
                <a:custGeom>
                  <a:avLst/>
                  <a:gdLst/>
                  <a:ahLst/>
                  <a:cxnLst/>
                  <a:rect l="l" t="t" r="r" b="b"/>
                  <a:pathLst>
                    <a:path w="586" h="489" extrusionOk="0">
                      <a:moveTo>
                        <a:pt x="293" y="1"/>
                      </a:moveTo>
                      <a:cubicBezTo>
                        <a:pt x="0" y="50"/>
                        <a:pt x="0" y="440"/>
                        <a:pt x="293" y="488"/>
                      </a:cubicBezTo>
                      <a:cubicBezTo>
                        <a:pt x="585" y="440"/>
                        <a:pt x="585" y="50"/>
                        <a:pt x="2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376;p35">
                  <a:extLst>
                    <a:ext uri="{FF2B5EF4-FFF2-40B4-BE49-F238E27FC236}">
                      <a16:creationId xmlns:a16="http://schemas.microsoft.com/office/drawing/2014/main" id="{10663F7E-4E41-147A-118D-681D4A2C734B}"/>
                    </a:ext>
                  </a:extLst>
                </p:cNvPr>
                <p:cNvSpPr/>
                <p:nvPr/>
              </p:nvSpPr>
              <p:spPr>
                <a:xfrm>
                  <a:off x="2097670" y="2861820"/>
                  <a:ext cx="132965" cy="59733"/>
                </a:xfrm>
                <a:custGeom>
                  <a:avLst/>
                  <a:gdLst/>
                  <a:ahLst/>
                  <a:cxnLst/>
                  <a:rect l="l" t="t" r="r" b="b"/>
                  <a:pathLst>
                    <a:path w="6037" h="2713" extrusionOk="0">
                      <a:moveTo>
                        <a:pt x="3404" y="1250"/>
                      </a:moveTo>
                      <a:cubicBezTo>
                        <a:pt x="3501" y="1299"/>
                        <a:pt x="3599" y="1347"/>
                        <a:pt x="3696" y="1445"/>
                      </a:cubicBezTo>
                      <a:cubicBezTo>
                        <a:pt x="3794" y="1494"/>
                        <a:pt x="3892" y="1542"/>
                        <a:pt x="3989" y="1591"/>
                      </a:cubicBezTo>
                      <a:cubicBezTo>
                        <a:pt x="3794" y="1591"/>
                        <a:pt x="3599" y="1591"/>
                        <a:pt x="3355" y="1640"/>
                      </a:cubicBezTo>
                      <a:cubicBezTo>
                        <a:pt x="3306" y="1640"/>
                        <a:pt x="3209" y="1689"/>
                        <a:pt x="3209" y="1786"/>
                      </a:cubicBezTo>
                      <a:cubicBezTo>
                        <a:pt x="3209" y="1737"/>
                        <a:pt x="3209" y="1689"/>
                        <a:pt x="3160" y="1640"/>
                      </a:cubicBezTo>
                      <a:lnTo>
                        <a:pt x="3160" y="1640"/>
                      </a:lnTo>
                      <a:cubicBezTo>
                        <a:pt x="3174" y="1654"/>
                        <a:pt x="3189" y="1660"/>
                        <a:pt x="3203" y="1660"/>
                      </a:cubicBezTo>
                      <a:cubicBezTo>
                        <a:pt x="3238" y="1660"/>
                        <a:pt x="3272" y="1626"/>
                        <a:pt x="3306" y="1591"/>
                      </a:cubicBezTo>
                      <a:cubicBezTo>
                        <a:pt x="3355" y="1494"/>
                        <a:pt x="3404" y="1396"/>
                        <a:pt x="3404" y="1299"/>
                      </a:cubicBezTo>
                      <a:cubicBezTo>
                        <a:pt x="3404" y="1299"/>
                        <a:pt x="3404" y="1250"/>
                        <a:pt x="3404" y="1250"/>
                      </a:cubicBezTo>
                      <a:close/>
                      <a:moveTo>
                        <a:pt x="3404" y="2030"/>
                      </a:moveTo>
                      <a:lnTo>
                        <a:pt x="3599" y="2079"/>
                      </a:lnTo>
                      <a:lnTo>
                        <a:pt x="3745" y="2225"/>
                      </a:lnTo>
                      <a:lnTo>
                        <a:pt x="3501" y="2225"/>
                      </a:lnTo>
                      <a:lnTo>
                        <a:pt x="3404" y="2030"/>
                      </a:lnTo>
                      <a:close/>
                      <a:moveTo>
                        <a:pt x="1365" y="0"/>
                      </a:moveTo>
                      <a:cubicBezTo>
                        <a:pt x="1314" y="0"/>
                        <a:pt x="1262" y="10"/>
                        <a:pt x="1210" y="31"/>
                      </a:cubicBezTo>
                      <a:cubicBezTo>
                        <a:pt x="1112" y="80"/>
                        <a:pt x="1112" y="226"/>
                        <a:pt x="1210" y="226"/>
                      </a:cubicBezTo>
                      <a:cubicBezTo>
                        <a:pt x="1161" y="323"/>
                        <a:pt x="1161" y="421"/>
                        <a:pt x="1210" y="518"/>
                      </a:cubicBezTo>
                      <a:cubicBezTo>
                        <a:pt x="1015" y="518"/>
                        <a:pt x="820" y="323"/>
                        <a:pt x="771" y="128"/>
                      </a:cubicBezTo>
                      <a:cubicBezTo>
                        <a:pt x="771" y="80"/>
                        <a:pt x="735" y="55"/>
                        <a:pt x="698" y="55"/>
                      </a:cubicBezTo>
                      <a:cubicBezTo>
                        <a:pt x="661" y="55"/>
                        <a:pt x="625" y="80"/>
                        <a:pt x="625" y="128"/>
                      </a:cubicBezTo>
                      <a:cubicBezTo>
                        <a:pt x="576" y="226"/>
                        <a:pt x="576" y="323"/>
                        <a:pt x="625" y="470"/>
                      </a:cubicBezTo>
                      <a:cubicBezTo>
                        <a:pt x="479" y="372"/>
                        <a:pt x="284" y="323"/>
                        <a:pt x="137" y="323"/>
                      </a:cubicBezTo>
                      <a:cubicBezTo>
                        <a:pt x="119" y="314"/>
                        <a:pt x="103" y="310"/>
                        <a:pt x="89" y="310"/>
                      </a:cubicBezTo>
                      <a:cubicBezTo>
                        <a:pt x="25" y="310"/>
                        <a:pt x="0" y="390"/>
                        <a:pt x="40" y="470"/>
                      </a:cubicBezTo>
                      <a:cubicBezTo>
                        <a:pt x="381" y="713"/>
                        <a:pt x="722" y="908"/>
                        <a:pt x="1161" y="1055"/>
                      </a:cubicBezTo>
                      <a:cubicBezTo>
                        <a:pt x="1185" y="1071"/>
                        <a:pt x="1209" y="1078"/>
                        <a:pt x="1232" y="1078"/>
                      </a:cubicBezTo>
                      <a:cubicBezTo>
                        <a:pt x="1346" y="1078"/>
                        <a:pt x="1422" y="901"/>
                        <a:pt x="1259" y="860"/>
                      </a:cubicBezTo>
                      <a:cubicBezTo>
                        <a:pt x="1307" y="811"/>
                        <a:pt x="1356" y="762"/>
                        <a:pt x="1356" y="713"/>
                      </a:cubicBezTo>
                      <a:lnTo>
                        <a:pt x="1503" y="713"/>
                      </a:lnTo>
                      <a:cubicBezTo>
                        <a:pt x="1600" y="713"/>
                        <a:pt x="1698" y="665"/>
                        <a:pt x="1746" y="567"/>
                      </a:cubicBezTo>
                      <a:cubicBezTo>
                        <a:pt x="1795" y="616"/>
                        <a:pt x="1844" y="713"/>
                        <a:pt x="1941" y="811"/>
                      </a:cubicBezTo>
                      <a:cubicBezTo>
                        <a:pt x="1966" y="835"/>
                        <a:pt x="2002" y="848"/>
                        <a:pt x="2039" y="848"/>
                      </a:cubicBezTo>
                      <a:cubicBezTo>
                        <a:pt x="2075" y="848"/>
                        <a:pt x="2112" y="835"/>
                        <a:pt x="2136" y="811"/>
                      </a:cubicBezTo>
                      <a:cubicBezTo>
                        <a:pt x="2331" y="811"/>
                        <a:pt x="2526" y="908"/>
                        <a:pt x="2721" y="957"/>
                      </a:cubicBezTo>
                      <a:cubicBezTo>
                        <a:pt x="2721" y="1055"/>
                        <a:pt x="2673" y="1152"/>
                        <a:pt x="2673" y="1250"/>
                      </a:cubicBezTo>
                      <a:cubicBezTo>
                        <a:pt x="2673" y="1321"/>
                        <a:pt x="2751" y="1366"/>
                        <a:pt x="2812" y="1366"/>
                      </a:cubicBezTo>
                      <a:cubicBezTo>
                        <a:pt x="2835" y="1366"/>
                        <a:pt x="2855" y="1360"/>
                        <a:pt x="2868" y="1347"/>
                      </a:cubicBezTo>
                      <a:lnTo>
                        <a:pt x="2868" y="1396"/>
                      </a:lnTo>
                      <a:cubicBezTo>
                        <a:pt x="2855" y="1384"/>
                        <a:pt x="2834" y="1378"/>
                        <a:pt x="2810" y="1378"/>
                      </a:cubicBezTo>
                      <a:cubicBezTo>
                        <a:pt x="2737" y="1378"/>
                        <a:pt x="2636" y="1433"/>
                        <a:pt x="2673" y="1542"/>
                      </a:cubicBezTo>
                      <a:cubicBezTo>
                        <a:pt x="2673" y="1640"/>
                        <a:pt x="2721" y="1689"/>
                        <a:pt x="2770" y="1786"/>
                      </a:cubicBezTo>
                      <a:cubicBezTo>
                        <a:pt x="2721" y="1737"/>
                        <a:pt x="2673" y="1737"/>
                        <a:pt x="2673" y="1689"/>
                      </a:cubicBezTo>
                      <a:cubicBezTo>
                        <a:pt x="2644" y="1674"/>
                        <a:pt x="2620" y="1668"/>
                        <a:pt x="2600" y="1668"/>
                      </a:cubicBezTo>
                      <a:cubicBezTo>
                        <a:pt x="2551" y="1668"/>
                        <a:pt x="2526" y="1703"/>
                        <a:pt x="2526" y="1737"/>
                      </a:cubicBezTo>
                      <a:cubicBezTo>
                        <a:pt x="2445" y="1982"/>
                        <a:pt x="2637" y="2091"/>
                        <a:pt x="2845" y="2091"/>
                      </a:cubicBezTo>
                      <a:cubicBezTo>
                        <a:pt x="2885" y="2091"/>
                        <a:pt x="2926" y="2087"/>
                        <a:pt x="2965" y="2079"/>
                      </a:cubicBezTo>
                      <a:cubicBezTo>
                        <a:pt x="3063" y="2225"/>
                        <a:pt x="3160" y="2322"/>
                        <a:pt x="3258" y="2469"/>
                      </a:cubicBezTo>
                      <a:cubicBezTo>
                        <a:pt x="3282" y="2493"/>
                        <a:pt x="3319" y="2505"/>
                        <a:pt x="3355" y="2505"/>
                      </a:cubicBezTo>
                      <a:cubicBezTo>
                        <a:pt x="3392" y="2505"/>
                        <a:pt x="3428" y="2493"/>
                        <a:pt x="3453" y="2469"/>
                      </a:cubicBezTo>
                      <a:lnTo>
                        <a:pt x="3696" y="2469"/>
                      </a:lnTo>
                      <a:cubicBezTo>
                        <a:pt x="3794" y="2469"/>
                        <a:pt x="3843" y="2322"/>
                        <a:pt x="3794" y="2274"/>
                      </a:cubicBezTo>
                      <a:lnTo>
                        <a:pt x="3794" y="2274"/>
                      </a:lnTo>
                      <a:cubicBezTo>
                        <a:pt x="3989" y="2469"/>
                        <a:pt x="4233" y="2664"/>
                        <a:pt x="4525" y="2712"/>
                      </a:cubicBezTo>
                      <a:cubicBezTo>
                        <a:pt x="4574" y="2712"/>
                        <a:pt x="4623" y="2615"/>
                        <a:pt x="4623" y="2566"/>
                      </a:cubicBezTo>
                      <a:cubicBezTo>
                        <a:pt x="4477" y="2371"/>
                        <a:pt x="4282" y="2176"/>
                        <a:pt x="4038" y="2127"/>
                      </a:cubicBezTo>
                      <a:cubicBezTo>
                        <a:pt x="4038" y="2079"/>
                        <a:pt x="4038" y="2030"/>
                        <a:pt x="3989" y="1981"/>
                      </a:cubicBezTo>
                      <a:lnTo>
                        <a:pt x="3745" y="1932"/>
                      </a:lnTo>
                      <a:cubicBezTo>
                        <a:pt x="4233" y="1932"/>
                        <a:pt x="4720" y="1981"/>
                        <a:pt x="5159" y="2030"/>
                      </a:cubicBezTo>
                      <a:lnTo>
                        <a:pt x="5305" y="2127"/>
                      </a:lnTo>
                      <a:lnTo>
                        <a:pt x="5403" y="2127"/>
                      </a:lnTo>
                      <a:lnTo>
                        <a:pt x="5842" y="2176"/>
                      </a:lnTo>
                      <a:cubicBezTo>
                        <a:pt x="5939" y="2176"/>
                        <a:pt x="6037" y="2079"/>
                        <a:pt x="5939" y="2030"/>
                      </a:cubicBezTo>
                      <a:cubicBezTo>
                        <a:pt x="5500" y="1786"/>
                        <a:pt x="4964" y="1640"/>
                        <a:pt x="4477" y="1640"/>
                      </a:cubicBezTo>
                      <a:cubicBezTo>
                        <a:pt x="4379" y="1591"/>
                        <a:pt x="4330" y="1494"/>
                        <a:pt x="4282" y="1445"/>
                      </a:cubicBezTo>
                      <a:cubicBezTo>
                        <a:pt x="3648" y="957"/>
                        <a:pt x="2916" y="616"/>
                        <a:pt x="2088" y="518"/>
                      </a:cubicBezTo>
                      <a:cubicBezTo>
                        <a:pt x="1990" y="421"/>
                        <a:pt x="1893" y="372"/>
                        <a:pt x="1795" y="323"/>
                      </a:cubicBezTo>
                      <a:cubicBezTo>
                        <a:pt x="1718" y="132"/>
                        <a:pt x="1551" y="0"/>
                        <a:pt x="13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377;p35">
                  <a:extLst>
                    <a:ext uri="{FF2B5EF4-FFF2-40B4-BE49-F238E27FC236}">
                      <a16:creationId xmlns:a16="http://schemas.microsoft.com/office/drawing/2014/main" id="{401375E7-745E-06DC-408B-8F405EA8277A}"/>
                    </a:ext>
                  </a:extLst>
                </p:cNvPr>
                <p:cNvSpPr/>
                <p:nvPr/>
              </p:nvSpPr>
              <p:spPr>
                <a:xfrm>
                  <a:off x="2067386" y="2850503"/>
                  <a:ext cx="17994" cy="10084"/>
                </a:xfrm>
                <a:custGeom>
                  <a:avLst/>
                  <a:gdLst/>
                  <a:ahLst/>
                  <a:cxnLst/>
                  <a:rect l="l" t="t" r="r" b="b"/>
                  <a:pathLst>
                    <a:path w="817" h="458" extrusionOk="0">
                      <a:moveTo>
                        <a:pt x="174" y="1"/>
                      </a:moveTo>
                      <a:cubicBezTo>
                        <a:pt x="149" y="1"/>
                        <a:pt x="125" y="3"/>
                        <a:pt x="98" y="9"/>
                      </a:cubicBezTo>
                      <a:cubicBezTo>
                        <a:pt x="50" y="9"/>
                        <a:pt x="1" y="57"/>
                        <a:pt x="1" y="155"/>
                      </a:cubicBezTo>
                      <a:cubicBezTo>
                        <a:pt x="147" y="399"/>
                        <a:pt x="391" y="350"/>
                        <a:pt x="635" y="447"/>
                      </a:cubicBezTo>
                      <a:cubicBezTo>
                        <a:pt x="648" y="454"/>
                        <a:pt x="662" y="457"/>
                        <a:pt x="675" y="457"/>
                      </a:cubicBezTo>
                      <a:cubicBezTo>
                        <a:pt x="756" y="457"/>
                        <a:pt x="816" y="343"/>
                        <a:pt x="732" y="301"/>
                      </a:cubicBezTo>
                      <a:cubicBezTo>
                        <a:pt x="515" y="170"/>
                        <a:pt x="375" y="1"/>
                        <a:pt x="1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378;p35">
                  <a:extLst>
                    <a:ext uri="{FF2B5EF4-FFF2-40B4-BE49-F238E27FC236}">
                      <a16:creationId xmlns:a16="http://schemas.microsoft.com/office/drawing/2014/main" id="{67F3B215-2233-A4C3-B0EF-EB9613996270}"/>
                    </a:ext>
                  </a:extLst>
                </p:cNvPr>
                <p:cNvSpPr/>
                <p:nvPr/>
              </p:nvSpPr>
              <p:spPr>
                <a:xfrm>
                  <a:off x="2019063" y="2818753"/>
                  <a:ext cx="28787" cy="12704"/>
                </a:xfrm>
                <a:custGeom>
                  <a:avLst/>
                  <a:gdLst/>
                  <a:ahLst/>
                  <a:cxnLst/>
                  <a:rect l="l" t="t" r="r" b="b"/>
                  <a:pathLst>
                    <a:path w="1307" h="577" extrusionOk="0">
                      <a:moveTo>
                        <a:pt x="684" y="0"/>
                      </a:moveTo>
                      <a:cubicBezTo>
                        <a:pt x="586" y="0"/>
                        <a:pt x="489" y="12"/>
                        <a:pt x="391" y="37"/>
                      </a:cubicBezTo>
                      <a:cubicBezTo>
                        <a:pt x="373" y="28"/>
                        <a:pt x="357" y="24"/>
                        <a:pt x="342" y="24"/>
                      </a:cubicBezTo>
                      <a:cubicBezTo>
                        <a:pt x="277" y="24"/>
                        <a:pt x="245" y="103"/>
                        <a:pt x="245" y="183"/>
                      </a:cubicBezTo>
                      <a:cubicBezTo>
                        <a:pt x="196" y="134"/>
                        <a:pt x="147" y="85"/>
                        <a:pt x="98" y="85"/>
                      </a:cubicBezTo>
                      <a:cubicBezTo>
                        <a:pt x="50" y="85"/>
                        <a:pt x="1" y="134"/>
                        <a:pt x="1" y="183"/>
                      </a:cubicBezTo>
                      <a:cubicBezTo>
                        <a:pt x="134" y="481"/>
                        <a:pt x="491" y="577"/>
                        <a:pt x="814" y="577"/>
                      </a:cubicBezTo>
                      <a:cubicBezTo>
                        <a:pt x="966" y="577"/>
                        <a:pt x="1111" y="555"/>
                        <a:pt x="1220" y="524"/>
                      </a:cubicBezTo>
                      <a:cubicBezTo>
                        <a:pt x="1307" y="481"/>
                        <a:pt x="1278" y="321"/>
                        <a:pt x="1201" y="321"/>
                      </a:cubicBezTo>
                      <a:cubicBezTo>
                        <a:pt x="1192" y="321"/>
                        <a:pt x="1182" y="324"/>
                        <a:pt x="1171" y="329"/>
                      </a:cubicBezTo>
                      <a:cubicBezTo>
                        <a:pt x="1074" y="354"/>
                        <a:pt x="964" y="366"/>
                        <a:pt x="854" y="366"/>
                      </a:cubicBezTo>
                      <a:cubicBezTo>
                        <a:pt x="745" y="366"/>
                        <a:pt x="635" y="354"/>
                        <a:pt x="537" y="329"/>
                      </a:cubicBezTo>
                      <a:lnTo>
                        <a:pt x="489" y="280"/>
                      </a:lnTo>
                      <a:cubicBezTo>
                        <a:pt x="635" y="280"/>
                        <a:pt x="830" y="280"/>
                        <a:pt x="976" y="232"/>
                      </a:cubicBezTo>
                      <a:cubicBezTo>
                        <a:pt x="1025" y="183"/>
                        <a:pt x="1025" y="85"/>
                        <a:pt x="976" y="37"/>
                      </a:cubicBezTo>
                      <a:cubicBezTo>
                        <a:pt x="879" y="12"/>
                        <a:pt x="781" y="0"/>
                        <a:pt x="6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379;p35">
                  <a:extLst>
                    <a:ext uri="{FF2B5EF4-FFF2-40B4-BE49-F238E27FC236}">
                      <a16:creationId xmlns:a16="http://schemas.microsoft.com/office/drawing/2014/main" id="{B599BCDE-825B-A85C-12F7-595296B4D007}"/>
                    </a:ext>
                  </a:extLst>
                </p:cNvPr>
                <p:cNvSpPr/>
                <p:nvPr/>
              </p:nvSpPr>
              <p:spPr>
                <a:xfrm>
                  <a:off x="2126853" y="2850547"/>
                  <a:ext cx="19822" cy="15985"/>
                </a:xfrm>
                <a:custGeom>
                  <a:avLst/>
                  <a:gdLst/>
                  <a:ahLst/>
                  <a:cxnLst/>
                  <a:rect l="l" t="t" r="r" b="b"/>
                  <a:pathLst>
                    <a:path w="900" h="726" extrusionOk="0">
                      <a:moveTo>
                        <a:pt x="140" y="0"/>
                      </a:moveTo>
                      <a:cubicBezTo>
                        <a:pt x="24" y="0"/>
                        <a:pt x="0" y="202"/>
                        <a:pt x="178" y="202"/>
                      </a:cubicBezTo>
                      <a:cubicBezTo>
                        <a:pt x="421" y="202"/>
                        <a:pt x="568" y="445"/>
                        <a:pt x="616" y="689"/>
                      </a:cubicBezTo>
                      <a:cubicBezTo>
                        <a:pt x="641" y="714"/>
                        <a:pt x="677" y="726"/>
                        <a:pt x="708" y="726"/>
                      </a:cubicBezTo>
                      <a:cubicBezTo>
                        <a:pt x="738" y="726"/>
                        <a:pt x="763" y="714"/>
                        <a:pt x="763" y="689"/>
                      </a:cubicBezTo>
                      <a:cubicBezTo>
                        <a:pt x="899" y="324"/>
                        <a:pt x="567" y="2"/>
                        <a:pt x="244" y="2"/>
                      </a:cubicBezTo>
                      <a:cubicBezTo>
                        <a:pt x="222" y="2"/>
                        <a:pt x="199" y="3"/>
                        <a:pt x="178" y="7"/>
                      </a:cubicBezTo>
                      <a:cubicBezTo>
                        <a:pt x="164" y="2"/>
                        <a:pt x="152" y="0"/>
                        <a:pt x="1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380;p35">
                  <a:extLst>
                    <a:ext uri="{FF2B5EF4-FFF2-40B4-BE49-F238E27FC236}">
                      <a16:creationId xmlns:a16="http://schemas.microsoft.com/office/drawing/2014/main" id="{0F6AFCE7-B1F9-4848-A522-BC2D84E597D1}"/>
                    </a:ext>
                  </a:extLst>
                </p:cNvPr>
                <p:cNvSpPr/>
                <p:nvPr/>
              </p:nvSpPr>
              <p:spPr>
                <a:xfrm>
                  <a:off x="2182290" y="2867852"/>
                  <a:ext cx="29029" cy="17196"/>
                </a:xfrm>
                <a:custGeom>
                  <a:avLst/>
                  <a:gdLst/>
                  <a:ahLst/>
                  <a:cxnLst/>
                  <a:rect l="l" t="t" r="r" b="b"/>
                  <a:pathLst>
                    <a:path w="1318" h="781" extrusionOk="0">
                      <a:moveTo>
                        <a:pt x="98" y="1"/>
                      </a:moveTo>
                      <a:cubicBezTo>
                        <a:pt x="1" y="1"/>
                        <a:pt x="1" y="196"/>
                        <a:pt x="98" y="196"/>
                      </a:cubicBezTo>
                      <a:cubicBezTo>
                        <a:pt x="488" y="293"/>
                        <a:pt x="830" y="488"/>
                        <a:pt x="1122" y="781"/>
                      </a:cubicBezTo>
                      <a:cubicBezTo>
                        <a:pt x="1220" y="781"/>
                        <a:pt x="1317" y="781"/>
                        <a:pt x="1268" y="683"/>
                      </a:cubicBezTo>
                      <a:cubicBezTo>
                        <a:pt x="1122" y="196"/>
                        <a:pt x="537" y="49"/>
                        <a:pt x="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381;p35">
                  <a:extLst>
                    <a:ext uri="{FF2B5EF4-FFF2-40B4-BE49-F238E27FC236}">
                      <a16:creationId xmlns:a16="http://schemas.microsoft.com/office/drawing/2014/main" id="{FEA7AE6B-781C-C94D-34A6-637F5A143F7B}"/>
                    </a:ext>
                  </a:extLst>
                </p:cNvPr>
                <p:cNvSpPr/>
                <p:nvPr/>
              </p:nvSpPr>
              <p:spPr>
                <a:xfrm>
                  <a:off x="2247176" y="2893393"/>
                  <a:ext cx="48962" cy="12198"/>
                </a:xfrm>
                <a:custGeom>
                  <a:avLst/>
                  <a:gdLst/>
                  <a:ahLst/>
                  <a:cxnLst/>
                  <a:rect l="l" t="t" r="r" b="b"/>
                  <a:pathLst>
                    <a:path w="2223" h="554" extrusionOk="0">
                      <a:moveTo>
                        <a:pt x="166" y="1"/>
                      </a:moveTo>
                      <a:cubicBezTo>
                        <a:pt x="55" y="1"/>
                        <a:pt x="0" y="115"/>
                        <a:pt x="126" y="157"/>
                      </a:cubicBezTo>
                      <a:lnTo>
                        <a:pt x="175" y="206"/>
                      </a:lnTo>
                      <a:cubicBezTo>
                        <a:pt x="29" y="206"/>
                        <a:pt x="29" y="450"/>
                        <a:pt x="175" y="450"/>
                      </a:cubicBezTo>
                      <a:cubicBezTo>
                        <a:pt x="297" y="474"/>
                        <a:pt x="407" y="486"/>
                        <a:pt x="516" y="486"/>
                      </a:cubicBezTo>
                      <a:cubicBezTo>
                        <a:pt x="626" y="486"/>
                        <a:pt x="736" y="474"/>
                        <a:pt x="858" y="450"/>
                      </a:cubicBezTo>
                      <a:cubicBezTo>
                        <a:pt x="1061" y="517"/>
                        <a:pt x="1265" y="554"/>
                        <a:pt x="1464" y="554"/>
                      </a:cubicBezTo>
                      <a:cubicBezTo>
                        <a:pt x="1693" y="554"/>
                        <a:pt x="1916" y="505"/>
                        <a:pt x="2125" y="401"/>
                      </a:cubicBezTo>
                      <a:cubicBezTo>
                        <a:pt x="2223" y="352"/>
                        <a:pt x="2174" y="206"/>
                        <a:pt x="2077" y="206"/>
                      </a:cubicBezTo>
                      <a:cubicBezTo>
                        <a:pt x="1964" y="214"/>
                        <a:pt x="1852" y="219"/>
                        <a:pt x="1740" y="219"/>
                      </a:cubicBezTo>
                      <a:cubicBezTo>
                        <a:pt x="1220" y="219"/>
                        <a:pt x="705" y="131"/>
                        <a:pt x="224" y="11"/>
                      </a:cubicBezTo>
                      <a:cubicBezTo>
                        <a:pt x="203" y="4"/>
                        <a:pt x="184" y="1"/>
                        <a:pt x="1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382;p35">
                  <a:extLst>
                    <a:ext uri="{FF2B5EF4-FFF2-40B4-BE49-F238E27FC236}">
                      <a16:creationId xmlns:a16="http://schemas.microsoft.com/office/drawing/2014/main" id="{BA6B4825-9E18-BAE9-E72F-39B96BDD022B}"/>
                    </a:ext>
                  </a:extLst>
                </p:cNvPr>
                <p:cNvSpPr/>
                <p:nvPr/>
              </p:nvSpPr>
              <p:spPr>
                <a:xfrm>
                  <a:off x="2297194" y="2912130"/>
                  <a:ext cx="38676" cy="22040"/>
                </a:xfrm>
                <a:custGeom>
                  <a:avLst/>
                  <a:gdLst/>
                  <a:ahLst/>
                  <a:cxnLst/>
                  <a:rect l="l" t="t" r="r" b="b"/>
                  <a:pathLst>
                    <a:path w="1756" h="1001" extrusionOk="0">
                      <a:moveTo>
                        <a:pt x="701" y="1"/>
                      </a:moveTo>
                      <a:cubicBezTo>
                        <a:pt x="683" y="1"/>
                        <a:pt x="659" y="13"/>
                        <a:pt x="634" y="37"/>
                      </a:cubicBezTo>
                      <a:cubicBezTo>
                        <a:pt x="586" y="37"/>
                        <a:pt x="586" y="135"/>
                        <a:pt x="634" y="184"/>
                      </a:cubicBezTo>
                      <a:lnTo>
                        <a:pt x="878" y="330"/>
                      </a:lnTo>
                      <a:lnTo>
                        <a:pt x="1024" y="525"/>
                      </a:lnTo>
                      <a:lnTo>
                        <a:pt x="1024" y="574"/>
                      </a:lnTo>
                      <a:cubicBezTo>
                        <a:pt x="1073" y="622"/>
                        <a:pt x="1122" y="671"/>
                        <a:pt x="1219" y="720"/>
                      </a:cubicBezTo>
                      <a:lnTo>
                        <a:pt x="732" y="720"/>
                      </a:lnTo>
                      <a:cubicBezTo>
                        <a:pt x="845" y="607"/>
                        <a:pt x="754" y="493"/>
                        <a:pt x="639" y="493"/>
                      </a:cubicBezTo>
                      <a:cubicBezTo>
                        <a:pt x="605" y="493"/>
                        <a:pt x="570" y="503"/>
                        <a:pt x="537" y="525"/>
                      </a:cubicBezTo>
                      <a:cubicBezTo>
                        <a:pt x="488" y="574"/>
                        <a:pt x="439" y="671"/>
                        <a:pt x="342" y="769"/>
                      </a:cubicBezTo>
                      <a:cubicBezTo>
                        <a:pt x="244" y="769"/>
                        <a:pt x="147" y="769"/>
                        <a:pt x="98" y="817"/>
                      </a:cubicBezTo>
                      <a:cubicBezTo>
                        <a:pt x="1" y="817"/>
                        <a:pt x="1" y="915"/>
                        <a:pt x="98" y="964"/>
                      </a:cubicBezTo>
                      <a:cubicBezTo>
                        <a:pt x="293" y="988"/>
                        <a:pt x="500" y="1000"/>
                        <a:pt x="714" y="1000"/>
                      </a:cubicBezTo>
                      <a:cubicBezTo>
                        <a:pt x="927" y="1000"/>
                        <a:pt x="1146" y="988"/>
                        <a:pt x="1366" y="964"/>
                      </a:cubicBezTo>
                      <a:cubicBezTo>
                        <a:pt x="1463" y="964"/>
                        <a:pt x="1561" y="915"/>
                        <a:pt x="1512" y="817"/>
                      </a:cubicBezTo>
                      <a:cubicBezTo>
                        <a:pt x="1658" y="817"/>
                        <a:pt x="1756" y="720"/>
                        <a:pt x="1756" y="622"/>
                      </a:cubicBezTo>
                      <a:cubicBezTo>
                        <a:pt x="1756" y="525"/>
                        <a:pt x="1707" y="427"/>
                        <a:pt x="1658" y="379"/>
                      </a:cubicBezTo>
                      <a:cubicBezTo>
                        <a:pt x="1609" y="281"/>
                        <a:pt x="1561" y="184"/>
                        <a:pt x="1463" y="135"/>
                      </a:cubicBezTo>
                      <a:cubicBezTo>
                        <a:pt x="1402" y="74"/>
                        <a:pt x="1332" y="47"/>
                        <a:pt x="1264" y="47"/>
                      </a:cubicBezTo>
                      <a:cubicBezTo>
                        <a:pt x="1171" y="47"/>
                        <a:pt x="1081" y="99"/>
                        <a:pt x="1024" y="184"/>
                      </a:cubicBezTo>
                      <a:lnTo>
                        <a:pt x="781" y="37"/>
                      </a:lnTo>
                      <a:lnTo>
                        <a:pt x="732" y="37"/>
                      </a:lnTo>
                      <a:cubicBezTo>
                        <a:pt x="732" y="13"/>
                        <a:pt x="720" y="1"/>
                        <a:pt x="7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383;p35">
                  <a:extLst>
                    <a:ext uri="{FF2B5EF4-FFF2-40B4-BE49-F238E27FC236}">
                      <a16:creationId xmlns:a16="http://schemas.microsoft.com/office/drawing/2014/main" id="{6E231AA8-0D88-9FB0-88A6-411B32576D24}"/>
                    </a:ext>
                  </a:extLst>
                </p:cNvPr>
                <p:cNvSpPr/>
                <p:nvPr/>
              </p:nvSpPr>
              <p:spPr>
                <a:xfrm>
                  <a:off x="2271910" y="2911183"/>
                  <a:ext cx="29602" cy="11537"/>
                </a:xfrm>
                <a:custGeom>
                  <a:avLst/>
                  <a:gdLst/>
                  <a:ahLst/>
                  <a:cxnLst/>
                  <a:rect l="l" t="t" r="r" b="b"/>
                  <a:pathLst>
                    <a:path w="1344" h="524" extrusionOk="0">
                      <a:moveTo>
                        <a:pt x="152" y="0"/>
                      </a:moveTo>
                      <a:cubicBezTo>
                        <a:pt x="71" y="0"/>
                        <a:pt x="0" y="113"/>
                        <a:pt x="76" y="227"/>
                      </a:cubicBezTo>
                      <a:cubicBezTo>
                        <a:pt x="265" y="416"/>
                        <a:pt x="555" y="523"/>
                        <a:pt x="843" y="523"/>
                      </a:cubicBezTo>
                      <a:cubicBezTo>
                        <a:pt x="1000" y="523"/>
                        <a:pt x="1157" y="491"/>
                        <a:pt x="1295" y="422"/>
                      </a:cubicBezTo>
                      <a:cubicBezTo>
                        <a:pt x="1344" y="373"/>
                        <a:pt x="1344" y="275"/>
                        <a:pt x="1295" y="275"/>
                      </a:cubicBezTo>
                      <a:cubicBezTo>
                        <a:pt x="1228" y="284"/>
                        <a:pt x="1161" y="288"/>
                        <a:pt x="1095" y="288"/>
                      </a:cubicBezTo>
                      <a:cubicBezTo>
                        <a:pt x="774" y="288"/>
                        <a:pt x="465" y="193"/>
                        <a:pt x="222" y="32"/>
                      </a:cubicBezTo>
                      <a:cubicBezTo>
                        <a:pt x="200" y="10"/>
                        <a:pt x="176"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 name="Google Shape;384;p35">
                <a:extLst>
                  <a:ext uri="{FF2B5EF4-FFF2-40B4-BE49-F238E27FC236}">
                    <a16:creationId xmlns:a16="http://schemas.microsoft.com/office/drawing/2014/main" id="{F7372DAF-EB4D-AC97-2F16-A3B68D09DB34}"/>
                  </a:ext>
                </a:extLst>
              </p:cNvPr>
              <p:cNvGrpSpPr/>
              <p:nvPr/>
            </p:nvGrpSpPr>
            <p:grpSpPr>
              <a:xfrm>
                <a:off x="1927791" y="2911045"/>
                <a:ext cx="387684" cy="337770"/>
                <a:chOff x="1927791" y="2911447"/>
                <a:chExt cx="387684" cy="337770"/>
              </a:xfrm>
            </p:grpSpPr>
            <p:sp>
              <p:nvSpPr>
                <p:cNvPr id="454" name="Google Shape;385;p35">
                  <a:extLst>
                    <a:ext uri="{FF2B5EF4-FFF2-40B4-BE49-F238E27FC236}">
                      <a16:creationId xmlns:a16="http://schemas.microsoft.com/office/drawing/2014/main" id="{91F6DF87-A785-1295-7D65-8E6A8A9C542B}"/>
                    </a:ext>
                  </a:extLst>
                </p:cNvPr>
                <p:cNvSpPr/>
                <p:nvPr/>
              </p:nvSpPr>
              <p:spPr>
                <a:xfrm>
                  <a:off x="2159736" y="2939233"/>
                  <a:ext cx="16144" cy="15588"/>
                </a:xfrm>
                <a:custGeom>
                  <a:avLst/>
                  <a:gdLst/>
                  <a:ahLst/>
                  <a:cxnLst/>
                  <a:rect l="l" t="t" r="r" b="b"/>
                  <a:pathLst>
                    <a:path w="733" h="708" extrusionOk="0">
                      <a:moveTo>
                        <a:pt x="318" y="1"/>
                      </a:moveTo>
                      <a:cubicBezTo>
                        <a:pt x="184" y="1"/>
                        <a:pt x="50" y="74"/>
                        <a:pt x="1" y="220"/>
                      </a:cubicBezTo>
                      <a:lnTo>
                        <a:pt x="1" y="269"/>
                      </a:lnTo>
                      <a:cubicBezTo>
                        <a:pt x="1" y="464"/>
                        <a:pt x="98" y="659"/>
                        <a:pt x="245" y="708"/>
                      </a:cubicBezTo>
                      <a:lnTo>
                        <a:pt x="440" y="708"/>
                      </a:lnTo>
                      <a:cubicBezTo>
                        <a:pt x="586" y="659"/>
                        <a:pt x="732" y="464"/>
                        <a:pt x="683" y="269"/>
                      </a:cubicBezTo>
                      <a:lnTo>
                        <a:pt x="635" y="220"/>
                      </a:lnTo>
                      <a:cubicBezTo>
                        <a:pt x="586" y="74"/>
                        <a:pt x="452" y="1"/>
                        <a:pt x="3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386;p35">
                  <a:extLst>
                    <a:ext uri="{FF2B5EF4-FFF2-40B4-BE49-F238E27FC236}">
                      <a16:creationId xmlns:a16="http://schemas.microsoft.com/office/drawing/2014/main" id="{58FB830B-9BE9-6533-5460-CC8D307192C9}"/>
                    </a:ext>
                  </a:extLst>
                </p:cNvPr>
                <p:cNvSpPr/>
                <p:nvPr/>
              </p:nvSpPr>
              <p:spPr>
                <a:xfrm>
                  <a:off x="2230987" y="2958586"/>
                  <a:ext cx="25417" cy="47778"/>
                </a:xfrm>
                <a:custGeom>
                  <a:avLst/>
                  <a:gdLst/>
                  <a:ahLst/>
                  <a:cxnLst/>
                  <a:rect l="l" t="t" r="r" b="b"/>
                  <a:pathLst>
                    <a:path w="1154" h="2170" extrusionOk="0">
                      <a:moveTo>
                        <a:pt x="175" y="0"/>
                      </a:moveTo>
                      <a:cubicBezTo>
                        <a:pt x="93" y="0"/>
                        <a:pt x="1" y="75"/>
                        <a:pt x="32" y="170"/>
                      </a:cubicBezTo>
                      <a:cubicBezTo>
                        <a:pt x="130" y="463"/>
                        <a:pt x="228" y="755"/>
                        <a:pt x="374" y="999"/>
                      </a:cubicBezTo>
                      <a:cubicBezTo>
                        <a:pt x="520" y="1340"/>
                        <a:pt x="666" y="1730"/>
                        <a:pt x="813" y="2072"/>
                      </a:cubicBezTo>
                      <a:cubicBezTo>
                        <a:pt x="813" y="2120"/>
                        <a:pt x="861" y="2169"/>
                        <a:pt x="959" y="2169"/>
                      </a:cubicBezTo>
                      <a:cubicBezTo>
                        <a:pt x="1056" y="2169"/>
                        <a:pt x="1154" y="2120"/>
                        <a:pt x="1105" y="2023"/>
                      </a:cubicBezTo>
                      <a:cubicBezTo>
                        <a:pt x="959" y="1682"/>
                        <a:pt x="813" y="1340"/>
                        <a:pt x="666" y="999"/>
                      </a:cubicBezTo>
                      <a:cubicBezTo>
                        <a:pt x="569" y="658"/>
                        <a:pt x="423" y="365"/>
                        <a:pt x="276" y="73"/>
                      </a:cubicBezTo>
                      <a:cubicBezTo>
                        <a:pt x="259" y="22"/>
                        <a:pt x="219" y="0"/>
                        <a:pt x="1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387;p35">
                  <a:extLst>
                    <a:ext uri="{FF2B5EF4-FFF2-40B4-BE49-F238E27FC236}">
                      <a16:creationId xmlns:a16="http://schemas.microsoft.com/office/drawing/2014/main" id="{6C1EAE3F-ADF9-FA67-81F8-58A77A0AF931}"/>
                    </a:ext>
                  </a:extLst>
                </p:cNvPr>
                <p:cNvSpPr/>
                <p:nvPr/>
              </p:nvSpPr>
              <p:spPr>
                <a:xfrm>
                  <a:off x="2255523" y="2989961"/>
                  <a:ext cx="10990" cy="10238"/>
                </a:xfrm>
                <a:custGeom>
                  <a:avLst/>
                  <a:gdLst/>
                  <a:ahLst/>
                  <a:cxnLst/>
                  <a:rect l="l" t="t" r="r" b="b"/>
                  <a:pathLst>
                    <a:path w="499" h="465" extrusionOk="0">
                      <a:moveTo>
                        <a:pt x="396" y="1"/>
                      </a:moveTo>
                      <a:cubicBezTo>
                        <a:pt x="365" y="1"/>
                        <a:pt x="326" y="19"/>
                        <a:pt x="284" y="62"/>
                      </a:cubicBezTo>
                      <a:cubicBezTo>
                        <a:pt x="186" y="110"/>
                        <a:pt x="89" y="257"/>
                        <a:pt x="40" y="354"/>
                      </a:cubicBezTo>
                      <a:cubicBezTo>
                        <a:pt x="0" y="394"/>
                        <a:pt x="57" y="465"/>
                        <a:pt x="105" y="465"/>
                      </a:cubicBezTo>
                      <a:cubicBezTo>
                        <a:pt x="117" y="465"/>
                        <a:pt x="128" y="461"/>
                        <a:pt x="137" y="452"/>
                      </a:cubicBezTo>
                      <a:cubicBezTo>
                        <a:pt x="235" y="403"/>
                        <a:pt x="381" y="305"/>
                        <a:pt x="430" y="208"/>
                      </a:cubicBezTo>
                      <a:cubicBezTo>
                        <a:pt x="499" y="104"/>
                        <a:pt x="470" y="1"/>
                        <a:pt x="3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388;p35">
                  <a:extLst>
                    <a:ext uri="{FF2B5EF4-FFF2-40B4-BE49-F238E27FC236}">
                      <a16:creationId xmlns:a16="http://schemas.microsoft.com/office/drawing/2014/main" id="{6ACDE59B-4C4C-DE52-9CF8-39D325C5FC49}"/>
                    </a:ext>
                  </a:extLst>
                </p:cNvPr>
                <p:cNvSpPr/>
                <p:nvPr/>
              </p:nvSpPr>
              <p:spPr>
                <a:xfrm>
                  <a:off x="2176167" y="2917414"/>
                  <a:ext cx="35725" cy="34898"/>
                </a:xfrm>
                <a:custGeom>
                  <a:avLst/>
                  <a:gdLst/>
                  <a:ahLst/>
                  <a:cxnLst/>
                  <a:rect l="l" t="t" r="r" b="b"/>
                  <a:pathLst>
                    <a:path w="1622" h="1585" extrusionOk="0">
                      <a:moveTo>
                        <a:pt x="99" y="1"/>
                      </a:moveTo>
                      <a:cubicBezTo>
                        <a:pt x="39" y="1"/>
                        <a:pt x="1" y="70"/>
                        <a:pt x="35" y="139"/>
                      </a:cubicBezTo>
                      <a:cubicBezTo>
                        <a:pt x="425" y="675"/>
                        <a:pt x="864" y="1163"/>
                        <a:pt x="1400" y="1553"/>
                      </a:cubicBezTo>
                      <a:cubicBezTo>
                        <a:pt x="1423" y="1575"/>
                        <a:pt x="1448" y="1585"/>
                        <a:pt x="1472" y="1585"/>
                      </a:cubicBezTo>
                      <a:cubicBezTo>
                        <a:pt x="1552" y="1585"/>
                        <a:pt x="1621" y="1481"/>
                        <a:pt x="1546" y="1406"/>
                      </a:cubicBezTo>
                      <a:cubicBezTo>
                        <a:pt x="1156" y="870"/>
                        <a:pt x="669" y="431"/>
                        <a:pt x="181" y="41"/>
                      </a:cubicBezTo>
                      <a:cubicBezTo>
                        <a:pt x="153" y="13"/>
                        <a:pt x="124" y="1"/>
                        <a:pt x="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389;p35">
                  <a:extLst>
                    <a:ext uri="{FF2B5EF4-FFF2-40B4-BE49-F238E27FC236}">
                      <a16:creationId xmlns:a16="http://schemas.microsoft.com/office/drawing/2014/main" id="{C5D9F6FE-1D28-B347-1DA2-AC0DDE75D85F}"/>
                    </a:ext>
                  </a:extLst>
                </p:cNvPr>
                <p:cNvSpPr/>
                <p:nvPr/>
              </p:nvSpPr>
              <p:spPr>
                <a:xfrm>
                  <a:off x="2193347" y="2911447"/>
                  <a:ext cx="41583" cy="38443"/>
                </a:xfrm>
                <a:custGeom>
                  <a:avLst/>
                  <a:gdLst/>
                  <a:ahLst/>
                  <a:cxnLst/>
                  <a:rect l="l" t="t" r="r" b="b"/>
                  <a:pathLst>
                    <a:path w="1888" h="1746" extrusionOk="0">
                      <a:moveTo>
                        <a:pt x="1156" y="507"/>
                      </a:moveTo>
                      <a:cubicBezTo>
                        <a:pt x="1108" y="605"/>
                        <a:pt x="1108" y="751"/>
                        <a:pt x="1156" y="897"/>
                      </a:cubicBezTo>
                      <a:cubicBezTo>
                        <a:pt x="1181" y="922"/>
                        <a:pt x="1205" y="934"/>
                        <a:pt x="1230" y="934"/>
                      </a:cubicBezTo>
                      <a:cubicBezTo>
                        <a:pt x="1254" y="934"/>
                        <a:pt x="1278" y="922"/>
                        <a:pt x="1303" y="897"/>
                      </a:cubicBezTo>
                      <a:lnTo>
                        <a:pt x="1303" y="897"/>
                      </a:lnTo>
                      <a:cubicBezTo>
                        <a:pt x="1303" y="995"/>
                        <a:pt x="1303" y="1092"/>
                        <a:pt x="1254" y="1141"/>
                      </a:cubicBezTo>
                      <a:cubicBezTo>
                        <a:pt x="1191" y="1235"/>
                        <a:pt x="1087" y="1289"/>
                        <a:pt x="996" y="1289"/>
                      </a:cubicBezTo>
                      <a:cubicBezTo>
                        <a:pt x="945" y="1289"/>
                        <a:pt x="898" y="1273"/>
                        <a:pt x="864" y="1239"/>
                      </a:cubicBezTo>
                      <a:lnTo>
                        <a:pt x="961" y="1239"/>
                      </a:lnTo>
                      <a:cubicBezTo>
                        <a:pt x="1069" y="1239"/>
                        <a:pt x="1097" y="1107"/>
                        <a:pt x="1047" y="1037"/>
                      </a:cubicBezTo>
                      <a:lnTo>
                        <a:pt x="1047" y="1037"/>
                      </a:lnTo>
                      <a:cubicBezTo>
                        <a:pt x="1117" y="1005"/>
                        <a:pt x="1168" y="908"/>
                        <a:pt x="1108" y="848"/>
                      </a:cubicBezTo>
                      <a:cubicBezTo>
                        <a:pt x="1010" y="702"/>
                        <a:pt x="961" y="605"/>
                        <a:pt x="913" y="507"/>
                      </a:cubicBezTo>
                      <a:close/>
                      <a:moveTo>
                        <a:pt x="427" y="1"/>
                      </a:moveTo>
                      <a:cubicBezTo>
                        <a:pt x="380" y="1"/>
                        <a:pt x="328" y="46"/>
                        <a:pt x="328" y="117"/>
                      </a:cubicBezTo>
                      <a:cubicBezTo>
                        <a:pt x="470" y="451"/>
                        <a:pt x="660" y="737"/>
                        <a:pt x="896" y="978"/>
                      </a:cubicBezTo>
                      <a:lnTo>
                        <a:pt x="896" y="978"/>
                      </a:lnTo>
                      <a:cubicBezTo>
                        <a:pt x="733" y="934"/>
                        <a:pt x="603" y="886"/>
                        <a:pt x="474" y="800"/>
                      </a:cubicBezTo>
                      <a:cubicBezTo>
                        <a:pt x="328" y="702"/>
                        <a:pt x="279" y="556"/>
                        <a:pt x="133" y="507"/>
                      </a:cubicBezTo>
                      <a:cubicBezTo>
                        <a:pt x="118" y="493"/>
                        <a:pt x="100" y="487"/>
                        <a:pt x="82" y="487"/>
                      </a:cubicBezTo>
                      <a:cubicBezTo>
                        <a:pt x="39" y="487"/>
                        <a:pt x="1" y="521"/>
                        <a:pt x="35" y="556"/>
                      </a:cubicBezTo>
                      <a:cubicBezTo>
                        <a:pt x="35" y="897"/>
                        <a:pt x="328" y="1092"/>
                        <a:pt x="620" y="1190"/>
                      </a:cubicBezTo>
                      <a:cubicBezTo>
                        <a:pt x="620" y="1377"/>
                        <a:pt x="780" y="1465"/>
                        <a:pt x="960" y="1465"/>
                      </a:cubicBezTo>
                      <a:cubicBezTo>
                        <a:pt x="1060" y="1465"/>
                        <a:pt x="1166" y="1437"/>
                        <a:pt x="1254" y="1385"/>
                      </a:cubicBezTo>
                      <a:cubicBezTo>
                        <a:pt x="1303" y="1336"/>
                        <a:pt x="1351" y="1287"/>
                        <a:pt x="1400" y="1190"/>
                      </a:cubicBezTo>
                      <a:cubicBezTo>
                        <a:pt x="1449" y="1385"/>
                        <a:pt x="1546" y="1580"/>
                        <a:pt x="1693" y="1726"/>
                      </a:cubicBezTo>
                      <a:cubicBezTo>
                        <a:pt x="1706" y="1739"/>
                        <a:pt x="1722" y="1745"/>
                        <a:pt x="1740" y="1745"/>
                      </a:cubicBezTo>
                      <a:cubicBezTo>
                        <a:pt x="1787" y="1745"/>
                        <a:pt x="1839" y="1700"/>
                        <a:pt x="1839" y="1629"/>
                      </a:cubicBezTo>
                      <a:cubicBezTo>
                        <a:pt x="1839" y="1434"/>
                        <a:pt x="1790" y="1239"/>
                        <a:pt x="1644" y="1044"/>
                      </a:cubicBezTo>
                      <a:cubicBezTo>
                        <a:pt x="1595" y="800"/>
                        <a:pt x="1498" y="605"/>
                        <a:pt x="1400" y="410"/>
                      </a:cubicBezTo>
                      <a:lnTo>
                        <a:pt x="1741" y="410"/>
                      </a:lnTo>
                      <a:cubicBezTo>
                        <a:pt x="1888" y="410"/>
                        <a:pt x="1888" y="215"/>
                        <a:pt x="1741" y="166"/>
                      </a:cubicBezTo>
                      <a:cubicBezTo>
                        <a:pt x="1400" y="166"/>
                        <a:pt x="1059" y="166"/>
                        <a:pt x="718" y="263"/>
                      </a:cubicBezTo>
                      <a:cubicBezTo>
                        <a:pt x="669" y="166"/>
                        <a:pt x="571" y="68"/>
                        <a:pt x="474" y="20"/>
                      </a:cubicBezTo>
                      <a:cubicBezTo>
                        <a:pt x="461" y="7"/>
                        <a:pt x="444" y="1"/>
                        <a:pt x="4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390;p35">
                  <a:extLst>
                    <a:ext uri="{FF2B5EF4-FFF2-40B4-BE49-F238E27FC236}">
                      <a16:creationId xmlns:a16="http://schemas.microsoft.com/office/drawing/2014/main" id="{6FAFB21D-BDC8-DD4D-C67C-30DC05DD790E}"/>
                    </a:ext>
                  </a:extLst>
                </p:cNvPr>
                <p:cNvSpPr/>
                <p:nvPr/>
              </p:nvSpPr>
              <p:spPr>
                <a:xfrm>
                  <a:off x="2250325" y="3054605"/>
                  <a:ext cx="40460" cy="89589"/>
                </a:xfrm>
                <a:custGeom>
                  <a:avLst/>
                  <a:gdLst/>
                  <a:ahLst/>
                  <a:cxnLst/>
                  <a:rect l="l" t="t" r="r" b="b"/>
                  <a:pathLst>
                    <a:path w="1837" h="4069" extrusionOk="0">
                      <a:moveTo>
                        <a:pt x="812" y="1270"/>
                      </a:moveTo>
                      <a:lnTo>
                        <a:pt x="812" y="1270"/>
                      </a:lnTo>
                      <a:cubicBezTo>
                        <a:pt x="861" y="1318"/>
                        <a:pt x="861" y="1367"/>
                        <a:pt x="861" y="1416"/>
                      </a:cubicBezTo>
                      <a:cubicBezTo>
                        <a:pt x="861" y="1416"/>
                        <a:pt x="812" y="1318"/>
                        <a:pt x="812" y="1270"/>
                      </a:cubicBezTo>
                      <a:close/>
                      <a:moveTo>
                        <a:pt x="172" y="0"/>
                      </a:moveTo>
                      <a:cubicBezTo>
                        <a:pt x="91" y="0"/>
                        <a:pt x="1" y="54"/>
                        <a:pt x="32" y="148"/>
                      </a:cubicBezTo>
                      <a:cubicBezTo>
                        <a:pt x="178" y="490"/>
                        <a:pt x="276" y="733"/>
                        <a:pt x="422" y="1075"/>
                      </a:cubicBezTo>
                      <a:cubicBezTo>
                        <a:pt x="471" y="1270"/>
                        <a:pt x="568" y="1611"/>
                        <a:pt x="763" y="1709"/>
                      </a:cubicBezTo>
                      <a:lnTo>
                        <a:pt x="861" y="1709"/>
                      </a:lnTo>
                      <a:cubicBezTo>
                        <a:pt x="1007" y="2489"/>
                        <a:pt x="1251" y="3317"/>
                        <a:pt x="1641" y="4049"/>
                      </a:cubicBezTo>
                      <a:cubicBezTo>
                        <a:pt x="1655" y="4063"/>
                        <a:pt x="1674" y="4069"/>
                        <a:pt x="1694" y="4069"/>
                      </a:cubicBezTo>
                      <a:cubicBezTo>
                        <a:pt x="1743" y="4069"/>
                        <a:pt x="1802" y="4034"/>
                        <a:pt x="1836" y="4000"/>
                      </a:cubicBezTo>
                      <a:cubicBezTo>
                        <a:pt x="1787" y="3464"/>
                        <a:pt x="1641" y="2927"/>
                        <a:pt x="1397" y="2391"/>
                      </a:cubicBezTo>
                      <a:lnTo>
                        <a:pt x="1397" y="2391"/>
                      </a:lnTo>
                      <a:cubicBezTo>
                        <a:pt x="1412" y="2405"/>
                        <a:pt x="1426" y="2411"/>
                        <a:pt x="1440" y="2411"/>
                      </a:cubicBezTo>
                      <a:cubicBezTo>
                        <a:pt x="1475" y="2411"/>
                        <a:pt x="1509" y="2377"/>
                        <a:pt x="1543" y="2342"/>
                      </a:cubicBezTo>
                      <a:cubicBezTo>
                        <a:pt x="1397" y="2099"/>
                        <a:pt x="1300" y="1855"/>
                        <a:pt x="1153" y="1611"/>
                      </a:cubicBezTo>
                      <a:cubicBezTo>
                        <a:pt x="1202" y="1514"/>
                        <a:pt x="1251" y="1367"/>
                        <a:pt x="1251" y="1270"/>
                      </a:cubicBezTo>
                      <a:cubicBezTo>
                        <a:pt x="1227" y="1221"/>
                        <a:pt x="1190" y="1197"/>
                        <a:pt x="1153" y="1197"/>
                      </a:cubicBezTo>
                      <a:cubicBezTo>
                        <a:pt x="1117" y="1197"/>
                        <a:pt x="1080" y="1221"/>
                        <a:pt x="1056" y="1270"/>
                      </a:cubicBezTo>
                      <a:cubicBezTo>
                        <a:pt x="1056" y="1270"/>
                        <a:pt x="1056" y="1318"/>
                        <a:pt x="1056" y="1367"/>
                      </a:cubicBezTo>
                      <a:lnTo>
                        <a:pt x="958" y="1221"/>
                      </a:lnTo>
                      <a:cubicBezTo>
                        <a:pt x="944" y="1207"/>
                        <a:pt x="926" y="1201"/>
                        <a:pt x="907" y="1201"/>
                      </a:cubicBezTo>
                      <a:cubicBezTo>
                        <a:pt x="861" y="1201"/>
                        <a:pt x="812" y="1235"/>
                        <a:pt x="812" y="1270"/>
                      </a:cubicBezTo>
                      <a:cubicBezTo>
                        <a:pt x="715" y="1123"/>
                        <a:pt x="666" y="977"/>
                        <a:pt x="617" y="831"/>
                      </a:cubicBezTo>
                      <a:cubicBezTo>
                        <a:pt x="520" y="587"/>
                        <a:pt x="373" y="295"/>
                        <a:pt x="276" y="51"/>
                      </a:cubicBezTo>
                      <a:cubicBezTo>
                        <a:pt x="259" y="16"/>
                        <a:pt x="217" y="0"/>
                        <a:pt x="1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391;p35">
                  <a:extLst>
                    <a:ext uri="{FF2B5EF4-FFF2-40B4-BE49-F238E27FC236}">
                      <a16:creationId xmlns:a16="http://schemas.microsoft.com/office/drawing/2014/main" id="{59F9F4CB-D2C8-4298-39B0-29628208469D}"/>
                    </a:ext>
                  </a:extLst>
                </p:cNvPr>
                <p:cNvSpPr/>
                <p:nvPr/>
              </p:nvSpPr>
              <p:spPr>
                <a:xfrm>
                  <a:off x="2249951" y="3031993"/>
                  <a:ext cx="13832" cy="23933"/>
                </a:xfrm>
                <a:custGeom>
                  <a:avLst/>
                  <a:gdLst/>
                  <a:ahLst/>
                  <a:cxnLst/>
                  <a:rect l="l" t="t" r="r" b="b"/>
                  <a:pathLst>
                    <a:path w="628" h="1087" extrusionOk="0">
                      <a:moveTo>
                        <a:pt x="110" y="1"/>
                      </a:moveTo>
                      <a:cubicBezTo>
                        <a:pt x="56" y="1"/>
                        <a:pt x="0" y="42"/>
                        <a:pt x="0" y="103"/>
                      </a:cubicBezTo>
                      <a:cubicBezTo>
                        <a:pt x="49" y="395"/>
                        <a:pt x="147" y="688"/>
                        <a:pt x="244" y="980"/>
                      </a:cubicBezTo>
                      <a:cubicBezTo>
                        <a:pt x="263" y="1055"/>
                        <a:pt x="331" y="1087"/>
                        <a:pt x="400" y="1087"/>
                      </a:cubicBezTo>
                      <a:cubicBezTo>
                        <a:pt x="513" y="1087"/>
                        <a:pt x="627" y="1003"/>
                        <a:pt x="537" y="883"/>
                      </a:cubicBezTo>
                      <a:cubicBezTo>
                        <a:pt x="439" y="590"/>
                        <a:pt x="342" y="298"/>
                        <a:pt x="195" y="54"/>
                      </a:cubicBezTo>
                      <a:cubicBezTo>
                        <a:pt x="177" y="17"/>
                        <a:pt x="144" y="1"/>
                        <a:pt x="1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392;p35">
                  <a:extLst>
                    <a:ext uri="{FF2B5EF4-FFF2-40B4-BE49-F238E27FC236}">
                      <a16:creationId xmlns:a16="http://schemas.microsoft.com/office/drawing/2014/main" id="{035BDB81-8DF9-4B36-6D56-62FC6515326C}"/>
                    </a:ext>
                  </a:extLst>
                </p:cNvPr>
                <p:cNvSpPr/>
                <p:nvPr/>
              </p:nvSpPr>
              <p:spPr>
                <a:xfrm>
                  <a:off x="2212354" y="2952400"/>
                  <a:ext cx="35460" cy="60680"/>
                </a:xfrm>
                <a:custGeom>
                  <a:avLst/>
                  <a:gdLst/>
                  <a:ahLst/>
                  <a:cxnLst/>
                  <a:rect l="l" t="t" r="r" b="b"/>
                  <a:pathLst>
                    <a:path w="1610" h="2756" extrusionOk="0">
                      <a:moveTo>
                        <a:pt x="258" y="1"/>
                      </a:moveTo>
                      <a:cubicBezTo>
                        <a:pt x="156" y="1"/>
                        <a:pt x="78" y="104"/>
                        <a:pt x="147" y="207"/>
                      </a:cubicBezTo>
                      <a:cubicBezTo>
                        <a:pt x="147" y="256"/>
                        <a:pt x="196" y="305"/>
                        <a:pt x="245" y="354"/>
                      </a:cubicBezTo>
                      <a:lnTo>
                        <a:pt x="147" y="354"/>
                      </a:lnTo>
                      <a:cubicBezTo>
                        <a:pt x="50" y="354"/>
                        <a:pt x="1" y="451"/>
                        <a:pt x="50" y="549"/>
                      </a:cubicBezTo>
                      <a:cubicBezTo>
                        <a:pt x="196" y="695"/>
                        <a:pt x="391" y="792"/>
                        <a:pt x="586" y="841"/>
                      </a:cubicBezTo>
                      <a:cubicBezTo>
                        <a:pt x="537" y="1182"/>
                        <a:pt x="537" y="1573"/>
                        <a:pt x="635" y="1865"/>
                      </a:cubicBezTo>
                      <a:cubicBezTo>
                        <a:pt x="732" y="2206"/>
                        <a:pt x="878" y="2596"/>
                        <a:pt x="1171" y="2743"/>
                      </a:cubicBezTo>
                      <a:cubicBezTo>
                        <a:pt x="1189" y="2752"/>
                        <a:pt x="1207" y="2756"/>
                        <a:pt x="1224" y="2756"/>
                      </a:cubicBezTo>
                      <a:cubicBezTo>
                        <a:pt x="1299" y="2756"/>
                        <a:pt x="1357" y="2676"/>
                        <a:pt x="1317" y="2596"/>
                      </a:cubicBezTo>
                      <a:cubicBezTo>
                        <a:pt x="1220" y="2304"/>
                        <a:pt x="1074" y="2011"/>
                        <a:pt x="927" y="1768"/>
                      </a:cubicBezTo>
                      <a:cubicBezTo>
                        <a:pt x="878" y="1573"/>
                        <a:pt x="830" y="1377"/>
                        <a:pt x="781" y="1182"/>
                      </a:cubicBezTo>
                      <a:lnTo>
                        <a:pt x="781" y="1182"/>
                      </a:lnTo>
                      <a:cubicBezTo>
                        <a:pt x="878" y="1280"/>
                        <a:pt x="976" y="1377"/>
                        <a:pt x="1074" y="1524"/>
                      </a:cubicBezTo>
                      <a:cubicBezTo>
                        <a:pt x="1074" y="1524"/>
                        <a:pt x="1074" y="1573"/>
                        <a:pt x="1074" y="1573"/>
                      </a:cubicBezTo>
                      <a:cubicBezTo>
                        <a:pt x="1122" y="1914"/>
                        <a:pt x="1220" y="2206"/>
                        <a:pt x="1415" y="2450"/>
                      </a:cubicBezTo>
                      <a:cubicBezTo>
                        <a:pt x="1429" y="2464"/>
                        <a:pt x="1448" y="2470"/>
                        <a:pt x="1468" y="2470"/>
                      </a:cubicBezTo>
                      <a:cubicBezTo>
                        <a:pt x="1516" y="2470"/>
                        <a:pt x="1575" y="2436"/>
                        <a:pt x="1610" y="2401"/>
                      </a:cubicBezTo>
                      <a:cubicBezTo>
                        <a:pt x="1561" y="2060"/>
                        <a:pt x="1464" y="1816"/>
                        <a:pt x="1317" y="1573"/>
                      </a:cubicBezTo>
                      <a:cubicBezTo>
                        <a:pt x="1317" y="1524"/>
                        <a:pt x="1317" y="1524"/>
                        <a:pt x="1317" y="1475"/>
                      </a:cubicBezTo>
                      <a:cubicBezTo>
                        <a:pt x="1171" y="1182"/>
                        <a:pt x="1025" y="939"/>
                        <a:pt x="830" y="695"/>
                      </a:cubicBezTo>
                      <a:cubicBezTo>
                        <a:pt x="830" y="646"/>
                        <a:pt x="830" y="597"/>
                        <a:pt x="781" y="549"/>
                      </a:cubicBezTo>
                      <a:lnTo>
                        <a:pt x="732" y="549"/>
                      </a:lnTo>
                      <a:lnTo>
                        <a:pt x="635" y="451"/>
                      </a:lnTo>
                      <a:lnTo>
                        <a:pt x="391" y="61"/>
                      </a:lnTo>
                      <a:cubicBezTo>
                        <a:pt x="348" y="18"/>
                        <a:pt x="301" y="1"/>
                        <a:pt x="2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393;p35">
                  <a:extLst>
                    <a:ext uri="{FF2B5EF4-FFF2-40B4-BE49-F238E27FC236}">
                      <a16:creationId xmlns:a16="http://schemas.microsoft.com/office/drawing/2014/main" id="{960D1F3C-9D84-43B5-A467-67015CCD5656}"/>
                    </a:ext>
                  </a:extLst>
                </p:cNvPr>
                <p:cNvSpPr/>
                <p:nvPr/>
              </p:nvSpPr>
              <p:spPr>
                <a:xfrm>
                  <a:off x="2291820" y="3172729"/>
                  <a:ext cx="13986" cy="14421"/>
                </a:xfrm>
                <a:custGeom>
                  <a:avLst/>
                  <a:gdLst/>
                  <a:ahLst/>
                  <a:cxnLst/>
                  <a:rect l="l" t="t" r="r" b="b"/>
                  <a:pathLst>
                    <a:path w="635" h="655" extrusionOk="0">
                      <a:moveTo>
                        <a:pt x="98" y="0"/>
                      </a:moveTo>
                      <a:cubicBezTo>
                        <a:pt x="50" y="0"/>
                        <a:pt x="1" y="49"/>
                        <a:pt x="98" y="98"/>
                      </a:cubicBezTo>
                      <a:cubicBezTo>
                        <a:pt x="293" y="195"/>
                        <a:pt x="293" y="390"/>
                        <a:pt x="293" y="585"/>
                      </a:cubicBezTo>
                      <a:cubicBezTo>
                        <a:pt x="293" y="620"/>
                        <a:pt x="318" y="654"/>
                        <a:pt x="349" y="654"/>
                      </a:cubicBezTo>
                      <a:cubicBezTo>
                        <a:pt x="362" y="654"/>
                        <a:pt x="377" y="648"/>
                        <a:pt x="391" y="634"/>
                      </a:cubicBezTo>
                      <a:cubicBezTo>
                        <a:pt x="635" y="390"/>
                        <a:pt x="391" y="49"/>
                        <a:pt x="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394;p35">
                  <a:extLst>
                    <a:ext uri="{FF2B5EF4-FFF2-40B4-BE49-F238E27FC236}">
                      <a16:creationId xmlns:a16="http://schemas.microsoft.com/office/drawing/2014/main" id="{329BA3B2-1CB3-BD96-A317-69C5B8DA719E}"/>
                    </a:ext>
                  </a:extLst>
                </p:cNvPr>
                <p:cNvSpPr/>
                <p:nvPr/>
              </p:nvSpPr>
              <p:spPr>
                <a:xfrm>
                  <a:off x="2309000" y="3226121"/>
                  <a:ext cx="6475" cy="16931"/>
                </a:xfrm>
                <a:custGeom>
                  <a:avLst/>
                  <a:gdLst/>
                  <a:ahLst/>
                  <a:cxnLst/>
                  <a:rect l="l" t="t" r="r" b="b"/>
                  <a:pathLst>
                    <a:path w="294" h="769" extrusionOk="0">
                      <a:moveTo>
                        <a:pt x="172" y="1"/>
                      </a:moveTo>
                      <a:cubicBezTo>
                        <a:pt x="111" y="1"/>
                        <a:pt x="50" y="37"/>
                        <a:pt x="50" y="110"/>
                      </a:cubicBezTo>
                      <a:cubicBezTo>
                        <a:pt x="1" y="305"/>
                        <a:pt x="1" y="500"/>
                        <a:pt x="50" y="696"/>
                      </a:cubicBezTo>
                      <a:cubicBezTo>
                        <a:pt x="50" y="744"/>
                        <a:pt x="98" y="769"/>
                        <a:pt x="147" y="769"/>
                      </a:cubicBezTo>
                      <a:cubicBezTo>
                        <a:pt x="196" y="769"/>
                        <a:pt x="245" y="744"/>
                        <a:pt x="245" y="696"/>
                      </a:cubicBezTo>
                      <a:cubicBezTo>
                        <a:pt x="293" y="500"/>
                        <a:pt x="293" y="305"/>
                        <a:pt x="293" y="110"/>
                      </a:cubicBezTo>
                      <a:cubicBezTo>
                        <a:pt x="293" y="37"/>
                        <a:pt x="232" y="1"/>
                        <a:pt x="1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395;p35">
                  <a:extLst>
                    <a:ext uri="{FF2B5EF4-FFF2-40B4-BE49-F238E27FC236}">
                      <a16:creationId xmlns:a16="http://schemas.microsoft.com/office/drawing/2014/main" id="{9D4CD434-D0B2-C524-41A4-7F9B397B7165}"/>
                    </a:ext>
                  </a:extLst>
                </p:cNvPr>
                <p:cNvSpPr/>
                <p:nvPr/>
              </p:nvSpPr>
              <p:spPr>
                <a:xfrm>
                  <a:off x="1927791" y="3238473"/>
                  <a:ext cx="6475" cy="10745"/>
                </a:xfrm>
                <a:custGeom>
                  <a:avLst/>
                  <a:gdLst/>
                  <a:ahLst/>
                  <a:cxnLst/>
                  <a:rect l="l" t="t" r="r" b="b"/>
                  <a:pathLst>
                    <a:path w="294" h="488" extrusionOk="0">
                      <a:moveTo>
                        <a:pt x="141" y="0"/>
                      </a:moveTo>
                      <a:cubicBezTo>
                        <a:pt x="111" y="0"/>
                        <a:pt x="74" y="13"/>
                        <a:pt x="50" y="37"/>
                      </a:cubicBezTo>
                      <a:cubicBezTo>
                        <a:pt x="1" y="135"/>
                        <a:pt x="1" y="232"/>
                        <a:pt x="1" y="378"/>
                      </a:cubicBezTo>
                      <a:cubicBezTo>
                        <a:pt x="1" y="451"/>
                        <a:pt x="62" y="488"/>
                        <a:pt x="129" y="488"/>
                      </a:cubicBezTo>
                      <a:cubicBezTo>
                        <a:pt x="196" y="488"/>
                        <a:pt x="269" y="451"/>
                        <a:pt x="293" y="378"/>
                      </a:cubicBezTo>
                      <a:cubicBezTo>
                        <a:pt x="293" y="232"/>
                        <a:pt x="245" y="135"/>
                        <a:pt x="196" y="37"/>
                      </a:cubicBezTo>
                      <a:cubicBezTo>
                        <a:pt x="196" y="13"/>
                        <a:pt x="171" y="0"/>
                        <a:pt x="1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396;p35">
                  <a:extLst>
                    <a:ext uri="{FF2B5EF4-FFF2-40B4-BE49-F238E27FC236}">
                      <a16:creationId xmlns:a16="http://schemas.microsoft.com/office/drawing/2014/main" id="{D76C413F-1E92-78AF-DAF9-19DE79BCEE77}"/>
                    </a:ext>
                  </a:extLst>
                </p:cNvPr>
                <p:cNvSpPr/>
                <p:nvPr/>
              </p:nvSpPr>
              <p:spPr>
                <a:xfrm>
                  <a:off x="1939619" y="3194196"/>
                  <a:ext cx="7533" cy="12902"/>
                </a:xfrm>
                <a:custGeom>
                  <a:avLst/>
                  <a:gdLst/>
                  <a:ahLst/>
                  <a:cxnLst/>
                  <a:rect l="l" t="t" r="r" b="b"/>
                  <a:pathLst>
                    <a:path w="342" h="586" extrusionOk="0">
                      <a:moveTo>
                        <a:pt x="146" y="0"/>
                      </a:moveTo>
                      <a:cubicBezTo>
                        <a:pt x="73" y="0"/>
                        <a:pt x="0" y="49"/>
                        <a:pt x="0" y="147"/>
                      </a:cubicBezTo>
                      <a:cubicBezTo>
                        <a:pt x="0" y="244"/>
                        <a:pt x="0" y="342"/>
                        <a:pt x="0" y="439"/>
                      </a:cubicBezTo>
                      <a:cubicBezTo>
                        <a:pt x="0" y="537"/>
                        <a:pt x="85" y="585"/>
                        <a:pt x="171" y="585"/>
                      </a:cubicBezTo>
                      <a:cubicBezTo>
                        <a:pt x="256" y="585"/>
                        <a:pt x="341" y="537"/>
                        <a:pt x="341" y="439"/>
                      </a:cubicBezTo>
                      <a:cubicBezTo>
                        <a:pt x="293" y="342"/>
                        <a:pt x="293" y="244"/>
                        <a:pt x="293" y="147"/>
                      </a:cubicBezTo>
                      <a:cubicBezTo>
                        <a:pt x="293" y="49"/>
                        <a:pt x="220" y="0"/>
                        <a:pt x="1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397;p35">
                  <a:extLst>
                    <a:ext uri="{FF2B5EF4-FFF2-40B4-BE49-F238E27FC236}">
                      <a16:creationId xmlns:a16="http://schemas.microsoft.com/office/drawing/2014/main" id="{17D0B089-D0C4-CBF5-D088-6A5FE56B7568}"/>
                    </a:ext>
                  </a:extLst>
                </p:cNvPr>
                <p:cNvSpPr/>
                <p:nvPr/>
              </p:nvSpPr>
              <p:spPr>
                <a:xfrm>
                  <a:off x="1963229" y="3146682"/>
                  <a:ext cx="7555" cy="10767"/>
                </a:xfrm>
                <a:custGeom>
                  <a:avLst/>
                  <a:gdLst/>
                  <a:ahLst/>
                  <a:cxnLst/>
                  <a:rect l="l" t="t" r="r" b="b"/>
                  <a:pathLst>
                    <a:path w="343" h="489" extrusionOk="0">
                      <a:moveTo>
                        <a:pt x="171" y="1"/>
                      </a:moveTo>
                      <a:cubicBezTo>
                        <a:pt x="98" y="1"/>
                        <a:pt x="25" y="37"/>
                        <a:pt x="1" y="111"/>
                      </a:cubicBezTo>
                      <a:cubicBezTo>
                        <a:pt x="1" y="306"/>
                        <a:pt x="1" y="354"/>
                        <a:pt x="98" y="452"/>
                      </a:cubicBezTo>
                      <a:cubicBezTo>
                        <a:pt x="123" y="476"/>
                        <a:pt x="147" y="488"/>
                        <a:pt x="171" y="488"/>
                      </a:cubicBezTo>
                      <a:cubicBezTo>
                        <a:pt x="196" y="488"/>
                        <a:pt x="220" y="476"/>
                        <a:pt x="244" y="452"/>
                      </a:cubicBezTo>
                      <a:cubicBezTo>
                        <a:pt x="342" y="354"/>
                        <a:pt x="342" y="306"/>
                        <a:pt x="342" y="111"/>
                      </a:cubicBezTo>
                      <a:cubicBezTo>
                        <a:pt x="318" y="37"/>
                        <a:pt x="244" y="1"/>
                        <a:pt x="1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398;p35">
                  <a:extLst>
                    <a:ext uri="{FF2B5EF4-FFF2-40B4-BE49-F238E27FC236}">
                      <a16:creationId xmlns:a16="http://schemas.microsoft.com/office/drawing/2014/main" id="{F6DF7108-5878-ADF2-1462-F67A1CB4126E}"/>
                    </a:ext>
                  </a:extLst>
                </p:cNvPr>
                <p:cNvSpPr/>
                <p:nvPr/>
              </p:nvSpPr>
              <p:spPr>
                <a:xfrm>
                  <a:off x="1974704" y="3123057"/>
                  <a:ext cx="19492" cy="17108"/>
                </a:xfrm>
                <a:custGeom>
                  <a:avLst/>
                  <a:gdLst/>
                  <a:ahLst/>
                  <a:cxnLst/>
                  <a:rect l="l" t="t" r="r" b="b"/>
                  <a:pathLst>
                    <a:path w="885" h="777" extrusionOk="0">
                      <a:moveTo>
                        <a:pt x="753" y="0"/>
                      </a:moveTo>
                      <a:cubicBezTo>
                        <a:pt x="736" y="0"/>
                        <a:pt x="717" y="4"/>
                        <a:pt x="699" y="13"/>
                      </a:cubicBezTo>
                      <a:cubicBezTo>
                        <a:pt x="455" y="111"/>
                        <a:pt x="309" y="355"/>
                        <a:pt x="114" y="550"/>
                      </a:cubicBezTo>
                      <a:cubicBezTo>
                        <a:pt x="0" y="663"/>
                        <a:pt x="92" y="776"/>
                        <a:pt x="207" y="776"/>
                      </a:cubicBezTo>
                      <a:cubicBezTo>
                        <a:pt x="240" y="776"/>
                        <a:pt x="276" y="767"/>
                        <a:pt x="309" y="745"/>
                      </a:cubicBezTo>
                      <a:cubicBezTo>
                        <a:pt x="504" y="550"/>
                        <a:pt x="747" y="403"/>
                        <a:pt x="845" y="111"/>
                      </a:cubicBezTo>
                      <a:cubicBezTo>
                        <a:pt x="884" y="71"/>
                        <a:pt x="828" y="0"/>
                        <a:pt x="7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399;p35">
                  <a:extLst>
                    <a:ext uri="{FF2B5EF4-FFF2-40B4-BE49-F238E27FC236}">
                      <a16:creationId xmlns:a16="http://schemas.microsoft.com/office/drawing/2014/main" id="{DFFCA279-5F10-7A5C-BA68-3B895506AA9A}"/>
                    </a:ext>
                  </a:extLst>
                </p:cNvPr>
                <p:cNvSpPr/>
                <p:nvPr/>
              </p:nvSpPr>
              <p:spPr>
                <a:xfrm>
                  <a:off x="2010473" y="3091132"/>
                  <a:ext cx="9691" cy="7552"/>
                </a:xfrm>
                <a:custGeom>
                  <a:avLst/>
                  <a:gdLst/>
                  <a:ahLst/>
                  <a:cxnLst/>
                  <a:rect l="l" t="t" r="r" b="b"/>
                  <a:pathLst>
                    <a:path w="440" h="343" extrusionOk="0">
                      <a:moveTo>
                        <a:pt x="245" y="1"/>
                      </a:moveTo>
                      <a:cubicBezTo>
                        <a:pt x="1" y="1"/>
                        <a:pt x="1" y="342"/>
                        <a:pt x="245" y="342"/>
                      </a:cubicBezTo>
                      <a:cubicBezTo>
                        <a:pt x="440" y="342"/>
                        <a:pt x="440" y="1"/>
                        <a:pt x="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00;p35">
                  <a:extLst>
                    <a:ext uri="{FF2B5EF4-FFF2-40B4-BE49-F238E27FC236}">
                      <a16:creationId xmlns:a16="http://schemas.microsoft.com/office/drawing/2014/main" id="{C151E9EF-EA1D-4DD5-3FAF-B88921E380FC}"/>
                    </a:ext>
                  </a:extLst>
                </p:cNvPr>
                <p:cNvSpPr/>
                <p:nvPr/>
              </p:nvSpPr>
              <p:spPr>
                <a:xfrm>
                  <a:off x="2018005" y="3061738"/>
                  <a:ext cx="24712" cy="28337"/>
                </a:xfrm>
                <a:custGeom>
                  <a:avLst/>
                  <a:gdLst/>
                  <a:ahLst/>
                  <a:cxnLst/>
                  <a:rect l="l" t="t" r="r" b="b"/>
                  <a:pathLst>
                    <a:path w="1122" h="1287" extrusionOk="0">
                      <a:moveTo>
                        <a:pt x="461" y="0"/>
                      </a:moveTo>
                      <a:cubicBezTo>
                        <a:pt x="397" y="0"/>
                        <a:pt x="355" y="46"/>
                        <a:pt x="390" y="117"/>
                      </a:cubicBezTo>
                      <a:cubicBezTo>
                        <a:pt x="488" y="458"/>
                        <a:pt x="537" y="946"/>
                        <a:pt x="98" y="1092"/>
                      </a:cubicBezTo>
                      <a:cubicBezTo>
                        <a:pt x="0" y="1141"/>
                        <a:pt x="49" y="1287"/>
                        <a:pt x="146" y="1287"/>
                      </a:cubicBezTo>
                      <a:cubicBezTo>
                        <a:pt x="683" y="1141"/>
                        <a:pt x="1122" y="312"/>
                        <a:pt x="537" y="19"/>
                      </a:cubicBezTo>
                      <a:cubicBezTo>
                        <a:pt x="510" y="6"/>
                        <a:pt x="484" y="0"/>
                        <a:pt x="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01;p35">
                  <a:extLst>
                    <a:ext uri="{FF2B5EF4-FFF2-40B4-BE49-F238E27FC236}">
                      <a16:creationId xmlns:a16="http://schemas.microsoft.com/office/drawing/2014/main" id="{2FCF55D8-201B-7543-2852-476C1596AC4A}"/>
                    </a:ext>
                  </a:extLst>
                </p:cNvPr>
                <p:cNvSpPr/>
                <p:nvPr/>
              </p:nvSpPr>
              <p:spPr>
                <a:xfrm>
                  <a:off x="2042696" y="3020280"/>
                  <a:ext cx="29007" cy="29019"/>
                </a:xfrm>
                <a:custGeom>
                  <a:avLst/>
                  <a:gdLst/>
                  <a:ahLst/>
                  <a:cxnLst/>
                  <a:rect l="l" t="t" r="r" b="b"/>
                  <a:pathLst>
                    <a:path w="1317" h="1318" extrusionOk="0">
                      <a:moveTo>
                        <a:pt x="1219" y="1"/>
                      </a:moveTo>
                      <a:cubicBezTo>
                        <a:pt x="781" y="50"/>
                        <a:pt x="439" y="342"/>
                        <a:pt x="244" y="732"/>
                      </a:cubicBezTo>
                      <a:lnTo>
                        <a:pt x="244" y="635"/>
                      </a:lnTo>
                      <a:cubicBezTo>
                        <a:pt x="220" y="586"/>
                        <a:pt x="183" y="562"/>
                        <a:pt x="147" y="562"/>
                      </a:cubicBezTo>
                      <a:cubicBezTo>
                        <a:pt x="110" y="562"/>
                        <a:pt x="74" y="586"/>
                        <a:pt x="49" y="635"/>
                      </a:cubicBezTo>
                      <a:cubicBezTo>
                        <a:pt x="1" y="781"/>
                        <a:pt x="1" y="976"/>
                        <a:pt x="1" y="1171"/>
                      </a:cubicBezTo>
                      <a:lnTo>
                        <a:pt x="1" y="1220"/>
                      </a:lnTo>
                      <a:cubicBezTo>
                        <a:pt x="1" y="1220"/>
                        <a:pt x="1" y="1269"/>
                        <a:pt x="1" y="1269"/>
                      </a:cubicBezTo>
                      <a:cubicBezTo>
                        <a:pt x="1" y="1269"/>
                        <a:pt x="49" y="1317"/>
                        <a:pt x="49" y="1317"/>
                      </a:cubicBezTo>
                      <a:lnTo>
                        <a:pt x="147" y="1317"/>
                      </a:lnTo>
                      <a:lnTo>
                        <a:pt x="196" y="1269"/>
                      </a:lnTo>
                      <a:cubicBezTo>
                        <a:pt x="293" y="1025"/>
                        <a:pt x="439" y="781"/>
                        <a:pt x="634" y="586"/>
                      </a:cubicBezTo>
                      <a:cubicBezTo>
                        <a:pt x="829" y="440"/>
                        <a:pt x="1073" y="342"/>
                        <a:pt x="1268" y="147"/>
                      </a:cubicBezTo>
                      <a:cubicBezTo>
                        <a:pt x="1317" y="147"/>
                        <a:pt x="1317" y="1"/>
                        <a:pt x="12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02;p35">
                  <a:extLst>
                    <a:ext uri="{FF2B5EF4-FFF2-40B4-BE49-F238E27FC236}">
                      <a16:creationId xmlns:a16="http://schemas.microsoft.com/office/drawing/2014/main" id="{52A0858F-AF63-06CE-1E39-4302445AEA88}"/>
                    </a:ext>
                  </a:extLst>
                </p:cNvPr>
                <p:cNvSpPr/>
                <p:nvPr/>
              </p:nvSpPr>
              <p:spPr>
                <a:xfrm>
                  <a:off x="2072760" y="3092211"/>
                  <a:ext cx="11651" cy="11053"/>
                </a:xfrm>
                <a:custGeom>
                  <a:avLst/>
                  <a:gdLst/>
                  <a:ahLst/>
                  <a:cxnLst/>
                  <a:rect l="l" t="t" r="r" b="b"/>
                  <a:pathLst>
                    <a:path w="529" h="502" extrusionOk="0">
                      <a:moveTo>
                        <a:pt x="196" y="1"/>
                      </a:moveTo>
                      <a:cubicBezTo>
                        <a:pt x="98" y="1"/>
                        <a:pt x="1" y="98"/>
                        <a:pt x="49" y="147"/>
                      </a:cubicBezTo>
                      <a:cubicBezTo>
                        <a:pt x="98" y="342"/>
                        <a:pt x="196" y="391"/>
                        <a:pt x="391" y="488"/>
                      </a:cubicBezTo>
                      <a:cubicBezTo>
                        <a:pt x="400" y="497"/>
                        <a:pt x="410" y="501"/>
                        <a:pt x="421" y="501"/>
                      </a:cubicBezTo>
                      <a:cubicBezTo>
                        <a:pt x="470" y="501"/>
                        <a:pt x="528" y="421"/>
                        <a:pt x="488" y="342"/>
                      </a:cubicBezTo>
                      <a:cubicBezTo>
                        <a:pt x="391" y="196"/>
                        <a:pt x="342" y="98"/>
                        <a:pt x="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03;p35">
                  <a:extLst>
                    <a:ext uri="{FF2B5EF4-FFF2-40B4-BE49-F238E27FC236}">
                      <a16:creationId xmlns:a16="http://schemas.microsoft.com/office/drawing/2014/main" id="{8B4A57F2-61FD-FC01-D1F0-0632DEC89A13}"/>
                    </a:ext>
                  </a:extLst>
                </p:cNvPr>
                <p:cNvSpPr/>
                <p:nvPr/>
              </p:nvSpPr>
              <p:spPr>
                <a:xfrm>
                  <a:off x="2059875" y="3070215"/>
                  <a:ext cx="6475" cy="27126"/>
                </a:xfrm>
                <a:custGeom>
                  <a:avLst/>
                  <a:gdLst/>
                  <a:ahLst/>
                  <a:cxnLst/>
                  <a:rect l="l" t="t" r="r" b="b"/>
                  <a:pathLst>
                    <a:path w="294" h="1232" extrusionOk="0">
                      <a:moveTo>
                        <a:pt x="153" y="0"/>
                      </a:moveTo>
                      <a:cubicBezTo>
                        <a:pt x="123" y="0"/>
                        <a:pt x="98" y="24"/>
                        <a:pt x="98" y="73"/>
                      </a:cubicBezTo>
                      <a:cubicBezTo>
                        <a:pt x="1" y="414"/>
                        <a:pt x="1" y="805"/>
                        <a:pt x="98" y="1195"/>
                      </a:cubicBezTo>
                      <a:cubicBezTo>
                        <a:pt x="98" y="1219"/>
                        <a:pt x="123" y="1231"/>
                        <a:pt x="153" y="1231"/>
                      </a:cubicBezTo>
                      <a:cubicBezTo>
                        <a:pt x="184" y="1231"/>
                        <a:pt x="220" y="1219"/>
                        <a:pt x="244" y="1195"/>
                      </a:cubicBezTo>
                      <a:cubicBezTo>
                        <a:pt x="293" y="805"/>
                        <a:pt x="293" y="414"/>
                        <a:pt x="244" y="73"/>
                      </a:cubicBezTo>
                      <a:cubicBezTo>
                        <a:pt x="220" y="24"/>
                        <a:pt x="184" y="0"/>
                        <a:pt x="1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04;p35">
                  <a:extLst>
                    <a:ext uri="{FF2B5EF4-FFF2-40B4-BE49-F238E27FC236}">
                      <a16:creationId xmlns:a16="http://schemas.microsoft.com/office/drawing/2014/main" id="{DC5D3C6B-9CE6-0F97-9236-1ECA5FEC4ED6}"/>
                    </a:ext>
                  </a:extLst>
                </p:cNvPr>
                <p:cNvSpPr/>
                <p:nvPr/>
              </p:nvSpPr>
              <p:spPr>
                <a:xfrm>
                  <a:off x="2060954" y="3098376"/>
                  <a:ext cx="6453" cy="16931"/>
                </a:xfrm>
                <a:custGeom>
                  <a:avLst/>
                  <a:gdLst/>
                  <a:ahLst/>
                  <a:cxnLst/>
                  <a:rect l="l" t="t" r="r" b="b"/>
                  <a:pathLst>
                    <a:path w="293" h="769" extrusionOk="0">
                      <a:moveTo>
                        <a:pt x="147" y="1"/>
                      </a:moveTo>
                      <a:cubicBezTo>
                        <a:pt x="98" y="1"/>
                        <a:pt x="49" y="37"/>
                        <a:pt x="49" y="111"/>
                      </a:cubicBezTo>
                      <a:cubicBezTo>
                        <a:pt x="0" y="306"/>
                        <a:pt x="0" y="501"/>
                        <a:pt x="49" y="696"/>
                      </a:cubicBezTo>
                      <a:cubicBezTo>
                        <a:pt x="49" y="744"/>
                        <a:pt x="98" y="769"/>
                        <a:pt x="147" y="769"/>
                      </a:cubicBezTo>
                      <a:cubicBezTo>
                        <a:pt x="195" y="769"/>
                        <a:pt x="244" y="744"/>
                        <a:pt x="244" y="696"/>
                      </a:cubicBezTo>
                      <a:cubicBezTo>
                        <a:pt x="293" y="501"/>
                        <a:pt x="293" y="306"/>
                        <a:pt x="244" y="111"/>
                      </a:cubicBezTo>
                      <a:cubicBezTo>
                        <a:pt x="244" y="37"/>
                        <a:pt x="195" y="1"/>
                        <a:pt x="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05;p35">
                  <a:extLst>
                    <a:ext uri="{FF2B5EF4-FFF2-40B4-BE49-F238E27FC236}">
                      <a16:creationId xmlns:a16="http://schemas.microsoft.com/office/drawing/2014/main" id="{89155D08-3F4D-A3CA-1BAC-DE7CF2454FE6}"/>
                    </a:ext>
                  </a:extLst>
                </p:cNvPr>
                <p:cNvSpPr/>
                <p:nvPr/>
              </p:nvSpPr>
              <p:spPr>
                <a:xfrm>
                  <a:off x="2077055" y="2977081"/>
                  <a:ext cx="21496" cy="77854"/>
                </a:xfrm>
                <a:custGeom>
                  <a:avLst/>
                  <a:gdLst/>
                  <a:ahLst/>
                  <a:cxnLst/>
                  <a:rect l="l" t="t" r="r" b="b"/>
                  <a:pathLst>
                    <a:path w="976" h="3536" extrusionOk="0">
                      <a:moveTo>
                        <a:pt x="220" y="1"/>
                      </a:moveTo>
                      <a:cubicBezTo>
                        <a:pt x="171" y="1"/>
                        <a:pt x="123" y="37"/>
                        <a:pt x="98" y="110"/>
                      </a:cubicBezTo>
                      <a:cubicBezTo>
                        <a:pt x="1" y="354"/>
                        <a:pt x="1" y="647"/>
                        <a:pt x="50" y="939"/>
                      </a:cubicBezTo>
                      <a:cubicBezTo>
                        <a:pt x="50" y="1049"/>
                        <a:pt x="126" y="1112"/>
                        <a:pt x="211" y="1112"/>
                      </a:cubicBezTo>
                      <a:cubicBezTo>
                        <a:pt x="277" y="1112"/>
                        <a:pt x="348" y="1073"/>
                        <a:pt x="391" y="988"/>
                      </a:cubicBezTo>
                      <a:cubicBezTo>
                        <a:pt x="391" y="1037"/>
                        <a:pt x="440" y="1085"/>
                        <a:pt x="440" y="1085"/>
                      </a:cubicBezTo>
                      <a:cubicBezTo>
                        <a:pt x="488" y="1183"/>
                        <a:pt x="537" y="1280"/>
                        <a:pt x="586" y="1378"/>
                      </a:cubicBezTo>
                      <a:lnTo>
                        <a:pt x="488" y="1378"/>
                      </a:lnTo>
                      <a:cubicBezTo>
                        <a:pt x="488" y="1427"/>
                        <a:pt x="440" y="1427"/>
                        <a:pt x="440" y="1427"/>
                      </a:cubicBezTo>
                      <a:cubicBezTo>
                        <a:pt x="440" y="1475"/>
                        <a:pt x="440" y="1475"/>
                        <a:pt x="440" y="1475"/>
                      </a:cubicBezTo>
                      <a:cubicBezTo>
                        <a:pt x="440" y="1622"/>
                        <a:pt x="440" y="1719"/>
                        <a:pt x="488" y="1817"/>
                      </a:cubicBezTo>
                      <a:cubicBezTo>
                        <a:pt x="488" y="1865"/>
                        <a:pt x="537" y="1865"/>
                        <a:pt x="586" y="1865"/>
                      </a:cubicBezTo>
                      <a:cubicBezTo>
                        <a:pt x="537" y="1963"/>
                        <a:pt x="488" y="2060"/>
                        <a:pt x="440" y="2109"/>
                      </a:cubicBezTo>
                      <a:cubicBezTo>
                        <a:pt x="440" y="1914"/>
                        <a:pt x="440" y="1670"/>
                        <a:pt x="391" y="1475"/>
                      </a:cubicBezTo>
                      <a:cubicBezTo>
                        <a:pt x="366" y="1427"/>
                        <a:pt x="330" y="1402"/>
                        <a:pt x="293" y="1402"/>
                      </a:cubicBezTo>
                      <a:cubicBezTo>
                        <a:pt x="257" y="1402"/>
                        <a:pt x="220" y="1427"/>
                        <a:pt x="196" y="1475"/>
                      </a:cubicBezTo>
                      <a:cubicBezTo>
                        <a:pt x="98" y="2109"/>
                        <a:pt x="98" y="2792"/>
                        <a:pt x="196" y="3426"/>
                      </a:cubicBezTo>
                      <a:cubicBezTo>
                        <a:pt x="196" y="3499"/>
                        <a:pt x="245" y="3535"/>
                        <a:pt x="293" y="3535"/>
                      </a:cubicBezTo>
                      <a:cubicBezTo>
                        <a:pt x="342" y="3535"/>
                        <a:pt x="391" y="3499"/>
                        <a:pt x="391" y="3426"/>
                      </a:cubicBezTo>
                      <a:cubicBezTo>
                        <a:pt x="391" y="3182"/>
                        <a:pt x="391" y="2889"/>
                        <a:pt x="440" y="2597"/>
                      </a:cubicBezTo>
                      <a:cubicBezTo>
                        <a:pt x="537" y="2548"/>
                        <a:pt x="635" y="2499"/>
                        <a:pt x="683" y="2402"/>
                      </a:cubicBezTo>
                      <a:cubicBezTo>
                        <a:pt x="830" y="2304"/>
                        <a:pt x="927" y="2158"/>
                        <a:pt x="927" y="2012"/>
                      </a:cubicBezTo>
                      <a:cubicBezTo>
                        <a:pt x="927" y="1963"/>
                        <a:pt x="927" y="1914"/>
                        <a:pt x="927" y="1865"/>
                      </a:cubicBezTo>
                      <a:cubicBezTo>
                        <a:pt x="976" y="1524"/>
                        <a:pt x="927" y="1183"/>
                        <a:pt x="732" y="842"/>
                      </a:cubicBezTo>
                      <a:cubicBezTo>
                        <a:pt x="683" y="793"/>
                        <a:pt x="635" y="695"/>
                        <a:pt x="586" y="647"/>
                      </a:cubicBezTo>
                      <a:lnTo>
                        <a:pt x="683" y="549"/>
                      </a:lnTo>
                      <a:cubicBezTo>
                        <a:pt x="781" y="403"/>
                        <a:pt x="878" y="354"/>
                        <a:pt x="927" y="159"/>
                      </a:cubicBezTo>
                      <a:cubicBezTo>
                        <a:pt x="927" y="120"/>
                        <a:pt x="895" y="48"/>
                        <a:pt x="831" y="48"/>
                      </a:cubicBezTo>
                      <a:cubicBezTo>
                        <a:pt x="816" y="48"/>
                        <a:pt x="799" y="52"/>
                        <a:pt x="781" y="61"/>
                      </a:cubicBezTo>
                      <a:cubicBezTo>
                        <a:pt x="683" y="61"/>
                        <a:pt x="586" y="208"/>
                        <a:pt x="488" y="354"/>
                      </a:cubicBezTo>
                      <a:lnTo>
                        <a:pt x="391" y="403"/>
                      </a:lnTo>
                      <a:cubicBezTo>
                        <a:pt x="391" y="305"/>
                        <a:pt x="391" y="208"/>
                        <a:pt x="342" y="110"/>
                      </a:cubicBezTo>
                      <a:cubicBezTo>
                        <a:pt x="318" y="37"/>
                        <a:pt x="269" y="1"/>
                        <a:pt x="2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 name="Google Shape;406;p35">
              <a:extLst>
                <a:ext uri="{FF2B5EF4-FFF2-40B4-BE49-F238E27FC236}">
                  <a16:creationId xmlns:a16="http://schemas.microsoft.com/office/drawing/2014/main" id="{0DFA29B0-950E-54E3-3CF5-50F216098C0A}"/>
                </a:ext>
              </a:extLst>
            </p:cNvPr>
            <p:cNvGrpSpPr/>
            <p:nvPr/>
          </p:nvGrpSpPr>
          <p:grpSpPr>
            <a:xfrm>
              <a:off x="2685914" y="2395902"/>
              <a:ext cx="301787" cy="1157526"/>
              <a:chOff x="2685914" y="2395902"/>
              <a:chExt cx="301787" cy="1157526"/>
            </a:xfrm>
          </p:grpSpPr>
          <p:grpSp>
            <p:nvGrpSpPr>
              <p:cNvPr id="20" name="Google Shape;407;p35">
                <a:extLst>
                  <a:ext uri="{FF2B5EF4-FFF2-40B4-BE49-F238E27FC236}">
                    <a16:creationId xmlns:a16="http://schemas.microsoft.com/office/drawing/2014/main" id="{DEC795FE-D020-6814-4B58-23059D0AF345}"/>
                  </a:ext>
                </a:extLst>
              </p:cNvPr>
              <p:cNvGrpSpPr/>
              <p:nvPr/>
            </p:nvGrpSpPr>
            <p:grpSpPr>
              <a:xfrm>
                <a:off x="2773970" y="2849198"/>
                <a:ext cx="179350" cy="704230"/>
                <a:chOff x="2773970" y="2849198"/>
                <a:chExt cx="179350" cy="704230"/>
              </a:xfrm>
            </p:grpSpPr>
            <p:grpSp>
              <p:nvGrpSpPr>
                <p:cNvPr id="47" name="Google Shape;408;p35">
                  <a:extLst>
                    <a:ext uri="{FF2B5EF4-FFF2-40B4-BE49-F238E27FC236}">
                      <a16:creationId xmlns:a16="http://schemas.microsoft.com/office/drawing/2014/main" id="{CE5E0E59-45C9-9490-171C-7D43E73F3A21}"/>
                    </a:ext>
                  </a:extLst>
                </p:cNvPr>
                <p:cNvGrpSpPr/>
                <p:nvPr/>
              </p:nvGrpSpPr>
              <p:grpSpPr>
                <a:xfrm>
                  <a:off x="2773970" y="3236728"/>
                  <a:ext cx="152281" cy="316700"/>
                  <a:chOff x="2773970" y="3237130"/>
                  <a:chExt cx="152281" cy="316700"/>
                </a:xfrm>
              </p:grpSpPr>
              <p:sp>
                <p:nvSpPr>
                  <p:cNvPr id="58" name="Google Shape;409;p35">
                    <a:extLst>
                      <a:ext uri="{FF2B5EF4-FFF2-40B4-BE49-F238E27FC236}">
                        <a16:creationId xmlns:a16="http://schemas.microsoft.com/office/drawing/2014/main" id="{FCF596C0-E363-7FB3-C4A3-73F525B8D07A}"/>
                      </a:ext>
                    </a:extLst>
                  </p:cNvPr>
                  <p:cNvSpPr/>
                  <p:nvPr/>
                </p:nvSpPr>
                <p:spPr>
                  <a:xfrm>
                    <a:off x="2897464" y="3273635"/>
                    <a:ext cx="6475" cy="6451"/>
                  </a:xfrm>
                  <a:custGeom>
                    <a:avLst/>
                    <a:gdLst/>
                    <a:ahLst/>
                    <a:cxnLst/>
                    <a:rect l="l" t="t" r="r" b="b"/>
                    <a:pathLst>
                      <a:path w="294" h="293" extrusionOk="0">
                        <a:moveTo>
                          <a:pt x="147" y="0"/>
                        </a:moveTo>
                        <a:cubicBezTo>
                          <a:pt x="1" y="49"/>
                          <a:pt x="1" y="244"/>
                          <a:pt x="147" y="293"/>
                        </a:cubicBezTo>
                        <a:cubicBezTo>
                          <a:pt x="293" y="244"/>
                          <a:pt x="293" y="49"/>
                          <a:pt x="1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10;p35">
                    <a:extLst>
                      <a:ext uri="{FF2B5EF4-FFF2-40B4-BE49-F238E27FC236}">
                        <a16:creationId xmlns:a16="http://schemas.microsoft.com/office/drawing/2014/main" id="{EE376563-D111-F2D6-0F06-8F4A6B4C8D63}"/>
                      </a:ext>
                    </a:extLst>
                  </p:cNvPr>
                  <p:cNvSpPr/>
                  <p:nvPr/>
                </p:nvSpPr>
                <p:spPr>
                  <a:xfrm>
                    <a:off x="2773970" y="3545221"/>
                    <a:ext cx="9691" cy="8609"/>
                  </a:xfrm>
                  <a:custGeom>
                    <a:avLst/>
                    <a:gdLst/>
                    <a:ahLst/>
                    <a:cxnLst/>
                    <a:rect l="l" t="t" r="r" b="b"/>
                    <a:pathLst>
                      <a:path w="440" h="391" extrusionOk="0">
                        <a:moveTo>
                          <a:pt x="245" y="0"/>
                        </a:moveTo>
                        <a:cubicBezTo>
                          <a:pt x="1" y="0"/>
                          <a:pt x="1" y="342"/>
                          <a:pt x="245" y="390"/>
                        </a:cubicBezTo>
                        <a:cubicBezTo>
                          <a:pt x="440" y="342"/>
                          <a:pt x="440" y="0"/>
                          <a:pt x="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11;p35">
                    <a:extLst>
                      <a:ext uri="{FF2B5EF4-FFF2-40B4-BE49-F238E27FC236}">
                        <a16:creationId xmlns:a16="http://schemas.microsoft.com/office/drawing/2014/main" id="{08CD74C3-735F-7446-A5B9-25A8C03AD2E7}"/>
                      </a:ext>
                    </a:extLst>
                  </p:cNvPr>
                  <p:cNvSpPr/>
                  <p:nvPr/>
                </p:nvSpPr>
                <p:spPr>
                  <a:xfrm>
                    <a:off x="2821235" y="3476504"/>
                    <a:ext cx="13964" cy="12902"/>
                  </a:xfrm>
                  <a:custGeom>
                    <a:avLst/>
                    <a:gdLst/>
                    <a:ahLst/>
                    <a:cxnLst/>
                    <a:rect l="l" t="t" r="r" b="b"/>
                    <a:pathLst>
                      <a:path w="634" h="586" extrusionOk="0">
                        <a:moveTo>
                          <a:pt x="341" y="1"/>
                        </a:moveTo>
                        <a:cubicBezTo>
                          <a:pt x="0" y="50"/>
                          <a:pt x="0" y="537"/>
                          <a:pt x="341" y="586"/>
                        </a:cubicBezTo>
                        <a:cubicBezTo>
                          <a:pt x="634" y="537"/>
                          <a:pt x="634" y="50"/>
                          <a:pt x="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12;p35">
                    <a:extLst>
                      <a:ext uri="{FF2B5EF4-FFF2-40B4-BE49-F238E27FC236}">
                        <a16:creationId xmlns:a16="http://schemas.microsoft.com/office/drawing/2014/main" id="{85F3CC3A-5FA2-F934-C5B6-93C9297ACB1D}"/>
                      </a:ext>
                    </a:extLst>
                  </p:cNvPr>
                  <p:cNvSpPr/>
                  <p:nvPr/>
                </p:nvSpPr>
                <p:spPr>
                  <a:xfrm>
                    <a:off x="2828746" y="3449951"/>
                    <a:ext cx="9691" cy="17988"/>
                  </a:xfrm>
                  <a:custGeom>
                    <a:avLst/>
                    <a:gdLst/>
                    <a:ahLst/>
                    <a:cxnLst/>
                    <a:rect l="l" t="t" r="r" b="b"/>
                    <a:pathLst>
                      <a:path w="440" h="817" extrusionOk="0">
                        <a:moveTo>
                          <a:pt x="214" y="0"/>
                        </a:moveTo>
                        <a:cubicBezTo>
                          <a:pt x="171" y="0"/>
                          <a:pt x="122" y="12"/>
                          <a:pt x="98" y="37"/>
                        </a:cubicBezTo>
                        <a:cubicBezTo>
                          <a:pt x="49" y="232"/>
                          <a:pt x="0" y="476"/>
                          <a:pt x="49" y="671"/>
                        </a:cubicBezTo>
                        <a:cubicBezTo>
                          <a:pt x="73" y="768"/>
                          <a:pt x="147" y="817"/>
                          <a:pt x="220" y="817"/>
                        </a:cubicBezTo>
                        <a:cubicBezTo>
                          <a:pt x="293" y="817"/>
                          <a:pt x="366" y="768"/>
                          <a:pt x="390" y="671"/>
                        </a:cubicBezTo>
                        <a:cubicBezTo>
                          <a:pt x="439" y="476"/>
                          <a:pt x="390" y="232"/>
                          <a:pt x="293" y="37"/>
                        </a:cubicBezTo>
                        <a:cubicBezTo>
                          <a:pt x="293" y="12"/>
                          <a:pt x="256" y="0"/>
                          <a:pt x="2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13;p35">
                    <a:extLst>
                      <a:ext uri="{FF2B5EF4-FFF2-40B4-BE49-F238E27FC236}">
                        <a16:creationId xmlns:a16="http://schemas.microsoft.com/office/drawing/2014/main" id="{18D35BD2-263E-7AD2-D092-B094DFED84A5}"/>
                      </a:ext>
                    </a:extLst>
                  </p:cNvPr>
                  <p:cNvSpPr/>
                  <p:nvPr/>
                </p:nvSpPr>
                <p:spPr>
                  <a:xfrm>
                    <a:off x="2859889" y="3395458"/>
                    <a:ext cx="7533" cy="16931"/>
                  </a:xfrm>
                  <a:custGeom>
                    <a:avLst/>
                    <a:gdLst/>
                    <a:ahLst/>
                    <a:cxnLst/>
                    <a:rect l="l" t="t" r="r" b="b"/>
                    <a:pathLst>
                      <a:path w="342" h="769" extrusionOk="0">
                        <a:moveTo>
                          <a:pt x="177" y="1"/>
                        </a:moveTo>
                        <a:cubicBezTo>
                          <a:pt x="134" y="1"/>
                          <a:pt x="98" y="25"/>
                          <a:pt x="98" y="74"/>
                        </a:cubicBezTo>
                        <a:cubicBezTo>
                          <a:pt x="49" y="269"/>
                          <a:pt x="0" y="464"/>
                          <a:pt x="49" y="659"/>
                        </a:cubicBezTo>
                        <a:cubicBezTo>
                          <a:pt x="49" y="732"/>
                          <a:pt x="110" y="769"/>
                          <a:pt x="177" y="769"/>
                        </a:cubicBezTo>
                        <a:cubicBezTo>
                          <a:pt x="244" y="769"/>
                          <a:pt x="317" y="732"/>
                          <a:pt x="342" y="659"/>
                        </a:cubicBezTo>
                        <a:cubicBezTo>
                          <a:pt x="342" y="464"/>
                          <a:pt x="342" y="269"/>
                          <a:pt x="293" y="74"/>
                        </a:cubicBezTo>
                        <a:cubicBezTo>
                          <a:pt x="268" y="25"/>
                          <a:pt x="220" y="1"/>
                          <a:pt x="1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14;p35">
                    <a:extLst>
                      <a:ext uri="{FF2B5EF4-FFF2-40B4-BE49-F238E27FC236}">
                        <a16:creationId xmlns:a16="http://schemas.microsoft.com/office/drawing/2014/main" id="{51D0B133-C99D-1036-A501-FF9C098AEA46}"/>
                      </a:ext>
                    </a:extLst>
                  </p:cNvPr>
                  <p:cNvSpPr/>
                  <p:nvPr/>
                </p:nvSpPr>
                <p:spPr>
                  <a:xfrm>
                    <a:off x="2896385" y="3249129"/>
                    <a:ext cx="26694" cy="78470"/>
                  </a:xfrm>
                  <a:custGeom>
                    <a:avLst/>
                    <a:gdLst/>
                    <a:ahLst/>
                    <a:cxnLst/>
                    <a:rect l="l" t="t" r="r" b="b"/>
                    <a:pathLst>
                      <a:path w="1212" h="3564" extrusionOk="0">
                        <a:moveTo>
                          <a:pt x="703" y="1"/>
                        </a:moveTo>
                        <a:cubicBezTo>
                          <a:pt x="652" y="1"/>
                          <a:pt x="606" y="28"/>
                          <a:pt x="586" y="89"/>
                        </a:cubicBezTo>
                        <a:lnTo>
                          <a:pt x="488" y="236"/>
                        </a:lnTo>
                        <a:cubicBezTo>
                          <a:pt x="488" y="187"/>
                          <a:pt x="488" y="187"/>
                          <a:pt x="488" y="138"/>
                        </a:cubicBezTo>
                        <a:cubicBezTo>
                          <a:pt x="488" y="114"/>
                          <a:pt x="464" y="101"/>
                          <a:pt x="440" y="101"/>
                        </a:cubicBezTo>
                        <a:cubicBezTo>
                          <a:pt x="415" y="101"/>
                          <a:pt x="391" y="114"/>
                          <a:pt x="391" y="138"/>
                        </a:cubicBezTo>
                        <a:lnTo>
                          <a:pt x="391" y="333"/>
                        </a:lnTo>
                        <a:cubicBezTo>
                          <a:pt x="391" y="333"/>
                          <a:pt x="342" y="382"/>
                          <a:pt x="342" y="431"/>
                        </a:cubicBezTo>
                        <a:cubicBezTo>
                          <a:pt x="342" y="431"/>
                          <a:pt x="342" y="479"/>
                          <a:pt x="342" y="479"/>
                        </a:cubicBezTo>
                        <a:cubicBezTo>
                          <a:pt x="342" y="674"/>
                          <a:pt x="342" y="821"/>
                          <a:pt x="342" y="967"/>
                        </a:cubicBezTo>
                        <a:cubicBezTo>
                          <a:pt x="342" y="1016"/>
                          <a:pt x="342" y="1016"/>
                          <a:pt x="342" y="1064"/>
                        </a:cubicBezTo>
                        <a:lnTo>
                          <a:pt x="342" y="2186"/>
                        </a:lnTo>
                        <a:lnTo>
                          <a:pt x="342" y="2283"/>
                        </a:lnTo>
                        <a:cubicBezTo>
                          <a:pt x="342" y="2381"/>
                          <a:pt x="293" y="2478"/>
                          <a:pt x="293" y="2576"/>
                        </a:cubicBezTo>
                        <a:cubicBezTo>
                          <a:pt x="269" y="2551"/>
                          <a:pt x="232" y="2539"/>
                          <a:pt x="196" y="2539"/>
                        </a:cubicBezTo>
                        <a:cubicBezTo>
                          <a:pt x="159" y="2539"/>
                          <a:pt x="123" y="2551"/>
                          <a:pt x="98" y="2576"/>
                        </a:cubicBezTo>
                        <a:cubicBezTo>
                          <a:pt x="50" y="2868"/>
                          <a:pt x="1" y="3161"/>
                          <a:pt x="50" y="3453"/>
                        </a:cubicBezTo>
                        <a:cubicBezTo>
                          <a:pt x="50" y="3527"/>
                          <a:pt x="123" y="3563"/>
                          <a:pt x="196" y="3563"/>
                        </a:cubicBezTo>
                        <a:cubicBezTo>
                          <a:pt x="269" y="3563"/>
                          <a:pt x="342" y="3527"/>
                          <a:pt x="342" y="3453"/>
                        </a:cubicBezTo>
                        <a:lnTo>
                          <a:pt x="342" y="3161"/>
                        </a:lnTo>
                        <a:cubicBezTo>
                          <a:pt x="342" y="3210"/>
                          <a:pt x="379" y="3234"/>
                          <a:pt x="421" y="3234"/>
                        </a:cubicBezTo>
                        <a:cubicBezTo>
                          <a:pt x="464" y="3234"/>
                          <a:pt x="513" y="3210"/>
                          <a:pt x="537" y="3161"/>
                        </a:cubicBezTo>
                        <a:lnTo>
                          <a:pt x="537" y="2722"/>
                        </a:lnTo>
                        <a:lnTo>
                          <a:pt x="537" y="2186"/>
                        </a:lnTo>
                        <a:cubicBezTo>
                          <a:pt x="537" y="1991"/>
                          <a:pt x="537" y="1796"/>
                          <a:pt x="537" y="1601"/>
                        </a:cubicBezTo>
                        <a:lnTo>
                          <a:pt x="537" y="1016"/>
                        </a:lnTo>
                        <a:cubicBezTo>
                          <a:pt x="537" y="1016"/>
                          <a:pt x="537" y="967"/>
                          <a:pt x="537" y="967"/>
                        </a:cubicBezTo>
                        <a:cubicBezTo>
                          <a:pt x="586" y="967"/>
                          <a:pt x="586" y="918"/>
                          <a:pt x="586" y="918"/>
                        </a:cubicBezTo>
                        <a:cubicBezTo>
                          <a:pt x="683" y="772"/>
                          <a:pt x="781" y="674"/>
                          <a:pt x="878" y="577"/>
                        </a:cubicBezTo>
                        <a:cubicBezTo>
                          <a:pt x="1025" y="431"/>
                          <a:pt x="1122" y="382"/>
                          <a:pt x="1171" y="236"/>
                        </a:cubicBezTo>
                        <a:cubicBezTo>
                          <a:pt x="1211" y="115"/>
                          <a:pt x="1119" y="28"/>
                          <a:pt x="1031" y="28"/>
                        </a:cubicBezTo>
                        <a:cubicBezTo>
                          <a:pt x="1012" y="28"/>
                          <a:pt x="993" y="32"/>
                          <a:pt x="976" y="41"/>
                        </a:cubicBezTo>
                        <a:lnTo>
                          <a:pt x="878" y="138"/>
                        </a:lnTo>
                        <a:cubicBezTo>
                          <a:pt x="850" y="53"/>
                          <a:pt x="772" y="1"/>
                          <a:pt x="7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15;p35">
                    <a:extLst>
                      <a:ext uri="{FF2B5EF4-FFF2-40B4-BE49-F238E27FC236}">
                        <a16:creationId xmlns:a16="http://schemas.microsoft.com/office/drawing/2014/main" id="{D366E73B-B422-E4DB-71B9-E37A20E2AB86}"/>
                      </a:ext>
                    </a:extLst>
                  </p:cNvPr>
                  <p:cNvSpPr/>
                  <p:nvPr/>
                </p:nvSpPr>
                <p:spPr>
                  <a:xfrm>
                    <a:off x="2896385" y="3310933"/>
                    <a:ext cx="29866" cy="95050"/>
                  </a:xfrm>
                  <a:custGeom>
                    <a:avLst/>
                    <a:gdLst/>
                    <a:ahLst/>
                    <a:cxnLst/>
                    <a:rect l="l" t="t" r="r" b="b"/>
                    <a:pathLst>
                      <a:path w="1356" h="4317" extrusionOk="0">
                        <a:moveTo>
                          <a:pt x="738" y="0"/>
                        </a:moveTo>
                        <a:cubicBezTo>
                          <a:pt x="696" y="0"/>
                          <a:pt x="659" y="37"/>
                          <a:pt x="683" y="110"/>
                        </a:cubicBezTo>
                        <a:cubicBezTo>
                          <a:pt x="635" y="256"/>
                          <a:pt x="586" y="403"/>
                          <a:pt x="586" y="500"/>
                        </a:cubicBezTo>
                        <a:lnTo>
                          <a:pt x="440" y="598"/>
                        </a:lnTo>
                        <a:cubicBezTo>
                          <a:pt x="342" y="598"/>
                          <a:pt x="342" y="695"/>
                          <a:pt x="440" y="744"/>
                        </a:cubicBezTo>
                        <a:lnTo>
                          <a:pt x="537" y="744"/>
                        </a:lnTo>
                        <a:lnTo>
                          <a:pt x="537" y="1134"/>
                        </a:lnTo>
                        <a:cubicBezTo>
                          <a:pt x="519" y="1097"/>
                          <a:pt x="486" y="1081"/>
                          <a:pt x="452" y="1081"/>
                        </a:cubicBezTo>
                        <a:cubicBezTo>
                          <a:pt x="398" y="1081"/>
                          <a:pt x="342" y="1122"/>
                          <a:pt x="342" y="1183"/>
                        </a:cubicBezTo>
                        <a:cubicBezTo>
                          <a:pt x="342" y="1134"/>
                          <a:pt x="245" y="1036"/>
                          <a:pt x="147" y="1036"/>
                        </a:cubicBezTo>
                        <a:cubicBezTo>
                          <a:pt x="1" y="1085"/>
                          <a:pt x="1" y="1329"/>
                          <a:pt x="147" y="1378"/>
                        </a:cubicBezTo>
                        <a:cubicBezTo>
                          <a:pt x="230" y="1378"/>
                          <a:pt x="278" y="1343"/>
                          <a:pt x="290" y="1272"/>
                        </a:cubicBezTo>
                        <a:lnTo>
                          <a:pt x="290" y="1272"/>
                        </a:lnTo>
                        <a:cubicBezTo>
                          <a:pt x="245" y="1842"/>
                          <a:pt x="247" y="2365"/>
                          <a:pt x="342" y="2889"/>
                        </a:cubicBezTo>
                        <a:cubicBezTo>
                          <a:pt x="367" y="2938"/>
                          <a:pt x="403" y="2962"/>
                          <a:pt x="440" y="2962"/>
                        </a:cubicBezTo>
                        <a:cubicBezTo>
                          <a:pt x="476" y="2962"/>
                          <a:pt x="513" y="2938"/>
                          <a:pt x="537" y="2889"/>
                        </a:cubicBezTo>
                        <a:cubicBezTo>
                          <a:pt x="635" y="2548"/>
                          <a:pt x="635" y="2207"/>
                          <a:pt x="635" y="1865"/>
                        </a:cubicBezTo>
                        <a:cubicBezTo>
                          <a:pt x="683" y="2109"/>
                          <a:pt x="732" y="2402"/>
                          <a:pt x="830" y="2645"/>
                        </a:cubicBezTo>
                        <a:cubicBezTo>
                          <a:pt x="830" y="2694"/>
                          <a:pt x="878" y="2694"/>
                          <a:pt x="878" y="2694"/>
                        </a:cubicBezTo>
                        <a:cubicBezTo>
                          <a:pt x="878" y="2792"/>
                          <a:pt x="830" y="2840"/>
                          <a:pt x="781" y="2938"/>
                        </a:cubicBezTo>
                        <a:cubicBezTo>
                          <a:pt x="683" y="2938"/>
                          <a:pt x="537" y="3035"/>
                          <a:pt x="537" y="3133"/>
                        </a:cubicBezTo>
                        <a:cubicBezTo>
                          <a:pt x="537" y="3105"/>
                          <a:pt x="505" y="3077"/>
                          <a:pt x="468" y="3077"/>
                        </a:cubicBezTo>
                        <a:cubicBezTo>
                          <a:pt x="441" y="3077"/>
                          <a:pt x="412" y="3092"/>
                          <a:pt x="391" y="3133"/>
                        </a:cubicBezTo>
                        <a:cubicBezTo>
                          <a:pt x="245" y="3523"/>
                          <a:pt x="391" y="4011"/>
                          <a:pt x="683" y="4303"/>
                        </a:cubicBezTo>
                        <a:cubicBezTo>
                          <a:pt x="693" y="4312"/>
                          <a:pt x="704" y="4316"/>
                          <a:pt x="715" y="4316"/>
                        </a:cubicBezTo>
                        <a:cubicBezTo>
                          <a:pt x="764" y="4316"/>
                          <a:pt x="820" y="4245"/>
                          <a:pt x="781" y="4206"/>
                        </a:cubicBezTo>
                        <a:cubicBezTo>
                          <a:pt x="537" y="3913"/>
                          <a:pt x="488" y="3523"/>
                          <a:pt x="537" y="3182"/>
                        </a:cubicBezTo>
                        <a:lnTo>
                          <a:pt x="537" y="3182"/>
                        </a:lnTo>
                        <a:cubicBezTo>
                          <a:pt x="586" y="3328"/>
                          <a:pt x="683" y="3474"/>
                          <a:pt x="830" y="3572"/>
                        </a:cubicBezTo>
                        <a:cubicBezTo>
                          <a:pt x="889" y="3631"/>
                          <a:pt x="954" y="3656"/>
                          <a:pt x="1015" y="3656"/>
                        </a:cubicBezTo>
                        <a:cubicBezTo>
                          <a:pt x="1205" y="3656"/>
                          <a:pt x="1356" y="3415"/>
                          <a:pt x="1171" y="3230"/>
                        </a:cubicBezTo>
                        <a:cubicBezTo>
                          <a:pt x="1122" y="3182"/>
                          <a:pt x="1073" y="3133"/>
                          <a:pt x="1025" y="3084"/>
                        </a:cubicBezTo>
                        <a:cubicBezTo>
                          <a:pt x="1073" y="2938"/>
                          <a:pt x="1122" y="2743"/>
                          <a:pt x="1171" y="2597"/>
                        </a:cubicBezTo>
                        <a:cubicBezTo>
                          <a:pt x="1201" y="2536"/>
                          <a:pt x="1138" y="2495"/>
                          <a:pt x="1074" y="2495"/>
                        </a:cubicBezTo>
                        <a:cubicBezTo>
                          <a:pt x="1035" y="2495"/>
                          <a:pt x="995" y="2511"/>
                          <a:pt x="976" y="2548"/>
                        </a:cubicBezTo>
                        <a:cubicBezTo>
                          <a:pt x="878" y="1914"/>
                          <a:pt x="830" y="1280"/>
                          <a:pt x="830" y="646"/>
                        </a:cubicBezTo>
                        <a:cubicBezTo>
                          <a:pt x="976" y="500"/>
                          <a:pt x="1073" y="305"/>
                          <a:pt x="1073" y="110"/>
                        </a:cubicBezTo>
                        <a:cubicBezTo>
                          <a:pt x="1073" y="37"/>
                          <a:pt x="1025" y="0"/>
                          <a:pt x="976" y="0"/>
                        </a:cubicBezTo>
                        <a:cubicBezTo>
                          <a:pt x="927" y="0"/>
                          <a:pt x="878" y="37"/>
                          <a:pt x="878" y="110"/>
                        </a:cubicBezTo>
                        <a:cubicBezTo>
                          <a:pt x="878" y="159"/>
                          <a:pt x="878" y="256"/>
                          <a:pt x="830" y="305"/>
                        </a:cubicBezTo>
                        <a:lnTo>
                          <a:pt x="830" y="110"/>
                        </a:lnTo>
                        <a:cubicBezTo>
                          <a:pt x="830" y="37"/>
                          <a:pt x="781"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16;p35">
                    <a:extLst>
                      <a:ext uri="{FF2B5EF4-FFF2-40B4-BE49-F238E27FC236}">
                        <a16:creationId xmlns:a16="http://schemas.microsoft.com/office/drawing/2014/main" id="{6297A8AE-1C1A-943A-DF4C-69CE40E8E91C}"/>
                      </a:ext>
                    </a:extLst>
                  </p:cNvPr>
                  <p:cNvSpPr/>
                  <p:nvPr/>
                </p:nvSpPr>
                <p:spPr>
                  <a:xfrm>
                    <a:off x="2902838" y="3237130"/>
                    <a:ext cx="7533" cy="11559"/>
                  </a:xfrm>
                  <a:custGeom>
                    <a:avLst/>
                    <a:gdLst/>
                    <a:ahLst/>
                    <a:cxnLst/>
                    <a:rect l="l" t="t" r="r" b="b"/>
                    <a:pathLst>
                      <a:path w="342" h="525" extrusionOk="0">
                        <a:moveTo>
                          <a:pt x="153" y="0"/>
                        </a:moveTo>
                        <a:cubicBezTo>
                          <a:pt x="74" y="0"/>
                          <a:pt x="0" y="49"/>
                          <a:pt x="0" y="147"/>
                        </a:cubicBezTo>
                        <a:cubicBezTo>
                          <a:pt x="0" y="293"/>
                          <a:pt x="0" y="391"/>
                          <a:pt x="49" y="488"/>
                        </a:cubicBezTo>
                        <a:cubicBezTo>
                          <a:pt x="74" y="512"/>
                          <a:pt x="110" y="525"/>
                          <a:pt x="147" y="525"/>
                        </a:cubicBezTo>
                        <a:cubicBezTo>
                          <a:pt x="183" y="525"/>
                          <a:pt x="220" y="512"/>
                          <a:pt x="244" y="488"/>
                        </a:cubicBezTo>
                        <a:cubicBezTo>
                          <a:pt x="342" y="391"/>
                          <a:pt x="342" y="293"/>
                          <a:pt x="342" y="147"/>
                        </a:cubicBezTo>
                        <a:cubicBezTo>
                          <a:pt x="317" y="49"/>
                          <a:pt x="232" y="0"/>
                          <a:pt x="1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17;p35">
                    <a:extLst>
                      <a:ext uri="{FF2B5EF4-FFF2-40B4-BE49-F238E27FC236}">
                        <a16:creationId xmlns:a16="http://schemas.microsoft.com/office/drawing/2014/main" id="{F831DB4E-06DA-17F1-8E1A-0B9B25003024}"/>
                      </a:ext>
                    </a:extLst>
                  </p:cNvPr>
                  <p:cNvSpPr/>
                  <p:nvPr/>
                </p:nvSpPr>
                <p:spPr>
                  <a:xfrm>
                    <a:off x="2879491" y="3341801"/>
                    <a:ext cx="13700" cy="42714"/>
                  </a:xfrm>
                  <a:custGeom>
                    <a:avLst/>
                    <a:gdLst/>
                    <a:ahLst/>
                    <a:cxnLst/>
                    <a:rect l="l" t="t" r="r" b="b"/>
                    <a:pathLst>
                      <a:path w="622" h="1940" extrusionOk="0">
                        <a:moveTo>
                          <a:pt x="402" y="0"/>
                        </a:moveTo>
                        <a:cubicBezTo>
                          <a:pt x="353" y="0"/>
                          <a:pt x="305" y="24"/>
                          <a:pt x="280" y="73"/>
                        </a:cubicBezTo>
                        <a:cubicBezTo>
                          <a:pt x="232" y="463"/>
                          <a:pt x="183" y="853"/>
                          <a:pt x="232" y="1195"/>
                        </a:cubicBezTo>
                        <a:cubicBezTo>
                          <a:pt x="232" y="1292"/>
                          <a:pt x="280" y="1341"/>
                          <a:pt x="329" y="1341"/>
                        </a:cubicBezTo>
                        <a:lnTo>
                          <a:pt x="280" y="1390"/>
                        </a:lnTo>
                        <a:cubicBezTo>
                          <a:pt x="183" y="1487"/>
                          <a:pt x="85" y="1585"/>
                          <a:pt x="37" y="1682"/>
                        </a:cubicBezTo>
                        <a:cubicBezTo>
                          <a:pt x="1" y="1754"/>
                          <a:pt x="44" y="1799"/>
                          <a:pt x="107" y="1799"/>
                        </a:cubicBezTo>
                        <a:cubicBezTo>
                          <a:pt x="131" y="1799"/>
                          <a:pt x="157" y="1793"/>
                          <a:pt x="183" y="1780"/>
                        </a:cubicBezTo>
                        <a:cubicBezTo>
                          <a:pt x="183" y="1889"/>
                          <a:pt x="262" y="1940"/>
                          <a:pt x="349" y="1940"/>
                        </a:cubicBezTo>
                        <a:cubicBezTo>
                          <a:pt x="455" y="1940"/>
                          <a:pt x="573" y="1865"/>
                          <a:pt x="573" y="1731"/>
                        </a:cubicBezTo>
                        <a:cubicBezTo>
                          <a:pt x="573" y="1633"/>
                          <a:pt x="524" y="1536"/>
                          <a:pt x="524" y="1438"/>
                        </a:cubicBezTo>
                        <a:cubicBezTo>
                          <a:pt x="524" y="1390"/>
                          <a:pt x="475" y="1390"/>
                          <a:pt x="475" y="1341"/>
                        </a:cubicBezTo>
                        <a:cubicBezTo>
                          <a:pt x="524" y="1341"/>
                          <a:pt x="573" y="1292"/>
                          <a:pt x="573" y="1195"/>
                        </a:cubicBezTo>
                        <a:cubicBezTo>
                          <a:pt x="622" y="853"/>
                          <a:pt x="573" y="463"/>
                          <a:pt x="524" y="73"/>
                        </a:cubicBezTo>
                        <a:cubicBezTo>
                          <a:pt x="500" y="24"/>
                          <a:pt x="451" y="0"/>
                          <a:pt x="4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18;p35">
                  <a:extLst>
                    <a:ext uri="{FF2B5EF4-FFF2-40B4-BE49-F238E27FC236}">
                      <a16:creationId xmlns:a16="http://schemas.microsoft.com/office/drawing/2014/main" id="{9859ECB8-5811-7B47-A625-40A09A9F88F9}"/>
                    </a:ext>
                  </a:extLst>
                </p:cNvPr>
                <p:cNvGrpSpPr/>
                <p:nvPr/>
              </p:nvGrpSpPr>
              <p:grpSpPr>
                <a:xfrm>
                  <a:off x="2816940" y="2849198"/>
                  <a:ext cx="136379" cy="329580"/>
                  <a:chOff x="2816940" y="2849600"/>
                  <a:chExt cx="136379" cy="329580"/>
                </a:xfrm>
              </p:grpSpPr>
              <p:sp>
                <p:nvSpPr>
                  <p:cNvPr id="49" name="Google Shape;419;p35">
                    <a:extLst>
                      <a:ext uri="{FF2B5EF4-FFF2-40B4-BE49-F238E27FC236}">
                        <a16:creationId xmlns:a16="http://schemas.microsoft.com/office/drawing/2014/main" id="{4116FA44-77C9-1854-5390-06F7515F3ED4}"/>
                      </a:ext>
                    </a:extLst>
                  </p:cNvPr>
                  <p:cNvSpPr/>
                  <p:nvPr/>
                </p:nvSpPr>
                <p:spPr>
                  <a:xfrm>
                    <a:off x="2899622" y="3168435"/>
                    <a:ext cx="13964" cy="10745"/>
                  </a:xfrm>
                  <a:custGeom>
                    <a:avLst/>
                    <a:gdLst/>
                    <a:ahLst/>
                    <a:cxnLst/>
                    <a:rect l="l" t="t" r="r" b="b"/>
                    <a:pathLst>
                      <a:path w="634" h="488" extrusionOk="0">
                        <a:moveTo>
                          <a:pt x="293" y="0"/>
                        </a:moveTo>
                        <a:cubicBezTo>
                          <a:pt x="0" y="0"/>
                          <a:pt x="0" y="488"/>
                          <a:pt x="293" y="488"/>
                        </a:cubicBezTo>
                        <a:cubicBezTo>
                          <a:pt x="634" y="488"/>
                          <a:pt x="634" y="0"/>
                          <a:pt x="2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20;p35">
                    <a:extLst>
                      <a:ext uri="{FF2B5EF4-FFF2-40B4-BE49-F238E27FC236}">
                        <a16:creationId xmlns:a16="http://schemas.microsoft.com/office/drawing/2014/main" id="{FD32C5F0-68B1-F5BD-B95A-E174476D780A}"/>
                      </a:ext>
                    </a:extLst>
                  </p:cNvPr>
                  <p:cNvSpPr/>
                  <p:nvPr/>
                </p:nvSpPr>
                <p:spPr>
                  <a:xfrm>
                    <a:off x="2816940" y="3115835"/>
                    <a:ext cx="8612" cy="6451"/>
                  </a:xfrm>
                  <a:custGeom>
                    <a:avLst/>
                    <a:gdLst/>
                    <a:ahLst/>
                    <a:cxnLst/>
                    <a:rect l="l" t="t" r="r" b="b"/>
                    <a:pathLst>
                      <a:path w="391" h="293" extrusionOk="0">
                        <a:moveTo>
                          <a:pt x="195" y="0"/>
                        </a:moveTo>
                        <a:cubicBezTo>
                          <a:pt x="0" y="0"/>
                          <a:pt x="0" y="293"/>
                          <a:pt x="195" y="293"/>
                        </a:cubicBezTo>
                        <a:cubicBezTo>
                          <a:pt x="390" y="293"/>
                          <a:pt x="390"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21;p35">
                    <a:extLst>
                      <a:ext uri="{FF2B5EF4-FFF2-40B4-BE49-F238E27FC236}">
                        <a16:creationId xmlns:a16="http://schemas.microsoft.com/office/drawing/2014/main" id="{7B7BF122-D097-5B91-713D-2FC3AA85640A}"/>
                      </a:ext>
                    </a:extLst>
                  </p:cNvPr>
                  <p:cNvSpPr/>
                  <p:nvPr/>
                </p:nvSpPr>
                <p:spPr>
                  <a:xfrm>
                    <a:off x="2834516" y="3090669"/>
                    <a:ext cx="27531" cy="13959"/>
                  </a:xfrm>
                  <a:custGeom>
                    <a:avLst/>
                    <a:gdLst/>
                    <a:ahLst/>
                    <a:cxnLst/>
                    <a:rect l="l" t="t" r="r" b="b"/>
                    <a:pathLst>
                      <a:path w="1250" h="634" extrusionOk="0">
                        <a:moveTo>
                          <a:pt x="1062" y="0"/>
                        </a:moveTo>
                        <a:cubicBezTo>
                          <a:pt x="1011" y="0"/>
                          <a:pt x="957" y="22"/>
                          <a:pt x="908" y="71"/>
                        </a:cubicBezTo>
                        <a:lnTo>
                          <a:pt x="762" y="71"/>
                        </a:lnTo>
                        <a:cubicBezTo>
                          <a:pt x="753" y="61"/>
                          <a:pt x="744" y="57"/>
                          <a:pt x="735" y="57"/>
                        </a:cubicBezTo>
                        <a:cubicBezTo>
                          <a:pt x="697" y="57"/>
                          <a:pt x="665" y="129"/>
                          <a:pt x="665" y="168"/>
                        </a:cubicBezTo>
                        <a:cubicBezTo>
                          <a:pt x="665" y="266"/>
                          <a:pt x="713" y="314"/>
                          <a:pt x="811" y="314"/>
                        </a:cubicBezTo>
                        <a:cubicBezTo>
                          <a:pt x="811" y="290"/>
                          <a:pt x="823" y="278"/>
                          <a:pt x="841" y="278"/>
                        </a:cubicBezTo>
                        <a:cubicBezTo>
                          <a:pt x="860" y="278"/>
                          <a:pt x="884" y="290"/>
                          <a:pt x="908" y="314"/>
                        </a:cubicBezTo>
                        <a:cubicBezTo>
                          <a:pt x="960" y="349"/>
                          <a:pt x="1018" y="365"/>
                          <a:pt x="1071" y="365"/>
                        </a:cubicBezTo>
                        <a:cubicBezTo>
                          <a:pt x="1168" y="365"/>
                          <a:pt x="1250" y="311"/>
                          <a:pt x="1250" y="217"/>
                        </a:cubicBezTo>
                        <a:cubicBezTo>
                          <a:pt x="1250" y="87"/>
                          <a:pt x="1163" y="0"/>
                          <a:pt x="1062" y="0"/>
                        </a:cubicBezTo>
                        <a:close/>
                        <a:moveTo>
                          <a:pt x="470" y="22"/>
                        </a:moveTo>
                        <a:cubicBezTo>
                          <a:pt x="275" y="71"/>
                          <a:pt x="226" y="217"/>
                          <a:pt x="80" y="363"/>
                        </a:cubicBezTo>
                        <a:cubicBezTo>
                          <a:pt x="0" y="482"/>
                          <a:pt x="114" y="633"/>
                          <a:pt x="238" y="633"/>
                        </a:cubicBezTo>
                        <a:cubicBezTo>
                          <a:pt x="267" y="633"/>
                          <a:pt x="296" y="625"/>
                          <a:pt x="323" y="607"/>
                        </a:cubicBezTo>
                        <a:cubicBezTo>
                          <a:pt x="470" y="509"/>
                          <a:pt x="616" y="412"/>
                          <a:pt x="665" y="217"/>
                        </a:cubicBezTo>
                        <a:lnTo>
                          <a:pt x="665" y="168"/>
                        </a:lnTo>
                        <a:cubicBezTo>
                          <a:pt x="665" y="71"/>
                          <a:pt x="567" y="22"/>
                          <a:pt x="470" y="2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22;p35">
                    <a:extLst>
                      <a:ext uri="{FF2B5EF4-FFF2-40B4-BE49-F238E27FC236}">
                        <a16:creationId xmlns:a16="http://schemas.microsoft.com/office/drawing/2014/main" id="{1DA4CEA9-F012-C988-8A81-AEBA04042A7B}"/>
                      </a:ext>
                    </a:extLst>
                  </p:cNvPr>
                  <p:cNvSpPr/>
                  <p:nvPr/>
                </p:nvSpPr>
                <p:spPr>
                  <a:xfrm>
                    <a:off x="2857532" y="3060814"/>
                    <a:ext cx="14933" cy="25937"/>
                  </a:xfrm>
                  <a:custGeom>
                    <a:avLst/>
                    <a:gdLst/>
                    <a:ahLst/>
                    <a:cxnLst/>
                    <a:rect l="l" t="t" r="r" b="b"/>
                    <a:pathLst>
                      <a:path w="678" h="1178" extrusionOk="0">
                        <a:moveTo>
                          <a:pt x="463" y="1"/>
                        </a:moveTo>
                        <a:cubicBezTo>
                          <a:pt x="421" y="1"/>
                          <a:pt x="380" y="19"/>
                          <a:pt x="351" y="61"/>
                        </a:cubicBezTo>
                        <a:cubicBezTo>
                          <a:pt x="253" y="354"/>
                          <a:pt x="107" y="646"/>
                          <a:pt x="58" y="939"/>
                        </a:cubicBezTo>
                        <a:cubicBezTo>
                          <a:pt x="0" y="1084"/>
                          <a:pt x="116" y="1178"/>
                          <a:pt x="228" y="1178"/>
                        </a:cubicBezTo>
                        <a:cubicBezTo>
                          <a:pt x="305" y="1178"/>
                          <a:pt x="380" y="1135"/>
                          <a:pt x="400" y="1036"/>
                        </a:cubicBezTo>
                        <a:cubicBezTo>
                          <a:pt x="497" y="744"/>
                          <a:pt x="595" y="451"/>
                          <a:pt x="644" y="208"/>
                        </a:cubicBezTo>
                        <a:cubicBezTo>
                          <a:pt x="678" y="104"/>
                          <a:pt x="566" y="1"/>
                          <a:pt x="4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23;p35">
                    <a:extLst>
                      <a:ext uri="{FF2B5EF4-FFF2-40B4-BE49-F238E27FC236}">
                        <a16:creationId xmlns:a16="http://schemas.microsoft.com/office/drawing/2014/main" id="{30640F24-84B9-C9F0-9A70-1E4DBAF88D31}"/>
                      </a:ext>
                    </a:extLst>
                  </p:cNvPr>
                  <p:cNvSpPr/>
                  <p:nvPr/>
                </p:nvSpPr>
                <p:spPr>
                  <a:xfrm>
                    <a:off x="2920017" y="2894251"/>
                    <a:ext cx="19360" cy="40182"/>
                  </a:xfrm>
                  <a:custGeom>
                    <a:avLst/>
                    <a:gdLst/>
                    <a:ahLst/>
                    <a:cxnLst/>
                    <a:rect l="l" t="t" r="r" b="b"/>
                    <a:pathLst>
                      <a:path w="879" h="1825" extrusionOk="0">
                        <a:moveTo>
                          <a:pt x="801" y="0"/>
                        </a:moveTo>
                        <a:cubicBezTo>
                          <a:pt x="789" y="0"/>
                          <a:pt x="781" y="6"/>
                          <a:pt x="781" y="21"/>
                        </a:cubicBezTo>
                        <a:cubicBezTo>
                          <a:pt x="537" y="508"/>
                          <a:pt x="391" y="1044"/>
                          <a:pt x="196" y="1532"/>
                        </a:cubicBezTo>
                        <a:cubicBezTo>
                          <a:pt x="0" y="1532"/>
                          <a:pt x="0" y="1825"/>
                          <a:pt x="196" y="1825"/>
                        </a:cubicBezTo>
                        <a:cubicBezTo>
                          <a:pt x="342" y="1825"/>
                          <a:pt x="391" y="1727"/>
                          <a:pt x="342" y="1629"/>
                        </a:cubicBezTo>
                        <a:cubicBezTo>
                          <a:pt x="537" y="1093"/>
                          <a:pt x="732" y="606"/>
                          <a:pt x="878" y="69"/>
                        </a:cubicBezTo>
                        <a:cubicBezTo>
                          <a:pt x="878" y="35"/>
                          <a:pt x="829" y="0"/>
                          <a:pt x="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24;p35">
                    <a:extLst>
                      <a:ext uri="{FF2B5EF4-FFF2-40B4-BE49-F238E27FC236}">
                        <a16:creationId xmlns:a16="http://schemas.microsoft.com/office/drawing/2014/main" id="{302E5761-B4E2-3467-D147-EDFAFA8962CA}"/>
                      </a:ext>
                    </a:extLst>
                  </p:cNvPr>
                  <p:cNvSpPr/>
                  <p:nvPr/>
                </p:nvSpPr>
                <p:spPr>
                  <a:xfrm>
                    <a:off x="2932373" y="2867324"/>
                    <a:ext cx="8612" cy="17196"/>
                  </a:xfrm>
                  <a:custGeom>
                    <a:avLst/>
                    <a:gdLst/>
                    <a:ahLst/>
                    <a:cxnLst/>
                    <a:rect l="l" t="t" r="r" b="b"/>
                    <a:pathLst>
                      <a:path w="391" h="781" extrusionOk="0">
                        <a:moveTo>
                          <a:pt x="195" y="0"/>
                        </a:moveTo>
                        <a:cubicBezTo>
                          <a:pt x="98" y="0"/>
                          <a:pt x="0" y="73"/>
                          <a:pt x="25" y="220"/>
                        </a:cubicBezTo>
                        <a:cubicBezTo>
                          <a:pt x="73" y="366"/>
                          <a:pt x="73" y="512"/>
                          <a:pt x="73" y="707"/>
                        </a:cubicBezTo>
                        <a:cubicBezTo>
                          <a:pt x="98" y="756"/>
                          <a:pt x="146" y="780"/>
                          <a:pt x="195" y="780"/>
                        </a:cubicBezTo>
                        <a:cubicBezTo>
                          <a:pt x="244" y="780"/>
                          <a:pt x="293" y="756"/>
                          <a:pt x="317" y="707"/>
                        </a:cubicBezTo>
                        <a:cubicBezTo>
                          <a:pt x="268" y="512"/>
                          <a:pt x="317" y="366"/>
                          <a:pt x="366" y="220"/>
                        </a:cubicBezTo>
                        <a:cubicBezTo>
                          <a:pt x="390" y="73"/>
                          <a:pt x="293"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25;p35">
                    <a:extLst>
                      <a:ext uri="{FF2B5EF4-FFF2-40B4-BE49-F238E27FC236}">
                        <a16:creationId xmlns:a16="http://schemas.microsoft.com/office/drawing/2014/main" id="{1A343D95-DFC7-93CB-7B17-BD5610F90B8D}"/>
                      </a:ext>
                    </a:extLst>
                  </p:cNvPr>
                  <p:cNvSpPr/>
                  <p:nvPr/>
                </p:nvSpPr>
                <p:spPr>
                  <a:xfrm>
                    <a:off x="2944707" y="2849600"/>
                    <a:ext cx="8612" cy="6473"/>
                  </a:xfrm>
                  <a:custGeom>
                    <a:avLst/>
                    <a:gdLst/>
                    <a:ahLst/>
                    <a:cxnLst/>
                    <a:rect l="l" t="t" r="r" b="b"/>
                    <a:pathLst>
                      <a:path w="391" h="294" extrusionOk="0">
                        <a:moveTo>
                          <a:pt x="196" y="1"/>
                        </a:moveTo>
                        <a:cubicBezTo>
                          <a:pt x="1" y="1"/>
                          <a:pt x="1" y="293"/>
                          <a:pt x="196" y="293"/>
                        </a:cubicBezTo>
                        <a:cubicBezTo>
                          <a:pt x="391" y="293"/>
                          <a:pt x="391" y="1"/>
                          <a:pt x="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26;p35">
                    <a:extLst>
                      <a:ext uri="{FF2B5EF4-FFF2-40B4-BE49-F238E27FC236}">
                        <a16:creationId xmlns:a16="http://schemas.microsoft.com/office/drawing/2014/main" id="{9073C45D-0D6B-ECDB-83E8-256E66AA24AD}"/>
                      </a:ext>
                    </a:extLst>
                  </p:cNvPr>
                  <p:cNvSpPr/>
                  <p:nvPr/>
                </p:nvSpPr>
                <p:spPr>
                  <a:xfrm>
                    <a:off x="2939355" y="3000970"/>
                    <a:ext cx="6453" cy="11559"/>
                  </a:xfrm>
                  <a:custGeom>
                    <a:avLst/>
                    <a:gdLst/>
                    <a:ahLst/>
                    <a:cxnLst/>
                    <a:rect l="l" t="t" r="r" b="b"/>
                    <a:pathLst>
                      <a:path w="293" h="525" extrusionOk="0">
                        <a:moveTo>
                          <a:pt x="146" y="0"/>
                        </a:moveTo>
                        <a:cubicBezTo>
                          <a:pt x="73" y="0"/>
                          <a:pt x="0" y="49"/>
                          <a:pt x="0" y="147"/>
                        </a:cubicBezTo>
                        <a:cubicBezTo>
                          <a:pt x="0" y="244"/>
                          <a:pt x="49" y="342"/>
                          <a:pt x="98" y="488"/>
                        </a:cubicBezTo>
                        <a:cubicBezTo>
                          <a:pt x="98" y="512"/>
                          <a:pt x="122" y="524"/>
                          <a:pt x="152" y="524"/>
                        </a:cubicBezTo>
                        <a:cubicBezTo>
                          <a:pt x="183" y="524"/>
                          <a:pt x="219" y="512"/>
                          <a:pt x="244" y="488"/>
                        </a:cubicBezTo>
                        <a:cubicBezTo>
                          <a:pt x="293" y="342"/>
                          <a:pt x="293" y="244"/>
                          <a:pt x="293" y="147"/>
                        </a:cubicBezTo>
                        <a:cubicBezTo>
                          <a:pt x="293" y="49"/>
                          <a:pt x="219" y="0"/>
                          <a:pt x="1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27;p35">
                    <a:extLst>
                      <a:ext uri="{FF2B5EF4-FFF2-40B4-BE49-F238E27FC236}">
                        <a16:creationId xmlns:a16="http://schemas.microsoft.com/office/drawing/2014/main" id="{6664F524-12F8-7D31-A567-4BD40CDB9951}"/>
                      </a:ext>
                    </a:extLst>
                  </p:cNvPr>
                  <p:cNvSpPr/>
                  <p:nvPr/>
                </p:nvSpPr>
                <p:spPr>
                  <a:xfrm>
                    <a:off x="2903917" y="2965808"/>
                    <a:ext cx="24712" cy="114073"/>
                  </a:xfrm>
                  <a:custGeom>
                    <a:avLst/>
                    <a:gdLst/>
                    <a:ahLst/>
                    <a:cxnLst/>
                    <a:rect l="l" t="t" r="r" b="b"/>
                    <a:pathLst>
                      <a:path w="1122" h="5181" extrusionOk="0">
                        <a:moveTo>
                          <a:pt x="920" y="1"/>
                        </a:moveTo>
                        <a:cubicBezTo>
                          <a:pt x="890" y="1"/>
                          <a:pt x="853" y="13"/>
                          <a:pt x="829" y="37"/>
                        </a:cubicBezTo>
                        <a:cubicBezTo>
                          <a:pt x="829" y="86"/>
                          <a:pt x="780" y="183"/>
                          <a:pt x="780" y="232"/>
                        </a:cubicBezTo>
                        <a:cubicBezTo>
                          <a:pt x="731" y="281"/>
                          <a:pt x="731" y="330"/>
                          <a:pt x="731" y="378"/>
                        </a:cubicBezTo>
                        <a:cubicBezTo>
                          <a:pt x="731" y="476"/>
                          <a:pt x="731" y="573"/>
                          <a:pt x="829" y="671"/>
                        </a:cubicBezTo>
                        <a:cubicBezTo>
                          <a:pt x="829" y="768"/>
                          <a:pt x="780" y="817"/>
                          <a:pt x="731" y="915"/>
                        </a:cubicBezTo>
                        <a:lnTo>
                          <a:pt x="731" y="622"/>
                        </a:lnTo>
                        <a:cubicBezTo>
                          <a:pt x="731" y="573"/>
                          <a:pt x="695" y="549"/>
                          <a:pt x="658" y="549"/>
                        </a:cubicBezTo>
                        <a:cubicBezTo>
                          <a:pt x="622" y="549"/>
                          <a:pt x="585" y="573"/>
                          <a:pt x="585" y="622"/>
                        </a:cubicBezTo>
                        <a:cubicBezTo>
                          <a:pt x="488" y="964"/>
                          <a:pt x="439" y="1305"/>
                          <a:pt x="390" y="1646"/>
                        </a:cubicBezTo>
                        <a:cubicBezTo>
                          <a:pt x="366" y="1622"/>
                          <a:pt x="341" y="1610"/>
                          <a:pt x="317" y="1610"/>
                        </a:cubicBezTo>
                        <a:cubicBezTo>
                          <a:pt x="293" y="1610"/>
                          <a:pt x="268" y="1622"/>
                          <a:pt x="244" y="1646"/>
                        </a:cubicBezTo>
                        <a:cubicBezTo>
                          <a:pt x="244" y="1597"/>
                          <a:pt x="244" y="1549"/>
                          <a:pt x="244" y="1451"/>
                        </a:cubicBezTo>
                        <a:cubicBezTo>
                          <a:pt x="220" y="1402"/>
                          <a:pt x="171" y="1378"/>
                          <a:pt x="122" y="1378"/>
                        </a:cubicBezTo>
                        <a:cubicBezTo>
                          <a:pt x="73" y="1378"/>
                          <a:pt x="25" y="1402"/>
                          <a:pt x="0" y="1451"/>
                        </a:cubicBezTo>
                        <a:cubicBezTo>
                          <a:pt x="0" y="1549"/>
                          <a:pt x="0" y="1695"/>
                          <a:pt x="0" y="1792"/>
                        </a:cubicBezTo>
                        <a:cubicBezTo>
                          <a:pt x="0" y="1792"/>
                          <a:pt x="0" y="1841"/>
                          <a:pt x="0" y="1841"/>
                        </a:cubicBezTo>
                        <a:cubicBezTo>
                          <a:pt x="0" y="1890"/>
                          <a:pt x="0" y="1987"/>
                          <a:pt x="0" y="2036"/>
                        </a:cubicBezTo>
                        <a:cubicBezTo>
                          <a:pt x="0" y="2134"/>
                          <a:pt x="49" y="2182"/>
                          <a:pt x="146" y="2182"/>
                        </a:cubicBezTo>
                        <a:cubicBezTo>
                          <a:pt x="146" y="2280"/>
                          <a:pt x="195" y="2329"/>
                          <a:pt x="195" y="2426"/>
                        </a:cubicBezTo>
                        <a:cubicBezTo>
                          <a:pt x="244" y="2475"/>
                          <a:pt x="293" y="2524"/>
                          <a:pt x="341" y="2524"/>
                        </a:cubicBezTo>
                        <a:cubicBezTo>
                          <a:pt x="293" y="3109"/>
                          <a:pt x="293" y="3694"/>
                          <a:pt x="244" y="4230"/>
                        </a:cubicBezTo>
                        <a:cubicBezTo>
                          <a:pt x="244" y="4279"/>
                          <a:pt x="244" y="4328"/>
                          <a:pt x="293" y="4328"/>
                        </a:cubicBezTo>
                        <a:cubicBezTo>
                          <a:pt x="244" y="4571"/>
                          <a:pt x="244" y="4864"/>
                          <a:pt x="293" y="5108"/>
                        </a:cubicBezTo>
                        <a:cubicBezTo>
                          <a:pt x="293" y="5156"/>
                          <a:pt x="329" y="5181"/>
                          <a:pt x="366" y="5181"/>
                        </a:cubicBezTo>
                        <a:cubicBezTo>
                          <a:pt x="402" y="5181"/>
                          <a:pt x="439" y="5156"/>
                          <a:pt x="439" y="5108"/>
                        </a:cubicBezTo>
                        <a:cubicBezTo>
                          <a:pt x="536" y="4815"/>
                          <a:pt x="536" y="4523"/>
                          <a:pt x="439" y="4279"/>
                        </a:cubicBezTo>
                        <a:cubicBezTo>
                          <a:pt x="439" y="4230"/>
                          <a:pt x="439" y="4181"/>
                          <a:pt x="439" y="4181"/>
                        </a:cubicBezTo>
                        <a:cubicBezTo>
                          <a:pt x="439" y="3889"/>
                          <a:pt x="488" y="3645"/>
                          <a:pt x="536" y="3353"/>
                        </a:cubicBezTo>
                        <a:lnTo>
                          <a:pt x="536" y="3450"/>
                        </a:lnTo>
                        <a:cubicBezTo>
                          <a:pt x="536" y="3499"/>
                          <a:pt x="585" y="3523"/>
                          <a:pt x="634" y="3523"/>
                        </a:cubicBezTo>
                        <a:cubicBezTo>
                          <a:pt x="683" y="3523"/>
                          <a:pt x="731" y="3499"/>
                          <a:pt x="731" y="3450"/>
                        </a:cubicBezTo>
                        <a:cubicBezTo>
                          <a:pt x="829" y="3109"/>
                          <a:pt x="878" y="2719"/>
                          <a:pt x="927" y="2377"/>
                        </a:cubicBezTo>
                        <a:cubicBezTo>
                          <a:pt x="975" y="2377"/>
                          <a:pt x="1024" y="2377"/>
                          <a:pt x="1024" y="2329"/>
                        </a:cubicBezTo>
                        <a:cubicBezTo>
                          <a:pt x="1073" y="2231"/>
                          <a:pt x="1073" y="2134"/>
                          <a:pt x="1073" y="2036"/>
                        </a:cubicBezTo>
                        <a:cubicBezTo>
                          <a:pt x="1073" y="1987"/>
                          <a:pt x="1024" y="1939"/>
                          <a:pt x="1024" y="1890"/>
                        </a:cubicBezTo>
                        <a:cubicBezTo>
                          <a:pt x="1024" y="1451"/>
                          <a:pt x="1073" y="1012"/>
                          <a:pt x="1073" y="573"/>
                        </a:cubicBezTo>
                        <a:cubicBezTo>
                          <a:pt x="1122" y="476"/>
                          <a:pt x="1122" y="427"/>
                          <a:pt x="1073" y="378"/>
                        </a:cubicBezTo>
                        <a:cubicBezTo>
                          <a:pt x="1073" y="330"/>
                          <a:pt x="1073" y="281"/>
                          <a:pt x="1073" y="232"/>
                        </a:cubicBezTo>
                        <a:cubicBezTo>
                          <a:pt x="1024" y="183"/>
                          <a:pt x="1024" y="86"/>
                          <a:pt x="975" y="37"/>
                        </a:cubicBezTo>
                        <a:cubicBezTo>
                          <a:pt x="975" y="13"/>
                          <a:pt x="951" y="1"/>
                          <a:pt x="9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 name="Google Shape;428;p35">
                <a:extLst>
                  <a:ext uri="{FF2B5EF4-FFF2-40B4-BE49-F238E27FC236}">
                    <a16:creationId xmlns:a16="http://schemas.microsoft.com/office/drawing/2014/main" id="{0911FB8B-F498-C608-E04E-666E257F136E}"/>
                  </a:ext>
                </a:extLst>
              </p:cNvPr>
              <p:cNvGrpSpPr/>
              <p:nvPr/>
            </p:nvGrpSpPr>
            <p:grpSpPr>
              <a:xfrm>
                <a:off x="2685914" y="2395902"/>
                <a:ext cx="301787" cy="335238"/>
                <a:chOff x="2685914" y="2396304"/>
                <a:chExt cx="301787" cy="335238"/>
              </a:xfrm>
            </p:grpSpPr>
            <p:sp>
              <p:nvSpPr>
                <p:cNvPr id="22" name="Google Shape;429;p35">
                  <a:extLst>
                    <a:ext uri="{FF2B5EF4-FFF2-40B4-BE49-F238E27FC236}">
                      <a16:creationId xmlns:a16="http://schemas.microsoft.com/office/drawing/2014/main" id="{77D5D6F7-BE0A-74D8-F26B-23788BA95955}"/>
                    </a:ext>
                  </a:extLst>
                </p:cNvPr>
                <p:cNvSpPr/>
                <p:nvPr/>
              </p:nvSpPr>
              <p:spPr>
                <a:xfrm>
                  <a:off x="2875989" y="2580172"/>
                  <a:ext cx="11827" cy="10745"/>
                </a:xfrm>
                <a:custGeom>
                  <a:avLst/>
                  <a:gdLst/>
                  <a:ahLst/>
                  <a:cxnLst/>
                  <a:rect l="l" t="t" r="r" b="b"/>
                  <a:pathLst>
                    <a:path w="537" h="488" extrusionOk="0">
                      <a:moveTo>
                        <a:pt x="293" y="0"/>
                      </a:moveTo>
                      <a:cubicBezTo>
                        <a:pt x="1" y="49"/>
                        <a:pt x="1" y="439"/>
                        <a:pt x="293" y="488"/>
                      </a:cubicBezTo>
                      <a:cubicBezTo>
                        <a:pt x="537" y="439"/>
                        <a:pt x="537" y="49"/>
                        <a:pt x="2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30;p35">
                  <a:extLst>
                    <a:ext uri="{FF2B5EF4-FFF2-40B4-BE49-F238E27FC236}">
                      <a16:creationId xmlns:a16="http://schemas.microsoft.com/office/drawing/2014/main" id="{33655548-4FEC-F525-BE7F-082BDBDEC5BB}"/>
                    </a:ext>
                  </a:extLst>
                </p:cNvPr>
                <p:cNvSpPr/>
                <p:nvPr/>
              </p:nvSpPr>
              <p:spPr>
                <a:xfrm>
                  <a:off x="2952240" y="2664917"/>
                  <a:ext cx="17179" cy="11889"/>
                </a:xfrm>
                <a:custGeom>
                  <a:avLst/>
                  <a:gdLst/>
                  <a:ahLst/>
                  <a:cxnLst/>
                  <a:rect l="l" t="t" r="r" b="b"/>
                  <a:pathLst>
                    <a:path w="780" h="540" extrusionOk="0">
                      <a:moveTo>
                        <a:pt x="435" y="0"/>
                      </a:moveTo>
                      <a:cubicBezTo>
                        <a:pt x="421" y="0"/>
                        <a:pt x="406" y="1"/>
                        <a:pt x="390" y="3"/>
                      </a:cubicBezTo>
                      <a:cubicBezTo>
                        <a:pt x="0" y="3"/>
                        <a:pt x="0" y="539"/>
                        <a:pt x="390" y="539"/>
                      </a:cubicBezTo>
                      <a:cubicBezTo>
                        <a:pt x="765" y="539"/>
                        <a:pt x="780" y="0"/>
                        <a:pt x="4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31;p35">
                  <a:extLst>
                    <a:ext uri="{FF2B5EF4-FFF2-40B4-BE49-F238E27FC236}">
                      <a16:creationId xmlns:a16="http://schemas.microsoft.com/office/drawing/2014/main" id="{DAAF4D7B-7151-2ECE-0A3A-107CF6123C02}"/>
                    </a:ext>
                  </a:extLst>
                </p:cNvPr>
                <p:cNvSpPr/>
                <p:nvPr/>
              </p:nvSpPr>
              <p:spPr>
                <a:xfrm>
                  <a:off x="2923233" y="2719719"/>
                  <a:ext cx="21496" cy="11823"/>
                </a:xfrm>
                <a:custGeom>
                  <a:avLst/>
                  <a:gdLst/>
                  <a:ahLst/>
                  <a:cxnLst/>
                  <a:rect l="l" t="t" r="r" b="b"/>
                  <a:pathLst>
                    <a:path w="976" h="537" extrusionOk="0">
                      <a:moveTo>
                        <a:pt x="342" y="0"/>
                      </a:moveTo>
                      <a:cubicBezTo>
                        <a:pt x="1" y="49"/>
                        <a:pt x="1" y="488"/>
                        <a:pt x="342" y="537"/>
                      </a:cubicBezTo>
                      <a:lnTo>
                        <a:pt x="635" y="537"/>
                      </a:lnTo>
                      <a:cubicBezTo>
                        <a:pt x="976" y="537"/>
                        <a:pt x="976" y="0"/>
                        <a:pt x="6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32;p35">
                  <a:extLst>
                    <a:ext uri="{FF2B5EF4-FFF2-40B4-BE49-F238E27FC236}">
                      <a16:creationId xmlns:a16="http://schemas.microsoft.com/office/drawing/2014/main" id="{4E83C442-70CD-7655-3C39-E7116641835E}"/>
                    </a:ext>
                  </a:extLst>
                </p:cNvPr>
                <p:cNvSpPr/>
                <p:nvPr/>
              </p:nvSpPr>
              <p:spPr>
                <a:xfrm>
                  <a:off x="2786854" y="2444192"/>
                  <a:ext cx="45129" cy="31155"/>
                </a:xfrm>
                <a:custGeom>
                  <a:avLst/>
                  <a:gdLst/>
                  <a:ahLst/>
                  <a:cxnLst/>
                  <a:rect l="l" t="t" r="r" b="b"/>
                  <a:pathLst>
                    <a:path w="2049" h="1415" extrusionOk="0">
                      <a:moveTo>
                        <a:pt x="465" y="1"/>
                      </a:moveTo>
                      <a:cubicBezTo>
                        <a:pt x="385" y="1"/>
                        <a:pt x="316" y="105"/>
                        <a:pt x="391" y="179"/>
                      </a:cubicBezTo>
                      <a:cubicBezTo>
                        <a:pt x="440" y="277"/>
                        <a:pt x="537" y="374"/>
                        <a:pt x="635" y="472"/>
                      </a:cubicBezTo>
                      <a:lnTo>
                        <a:pt x="342" y="326"/>
                      </a:lnTo>
                      <a:cubicBezTo>
                        <a:pt x="342" y="228"/>
                        <a:pt x="342" y="131"/>
                        <a:pt x="293" y="82"/>
                      </a:cubicBezTo>
                      <a:cubicBezTo>
                        <a:pt x="269" y="33"/>
                        <a:pt x="232" y="9"/>
                        <a:pt x="196" y="9"/>
                      </a:cubicBezTo>
                      <a:cubicBezTo>
                        <a:pt x="159" y="9"/>
                        <a:pt x="123" y="33"/>
                        <a:pt x="98" y="82"/>
                      </a:cubicBezTo>
                      <a:cubicBezTo>
                        <a:pt x="50" y="179"/>
                        <a:pt x="1" y="277"/>
                        <a:pt x="1" y="374"/>
                      </a:cubicBezTo>
                      <a:cubicBezTo>
                        <a:pt x="1" y="472"/>
                        <a:pt x="98" y="569"/>
                        <a:pt x="196" y="569"/>
                      </a:cubicBezTo>
                      <a:cubicBezTo>
                        <a:pt x="635" y="764"/>
                        <a:pt x="1025" y="1057"/>
                        <a:pt x="1415" y="1350"/>
                      </a:cubicBezTo>
                      <a:cubicBezTo>
                        <a:pt x="1461" y="1396"/>
                        <a:pt x="1510" y="1414"/>
                        <a:pt x="1556" y="1414"/>
                      </a:cubicBezTo>
                      <a:cubicBezTo>
                        <a:pt x="1706" y="1414"/>
                        <a:pt x="1831" y="1217"/>
                        <a:pt x="1756" y="1106"/>
                      </a:cubicBezTo>
                      <a:lnTo>
                        <a:pt x="1756" y="1106"/>
                      </a:lnTo>
                      <a:cubicBezTo>
                        <a:pt x="1772" y="1111"/>
                        <a:pt x="1787" y="1113"/>
                        <a:pt x="1803" y="1113"/>
                      </a:cubicBezTo>
                      <a:cubicBezTo>
                        <a:pt x="1931" y="1113"/>
                        <a:pt x="2038" y="944"/>
                        <a:pt x="1951" y="813"/>
                      </a:cubicBezTo>
                      <a:cubicBezTo>
                        <a:pt x="2049" y="716"/>
                        <a:pt x="2000" y="569"/>
                        <a:pt x="1854" y="569"/>
                      </a:cubicBezTo>
                      <a:cubicBezTo>
                        <a:pt x="1610" y="569"/>
                        <a:pt x="1512" y="862"/>
                        <a:pt x="1707" y="1057"/>
                      </a:cubicBezTo>
                      <a:lnTo>
                        <a:pt x="1610" y="1008"/>
                      </a:lnTo>
                      <a:cubicBezTo>
                        <a:pt x="1317" y="862"/>
                        <a:pt x="976" y="716"/>
                        <a:pt x="683" y="521"/>
                      </a:cubicBezTo>
                      <a:lnTo>
                        <a:pt x="683" y="521"/>
                      </a:lnTo>
                      <a:cubicBezTo>
                        <a:pt x="703" y="527"/>
                        <a:pt x="723" y="530"/>
                        <a:pt x="742" y="530"/>
                      </a:cubicBezTo>
                      <a:cubicBezTo>
                        <a:pt x="865" y="530"/>
                        <a:pt x="963" y="404"/>
                        <a:pt x="878" y="277"/>
                      </a:cubicBezTo>
                      <a:cubicBezTo>
                        <a:pt x="781" y="179"/>
                        <a:pt x="635" y="82"/>
                        <a:pt x="537" y="33"/>
                      </a:cubicBezTo>
                      <a:cubicBezTo>
                        <a:pt x="515" y="10"/>
                        <a:pt x="489" y="1"/>
                        <a:pt x="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33;p35">
                  <a:extLst>
                    <a:ext uri="{FF2B5EF4-FFF2-40B4-BE49-F238E27FC236}">
                      <a16:creationId xmlns:a16="http://schemas.microsoft.com/office/drawing/2014/main" id="{5E6794C6-1C59-10FD-3075-D2A42A45DCE6}"/>
                    </a:ext>
                  </a:extLst>
                </p:cNvPr>
                <p:cNvSpPr/>
                <p:nvPr/>
              </p:nvSpPr>
              <p:spPr>
                <a:xfrm>
                  <a:off x="2859427" y="2456125"/>
                  <a:ext cx="43433" cy="23162"/>
                </a:xfrm>
                <a:custGeom>
                  <a:avLst/>
                  <a:gdLst/>
                  <a:ahLst/>
                  <a:cxnLst/>
                  <a:rect l="l" t="t" r="r" b="b"/>
                  <a:pathLst>
                    <a:path w="1972" h="1052" extrusionOk="0">
                      <a:moveTo>
                        <a:pt x="246" y="1"/>
                      </a:moveTo>
                      <a:cubicBezTo>
                        <a:pt x="137" y="1"/>
                        <a:pt x="0" y="144"/>
                        <a:pt x="119" y="222"/>
                      </a:cubicBezTo>
                      <a:cubicBezTo>
                        <a:pt x="216" y="320"/>
                        <a:pt x="265" y="417"/>
                        <a:pt x="363" y="515"/>
                      </a:cubicBezTo>
                      <a:cubicBezTo>
                        <a:pt x="411" y="564"/>
                        <a:pt x="460" y="564"/>
                        <a:pt x="509" y="564"/>
                      </a:cubicBezTo>
                      <a:cubicBezTo>
                        <a:pt x="671" y="564"/>
                        <a:pt x="834" y="585"/>
                        <a:pt x="996" y="585"/>
                      </a:cubicBezTo>
                      <a:cubicBezTo>
                        <a:pt x="1058" y="585"/>
                        <a:pt x="1119" y="582"/>
                        <a:pt x="1181" y="574"/>
                      </a:cubicBezTo>
                      <a:lnTo>
                        <a:pt x="1181" y="574"/>
                      </a:lnTo>
                      <a:cubicBezTo>
                        <a:pt x="914" y="619"/>
                        <a:pt x="684" y="668"/>
                        <a:pt x="411" y="759"/>
                      </a:cubicBezTo>
                      <a:cubicBezTo>
                        <a:pt x="265" y="808"/>
                        <a:pt x="314" y="1051"/>
                        <a:pt x="460" y="1051"/>
                      </a:cubicBezTo>
                      <a:cubicBezTo>
                        <a:pt x="948" y="1003"/>
                        <a:pt x="1435" y="905"/>
                        <a:pt x="1874" y="710"/>
                      </a:cubicBezTo>
                      <a:cubicBezTo>
                        <a:pt x="1971" y="661"/>
                        <a:pt x="1923" y="515"/>
                        <a:pt x="1825" y="515"/>
                      </a:cubicBezTo>
                      <a:lnTo>
                        <a:pt x="1630" y="515"/>
                      </a:lnTo>
                      <a:cubicBezTo>
                        <a:pt x="1728" y="466"/>
                        <a:pt x="1728" y="369"/>
                        <a:pt x="1630" y="320"/>
                      </a:cubicBezTo>
                      <a:cubicBezTo>
                        <a:pt x="1430" y="263"/>
                        <a:pt x="1230" y="239"/>
                        <a:pt x="1021" y="239"/>
                      </a:cubicBezTo>
                      <a:cubicBezTo>
                        <a:pt x="872" y="239"/>
                        <a:pt x="719" y="251"/>
                        <a:pt x="558" y="271"/>
                      </a:cubicBezTo>
                      <a:cubicBezTo>
                        <a:pt x="509" y="174"/>
                        <a:pt x="411" y="125"/>
                        <a:pt x="314" y="27"/>
                      </a:cubicBezTo>
                      <a:cubicBezTo>
                        <a:pt x="295" y="9"/>
                        <a:pt x="271" y="1"/>
                        <a:pt x="2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34;p35">
                  <a:extLst>
                    <a:ext uri="{FF2B5EF4-FFF2-40B4-BE49-F238E27FC236}">
                      <a16:creationId xmlns:a16="http://schemas.microsoft.com/office/drawing/2014/main" id="{1EB887D5-EA3B-4A8A-22E4-A700B524FB5C}"/>
                    </a:ext>
                  </a:extLst>
                </p:cNvPr>
                <p:cNvSpPr/>
                <p:nvPr/>
              </p:nvSpPr>
              <p:spPr>
                <a:xfrm>
                  <a:off x="2823372" y="2473893"/>
                  <a:ext cx="26871" cy="36527"/>
                </a:xfrm>
                <a:custGeom>
                  <a:avLst/>
                  <a:gdLst/>
                  <a:ahLst/>
                  <a:cxnLst/>
                  <a:rect l="l" t="t" r="r" b="b"/>
                  <a:pathLst>
                    <a:path w="1220" h="1659" extrusionOk="0">
                      <a:moveTo>
                        <a:pt x="732" y="1"/>
                      </a:moveTo>
                      <a:cubicBezTo>
                        <a:pt x="659" y="1"/>
                        <a:pt x="586" y="49"/>
                        <a:pt x="586" y="147"/>
                      </a:cubicBezTo>
                      <a:cubicBezTo>
                        <a:pt x="586" y="244"/>
                        <a:pt x="586" y="391"/>
                        <a:pt x="634" y="488"/>
                      </a:cubicBezTo>
                      <a:cubicBezTo>
                        <a:pt x="586" y="537"/>
                        <a:pt x="586" y="586"/>
                        <a:pt x="537" y="683"/>
                      </a:cubicBezTo>
                      <a:cubicBezTo>
                        <a:pt x="391" y="927"/>
                        <a:pt x="196" y="1171"/>
                        <a:pt x="49" y="1414"/>
                      </a:cubicBezTo>
                      <a:cubicBezTo>
                        <a:pt x="1" y="1463"/>
                        <a:pt x="1" y="1561"/>
                        <a:pt x="49" y="1609"/>
                      </a:cubicBezTo>
                      <a:cubicBezTo>
                        <a:pt x="98" y="1658"/>
                        <a:pt x="147" y="1658"/>
                        <a:pt x="196" y="1658"/>
                      </a:cubicBezTo>
                      <a:lnTo>
                        <a:pt x="293" y="1658"/>
                      </a:lnTo>
                      <a:lnTo>
                        <a:pt x="342" y="1609"/>
                      </a:lnTo>
                      <a:cubicBezTo>
                        <a:pt x="488" y="1366"/>
                        <a:pt x="683" y="1122"/>
                        <a:pt x="829" y="878"/>
                      </a:cubicBezTo>
                      <a:cubicBezTo>
                        <a:pt x="1024" y="586"/>
                        <a:pt x="1219" y="488"/>
                        <a:pt x="1219" y="196"/>
                      </a:cubicBezTo>
                      <a:cubicBezTo>
                        <a:pt x="1219" y="124"/>
                        <a:pt x="1141" y="79"/>
                        <a:pt x="1080" y="79"/>
                      </a:cubicBezTo>
                      <a:cubicBezTo>
                        <a:pt x="1058" y="79"/>
                        <a:pt x="1037" y="85"/>
                        <a:pt x="1024" y="98"/>
                      </a:cubicBezTo>
                      <a:cubicBezTo>
                        <a:pt x="976" y="98"/>
                        <a:pt x="927" y="147"/>
                        <a:pt x="878" y="196"/>
                      </a:cubicBezTo>
                      <a:lnTo>
                        <a:pt x="878" y="147"/>
                      </a:lnTo>
                      <a:cubicBezTo>
                        <a:pt x="878" y="49"/>
                        <a:pt x="805" y="1"/>
                        <a:pt x="7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35;p35">
                  <a:extLst>
                    <a:ext uri="{FF2B5EF4-FFF2-40B4-BE49-F238E27FC236}">
                      <a16:creationId xmlns:a16="http://schemas.microsoft.com/office/drawing/2014/main" id="{8672E378-E63E-66A1-CE23-079000121AE2}"/>
                    </a:ext>
                  </a:extLst>
                </p:cNvPr>
                <p:cNvSpPr/>
                <p:nvPr/>
              </p:nvSpPr>
              <p:spPr>
                <a:xfrm>
                  <a:off x="2834120" y="2453505"/>
                  <a:ext cx="10748" cy="10745"/>
                </a:xfrm>
                <a:custGeom>
                  <a:avLst/>
                  <a:gdLst/>
                  <a:ahLst/>
                  <a:cxnLst/>
                  <a:rect l="l" t="t" r="r" b="b"/>
                  <a:pathLst>
                    <a:path w="488" h="488" extrusionOk="0">
                      <a:moveTo>
                        <a:pt x="244" y="0"/>
                      </a:moveTo>
                      <a:cubicBezTo>
                        <a:pt x="0" y="49"/>
                        <a:pt x="0" y="439"/>
                        <a:pt x="244" y="488"/>
                      </a:cubicBezTo>
                      <a:cubicBezTo>
                        <a:pt x="488" y="439"/>
                        <a:pt x="488" y="49"/>
                        <a:pt x="2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36;p35">
                  <a:extLst>
                    <a:ext uri="{FF2B5EF4-FFF2-40B4-BE49-F238E27FC236}">
                      <a16:creationId xmlns:a16="http://schemas.microsoft.com/office/drawing/2014/main" id="{DC20D43A-26AE-CC8E-C401-1FB0FD7C3A13}"/>
                    </a:ext>
                  </a:extLst>
                </p:cNvPr>
                <p:cNvSpPr/>
                <p:nvPr/>
              </p:nvSpPr>
              <p:spPr>
                <a:xfrm>
                  <a:off x="2851299" y="2459934"/>
                  <a:ext cx="12907" cy="9688"/>
                </a:xfrm>
                <a:custGeom>
                  <a:avLst/>
                  <a:gdLst/>
                  <a:ahLst/>
                  <a:cxnLst/>
                  <a:rect l="l" t="t" r="r" b="b"/>
                  <a:pathLst>
                    <a:path w="586" h="440" extrusionOk="0">
                      <a:moveTo>
                        <a:pt x="293" y="1"/>
                      </a:moveTo>
                      <a:cubicBezTo>
                        <a:pt x="0" y="1"/>
                        <a:pt x="0" y="439"/>
                        <a:pt x="293" y="439"/>
                      </a:cubicBezTo>
                      <a:cubicBezTo>
                        <a:pt x="585" y="439"/>
                        <a:pt x="585" y="1"/>
                        <a:pt x="2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37;p35">
                  <a:extLst>
                    <a:ext uri="{FF2B5EF4-FFF2-40B4-BE49-F238E27FC236}">
                      <a16:creationId xmlns:a16="http://schemas.microsoft.com/office/drawing/2014/main" id="{5B58A9F9-E747-5C82-0480-4069D9DC1347}"/>
                    </a:ext>
                  </a:extLst>
                </p:cNvPr>
                <p:cNvSpPr/>
                <p:nvPr/>
              </p:nvSpPr>
              <p:spPr>
                <a:xfrm>
                  <a:off x="2740690" y="2426666"/>
                  <a:ext cx="29007" cy="16117"/>
                </a:xfrm>
                <a:custGeom>
                  <a:avLst/>
                  <a:gdLst/>
                  <a:ahLst/>
                  <a:cxnLst/>
                  <a:rect l="l" t="t" r="r" b="b"/>
                  <a:pathLst>
                    <a:path w="1317" h="732" extrusionOk="0">
                      <a:moveTo>
                        <a:pt x="98" y="0"/>
                      </a:moveTo>
                      <a:cubicBezTo>
                        <a:pt x="0" y="0"/>
                        <a:pt x="0" y="98"/>
                        <a:pt x="49" y="147"/>
                      </a:cubicBezTo>
                      <a:cubicBezTo>
                        <a:pt x="244" y="342"/>
                        <a:pt x="537" y="488"/>
                        <a:pt x="829" y="634"/>
                      </a:cubicBezTo>
                      <a:cubicBezTo>
                        <a:pt x="829" y="634"/>
                        <a:pt x="829" y="683"/>
                        <a:pt x="878" y="683"/>
                      </a:cubicBezTo>
                      <a:cubicBezTo>
                        <a:pt x="976" y="732"/>
                        <a:pt x="1024" y="732"/>
                        <a:pt x="1122" y="732"/>
                      </a:cubicBezTo>
                      <a:lnTo>
                        <a:pt x="1171" y="732"/>
                      </a:lnTo>
                      <a:cubicBezTo>
                        <a:pt x="1268" y="732"/>
                        <a:pt x="1317" y="634"/>
                        <a:pt x="1317" y="585"/>
                      </a:cubicBezTo>
                      <a:cubicBezTo>
                        <a:pt x="1317" y="537"/>
                        <a:pt x="1268" y="537"/>
                        <a:pt x="1268" y="537"/>
                      </a:cubicBezTo>
                      <a:cubicBezTo>
                        <a:pt x="878" y="293"/>
                        <a:pt x="488" y="98"/>
                        <a:pt x="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38;p35">
                  <a:extLst>
                    <a:ext uri="{FF2B5EF4-FFF2-40B4-BE49-F238E27FC236}">
                      <a16:creationId xmlns:a16="http://schemas.microsoft.com/office/drawing/2014/main" id="{6EB5888D-8809-972A-9A74-767A4AEB56F5}"/>
                    </a:ext>
                  </a:extLst>
                </p:cNvPr>
                <p:cNvSpPr/>
                <p:nvPr/>
              </p:nvSpPr>
              <p:spPr>
                <a:xfrm>
                  <a:off x="2908344" y="2456499"/>
                  <a:ext cx="36385" cy="17416"/>
                </a:xfrm>
                <a:custGeom>
                  <a:avLst/>
                  <a:gdLst/>
                  <a:ahLst/>
                  <a:cxnLst/>
                  <a:rect l="l" t="t" r="r" b="b"/>
                  <a:pathLst>
                    <a:path w="1652" h="791" extrusionOk="0">
                      <a:moveTo>
                        <a:pt x="196" y="1"/>
                      </a:moveTo>
                      <a:cubicBezTo>
                        <a:pt x="104" y="1"/>
                        <a:pt x="1" y="121"/>
                        <a:pt x="43" y="205"/>
                      </a:cubicBezTo>
                      <a:lnTo>
                        <a:pt x="140" y="254"/>
                      </a:lnTo>
                      <a:cubicBezTo>
                        <a:pt x="234" y="411"/>
                        <a:pt x="409" y="547"/>
                        <a:pt x="573" y="547"/>
                      </a:cubicBezTo>
                      <a:cubicBezTo>
                        <a:pt x="665" y="547"/>
                        <a:pt x="753" y="505"/>
                        <a:pt x="823" y="400"/>
                      </a:cubicBezTo>
                      <a:cubicBezTo>
                        <a:pt x="823" y="547"/>
                        <a:pt x="921" y="595"/>
                        <a:pt x="1018" y="595"/>
                      </a:cubicBezTo>
                      <a:cubicBezTo>
                        <a:pt x="1164" y="693"/>
                        <a:pt x="1311" y="791"/>
                        <a:pt x="1506" y="791"/>
                      </a:cubicBezTo>
                      <a:cubicBezTo>
                        <a:pt x="1603" y="791"/>
                        <a:pt x="1652" y="693"/>
                        <a:pt x="1603" y="644"/>
                      </a:cubicBezTo>
                      <a:cubicBezTo>
                        <a:pt x="1506" y="498"/>
                        <a:pt x="1359" y="400"/>
                        <a:pt x="1213" y="352"/>
                      </a:cubicBezTo>
                      <a:cubicBezTo>
                        <a:pt x="1164" y="254"/>
                        <a:pt x="1067" y="157"/>
                        <a:pt x="969" y="157"/>
                      </a:cubicBezTo>
                      <a:cubicBezTo>
                        <a:pt x="872" y="157"/>
                        <a:pt x="823" y="205"/>
                        <a:pt x="774" y="303"/>
                      </a:cubicBezTo>
                      <a:cubicBezTo>
                        <a:pt x="774" y="303"/>
                        <a:pt x="774" y="254"/>
                        <a:pt x="726" y="254"/>
                      </a:cubicBezTo>
                      <a:lnTo>
                        <a:pt x="482" y="254"/>
                      </a:lnTo>
                      <a:cubicBezTo>
                        <a:pt x="433" y="157"/>
                        <a:pt x="335" y="108"/>
                        <a:pt x="238" y="10"/>
                      </a:cubicBezTo>
                      <a:cubicBezTo>
                        <a:pt x="225" y="4"/>
                        <a:pt x="210" y="1"/>
                        <a:pt x="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39;p35">
                  <a:extLst>
                    <a:ext uri="{FF2B5EF4-FFF2-40B4-BE49-F238E27FC236}">
                      <a16:creationId xmlns:a16="http://schemas.microsoft.com/office/drawing/2014/main" id="{47EA57AD-C1ED-2905-D40A-D483127E2860}"/>
                    </a:ext>
                  </a:extLst>
                </p:cNvPr>
                <p:cNvSpPr/>
                <p:nvPr/>
              </p:nvSpPr>
              <p:spPr>
                <a:xfrm>
                  <a:off x="2968340" y="2473189"/>
                  <a:ext cx="19360" cy="7618"/>
                </a:xfrm>
                <a:custGeom>
                  <a:avLst/>
                  <a:gdLst/>
                  <a:ahLst/>
                  <a:cxnLst/>
                  <a:rect l="l" t="t" r="r" b="b"/>
                  <a:pathLst>
                    <a:path w="879" h="346" extrusionOk="0">
                      <a:moveTo>
                        <a:pt x="456" y="0"/>
                      </a:moveTo>
                      <a:cubicBezTo>
                        <a:pt x="365" y="0"/>
                        <a:pt x="276" y="12"/>
                        <a:pt x="195" y="33"/>
                      </a:cubicBezTo>
                      <a:cubicBezTo>
                        <a:pt x="0" y="33"/>
                        <a:pt x="0" y="325"/>
                        <a:pt x="195" y="325"/>
                      </a:cubicBezTo>
                      <a:cubicBezTo>
                        <a:pt x="253" y="339"/>
                        <a:pt x="314" y="345"/>
                        <a:pt x="377" y="345"/>
                      </a:cubicBezTo>
                      <a:cubicBezTo>
                        <a:pt x="529" y="345"/>
                        <a:pt x="691" y="311"/>
                        <a:pt x="829" y="276"/>
                      </a:cubicBezTo>
                      <a:cubicBezTo>
                        <a:pt x="878" y="228"/>
                        <a:pt x="878" y="130"/>
                        <a:pt x="829" y="81"/>
                      </a:cubicBezTo>
                      <a:cubicBezTo>
                        <a:pt x="715" y="24"/>
                        <a:pt x="584" y="0"/>
                        <a:pt x="4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40;p35">
                  <a:extLst>
                    <a:ext uri="{FF2B5EF4-FFF2-40B4-BE49-F238E27FC236}">
                      <a16:creationId xmlns:a16="http://schemas.microsoft.com/office/drawing/2014/main" id="{D075357F-DEA3-1D72-FCA2-A51B4F138446}"/>
                    </a:ext>
                  </a:extLst>
                </p:cNvPr>
                <p:cNvSpPr/>
                <p:nvPr/>
              </p:nvSpPr>
              <p:spPr>
                <a:xfrm>
                  <a:off x="2943232" y="2462092"/>
                  <a:ext cx="21562" cy="21731"/>
                </a:xfrm>
                <a:custGeom>
                  <a:avLst/>
                  <a:gdLst/>
                  <a:ahLst/>
                  <a:cxnLst/>
                  <a:rect l="l" t="t" r="r" b="b"/>
                  <a:pathLst>
                    <a:path w="979" h="987" extrusionOk="0">
                      <a:moveTo>
                        <a:pt x="263" y="0"/>
                      </a:moveTo>
                      <a:cubicBezTo>
                        <a:pt x="165" y="49"/>
                        <a:pt x="117" y="195"/>
                        <a:pt x="214" y="244"/>
                      </a:cubicBezTo>
                      <a:lnTo>
                        <a:pt x="360" y="390"/>
                      </a:lnTo>
                      <a:cubicBezTo>
                        <a:pt x="0" y="480"/>
                        <a:pt x="97" y="986"/>
                        <a:pt x="422" y="986"/>
                      </a:cubicBezTo>
                      <a:cubicBezTo>
                        <a:pt x="448" y="986"/>
                        <a:pt x="477" y="983"/>
                        <a:pt x="507" y="975"/>
                      </a:cubicBezTo>
                      <a:cubicBezTo>
                        <a:pt x="524" y="977"/>
                        <a:pt x="541" y="978"/>
                        <a:pt x="557" y="978"/>
                      </a:cubicBezTo>
                      <a:cubicBezTo>
                        <a:pt x="949" y="978"/>
                        <a:pt x="979" y="437"/>
                        <a:pt x="604" y="390"/>
                      </a:cubicBezTo>
                      <a:cubicBezTo>
                        <a:pt x="555" y="293"/>
                        <a:pt x="458" y="195"/>
                        <a:pt x="409" y="98"/>
                      </a:cubicBezTo>
                      <a:cubicBezTo>
                        <a:pt x="360" y="49"/>
                        <a:pt x="312" y="0"/>
                        <a:pt x="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41;p35">
                  <a:extLst>
                    <a:ext uri="{FF2B5EF4-FFF2-40B4-BE49-F238E27FC236}">
                      <a16:creationId xmlns:a16="http://schemas.microsoft.com/office/drawing/2014/main" id="{5436E895-32E4-9643-BDDD-984CB0CF2E4A}"/>
                    </a:ext>
                  </a:extLst>
                </p:cNvPr>
                <p:cNvSpPr/>
                <p:nvPr/>
              </p:nvSpPr>
              <p:spPr>
                <a:xfrm>
                  <a:off x="2825530" y="2441682"/>
                  <a:ext cx="29007" cy="12902"/>
                </a:xfrm>
                <a:custGeom>
                  <a:avLst/>
                  <a:gdLst/>
                  <a:ahLst/>
                  <a:cxnLst/>
                  <a:rect l="l" t="t" r="r" b="b"/>
                  <a:pathLst>
                    <a:path w="1317" h="586" extrusionOk="0">
                      <a:moveTo>
                        <a:pt x="293" y="1"/>
                      </a:moveTo>
                      <a:cubicBezTo>
                        <a:pt x="146" y="1"/>
                        <a:pt x="49" y="98"/>
                        <a:pt x="0" y="245"/>
                      </a:cubicBezTo>
                      <a:cubicBezTo>
                        <a:pt x="0" y="375"/>
                        <a:pt x="152" y="526"/>
                        <a:pt x="267" y="526"/>
                      </a:cubicBezTo>
                      <a:cubicBezTo>
                        <a:pt x="325" y="526"/>
                        <a:pt x="374" y="488"/>
                        <a:pt x="390" y="391"/>
                      </a:cubicBezTo>
                      <a:cubicBezTo>
                        <a:pt x="463" y="415"/>
                        <a:pt x="524" y="427"/>
                        <a:pt x="585" y="427"/>
                      </a:cubicBezTo>
                      <a:cubicBezTo>
                        <a:pt x="646" y="427"/>
                        <a:pt x="707" y="415"/>
                        <a:pt x="780" y="391"/>
                      </a:cubicBezTo>
                      <a:cubicBezTo>
                        <a:pt x="878" y="488"/>
                        <a:pt x="1024" y="488"/>
                        <a:pt x="1121" y="488"/>
                      </a:cubicBezTo>
                      <a:cubicBezTo>
                        <a:pt x="1121" y="488"/>
                        <a:pt x="1121" y="586"/>
                        <a:pt x="1170" y="586"/>
                      </a:cubicBezTo>
                      <a:cubicBezTo>
                        <a:pt x="1268" y="586"/>
                        <a:pt x="1268" y="440"/>
                        <a:pt x="1170" y="440"/>
                      </a:cubicBezTo>
                      <a:cubicBezTo>
                        <a:pt x="1316" y="391"/>
                        <a:pt x="1268" y="245"/>
                        <a:pt x="1121" y="245"/>
                      </a:cubicBezTo>
                      <a:cubicBezTo>
                        <a:pt x="1097" y="269"/>
                        <a:pt x="1073" y="281"/>
                        <a:pt x="1054" y="281"/>
                      </a:cubicBezTo>
                      <a:cubicBezTo>
                        <a:pt x="1036" y="281"/>
                        <a:pt x="1024" y="269"/>
                        <a:pt x="1024" y="245"/>
                      </a:cubicBezTo>
                      <a:cubicBezTo>
                        <a:pt x="1024" y="196"/>
                        <a:pt x="1024" y="147"/>
                        <a:pt x="1024" y="98"/>
                      </a:cubicBezTo>
                      <a:cubicBezTo>
                        <a:pt x="829" y="50"/>
                        <a:pt x="634" y="1"/>
                        <a:pt x="4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42;p35">
                  <a:extLst>
                    <a:ext uri="{FF2B5EF4-FFF2-40B4-BE49-F238E27FC236}">
                      <a16:creationId xmlns:a16="http://schemas.microsoft.com/office/drawing/2014/main" id="{892675F3-FDE2-A755-AF3E-AC48AA8A7769}"/>
                    </a:ext>
                  </a:extLst>
                </p:cNvPr>
                <p:cNvSpPr/>
                <p:nvPr/>
              </p:nvSpPr>
              <p:spPr>
                <a:xfrm>
                  <a:off x="2885658" y="2449476"/>
                  <a:ext cx="23633" cy="6891"/>
                </a:xfrm>
                <a:custGeom>
                  <a:avLst/>
                  <a:gdLst/>
                  <a:ahLst/>
                  <a:cxnLst/>
                  <a:rect l="l" t="t" r="r" b="b"/>
                  <a:pathLst>
                    <a:path w="1073" h="313" extrusionOk="0">
                      <a:moveTo>
                        <a:pt x="537" y="0"/>
                      </a:moveTo>
                      <a:cubicBezTo>
                        <a:pt x="390" y="0"/>
                        <a:pt x="244" y="13"/>
                        <a:pt x="98" y="37"/>
                      </a:cubicBezTo>
                      <a:cubicBezTo>
                        <a:pt x="0" y="86"/>
                        <a:pt x="0" y="232"/>
                        <a:pt x="98" y="281"/>
                      </a:cubicBezTo>
                      <a:cubicBezTo>
                        <a:pt x="219" y="301"/>
                        <a:pt x="340" y="313"/>
                        <a:pt x="461" y="313"/>
                      </a:cubicBezTo>
                      <a:cubicBezTo>
                        <a:pt x="633" y="313"/>
                        <a:pt x="804" y="289"/>
                        <a:pt x="975" y="232"/>
                      </a:cubicBezTo>
                      <a:cubicBezTo>
                        <a:pt x="1073" y="232"/>
                        <a:pt x="1073" y="86"/>
                        <a:pt x="975" y="37"/>
                      </a:cubicBezTo>
                      <a:cubicBezTo>
                        <a:pt x="829" y="13"/>
                        <a:pt x="683" y="0"/>
                        <a:pt x="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43;p35">
                  <a:extLst>
                    <a:ext uri="{FF2B5EF4-FFF2-40B4-BE49-F238E27FC236}">
                      <a16:creationId xmlns:a16="http://schemas.microsoft.com/office/drawing/2014/main" id="{6274910F-6E0A-E83C-C1E0-17FD28A5A691}"/>
                    </a:ext>
                  </a:extLst>
                </p:cNvPr>
                <p:cNvSpPr/>
                <p:nvPr/>
              </p:nvSpPr>
              <p:spPr>
                <a:xfrm>
                  <a:off x="2940435" y="2456565"/>
                  <a:ext cx="4295" cy="4470"/>
                </a:xfrm>
                <a:custGeom>
                  <a:avLst/>
                  <a:gdLst/>
                  <a:ahLst/>
                  <a:cxnLst/>
                  <a:rect l="l" t="t" r="r" b="b"/>
                  <a:pathLst>
                    <a:path w="195" h="203" extrusionOk="0">
                      <a:moveTo>
                        <a:pt x="73" y="1"/>
                      </a:moveTo>
                      <a:cubicBezTo>
                        <a:pt x="1" y="1"/>
                        <a:pt x="9" y="202"/>
                        <a:pt x="97" y="202"/>
                      </a:cubicBezTo>
                      <a:cubicBezTo>
                        <a:pt x="195" y="154"/>
                        <a:pt x="195" y="7"/>
                        <a:pt x="97" y="7"/>
                      </a:cubicBezTo>
                      <a:cubicBezTo>
                        <a:pt x="88" y="3"/>
                        <a:pt x="80" y="1"/>
                        <a:pt x="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44;p35">
                  <a:extLst>
                    <a:ext uri="{FF2B5EF4-FFF2-40B4-BE49-F238E27FC236}">
                      <a16:creationId xmlns:a16="http://schemas.microsoft.com/office/drawing/2014/main" id="{F793B3DF-6B72-0882-D861-220D988DF624}"/>
                    </a:ext>
                  </a:extLst>
                </p:cNvPr>
                <p:cNvSpPr/>
                <p:nvPr/>
              </p:nvSpPr>
              <p:spPr>
                <a:xfrm>
                  <a:off x="2807271" y="2438577"/>
                  <a:ext cx="4890" cy="9313"/>
                </a:xfrm>
                <a:custGeom>
                  <a:avLst/>
                  <a:gdLst/>
                  <a:ahLst/>
                  <a:cxnLst/>
                  <a:rect l="l" t="t" r="r" b="b"/>
                  <a:pathLst>
                    <a:path w="222" h="423" extrusionOk="0">
                      <a:moveTo>
                        <a:pt x="100" y="1"/>
                      </a:moveTo>
                      <a:cubicBezTo>
                        <a:pt x="50" y="1"/>
                        <a:pt x="0" y="27"/>
                        <a:pt x="0" y="93"/>
                      </a:cubicBezTo>
                      <a:cubicBezTo>
                        <a:pt x="0" y="191"/>
                        <a:pt x="0" y="288"/>
                        <a:pt x="49" y="386"/>
                      </a:cubicBezTo>
                      <a:cubicBezTo>
                        <a:pt x="49" y="410"/>
                        <a:pt x="73" y="422"/>
                        <a:pt x="98" y="422"/>
                      </a:cubicBezTo>
                      <a:cubicBezTo>
                        <a:pt x="122" y="422"/>
                        <a:pt x="146" y="410"/>
                        <a:pt x="146" y="386"/>
                      </a:cubicBezTo>
                      <a:cubicBezTo>
                        <a:pt x="146" y="288"/>
                        <a:pt x="146" y="191"/>
                        <a:pt x="195" y="93"/>
                      </a:cubicBezTo>
                      <a:cubicBezTo>
                        <a:pt x="222" y="40"/>
                        <a:pt x="161" y="1"/>
                        <a:pt x="1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45;p35">
                  <a:extLst>
                    <a:ext uri="{FF2B5EF4-FFF2-40B4-BE49-F238E27FC236}">
                      <a16:creationId xmlns:a16="http://schemas.microsoft.com/office/drawing/2014/main" id="{3732648A-77C2-F9C7-6B15-5B3AF4DDDBA7}"/>
                    </a:ext>
                  </a:extLst>
                </p:cNvPr>
                <p:cNvSpPr/>
                <p:nvPr/>
              </p:nvSpPr>
              <p:spPr>
                <a:xfrm>
                  <a:off x="2727805" y="2430915"/>
                  <a:ext cx="18919" cy="12660"/>
                </a:xfrm>
                <a:custGeom>
                  <a:avLst/>
                  <a:gdLst/>
                  <a:ahLst/>
                  <a:cxnLst/>
                  <a:rect l="l" t="t" r="r" b="b"/>
                  <a:pathLst>
                    <a:path w="859" h="575" extrusionOk="0">
                      <a:moveTo>
                        <a:pt x="334" y="0"/>
                      </a:moveTo>
                      <a:cubicBezTo>
                        <a:pt x="250" y="0"/>
                        <a:pt x="168" y="30"/>
                        <a:pt x="98" y="100"/>
                      </a:cubicBezTo>
                      <a:cubicBezTo>
                        <a:pt x="0" y="149"/>
                        <a:pt x="0" y="295"/>
                        <a:pt x="147" y="295"/>
                      </a:cubicBezTo>
                      <a:cubicBezTo>
                        <a:pt x="244" y="295"/>
                        <a:pt x="488" y="295"/>
                        <a:pt x="537" y="490"/>
                      </a:cubicBezTo>
                      <a:cubicBezTo>
                        <a:pt x="575" y="548"/>
                        <a:pt x="636" y="575"/>
                        <a:pt x="693" y="575"/>
                      </a:cubicBezTo>
                      <a:cubicBezTo>
                        <a:pt x="781" y="575"/>
                        <a:pt x="859" y="510"/>
                        <a:pt x="829" y="392"/>
                      </a:cubicBezTo>
                      <a:cubicBezTo>
                        <a:pt x="760" y="184"/>
                        <a:pt x="541"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46;p35">
                  <a:extLst>
                    <a:ext uri="{FF2B5EF4-FFF2-40B4-BE49-F238E27FC236}">
                      <a16:creationId xmlns:a16="http://schemas.microsoft.com/office/drawing/2014/main" id="{C36FA6E9-88E9-D680-AE19-D7F5FE0465C8}"/>
                    </a:ext>
                  </a:extLst>
                </p:cNvPr>
                <p:cNvSpPr/>
                <p:nvPr/>
              </p:nvSpPr>
              <p:spPr>
                <a:xfrm>
                  <a:off x="2685914" y="2407334"/>
                  <a:ext cx="10770" cy="5394"/>
                </a:xfrm>
                <a:custGeom>
                  <a:avLst/>
                  <a:gdLst/>
                  <a:ahLst/>
                  <a:cxnLst/>
                  <a:rect l="l" t="t" r="r" b="b"/>
                  <a:pathLst>
                    <a:path w="489" h="245" extrusionOk="0">
                      <a:moveTo>
                        <a:pt x="391" y="1"/>
                      </a:moveTo>
                      <a:cubicBezTo>
                        <a:pt x="245" y="1"/>
                        <a:pt x="147" y="1"/>
                        <a:pt x="50" y="49"/>
                      </a:cubicBezTo>
                      <a:cubicBezTo>
                        <a:pt x="1" y="98"/>
                        <a:pt x="1" y="147"/>
                        <a:pt x="50" y="196"/>
                      </a:cubicBezTo>
                      <a:cubicBezTo>
                        <a:pt x="147" y="244"/>
                        <a:pt x="245" y="244"/>
                        <a:pt x="391" y="244"/>
                      </a:cubicBezTo>
                      <a:cubicBezTo>
                        <a:pt x="488" y="244"/>
                        <a:pt x="488" y="49"/>
                        <a:pt x="3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47;p35">
                  <a:extLst>
                    <a:ext uri="{FF2B5EF4-FFF2-40B4-BE49-F238E27FC236}">
                      <a16:creationId xmlns:a16="http://schemas.microsoft.com/office/drawing/2014/main" id="{4DF385DF-97B3-F472-435F-E893FF94D32E}"/>
                    </a:ext>
                  </a:extLst>
                </p:cNvPr>
                <p:cNvSpPr/>
                <p:nvPr/>
              </p:nvSpPr>
              <p:spPr>
                <a:xfrm>
                  <a:off x="2690693" y="2396304"/>
                  <a:ext cx="11365" cy="10678"/>
                </a:xfrm>
                <a:custGeom>
                  <a:avLst/>
                  <a:gdLst/>
                  <a:ahLst/>
                  <a:cxnLst/>
                  <a:rect l="l" t="t" r="r" b="b"/>
                  <a:pathLst>
                    <a:path w="516" h="485" extrusionOk="0">
                      <a:moveTo>
                        <a:pt x="445" y="1"/>
                      </a:moveTo>
                      <a:cubicBezTo>
                        <a:pt x="436" y="1"/>
                        <a:pt x="427" y="5"/>
                        <a:pt x="418" y="14"/>
                      </a:cubicBezTo>
                      <a:cubicBezTo>
                        <a:pt x="271" y="63"/>
                        <a:pt x="174" y="160"/>
                        <a:pt x="76" y="258"/>
                      </a:cubicBezTo>
                      <a:cubicBezTo>
                        <a:pt x="1" y="371"/>
                        <a:pt x="72" y="484"/>
                        <a:pt x="153" y="484"/>
                      </a:cubicBezTo>
                      <a:cubicBezTo>
                        <a:pt x="176" y="484"/>
                        <a:pt x="201" y="475"/>
                        <a:pt x="223" y="453"/>
                      </a:cubicBezTo>
                      <a:cubicBezTo>
                        <a:pt x="320" y="355"/>
                        <a:pt x="418" y="258"/>
                        <a:pt x="515" y="112"/>
                      </a:cubicBezTo>
                      <a:cubicBezTo>
                        <a:pt x="515" y="72"/>
                        <a:pt x="483" y="1"/>
                        <a:pt x="4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48;p35">
                  <a:extLst>
                    <a:ext uri="{FF2B5EF4-FFF2-40B4-BE49-F238E27FC236}">
                      <a16:creationId xmlns:a16="http://schemas.microsoft.com/office/drawing/2014/main" id="{8C18BD70-85BD-3AA8-BD62-F315B8FAB647}"/>
                    </a:ext>
                  </a:extLst>
                </p:cNvPr>
                <p:cNvSpPr/>
                <p:nvPr/>
              </p:nvSpPr>
              <p:spPr>
                <a:xfrm>
                  <a:off x="2909269" y="2625242"/>
                  <a:ext cx="19911" cy="11273"/>
                </a:xfrm>
                <a:custGeom>
                  <a:avLst/>
                  <a:gdLst/>
                  <a:ahLst/>
                  <a:cxnLst/>
                  <a:rect l="l" t="t" r="r" b="b"/>
                  <a:pathLst>
                    <a:path w="904" h="512" extrusionOk="0">
                      <a:moveTo>
                        <a:pt x="147" y="1"/>
                      </a:moveTo>
                      <a:cubicBezTo>
                        <a:pt x="50" y="1"/>
                        <a:pt x="1" y="99"/>
                        <a:pt x="50" y="147"/>
                      </a:cubicBezTo>
                      <a:cubicBezTo>
                        <a:pt x="196" y="342"/>
                        <a:pt x="440" y="440"/>
                        <a:pt x="635" y="489"/>
                      </a:cubicBezTo>
                      <a:cubicBezTo>
                        <a:pt x="659" y="505"/>
                        <a:pt x="683" y="511"/>
                        <a:pt x="705" y="511"/>
                      </a:cubicBezTo>
                      <a:cubicBezTo>
                        <a:pt x="821" y="511"/>
                        <a:pt x="903" y="334"/>
                        <a:pt x="781" y="294"/>
                      </a:cubicBezTo>
                      <a:cubicBezTo>
                        <a:pt x="586" y="147"/>
                        <a:pt x="391" y="50"/>
                        <a:pt x="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49;p35">
                  <a:extLst>
                    <a:ext uri="{FF2B5EF4-FFF2-40B4-BE49-F238E27FC236}">
                      <a16:creationId xmlns:a16="http://schemas.microsoft.com/office/drawing/2014/main" id="{45ADD26A-B590-3C66-22AE-0BD3438A85CA}"/>
                    </a:ext>
                  </a:extLst>
                </p:cNvPr>
                <p:cNvSpPr/>
                <p:nvPr/>
              </p:nvSpPr>
              <p:spPr>
                <a:xfrm>
                  <a:off x="2895107" y="2589573"/>
                  <a:ext cx="12841" cy="23250"/>
                </a:xfrm>
                <a:custGeom>
                  <a:avLst/>
                  <a:gdLst/>
                  <a:ahLst/>
                  <a:cxnLst/>
                  <a:rect l="l" t="t" r="r" b="b"/>
                  <a:pathLst>
                    <a:path w="583" h="1056" extrusionOk="0">
                      <a:moveTo>
                        <a:pt x="168" y="0"/>
                      </a:moveTo>
                      <a:cubicBezTo>
                        <a:pt x="82" y="0"/>
                        <a:pt x="0" y="71"/>
                        <a:pt x="59" y="158"/>
                      </a:cubicBezTo>
                      <a:cubicBezTo>
                        <a:pt x="108" y="451"/>
                        <a:pt x="254" y="743"/>
                        <a:pt x="400" y="1036"/>
                      </a:cubicBezTo>
                      <a:cubicBezTo>
                        <a:pt x="413" y="1049"/>
                        <a:pt x="433" y="1055"/>
                        <a:pt x="455" y="1055"/>
                      </a:cubicBezTo>
                      <a:cubicBezTo>
                        <a:pt x="513" y="1055"/>
                        <a:pt x="582" y="1010"/>
                        <a:pt x="546" y="938"/>
                      </a:cubicBezTo>
                      <a:cubicBezTo>
                        <a:pt x="546" y="646"/>
                        <a:pt x="449" y="353"/>
                        <a:pt x="303" y="110"/>
                      </a:cubicBezTo>
                      <a:cubicBezTo>
                        <a:pt x="283" y="32"/>
                        <a:pt x="225" y="0"/>
                        <a:pt x="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0;p35">
                  <a:extLst>
                    <a:ext uri="{FF2B5EF4-FFF2-40B4-BE49-F238E27FC236}">
                      <a16:creationId xmlns:a16="http://schemas.microsoft.com/office/drawing/2014/main" id="{98E57C81-4032-A475-94C8-DFFCE5991D10}"/>
                    </a:ext>
                  </a:extLst>
                </p:cNvPr>
                <p:cNvSpPr/>
                <p:nvPr/>
              </p:nvSpPr>
              <p:spPr>
                <a:xfrm>
                  <a:off x="2914643" y="2645916"/>
                  <a:ext cx="6475" cy="15324"/>
                </a:xfrm>
                <a:custGeom>
                  <a:avLst/>
                  <a:gdLst/>
                  <a:ahLst/>
                  <a:cxnLst/>
                  <a:rect l="l" t="t" r="r" b="b"/>
                  <a:pathLst>
                    <a:path w="294" h="696" extrusionOk="0">
                      <a:moveTo>
                        <a:pt x="147" y="1"/>
                      </a:moveTo>
                      <a:cubicBezTo>
                        <a:pt x="110" y="1"/>
                        <a:pt x="74" y="13"/>
                        <a:pt x="49" y="37"/>
                      </a:cubicBezTo>
                      <a:cubicBezTo>
                        <a:pt x="1" y="232"/>
                        <a:pt x="1" y="427"/>
                        <a:pt x="49" y="622"/>
                      </a:cubicBezTo>
                      <a:cubicBezTo>
                        <a:pt x="74" y="671"/>
                        <a:pt x="110" y="695"/>
                        <a:pt x="147" y="695"/>
                      </a:cubicBezTo>
                      <a:cubicBezTo>
                        <a:pt x="184" y="695"/>
                        <a:pt x="220" y="671"/>
                        <a:pt x="244" y="622"/>
                      </a:cubicBezTo>
                      <a:cubicBezTo>
                        <a:pt x="293" y="427"/>
                        <a:pt x="293" y="232"/>
                        <a:pt x="244" y="37"/>
                      </a:cubicBezTo>
                      <a:cubicBezTo>
                        <a:pt x="220" y="13"/>
                        <a:pt x="184" y="1"/>
                        <a:pt x="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1;p35">
                  <a:extLst>
                    <a:ext uri="{FF2B5EF4-FFF2-40B4-BE49-F238E27FC236}">
                      <a16:creationId xmlns:a16="http://schemas.microsoft.com/office/drawing/2014/main" id="{DA6274C6-6EF5-A73E-B5FC-B0372529B5E0}"/>
                    </a:ext>
                  </a:extLst>
                </p:cNvPr>
                <p:cNvSpPr/>
                <p:nvPr/>
              </p:nvSpPr>
              <p:spPr>
                <a:xfrm>
                  <a:off x="2922176" y="2669409"/>
                  <a:ext cx="16122" cy="16557"/>
                </a:xfrm>
                <a:custGeom>
                  <a:avLst/>
                  <a:gdLst/>
                  <a:ahLst/>
                  <a:cxnLst/>
                  <a:rect l="l" t="t" r="r" b="b"/>
                  <a:pathLst>
                    <a:path w="732" h="752" extrusionOk="0">
                      <a:moveTo>
                        <a:pt x="335" y="1"/>
                      </a:moveTo>
                      <a:cubicBezTo>
                        <a:pt x="290" y="1"/>
                        <a:pt x="244" y="58"/>
                        <a:pt x="244" y="91"/>
                      </a:cubicBezTo>
                      <a:cubicBezTo>
                        <a:pt x="293" y="189"/>
                        <a:pt x="293" y="286"/>
                        <a:pt x="341" y="384"/>
                      </a:cubicBezTo>
                      <a:cubicBezTo>
                        <a:pt x="244" y="335"/>
                        <a:pt x="195" y="286"/>
                        <a:pt x="98" y="286"/>
                      </a:cubicBezTo>
                      <a:cubicBezTo>
                        <a:pt x="49" y="286"/>
                        <a:pt x="0" y="335"/>
                        <a:pt x="49" y="384"/>
                      </a:cubicBezTo>
                      <a:cubicBezTo>
                        <a:pt x="195" y="482"/>
                        <a:pt x="341" y="579"/>
                        <a:pt x="488" y="628"/>
                      </a:cubicBezTo>
                      <a:cubicBezTo>
                        <a:pt x="488" y="677"/>
                        <a:pt x="488" y="677"/>
                        <a:pt x="488" y="677"/>
                      </a:cubicBezTo>
                      <a:cubicBezTo>
                        <a:pt x="505" y="730"/>
                        <a:pt x="543" y="751"/>
                        <a:pt x="584" y="751"/>
                      </a:cubicBezTo>
                      <a:cubicBezTo>
                        <a:pt x="653" y="751"/>
                        <a:pt x="731" y="689"/>
                        <a:pt x="731" y="628"/>
                      </a:cubicBezTo>
                      <a:cubicBezTo>
                        <a:pt x="731" y="628"/>
                        <a:pt x="731" y="579"/>
                        <a:pt x="731" y="579"/>
                      </a:cubicBezTo>
                      <a:cubicBezTo>
                        <a:pt x="634" y="384"/>
                        <a:pt x="536" y="189"/>
                        <a:pt x="390" y="43"/>
                      </a:cubicBezTo>
                      <a:cubicBezTo>
                        <a:pt x="375" y="12"/>
                        <a:pt x="355" y="1"/>
                        <a:pt x="3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2;p35">
                  <a:extLst>
                    <a:ext uri="{FF2B5EF4-FFF2-40B4-BE49-F238E27FC236}">
                      <a16:creationId xmlns:a16="http://schemas.microsoft.com/office/drawing/2014/main" id="{1728158D-41BD-42F7-2F9D-298FE7AFB9C6}"/>
                    </a:ext>
                  </a:extLst>
                </p:cNvPr>
                <p:cNvSpPr/>
                <p:nvPr/>
              </p:nvSpPr>
              <p:spPr>
                <a:xfrm>
                  <a:off x="2891032" y="2613440"/>
                  <a:ext cx="23633" cy="29019"/>
                </a:xfrm>
                <a:custGeom>
                  <a:avLst/>
                  <a:gdLst/>
                  <a:ahLst/>
                  <a:cxnLst/>
                  <a:rect l="l" t="t" r="r" b="b"/>
                  <a:pathLst>
                    <a:path w="1073" h="1318" extrusionOk="0">
                      <a:moveTo>
                        <a:pt x="585" y="439"/>
                      </a:moveTo>
                      <a:lnTo>
                        <a:pt x="585" y="439"/>
                      </a:lnTo>
                      <a:cubicBezTo>
                        <a:pt x="536" y="635"/>
                        <a:pt x="439" y="830"/>
                        <a:pt x="293" y="976"/>
                      </a:cubicBezTo>
                      <a:cubicBezTo>
                        <a:pt x="293" y="927"/>
                        <a:pt x="341" y="878"/>
                        <a:pt x="341" y="830"/>
                      </a:cubicBezTo>
                      <a:cubicBezTo>
                        <a:pt x="390" y="732"/>
                        <a:pt x="439" y="683"/>
                        <a:pt x="488" y="635"/>
                      </a:cubicBezTo>
                      <a:cubicBezTo>
                        <a:pt x="488" y="537"/>
                        <a:pt x="536" y="488"/>
                        <a:pt x="585" y="439"/>
                      </a:cubicBezTo>
                      <a:close/>
                      <a:moveTo>
                        <a:pt x="975" y="1"/>
                      </a:moveTo>
                      <a:cubicBezTo>
                        <a:pt x="878" y="1"/>
                        <a:pt x="780" y="1"/>
                        <a:pt x="683" y="49"/>
                      </a:cubicBezTo>
                      <a:cubicBezTo>
                        <a:pt x="634" y="49"/>
                        <a:pt x="585" y="49"/>
                        <a:pt x="585" y="98"/>
                      </a:cubicBezTo>
                      <a:cubicBezTo>
                        <a:pt x="293" y="293"/>
                        <a:pt x="98" y="586"/>
                        <a:pt x="49" y="927"/>
                      </a:cubicBezTo>
                      <a:lnTo>
                        <a:pt x="49" y="976"/>
                      </a:lnTo>
                      <a:cubicBezTo>
                        <a:pt x="49" y="1073"/>
                        <a:pt x="146" y="1073"/>
                        <a:pt x="195" y="1073"/>
                      </a:cubicBezTo>
                      <a:lnTo>
                        <a:pt x="49" y="1171"/>
                      </a:lnTo>
                      <a:cubicBezTo>
                        <a:pt x="0" y="1220"/>
                        <a:pt x="49" y="1317"/>
                        <a:pt x="146" y="1317"/>
                      </a:cubicBezTo>
                      <a:cubicBezTo>
                        <a:pt x="634" y="1317"/>
                        <a:pt x="878" y="781"/>
                        <a:pt x="829" y="293"/>
                      </a:cubicBezTo>
                      <a:cubicBezTo>
                        <a:pt x="878" y="293"/>
                        <a:pt x="926" y="244"/>
                        <a:pt x="1024" y="147"/>
                      </a:cubicBezTo>
                      <a:cubicBezTo>
                        <a:pt x="1073" y="98"/>
                        <a:pt x="1024" y="49"/>
                        <a:pt x="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3;p35">
                  <a:extLst>
                    <a:ext uri="{FF2B5EF4-FFF2-40B4-BE49-F238E27FC236}">
                      <a16:creationId xmlns:a16="http://schemas.microsoft.com/office/drawing/2014/main" id="{46A97DAD-17D9-F8F5-7849-96AB1C010147}"/>
                    </a:ext>
                  </a:extLst>
                </p:cNvPr>
                <p:cNvSpPr/>
                <p:nvPr/>
              </p:nvSpPr>
              <p:spPr>
                <a:xfrm>
                  <a:off x="2866320" y="2668308"/>
                  <a:ext cx="25791" cy="27852"/>
                </a:xfrm>
                <a:custGeom>
                  <a:avLst/>
                  <a:gdLst/>
                  <a:ahLst/>
                  <a:cxnLst/>
                  <a:rect l="l" t="t" r="r" b="b"/>
                  <a:pathLst>
                    <a:path w="1171" h="1265" extrusionOk="0">
                      <a:moveTo>
                        <a:pt x="1014" y="0"/>
                      </a:moveTo>
                      <a:cubicBezTo>
                        <a:pt x="981" y="0"/>
                        <a:pt x="949" y="27"/>
                        <a:pt x="927" y="93"/>
                      </a:cubicBezTo>
                      <a:cubicBezTo>
                        <a:pt x="878" y="190"/>
                        <a:pt x="878" y="190"/>
                        <a:pt x="830" y="239"/>
                      </a:cubicBezTo>
                      <a:cubicBezTo>
                        <a:pt x="683" y="336"/>
                        <a:pt x="537" y="532"/>
                        <a:pt x="440" y="727"/>
                      </a:cubicBezTo>
                      <a:lnTo>
                        <a:pt x="440" y="775"/>
                      </a:lnTo>
                      <a:lnTo>
                        <a:pt x="293" y="873"/>
                      </a:lnTo>
                      <a:cubicBezTo>
                        <a:pt x="293" y="727"/>
                        <a:pt x="293" y="532"/>
                        <a:pt x="245" y="385"/>
                      </a:cubicBezTo>
                      <a:cubicBezTo>
                        <a:pt x="220" y="361"/>
                        <a:pt x="196" y="349"/>
                        <a:pt x="171" y="349"/>
                      </a:cubicBezTo>
                      <a:cubicBezTo>
                        <a:pt x="147" y="349"/>
                        <a:pt x="123" y="361"/>
                        <a:pt x="98" y="385"/>
                      </a:cubicBezTo>
                      <a:cubicBezTo>
                        <a:pt x="50" y="629"/>
                        <a:pt x="1" y="873"/>
                        <a:pt x="1" y="1117"/>
                      </a:cubicBezTo>
                      <a:cubicBezTo>
                        <a:pt x="1" y="1211"/>
                        <a:pt x="62" y="1265"/>
                        <a:pt x="131" y="1265"/>
                      </a:cubicBezTo>
                      <a:cubicBezTo>
                        <a:pt x="169" y="1265"/>
                        <a:pt x="210" y="1249"/>
                        <a:pt x="245" y="1214"/>
                      </a:cubicBezTo>
                      <a:cubicBezTo>
                        <a:pt x="537" y="1019"/>
                        <a:pt x="781" y="727"/>
                        <a:pt x="976" y="434"/>
                      </a:cubicBezTo>
                      <a:lnTo>
                        <a:pt x="1122" y="239"/>
                      </a:lnTo>
                      <a:cubicBezTo>
                        <a:pt x="1171" y="190"/>
                        <a:pt x="1171" y="93"/>
                        <a:pt x="1122" y="93"/>
                      </a:cubicBezTo>
                      <a:cubicBezTo>
                        <a:pt x="1095" y="39"/>
                        <a:pt x="1054" y="0"/>
                        <a:pt x="10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7" name="Google Shape;467;p37"/>
          <p:cNvSpPr/>
          <p:nvPr/>
        </p:nvSpPr>
        <p:spPr>
          <a:xfrm>
            <a:off x="748111" y="1422006"/>
            <a:ext cx="673619" cy="655836"/>
          </a:xfrm>
          <a:prstGeom prst="ellipse">
            <a:avLst/>
          </a:prstGeom>
          <a:solidFill>
            <a:srgbClr val="A66EF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 name="Google Shape;470;p37"/>
          <p:cNvSpPr txBox="1">
            <a:spLocks noGrp="1"/>
          </p:cNvSpPr>
          <p:nvPr>
            <p:ph type="subTitle" idx="1"/>
          </p:nvPr>
        </p:nvSpPr>
        <p:spPr>
          <a:xfrm>
            <a:off x="1499464" y="2377260"/>
            <a:ext cx="6361466" cy="65583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b="1" i="0" dirty="0">
                <a:effectLst/>
                <a:latin typeface="Lato" panose="020F0502020204030203" pitchFamily="34" charset="0"/>
                <a:ea typeface="Lato" panose="020F0502020204030203" pitchFamily="34" charset="0"/>
                <a:cs typeface="Lato" panose="020F0502020204030203" pitchFamily="34" charset="0"/>
              </a:rPr>
              <a:t>The Significance of Early Detection and Prevention of </a:t>
            </a:r>
            <a:r>
              <a:rPr lang="en-US" sz="1800" b="1" dirty="0">
                <a:solidFill>
                  <a:srgbClr val="000000"/>
                </a:solidFill>
                <a:effectLst/>
                <a:latin typeface="Lato" panose="020F0502020204030203" pitchFamily="34" charset="0"/>
                <a:ea typeface="Lato" panose="020F0502020204030203" pitchFamily="34" charset="0"/>
                <a:cs typeface="Lato" panose="020F0502020204030203" pitchFamily="34" charset="0"/>
              </a:rPr>
              <a:t>Cardiovascular</a:t>
            </a:r>
            <a:r>
              <a:rPr lang="en-US" sz="1800" b="1" i="0" dirty="0">
                <a:effectLst/>
                <a:latin typeface="Lato" panose="020F0502020204030203" pitchFamily="34" charset="0"/>
                <a:ea typeface="Lato" panose="020F0502020204030203" pitchFamily="34" charset="0"/>
                <a:cs typeface="Lato" panose="020F0502020204030203" pitchFamily="34" charset="0"/>
              </a:rPr>
              <a:t> Disease</a:t>
            </a:r>
            <a:endParaRPr lang="en-US" sz="1800" dirty="0">
              <a:latin typeface="Lato" panose="020F0502020204030203" pitchFamily="34" charset="0"/>
              <a:ea typeface="Lato" panose="020F0502020204030203" pitchFamily="34" charset="0"/>
              <a:cs typeface="Lato" panose="020F0502020204030203" pitchFamily="34" charset="0"/>
            </a:endParaRPr>
          </a:p>
        </p:txBody>
      </p:sp>
      <p:sp>
        <p:nvSpPr>
          <p:cNvPr id="473" name="Google Shape;473;p37"/>
          <p:cNvSpPr txBox="1">
            <a:spLocks noGrp="1"/>
          </p:cNvSpPr>
          <p:nvPr>
            <p:ph type="title" idx="9"/>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 </a:t>
            </a:r>
            <a:r>
              <a:rPr lang="en-IN" b="1" dirty="0"/>
              <a:t>Introduction</a:t>
            </a:r>
            <a:endParaRPr dirty="0"/>
          </a:p>
        </p:txBody>
      </p:sp>
      <p:sp>
        <p:nvSpPr>
          <p:cNvPr id="488" name="Google Shape;488;p37"/>
          <p:cNvSpPr txBox="1">
            <a:spLocks noGrp="1"/>
          </p:cNvSpPr>
          <p:nvPr>
            <p:ph type="title"/>
          </p:nvPr>
        </p:nvSpPr>
        <p:spPr>
          <a:xfrm>
            <a:off x="748111" y="1541508"/>
            <a:ext cx="608249" cy="416832"/>
          </a:xfrm>
          <a:prstGeom prst="rect">
            <a:avLst/>
          </a:prstGeom>
        </p:spPr>
        <p:txBody>
          <a:bodyPr spcFirstLastPara="1" wrap="square" lIns="91425" tIns="73150" rIns="91425" bIns="91425" anchor="ctr" anchorCtr="0">
            <a:noAutofit/>
          </a:bodyPr>
          <a:lstStyle/>
          <a:p>
            <a:pPr marL="0" lvl="0" indent="0" algn="ctr" rtl="0">
              <a:spcBef>
                <a:spcPts val="0"/>
              </a:spcBef>
              <a:spcAft>
                <a:spcPts val="0"/>
              </a:spcAft>
              <a:buNone/>
            </a:pPr>
            <a:r>
              <a:rPr lang="en" dirty="0">
                <a:solidFill>
                  <a:schemeClr val="lt1"/>
                </a:solidFill>
              </a:rPr>
              <a:t>01</a:t>
            </a:r>
            <a:endParaRPr dirty="0">
              <a:solidFill>
                <a:schemeClr val="lt1"/>
              </a:solidFill>
            </a:endParaRPr>
          </a:p>
        </p:txBody>
      </p:sp>
      <p:sp>
        <p:nvSpPr>
          <p:cNvPr id="24" name="Google Shape;467;p37">
            <a:extLst>
              <a:ext uri="{FF2B5EF4-FFF2-40B4-BE49-F238E27FC236}">
                <a16:creationId xmlns:a16="http://schemas.microsoft.com/office/drawing/2014/main" id="{A67C2985-E382-F4B1-D2C3-DAB72A088C66}"/>
              </a:ext>
            </a:extLst>
          </p:cNvPr>
          <p:cNvSpPr/>
          <p:nvPr/>
        </p:nvSpPr>
        <p:spPr>
          <a:xfrm>
            <a:off x="720000" y="2316765"/>
            <a:ext cx="673619" cy="655836"/>
          </a:xfrm>
          <a:prstGeom prst="ellipse">
            <a:avLst/>
          </a:prstGeom>
          <a:solidFill>
            <a:srgbClr val="A66EF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488;p37">
            <a:extLst>
              <a:ext uri="{FF2B5EF4-FFF2-40B4-BE49-F238E27FC236}">
                <a16:creationId xmlns:a16="http://schemas.microsoft.com/office/drawing/2014/main" id="{3A16E935-546D-A367-DF3A-E0150D4DC693}"/>
              </a:ext>
            </a:extLst>
          </p:cNvPr>
          <p:cNvSpPr txBox="1">
            <a:spLocks/>
          </p:cNvSpPr>
          <p:nvPr/>
        </p:nvSpPr>
        <p:spPr>
          <a:xfrm>
            <a:off x="682741" y="2417808"/>
            <a:ext cx="738989" cy="424452"/>
          </a:xfrm>
          <a:prstGeom prst="rect">
            <a:avLst/>
          </a:prstGeom>
          <a:noFill/>
          <a:ln>
            <a:noFill/>
          </a:ln>
        </p:spPr>
        <p:txBody>
          <a:bodyPr spcFirstLastPara="1" wrap="square" lIns="91425" tIns="73150"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200"/>
              <a:buFont typeface="Convergence"/>
              <a:buNone/>
              <a:defRPr sz="3200" b="1" i="0" u="none" strike="noStrike" cap="none">
                <a:solidFill>
                  <a:schemeClr val="dk1"/>
                </a:solidFill>
                <a:latin typeface="Convergence"/>
                <a:ea typeface="Convergence"/>
                <a:cs typeface="Convergence"/>
                <a:sym typeface="Convergence"/>
              </a:defRPr>
            </a:lvl1pPr>
            <a:lvl2pPr marR="0" lvl="1" algn="ctr" rtl="0">
              <a:lnSpc>
                <a:spcPct val="100000"/>
              </a:lnSpc>
              <a:spcBef>
                <a:spcPts val="0"/>
              </a:spcBef>
              <a:spcAft>
                <a:spcPts val="0"/>
              </a:spcAft>
              <a:buClr>
                <a:schemeClr val="dk2"/>
              </a:buClr>
              <a:buSzPts val="3200"/>
              <a:buFont typeface="Convergence"/>
              <a:buNone/>
              <a:defRPr sz="3200" b="1" i="0" u="none" strike="noStrike" cap="none">
                <a:solidFill>
                  <a:schemeClr val="dk2"/>
                </a:solidFill>
                <a:latin typeface="Convergence"/>
                <a:ea typeface="Convergence"/>
                <a:cs typeface="Convergence"/>
                <a:sym typeface="Convergence"/>
              </a:defRPr>
            </a:lvl2pPr>
            <a:lvl3pPr marR="0" lvl="2" algn="ctr" rtl="0">
              <a:lnSpc>
                <a:spcPct val="100000"/>
              </a:lnSpc>
              <a:spcBef>
                <a:spcPts val="0"/>
              </a:spcBef>
              <a:spcAft>
                <a:spcPts val="0"/>
              </a:spcAft>
              <a:buClr>
                <a:schemeClr val="dk2"/>
              </a:buClr>
              <a:buSzPts val="3200"/>
              <a:buFont typeface="Convergence"/>
              <a:buNone/>
              <a:defRPr sz="3200" b="1" i="0" u="none" strike="noStrike" cap="none">
                <a:solidFill>
                  <a:schemeClr val="dk2"/>
                </a:solidFill>
                <a:latin typeface="Convergence"/>
                <a:ea typeface="Convergence"/>
                <a:cs typeface="Convergence"/>
                <a:sym typeface="Convergence"/>
              </a:defRPr>
            </a:lvl3pPr>
            <a:lvl4pPr marR="0" lvl="3" algn="ctr" rtl="0">
              <a:lnSpc>
                <a:spcPct val="100000"/>
              </a:lnSpc>
              <a:spcBef>
                <a:spcPts val="0"/>
              </a:spcBef>
              <a:spcAft>
                <a:spcPts val="0"/>
              </a:spcAft>
              <a:buClr>
                <a:schemeClr val="dk2"/>
              </a:buClr>
              <a:buSzPts val="3200"/>
              <a:buFont typeface="Convergence"/>
              <a:buNone/>
              <a:defRPr sz="3200" b="1" i="0" u="none" strike="noStrike" cap="none">
                <a:solidFill>
                  <a:schemeClr val="dk2"/>
                </a:solidFill>
                <a:latin typeface="Convergence"/>
                <a:ea typeface="Convergence"/>
                <a:cs typeface="Convergence"/>
                <a:sym typeface="Convergence"/>
              </a:defRPr>
            </a:lvl4pPr>
            <a:lvl5pPr marR="0" lvl="4" algn="ctr" rtl="0">
              <a:lnSpc>
                <a:spcPct val="100000"/>
              </a:lnSpc>
              <a:spcBef>
                <a:spcPts val="0"/>
              </a:spcBef>
              <a:spcAft>
                <a:spcPts val="0"/>
              </a:spcAft>
              <a:buClr>
                <a:schemeClr val="dk2"/>
              </a:buClr>
              <a:buSzPts val="3200"/>
              <a:buFont typeface="Convergence"/>
              <a:buNone/>
              <a:defRPr sz="3200" b="1" i="0" u="none" strike="noStrike" cap="none">
                <a:solidFill>
                  <a:schemeClr val="dk2"/>
                </a:solidFill>
                <a:latin typeface="Convergence"/>
                <a:ea typeface="Convergence"/>
                <a:cs typeface="Convergence"/>
                <a:sym typeface="Convergence"/>
              </a:defRPr>
            </a:lvl5pPr>
            <a:lvl6pPr marR="0" lvl="5" algn="ctr" rtl="0">
              <a:lnSpc>
                <a:spcPct val="100000"/>
              </a:lnSpc>
              <a:spcBef>
                <a:spcPts val="0"/>
              </a:spcBef>
              <a:spcAft>
                <a:spcPts val="0"/>
              </a:spcAft>
              <a:buClr>
                <a:schemeClr val="dk2"/>
              </a:buClr>
              <a:buSzPts val="3200"/>
              <a:buFont typeface="Convergence"/>
              <a:buNone/>
              <a:defRPr sz="3200" b="1" i="0" u="none" strike="noStrike" cap="none">
                <a:solidFill>
                  <a:schemeClr val="dk2"/>
                </a:solidFill>
                <a:latin typeface="Convergence"/>
                <a:ea typeface="Convergence"/>
                <a:cs typeface="Convergence"/>
                <a:sym typeface="Convergence"/>
              </a:defRPr>
            </a:lvl6pPr>
            <a:lvl7pPr marR="0" lvl="6" algn="ctr" rtl="0">
              <a:lnSpc>
                <a:spcPct val="100000"/>
              </a:lnSpc>
              <a:spcBef>
                <a:spcPts val="0"/>
              </a:spcBef>
              <a:spcAft>
                <a:spcPts val="0"/>
              </a:spcAft>
              <a:buClr>
                <a:schemeClr val="dk2"/>
              </a:buClr>
              <a:buSzPts val="3200"/>
              <a:buFont typeface="Convergence"/>
              <a:buNone/>
              <a:defRPr sz="3200" b="1" i="0" u="none" strike="noStrike" cap="none">
                <a:solidFill>
                  <a:schemeClr val="dk2"/>
                </a:solidFill>
                <a:latin typeface="Convergence"/>
                <a:ea typeface="Convergence"/>
                <a:cs typeface="Convergence"/>
                <a:sym typeface="Convergence"/>
              </a:defRPr>
            </a:lvl7pPr>
            <a:lvl8pPr marR="0" lvl="7" algn="ctr" rtl="0">
              <a:lnSpc>
                <a:spcPct val="100000"/>
              </a:lnSpc>
              <a:spcBef>
                <a:spcPts val="0"/>
              </a:spcBef>
              <a:spcAft>
                <a:spcPts val="0"/>
              </a:spcAft>
              <a:buClr>
                <a:schemeClr val="dk2"/>
              </a:buClr>
              <a:buSzPts val="3200"/>
              <a:buFont typeface="Convergence"/>
              <a:buNone/>
              <a:defRPr sz="3200" b="1" i="0" u="none" strike="noStrike" cap="none">
                <a:solidFill>
                  <a:schemeClr val="dk2"/>
                </a:solidFill>
                <a:latin typeface="Convergence"/>
                <a:ea typeface="Convergence"/>
                <a:cs typeface="Convergence"/>
                <a:sym typeface="Convergence"/>
              </a:defRPr>
            </a:lvl8pPr>
            <a:lvl9pPr marR="0" lvl="8" algn="ctr" rtl="0">
              <a:lnSpc>
                <a:spcPct val="100000"/>
              </a:lnSpc>
              <a:spcBef>
                <a:spcPts val="0"/>
              </a:spcBef>
              <a:spcAft>
                <a:spcPts val="0"/>
              </a:spcAft>
              <a:buClr>
                <a:schemeClr val="dk2"/>
              </a:buClr>
              <a:buSzPts val="3200"/>
              <a:buFont typeface="Convergence"/>
              <a:buNone/>
              <a:defRPr sz="3200" b="1" i="0" u="none" strike="noStrike" cap="none">
                <a:solidFill>
                  <a:schemeClr val="dk2"/>
                </a:solidFill>
                <a:latin typeface="Convergence"/>
                <a:ea typeface="Convergence"/>
                <a:cs typeface="Convergence"/>
                <a:sym typeface="Convergence"/>
              </a:defRPr>
            </a:lvl9pPr>
          </a:lstStyle>
          <a:p>
            <a:r>
              <a:rPr lang="en" dirty="0">
                <a:solidFill>
                  <a:schemeClr val="lt1"/>
                </a:solidFill>
              </a:rPr>
              <a:t>02</a:t>
            </a:r>
          </a:p>
        </p:txBody>
      </p:sp>
      <p:sp>
        <p:nvSpPr>
          <p:cNvPr id="26" name="Google Shape;470;p37">
            <a:extLst>
              <a:ext uri="{FF2B5EF4-FFF2-40B4-BE49-F238E27FC236}">
                <a16:creationId xmlns:a16="http://schemas.microsoft.com/office/drawing/2014/main" id="{DD3CC07A-8256-FDC5-19F1-13BB18976036}"/>
              </a:ext>
            </a:extLst>
          </p:cNvPr>
          <p:cNvSpPr txBox="1">
            <a:spLocks/>
          </p:cNvSpPr>
          <p:nvPr/>
        </p:nvSpPr>
        <p:spPr>
          <a:xfrm>
            <a:off x="1421730" y="3311575"/>
            <a:ext cx="6116269" cy="49090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lt2"/>
              </a:buClr>
              <a:buSzPts val="1500"/>
              <a:buFont typeface="Lato"/>
              <a:buNone/>
              <a:defRPr sz="2200" b="1" i="0" u="none" strike="noStrike" cap="none">
                <a:solidFill>
                  <a:schemeClr val="dk1"/>
                </a:solidFill>
                <a:latin typeface="Convergence"/>
                <a:ea typeface="Convergence"/>
                <a:cs typeface="Convergence"/>
                <a:sym typeface="Convergence"/>
              </a:defRPr>
            </a:lvl1pPr>
            <a:lvl2pPr marL="914400" marR="0" lvl="1" indent="-323850" algn="l" rtl="0">
              <a:lnSpc>
                <a:spcPct val="100000"/>
              </a:lnSpc>
              <a:spcBef>
                <a:spcPts val="0"/>
              </a:spcBef>
              <a:spcAft>
                <a:spcPts val="0"/>
              </a:spcAft>
              <a:buClr>
                <a:schemeClr val="dk1"/>
              </a:buClr>
              <a:buSzPts val="1500"/>
              <a:buFont typeface="Lato"/>
              <a:buNone/>
              <a:defRPr sz="2200" b="1" i="0" u="none" strike="noStrike" cap="none">
                <a:solidFill>
                  <a:schemeClr val="dk1"/>
                </a:solidFill>
                <a:latin typeface="Convergence"/>
                <a:ea typeface="Convergence"/>
                <a:cs typeface="Convergence"/>
                <a:sym typeface="Convergence"/>
              </a:defRPr>
            </a:lvl2pPr>
            <a:lvl3pPr marL="1371600" marR="0" lvl="2" indent="-323850" algn="l" rtl="0">
              <a:lnSpc>
                <a:spcPct val="100000"/>
              </a:lnSpc>
              <a:spcBef>
                <a:spcPts val="0"/>
              </a:spcBef>
              <a:spcAft>
                <a:spcPts val="0"/>
              </a:spcAft>
              <a:buClr>
                <a:schemeClr val="dk1"/>
              </a:buClr>
              <a:buSzPts val="1500"/>
              <a:buFont typeface="Lato"/>
              <a:buNone/>
              <a:defRPr sz="2200" b="1" i="0" u="none" strike="noStrike" cap="none">
                <a:solidFill>
                  <a:schemeClr val="dk1"/>
                </a:solidFill>
                <a:latin typeface="Convergence"/>
                <a:ea typeface="Convergence"/>
                <a:cs typeface="Convergence"/>
                <a:sym typeface="Convergence"/>
              </a:defRPr>
            </a:lvl3pPr>
            <a:lvl4pPr marL="1828800" marR="0" lvl="3" indent="-323850" algn="l" rtl="0">
              <a:lnSpc>
                <a:spcPct val="100000"/>
              </a:lnSpc>
              <a:spcBef>
                <a:spcPts val="0"/>
              </a:spcBef>
              <a:spcAft>
                <a:spcPts val="0"/>
              </a:spcAft>
              <a:buClr>
                <a:schemeClr val="dk1"/>
              </a:buClr>
              <a:buSzPts val="1500"/>
              <a:buFont typeface="Lato"/>
              <a:buNone/>
              <a:defRPr sz="2200" b="1" i="0" u="none" strike="noStrike" cap="none">
                <a:solidFill>
                  <a:schemeClr val="dk1"/>
                </a:solidFill>
                <a:latin typeface="Convergence"/>
                <a:ea typeface="Convergence"/>
                <a:cs typeface="Convergence"/>
                <a:sym typeface="Convergence"/>
              </a:defRPr>
            </a:lvl4pPr>
            <a:lvl5pPr marL="2286000" marR="0" lvl="4" indent="-323850" algn="l" rtl="0">
              <a:lnSpc>
                <a:spcPct val="100000"/>
              </a:lnSpc>
              <a:spcBef>
                <a:spcPts val="0"/>
              </a:spcBef>
              <a:spcAft>
                <a:spcPts val="0"/>
              </a:spcAft>
              <a:buClr>
                <a:schemeClr val="dk1"/>
              </a:buClr>
              <a:buSzPts val="1500"/>
              <a:buFont typeface="Lato"/>
              <a:buNone/>
              <a:defRPr sz="2200" b="1" i="0" u="none" strike="noStrike" cap="none">
                <a:solidFill>
                  <a:schemeClr val="dk1"/>
                </a:solidFill>
                <a:latin typeface="Convergence"/>
                <a:ea typeface="Convergence"/>
                <a:cs typeface="Convergence"/>
                <a:sym typeface="Convergence"/>
              </a:defRPr>
            </a:lvl5pPr>
            <a:lvl6pPr marL="2743200" marR="0" lvl="5" indent="-323850" algn="l" rtl="0">
              <a:lnSpc>
                <a:spcPct val="100000"/>
              </a:lnSpc>
              <a:spcBef>
                <a:spcPts val="0"/>
              </a:spcBef>
              <a:spcAft>
                <a:spcPts val="0"/>
              </a:spcAft>
              <a:buClr>
                <a:schemeClr val="dk1"/>
              </a:buClr>
              <a:buSzPts val="1500"/>
              <a:buFont typeface="Lato"/>
              <a:buNone/>
              <a:defRPr sz="2200" b="1" i="0" u="none" strike="noStrike" cap="none">
                <a:solidFill>
                  <a:schemeClr val="dk1"/>
                </a:solidFill>
                <a:latin typeface="Convergence"/>
                <a:ea typeface="Convergence"/>
                <a:cs typeface="Convergence"/>
                <a:sym typeface="Convergence"/>
              </a:defRPr>
            </a:lvl6pPr>
            <a:lvl7pPr marL="3200400" marR="0" lvl="6" indent="-323850" algn="l" rtl="0">
              <a:lnSpc>
                <a:spcPct val="100000"/>
              </a:lnSpc>
              <a:spcBef>
                <a:spcPts val="0"/>
              </a:spcBef>
              <a:spcAft>
                <a:spcPts val="0"/>
              </a:spcAft>
              <a:buClr>
                <a:schemeClr val="dk1"/>
              </a:buClr>
              <a:buSzPts val="1500"/>
              <a:buFont typeface="Lato"/>
              <a:buNone/>
              <a:defRPr sz="2200" b="1" i="0" u="none" strike="noStrike" cap="none">
                <a:solidFill>
                  <a:schemeClr val="dk1"/>
                </a:solidFill>
                <a:latin typeface="Convergence"/>
                <a:ea typeface="Convergence"/>
                <a:cs typeface="Convergence"/>
                <a:sym typeface="Convergence"/>
              </a:defRPr>
            </a:lvl7pPr>
            <a:lvl8pPr marL="3657600" marR="0" lvl="7" indent="-323850" algn="l" rtl="0">
              <a:lnSpc>
                <a:spcPct val="100000"/>
              </a:lnSpc>
              <a:spcBef>
                <a:spcPts val="0"/>
              </a:spcBef>
              <a:spcAft>
                <a:spcPts val="0"/>
              </a:spcAft>
              <a:buClr>
                <a:schemeClr val="dk1"/>
              </a:buClr>
              <a:buSzPts val="1500"/>
              <a:buFont typeface="Lato"/>
              <a:buNone/>
              <a:defRPr sz="2200" b="1" i="0" u="none" strike="noStrike" cap="none">
                <a:solidFill>
                  <a:schemeClr val="dk1"/>
                </a:solidFill>
                <a:latin typeface="Convergence"/>
                <a:ea typeface="Convergence"/>
                <a:cs typeface="Convergence"/>
                <a:sym typeface="Convergence"/>
              </a:defRPr>
            </a:lvl8pPr>
            <a:lvl9pPr marL="4114800" marR="0" lvl="8" indent="-323850" algn="l" rtl="0">
              <a:lnSpc>
                <a:spcPct val="100000"/>
              </a:lnSpc>
              <a:spcBef>
                <a:spcPts val="0"/>
              </a:spcBef>
              <a:spcAft>
                <a:spcPts val="0"/>
              </a:spcAft>
              <a:buClr>
                <a:schemeClr val="dk1"/>
              </a:buClr>
              <a:buSzPts val="1500"/>
              <a:buFont typeface="Lato"/>
              <a:buNone/>
              <a:defRPr sz="2200" b="1" i="0" u="none" strike="noStrike" cap="none">
                <a:solidFill>
                  <a:schemeClr val="dk1"/>
                </a:solidFill>
                <a:latin typeface="Convergence"/>
                <a:ea typeface="Convergence"/>
                <a:cs typeface="Convergence"/>
                <a:sym typeface="Convergence"/>
              </a:defRPr>
            </a:lvl9pPr>
          </a:lstStyle>
          <a:p>
            <a:pPr marL="0" indent="0"/>
            <a:r>
              <a:rPr lang="en-US" sz="1800" b="1" i="0" dirty="0">
                <a:effectLst/>
                <a:latin typeface="Lato" panose="020F0502020204030203" pitchFamily="34" charset="0"/>
                <a:ea typeface="Lato" panose="020F0502020204030203" pitchFamily="34" charset="0"/>
                <a:cs typeface="Lato" panose="020F0502020204030203" pitchFamily="34" charset="0"/>
              </a:rPr>
              <a:t>The Role of Machine Learning in </a:t>
            </a:r>
            <a:r>
              <a:rPr lang="en-US" sz="1800" b="1" dirty="0">
                <a:solidFill>
                  <a:srgbClr val="000000"/>
                </a:solidFill>
                <a:effectLst/>
                <a:latin typeface="Lato" panose="020F0502020204030203" pitchFamily="34" charset="0"/>
                <a:ea typeface="Lato" panose="020F0502020204030203" pitchFamily="34" charset="0"/>
                <a:cs typeface="Lato" panose="020F0502020204030203" pitchFamily="34" charset="0"/>
              </a:rPr>
              <a:t>Cardiovascular </a:t>
            </a:r>
            <a:r>
              <a:rPr lang="en-US" sz="1800" b="1" i="0" dirty="0">
                <a:effectLst/>
                <a:latin typeface="Lato" panose="020F0502020204030203" pitchFamily="34" charset="0"/>
                <a:ea typeface="Lato" panose="020F0502020204030203" pitchFamily="34" charset="0"/>
                <a:cs typeface="Lato" panose="020F0502020204030203" pitchFamily="34" charset="0"/>
              </a:rPr>
              <a:t>Disease Prediction</a:t>
            </a:r>
            <a:endParaRPr lang="en-US" sz="1800" dirty="0">
              <a:latin typeface="Lato" panose="020F0502020204030203" pitchFamily="34" charset="0"/>
              <a:ea typeface="Lato" panose="020F0502020204030203" pitchFamily="34" charset="0"/>
              <a:cs typeface="Lato" panose="020F0502020204030203" pitchFamily="34" charset="0"/>
            </a:endParaRPr>
          </a:p>
        </p:txBody>
      </p:sp>
      <p:sp>
        <p:nvSpPr>
          <p:cNvPr id="27" name="Google Shape;467;p37">
            <a:extLst>
              <a:ext uri="{FF2B5EF4-FFF2-40B4-BE49-F238E27FC236}">
                <a16:creationId xmlns:a16="http://schemas.microsoft.com/office/drawing/2014/main" id="{DEFD16D6-89B8-021C-713B-5748DDB6AC17}"/>
              </a:ext>
            </a:extLst>
          </p:cNvPr>
          <p:cNvSpPr/>
          <p:nvPr/>
        </p:nvSpPr>
        <p:spPr>
          <a:xfrm>
            <a:off x="715425" y="3174606"/>
            <a:ext cx="673619" cy="655836"/>
          </a:xfrm>
          <a:prstGeom prst="ellipse">
            <a:avLst/>
          </a:prstGeom>
          <a:solidFill>
            <a:srgbClr val="A66EF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488;p37">
            <a:extLst>
              <a:ext uri="{FF2B5EF4-FFF2-40B4-BE49-F238E27FC236}">
                <a16:creationId xmlns:a16="http://schemas.microsoft.com/office/drawing/2014/main" id="{8A3E9902-E27E-58A2-A8BD-E4415BB8F0CC}"/>
              </a:ext>
            </a:extLst>
          </p:cNvPr>
          <p:cNvSpPr txBox="1">
            <a:spLocks/>
          </p:cNvSpPr>
          <p:nvPr/>
        </p:nvSpPr>
        <p:spPr>
          <a:xfrm>
            <a:off x="650055" y="3290298"/>
            <a:ext cx="738989" cy="424452"/>
          </a:xfrm>
          <a:prstGeom prst="rect">
            <a:avLst/>
          </a:prstGeom>
          <a:noFill/>
          <a:ln>
            <a:noFill/>
          </a:ln>
        </p:spPr>
        <p:txBody>
          <a:bodyPr spcFirstLastPara="1" wrap="square" lIns="91425" tIns="73150"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200"/>
              <a:buFont typeface="Convergence"/>
              <a:buNone/>
              <a:defRPr sz="3200" b="1" i="0" u="none" strike="noStrike" cap="none">
                <a:solidFill>
                  <a:schemeClr val="dk1"/>
                </a:solidFill>
                <a:latin typeface="Convergence"/>
                <a:ea typeface="Convergence"/>
                <a:cs typeface="Convergence"/>
                <a:sym typeface="Convergence"/>
              </a:defRPr>
            </a:lvl1pPr>
            <a:lvl2pPr marR="0" lvl="1" algn="ctr" rtl="0">
              <a:lnSpc>
                <a:spcPct val="100000"/>
              </a:lnSpc>
              <a:spcBef>
                <a:spcPts val="0"/>
              </a:spcBef>
              <a:spcAft>
                <a:spcPts val="0"/>
              </a:spcAft>
              <a:buClr>
                <a:schemeClr val="dk2"/>
              </a:buClr>
              <a:buSzPts val="3200"/>
              <a:buFont typeface="Convergence"/>
              <a:buNone/>
              <a:defRPr sz="3200" b="1" i="0" u="none" strike="noStrike" cap="none">
                <a:solidFill>
                  <a:schemeClr val="dk2"/>
                </a:solidFill>
                <a:latin typeface="Convergence"/>
                <a:ea typeface="Convergence"/>
                <a:cs typeface="Convergence"/>
                <a:sym typeface="Convergence"/>
              </a:defRPr>
            </a:lvl2pPr>
            <a:lvl3pPr marR="0" lvl="2" algn="ctr" rtl="0">
              <a:lnSpc>
                <a:spcPct val="100000"/>
              </a:lnSpc>
              <a:spcBef>
                <a:spcPts val="0"/>
              </a:spcBef>
              <a:spcAft>
                <a:spcPts val="0"/>
              </a:spcAft>
              <a:buClr>
                <a:schemeClr val="dk2"/>
              </a:buClr>
              <a:buSzPts val="3200"/>
              <a:buFont typeface="Convergence"/>
              <a:buNone/>
              <a:defRPr sz="3200" b="1" i="0" u="none" strike="noStrike" cap="none">
                <a:solidFill>
                  <a:schemeClr val="dk2"/>
                </a:solidFill>
                <a:latin typeface="Convergence"/>
                <a:ea typeface="Convergence"/>
                <a:cs typeface="Convergence"/>
                <a:sym typeface="Convergence"/>
              </a:defRPr>
            </a:lvl3pPr>
            <a:lvl4pPr marR="0" lvl="3" algn="ctr" rtl="0">
              <a:lnSpc>
                <a:spcPct val="100000"/>
              </a:lnSpc>
              <a:spcBef>
                <a:spcPts val="0"/>
              </a:spcBef>
              <a:spcAft>
                <a:spcPts val="0"/>
              </a:spcAft>
              <a:buClr>
                <a:schemeClr val="dk2"/>
              </a:buClr>
              <a:buSzPts val="3200"/>
              <a:buFont typeface="Convergence"/>
              <a:buNone/>
              <a:defRPr sz="3200" b="1" i="0" u="none" strike="noStrike" cap="none">
                <a:solidFill>
                  <a:schemeClr val="dk2"/>
                </a:solidFill>
                <a:latin typeface="Convergence"/>
                <a:ea typeface="Convergence"/>
                <a:cs typeface="Convergence"/>
                <a:sym typeface="Convergence"/>
              </a:defRPr>
            </a:lvl4pPr>
            <a:lvl5pPr marR="0" lvl="4" algn="ctr" rtl="0">
              <a:lnSpc>
                <a:spcPct val="100000"/>
              </a:lnSpc>
              <a:spcBef>
                <a:spcPts val="0"/>
              </a:spcBef>
              <a:spcAft>
                <a:spcPts val="0"/>
              </a:spcAft>
              <a:buClr>
                <a:schemeClr val="dk2"/>
              </a:buClr>
              <a:buSzPts val="3200"/>
              <a:buFont typeface="Convergence"/>
              <a:buNone/>
              <a:defRPr sz="3200" b="1" i="0" u="none" strike="noStrike" cap="none">
                <a:solidFill>
                  <a:schemeClr val="dk2"/>
                </a:solidFill>
                <a:latin typeface="Convergence"/>
                <a:ea typeface="Convergence"/>
                <a:cs typeface="Convergence"/>
                <a:sym typeface="Convergence"/>
              </a:defRPr>
            </a:lvl5pPr>
            <a:lvl6pPr marR="0" lvl="5" algn="ctr" rtl="0">
              <a:lnSpc>
                <a:spcPct val="100000"/>
              </a:lnSpc>
              <a:spcBef>
                <a:spcPts val="0"/>
              </a:spcBef>
              <a:spcAft>
                <a:spcPts val="0"/>
              </a:spcAft>
              <a:buClr>
                <a:schemeClr val="dk2"/>
              </a:buClr>
              <a:buSzPts val="3200"/>
              <a:buFont typeface="Convergence"/>
              <a:buNone/>
              <a:defRPr sz="3200" b="1" i="0" u="none" strike="noStrike" cap="none">
                <a:solidFill>
                  <a:schemeClr val="dk2"/>
                </a:solidFill>
                <a:latin typeface="Convergence"/>
                <a:ea typeface="Convergence"/>
                <a:cs typeface="Convergence"/>
                <a:sym typeface="Convergence"/>
              </a:defRPr>
            </a:lvl6pPr>
            <a:lvl7pPr marR="0" lvl="6" algn="ctr" rtl="0">
              <a:lnSpc>
                <a:spcPct val="100000"/>
              </a:lnSpc>
              <a:spcBef>
                <a:spcPts val="0"/>
              </a:spcBef>
              <a:spcAft>
                <a:spcPts val="0"/>
              </a:spcAft>
              <a:buClr>
                <a:schemeClr val="dk2"/>
              </a:buClr>
              <a:buSzPts val="3200"/>
              <a:buFont typeface="Convergence"/>
              <a:buNone/>
              <a:defRPr sz="3200" b="1" i="0" u="none" strike="noStrike" cap="none">
                <a:solidFill>
                  <a:schemeClr val="dk2"/>
                </a:solidFill>
                <a:latin typeface="Convergence"/>
                <a:ea typeface="Convergence"/>
                <a:cs typeface="Convergence"/>
                <a:sym typeface="Convergence"/>
              </a:defRPr>
            </a:lvl7pPr>
            <a:lvl8pPr marR="0" lvl="7" algn="ctr" rtl="0">
              <a:lnSpc>
                <a:spcPct val="100000"/>
              </a:lnSpc>
              <a:spcBef>
                <a:spcPts val="0"/>
              </a:spcBef>
              <a:spcAft>
                <a:spcPts val="0"/>
              </a:spcAft>
              <a:buClr>
                <a:schemeClr val="dk2"/>
              </a:buClr>
              <a:buSzPts val="3200"/>
              <a:buFont typeface="Convergence"/>
              <a:buNone/>
              <a:defRPr sz="3200" b="1" i="0" u="none" strike="noStrike" cap="none">
                <a:solidFill>
                  <a:schemeClr val="dk2"/>
                </a:solidFill>
                <a:latin typeface="Convergence"/>
                <a:ea typeface="Convergence"/>
                <a:cs typeface="Convergence"/>
                <a:sym typeface="Convergence"/>
              </a:defRPr>
            </a:lvl8pPr>
            <a:lvl9pPr marR="0" lvl="8" algn="ctr" rtl="0">
              <a:lnSpc>
                <a:spcPct val="100000"/>
              </a:lnSpc>
              <a:spcBef>
                <a:spcPts val="0"/>
              </a:spcBef>
              <a:spcAft>
                <a:spcPts val="0"/>
              </a:spcAft>
              <a:buClr>
                <a:schemeClr val="dk2"/>
              </a:buClr>
              <a:buSzPts val="3200"/>
              <a:buFont typeface="Convergence"/>
              <a:buNone/>
              <a:defRPr sz="3200" b="1" i="0" u="none" strike="noStrike" cap="none">
                <a:solidFill>
                  <a:schemeClr val="dk2"/>
                </a:solidFill>
                <a:latin typeface="Convergence"/>
                <a:ea typeface="Convergence"/>
                <a:cs typeface="Convergence"/>
                <a:sym typeface="Convergence"/>
              </a:defRPr>
            </a:lvl9pPr>
          </a:lstStyle>
          <a:p>
            <a:r>
              <a:rPr lang="en" dirty="0">
                <a:solidFill>
                  <a:schemeClr val="lt1"/>
                </a:solidFill>
              </a:rPr>
              <a:t>03</a:t>
            </a:r>
          </a:p>
        </p:txBody>
      </p:sp>
      <p:sp>
        <p:nvSpPr>
          <p:cNvPr id="29" name="Google Shape;583;p40">
            <a:extLst>
              <a:ext uri="{FF2B5EF4-FFF2-40B4-BE49-F238E27FC236}">
                <a16:creationId xmlns:a16="http://schemas.microsoft.com/office/drawing/2014/main" id="{8A581EC9-9DA0-0837-56DE-580A04A298E1}"/>
              </a:ext>
            </a:extLst>
          </p:cNvPr>
          <p:cNvSpPr txBox="1">
            <a:spLocks noGrp="1"/>
          </p:cNvSpPr>
          <p:nvPr>
            <p:ph type="subTitle" idx="2"/>
          </p:nvPr>
        </p:nvSpPr>
        <p:spPr>
          <a:xfrm>
            <a:off x="969453" y="1246029"/>
            <a:ext cx="5609603" cy="88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i="0" dirty="0">
                <a:effectLst/>
                <a:latin typeface="Lato" panose="020F0502020204030203" pitchFamily="34" charset="0"/>
                <a:ea typeface="Lato" panose="020F0502020204030203" pitchFamily="34" charset="0"/>
                <a:cs typeface="Lato" panose="020F0502020204030203" pitchFamily="34" charset="0"/>
              </a:rPr>
              <a:t>Global Impact of Cardiovascular Disease</a:t>
            </a:r>
            <a:endParaRPr sz="1800" b="1" dirty="0">
              <a:latin typeface="Lato" panose="020F0502020204030203" pitchFamily="34" charset="0"/>
              <a:ea typeface="Lato" panose="020F0502020204030203" pitchFamily="34" charset="0"/>
              <a:cs typeface="Lato" panose="020F0502020204030203" pitchFamily="34" charset="0"/>
            </a:endParaRPr>
          </a:p>
        </p:txBody>
      </p:sp>
      <p:grpSp>
        <p:nvGrpSpPr>
          <p:cNvPr id="30" name="Google Shape;1878;p42">
            <a:extLst>
              <a:ext uri="{FF2B5EF4-FFF2-40B4-BE49-F238E27FC236}">
                <a16:creationId xmlns:a16="http://schemas.microsoft.com/office/drawing/2014/main" id="{B17C3891-CB28-FBF3-6F7A-CE5768A34D29}"/>
              </a:ext>
            </a:extLst>
          </p:cNvPr>
          <p:cNvGrpSpPr/>
          <p:nvPr/>
        </p:nvGrpSpPr>
        <p:grpSpPr>
          <a:xfrm>
            <a:off x="7661417" y="1690030"/>
            <a:ext cx="1314804" cy="1808180"/>
            <a:chOff x="2158975" y="238125"/>
            <a:chExt cx="3282750" cy="5214975"/>
          </a:xfrm>
        </p:grpSpPr>
        <p:sp>
          <p:nvSpPr>
            <p:cNvPr id="31" name="Google Shape;1879;p42">
              <a:extLst>
                <a:ext uri="{FF2B5EF4-FFF2-40B4-BE49-F238E27FC236}">
                  <a16:creationId xmlns:a16="http://schemas.microsoft.com/office/drawing/2014/main" id="{4BB44888-E629-D71B-1851-5A4D137C2292}"/>
                </a:ext>
              </a:extLst>
            </p:cNvPr>
            <p:cNvSpPr/>
            <p:nvPr/>
          </p:nvSpPr>
          <p:spPr>
            <a:xfrm>
              <a:off x="2158975" y="1797925"/>
              <a:ext cx="1196575" cy="3652450"/>
            </a:xfrm>
            <a:custGeom>
              <a:avLst/>
              <a:gdLst/>
              <a:ahLst/>
              <a:cxnLst/>
              <a:rect l="l" t="t" r="r" b="b"/>
              <a:pathLst>
                <a:path w="47863" h="146098" extrusionOk="0">
                  <a:moveTo>
                    <a:pt x="47863" y="0"/>
                  </a:moveTo>
                  <a:lnTo>
                    <a:pt x="47863" y="0"/>
                  </a:lnTo>
                  <a:cubicBezTo>
                    <a:pt x="45516" y="708"/>
                    <a:pt x="43202" y="1608"/>
                    <a:pt x="40984" y="2668"/>
                  </a:cubicBezTo>
                  <a:cubicBezTo>
                    <a:pt x="36259" y="5079"/>
                    <a:pt x="34362" y="6237"/>
                    <a:pt x="25458" y="8004"/>
                  </a:cubicBezTo>
                  <a:cubicBezTo>
                    <a:pt x="16554" y="9772"/>
                    <a:pt x="11058" y="23209"/>
                    <a:pt x="10929" y="37160"/>
                  </a:cubicBezTo>
                  <a:cubicBezTo>
                    <a:pt x="10800" y="51078"/>
                    <a:pt x="9868" y="54518"/>
                    <a:pt x="9547" y="62361"/>
                  </a:cubicBezTo>
                  <a:cubicBezTo>
                    <a:pt x="9386" y="67343"/>
                    <a:pt x="10286" y="72101"/>
                    <a:pt x="9547" y="77051"/>
                  </a:cubicBezTo>
                  <a:cubicBezTo>
                    <a:pt x="8743" y="82419"/>
                    <a:pt x="6911" y="87562"/>
                    <a:pt x="5625" y="92834"/>
                  </a:cubicBezTo>
                  <a:cubicBezTo>
                    <a:pt x="3214" y="102606"/>
                    <a:pt x="2539" y="112667"/>
                    <a:pt x="2347" y="122696"/>
                  </a:cubicBezTo>
                  <a:cubicBezTo>
                    <a:pt x="2314" y="124560"/>
                    <a:pt x="2186" y="146097"/>
                    <a:pt x="0" y="146097"/>
                  </a:cubicBezTo>
                  <a:lnTo>
                    <a:pt x="4790" y="146097"/>
                  </a:lnTo>
                  <a:cubicBezTo>
                    <a:pt x="5625" y="139636"/>
                    <a:pt x="5561" y="127389"/>
                    <a:pt x="5561" y="125975"/>
                  </a:cubicBezTo>
                  <a:cubicBezTo>
                    <a:pt x="5625" y="115656"/>
                    <a:pt x="6172" y="105306"/>
                    <a:pt x="8518" y="95212"/>
                  </a:cubicBezTo>
                  <a:cubicBezTo>
                    <a:pt x="9740" y="89812"/>
                    <a:pt x="11508" y="84476"/>
                    <a:pt x="12279" y="78947"/>
                  </a:cubicBezTo>
                  <a:cubicBezTo>
                    <a:pt x="12986" y="73804"/>
                    <a:pt x="11990" y="68950"/>
                    <a:pt x="12118" y="63807"/>
                  </a:cubicBezTo>
                  <a:cubicBezTo>
                    <a:pt x="12343" y="55739"/>
                    <a:pt x="13276" y="52203"/>
                    <a:pt x="13179" y="37867"/>
                  </a:cubicBezTo>
                  <a:cubicBezTo>
                    <a:pt x="13115" y="23530"/>
                    <a:pt x="18515" y="9612"/>
                    <a:pt x="27548" y="7715"/>
                  </a:cubicBezTo>
                  <a:cubicBezTo>
                    <a:pt x="36580" y="5786"/>
                    <a:pt x="38477" y="4533"/>
                    <a:pt x="43234" y="2026"/>
                  </a:cubicBezTo>
                  <a:cubicBezTo>
                    <a:pt x="44745" y="1254"/>
                    <a:pt x="46288" y="579"/>
                    <a:pt x="478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880;p42">
              <a:extLst>
                <a:ext uri="{FF2B5EF4-FFF2-40B4-BE49-F238E27FC236}">
                  <a16:creationId xmlns:a16="http://schemas.microsoft.com/office/drawing/2014/main" id="{13199A02-B83A-7E85-6CCA-945560A63269}"/>
                </a:ext>
              </a:extLst>
            </p:cNvPr>
            <p:cNvSpPr/>
            <p:nvPr/>
          </p:nvSpPr>
          <p:spPr>
            <a:xfrm>
              <a:off x="3053375" y="438200"/>
              <a:ext cx="537650" cy="1319575"/>
            </a:xfrm>
            <a:custGeom>
              <a:avLst/>
              <a:gdLst/>
              <a:ahLst/>
              <a:cxnLst/>
              <a:rect l="l" t="t" r="r" b="b"/>
              <a:pathLst>
                <a:path w="21506" h="52783" extrusionOk="0">
                  <a:moveTo>
                    <a:pt x="9290" y="1"/>
                  </a:moveTo>
                  <a:cubicBezTo>
                    <a:pt x="6462" y="3440"/>
                    <a:pt x="4340" y="7266"/>
                    <a:pt x="3762" y="9291"/>
                  </a:cubicBezTo>
                  <a:cubicBezTo>
                    <a:pt x="2508" y="13662"/>
                    <a:pt x="4983" y="14916"/>
                    <a:pt x="4919" y="19191"/>
                  </a:cubicBezTo>
                  <a:cubicBezTo>
                    <a:pt x="4887" y="23499"/>
                    <a:pt x="1" y="26392"/>
                    <a:pt x="258" y="27967"/>
                  </a:cubicBezTo>
                  <a:cubicBezTo>
                    <a:pt x="547" y="29252"/>
                    <a:pt x="3215" y="29381"/>
                    <a:pt x="4404" y="29381"/>
                  </a:cubicBezTo>
                  <a:lnTo>
                    <a:pt x="4983" y="29381"/>
                  </a:lnTo>
                  <a:cubicBezTo>
                    <a:pt x="5690" y="30924"/>
                    <a:pt x="4983" y="38285"/>
                    <a:pt x="4919" y="40824"/>
                  </a:cubicBezTo>
                  <a:cubicBezTo>
                    <a:pt x="4854" y="42882"/>
                    <a:pt x="7426" y="43300"/>
                    <a:pt x="10255" y="43300"/>
                  </a:cubicBezTo>
                  <a:cubicBezTo>
                    <a:pt x="10898" y="43300"/>
                    <a:pt x="11573" y="43300"/>
                    <a:pt x="12215" y="43267"/>
                  </a:cubicBezTo>
                  <a:lnTo>
                    <a:pt x="12762" y="43267"/>
                  </a:lnTo>
                  <a:cubicBezTo>
                    <a:pt x="15880" y="43267"/>
                    <a:pt x="17519" y="44682"/>
                    <a:pt x="18291" y="48089"/>
                  </a:cubicBezTo>
                  <a:cubicBezTo>
                    <a:pt x="18901" y="50629"/>
                    <a:pt x="17712" y="52139"/>
                    <a:pt x="16941" y="52782"/>
                  </a:cubicBezTo>
                  <a:cubicBezTo>
                    <a:pt x="18066" y="52461"/>
                    <a:pt x="18773" y="52268"/>
                    <a:pt x="18773" y="52268"/>
                  </a:cubicBezTo>
                  <a:cubicBezTo>
                    <a:pt x="18773" y="52268"/>
                    <a:pt x="21505" y="50693"/>
                    <a:pt x="20605" y="46996"/>
                  </a:cubicBezTo>
                  <a:cubicBezTo>
                    <a:pt x="19810" y="43531"/>
                    <a:pt x="18136" y="42110"/>
                    <a:pt x="15052" y="42110"/>
                  </a:cubicBezTo>
                  <a:cubicBezTo>
                    <a:pt x="15017" y="42110"/>
                    <a:pt x="14983" y="42110"/>
                    <a:pt x="14948" y="42110"/>
                  </a:cubicBezTo>
                  <a:lnTo>
                    <a:pt x="14401" y="42110"/>
                  </a:lnTo>
                  <a:cubicBezTo>
                    <a:pt x="14381" y="42111"/>
                    <a:pt x="14354" y="42112"/>
                    <a:pt x="14322" y="42112"/>
                  </a:cubicBezTo>
                  <a:cubicBezTo>
                    <a:pt x="13274" y="42112"/>
                    <a:pt x="6089" y="41559"/>
                    <a:pt x="6526" y="37256"/>
                  </a:cubicBezTo>
                  <a:cubicBezTo>
                    <a:pt x="8872" y="14305"/>
                    <a:pt x="6204" y="14048"/>
                    <a:pt x="6365" y="9355"/>
                  </a:cubicBezTo>
                  <a:cubicBezTo>
                    <a:pt x="6429" y="7233"/>
                    <a:pt x="7619" y="2862"/>
                    <a:pt x="92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881;p42">
              <a:extLst>
                <a:ext uri="{FF2B5EF4-FFF2-40B4-BE49-F238E27FC236}">
                  <a16:creationId xmlns:a16="http://schemas.microsoft.com/office/drawing/2014/main" id="{9F15EF53-51A5-15FF-A6DF-BF0A107ADA90}"/>
                </a:ext>
              </a:extLst>
            </p:cNvPr>
            <p:cNvSpPr/>
            <p:nvPr/>
          </p:nvSpPr>
          <p:spPr>
            <a:xfrm>
              <a:off x="2465950" y="2980700"/>
              <a:ext cx="577000" cy="2472400"/>
            </a:xfrm>
            <a:custGeom>
              <a:avLst/>
              <a:gdLst/>
              <a:ahLst/>
              <a:cxnLst/>
              <a:rect l="l" t="t" r="r" b="b"/>
              <a:pathLst>
                <a:path w="23080" h="98896" extrusionOk="0">
                  <a:moveTo>
                    <a:pt x="17100" y="1"/>
                  </a:moveTo>
                  <a:cubicBezTo>
                    <a:pt x="16786" y="1"/>
                    <a:pt x="16475" y="211"/>
                    <a:pt x="16458" y="617"/>
                  </a:cubicBezTo>
                  <a:lnTo>
                    <a:pt x="15783" y="13121"/>
                  </a:lnTo>
                  <a:cubicBezTo>
                    <a:pt x="15558" y="17300"/>
                    <a:pt x="15333" y="21479"/>
                    <a:pt x="14979" y="25658"/>
                  </a:cubicBezTo>
                  <a:cubicBezTo>
                    <a:pt x="14947" y="26172"/>
                    <a:pt x="14883" y="26686"/>
                    <a:pt x="14851" y="27168"/>
                  </a:cubicBezTo>
                  <a:cubicBezTo>
                    <a:pt x="14819" y="27329"/>
                    <a:pt x="14787" y="27393"/>
                    <a:pt x="14787" y="27522"/>
                  </a:cubicBezTo>
                  <a:cubicBezTo>
                    <a:pt x="14787" y="27618"/>
                    <a:pt x="14754" y="27747"/>
                    <a:pt x="14722" y="27875"/>
                  </a:cubicBezTo>
                  <a:cubicBezTo>
                    <a:pt x="14690" y="28004"/>
                    <a:pt x="14626" y="28165"/>
                    <a:pt x="14594" y="28293"/>
                  </a:cubicBezTo>
                  <a:lnTo>
                    <a:pt x="14529" y="28711"/>
                  </a:lnTo>
                  <a:cubicBezTo>
                    <a:pt x="14369" y="29772"/>
                    <a:pt x="14240" y="30801"/>
                    <a:pt x="14144" y="31861"/>
                  </a:cubicBezTo>
                  <a:cubicBezTo>
                    <a:pt x="13919" y="33951"/>
                    <a:pt x="13758" y="36040"/>
                    <a:pt x="13629" y="38130"/>
                  </a:cubicBezTo>
                  <a:cubicBezTo>
                    <a:pt x="13469" y="40219"/>
                    <a:pt x="13372" y="42308"/>
                    <a:pt x="13276" y="44398"/>
                  </a:cubicBezTo>
                  <a:cubicBezTo>
                    <a:pt x="13211" y="45426"/>
                    <a:pt x="13179" y="46487"/>
                    <a:pt x="13147" y="47548"/>
                  </a:cubicBezTo>
                  <a:cubicBezTo>
                    <a:pt x="13115" y="48609"/>
                    <a:pt x="13179" y="49669"/>
                    <a:pt x="13115" y="50666"/>
                  </a:cubicBezTo>
                  <a:cubicBezTo>
                    <a:pt x="12826" y="54780"/>
                    <a:pt x="12151" y="58959"/>
                    <a:pt x="11476" y="63074"/>
                  </a:cubicBezTo>
                  <a:cubicBezTo>
                    <a:pt x="11122" y="65099"/>
                    <a:pt x="10736" y="67156"/>
                    <a:pt x="10318" y="69213"/>
                  </a:cubicBezTo>
                  <a:cubicBezTo>
                    <a:pt x="9868" y="71238"/>
                    <a:pt x="9418" y="73296"/>
                    <a:pt x="8808" y="75256"/>
                  </a:cubicBezTo>
                  <a:cubicBezTo>
                    <a:pt x="8486" y="76253"/>
                    <a:pt x="8101" y="77217"/>
                    <a:pt x="7618" y="78149"/>
                  </a:cubicBezTo>
                  <a:cubicBezTo>
                    <a:pt x="7233" y="79114"/>
                    <a:pt x="6815" y="80078"/>
                    <a:pt x="6429" y="81042"/>
                  </a:cubicBezTo>
                  <a:cubicBezTo>
                    <a:pt x="5625" y="83003"/>
                    <a:pt x="4918" y="84964"/>
                    <a:pt x="4211" y="86925"/>
                  </a:cubicBezTo>
                  <a:cubicBezTo>
                    <a:pt x="2765" y="90847"/>
                    <a:pt x="1382" y="94832"/>
                    <a:pt x="32" y="98754"/>
                  </a:cubicBezTo>
                  <a:cubicBezTo>
                    <a:pt x="0" y="98818"/>
                    <a:pt x="32" y="98851"/>
                    <a:pt x="64" y="98883"/>
                  </a:cubicBezTo>
                  <a:cubicBezTo>
                    <a:pt x="83" y="98892"/>
                    <a:pt x="99" y="98896"/>
                    <a:pt x="113" y="98896"/>
                  </a:cubicBezTo>
                  <a:cubicBezTo>
                    <a:pt x="148" y="98896"/>
                    <a:pt x="170" y="98873"/>
                    <a:pt x="193" y="98851"/>
                  </a:cubicBezTo>
                  <a:cubicBezTo>
                    <a:pt x="1575" y="94865"/>
                    <a:pt x="3022" y="90943"/>
                    <a:pt x="4500" y="87021"/>
                  </a:cubicBezTo>
                  <a:cubicBezTo>
                    <a:pt x="5240" y="85061"/>
                    <a:pt x="5979" y="83132"/>
                    <a:pt x="6783" y="81203"/>
                  </a:cubicBezTo>
                  <a:cubicBezTo>
                    <a:pt x="7200" y="80239"/>
                    <a:pt x="7586" y="79275"/>
                    <a:pt x="8036" y="78342"/>
                  </a:cubicBezTo>
                  <a:cubicBezTo>
                    <a:pt x="8261" y="77860"/>
                    <a:pt x="8518" y="77410"/>
                    <a:pt x="8711" y="76896"/>
                  </a:cubicBezTo>
                  <a:lnTo>
                    <a:pt x="8872" y="76542"/>
                  </a:lnTo>
                  <a:lnTo>
                    <a:pt x="9033" y="76157"/>
                  </a:lnTo>
                  <a:lnTo>
                    <a:pt x="9290" y="75417"/>
                  </a:lnTo>
                  <a:cubicBezTo>
                    <a:pt x="9965" y="73392"/>
                    <a:pt x="10479" y="71367"/>
                    <a:pt x="10897" y="69310"/>
                  </a:cubicBezTo>
                  <a:cubicBezTo>
                    <a:pt x="11347" y="67285"/>
                    <a:pt x="11765" y="65227"/>
                    <a:pt x="12151" y="63170"/>
                  </a:cubicBezTo>
                  <a:cubicBezTo>
                    <a:pt x="12890" y="59023"/>
                    <a:pt x="13597" y="54909"/>
                    <a:pt x="13983" y="50698"/>
                  </a:cubicBezTo>
                  <a:cubicBezTo>
                    <a:pt x="14015" y="50441"/>
                    <a:pt x="14015" y="50184"/>
                    <a:pt x="14015" y="49894"/>
                  </a:cubicBezTo>
                  <a:lnTo>
                    <a:pt x="14015" y="49091"/>
                  </a:lnTo>
                  <a:cubicBezTo>
                    <a:pt x="13983" y="48577"/>
                    <a:pt x="14015" y="48062"/>
                    <a:pt x="14015" y="47548"/>
                  </a:cubicBezTo>
                  <a:cubicBezTo>
                    <a:pt x="14047" y="46519"/>
                    <a:pt x="14079" y="45459"/>
                    <a:pt x="14144" y="44430"/>
                  </a:cubicBezTo>
                  <a:cubicBezTo>
                    <a:pt x="14240" y="42340"/>
                    <a:pt x="14369" y="40251"/>
                    <a:pt x="14562" y="38162"/>
                  </a:cubicBezTo>
                  <a:cubicBezTo>
                    <a:pt x="14722" y="36104"/>
                    <a:pt x="14883" y="34015"/>
                    <a:pt x="15108" y="31926"/>
                  </a:cubicBezTo>
                  <a:cubicBezTo>
                    <a:pt x="15237" y="30897"/>
                    <a:pt x="15365" y="29868"/>
                    <a:pt x="15526" y="28872"/>
                  </a:cubicBezTo>
                  <a:lnTo>
                    <a:pt x="15590" y="28486"/>
                  </a:lnTo>
                  <a:lnTo>
                    <a:pt x="15687" y="28165"/>
                  </a:lnTo>
                  <a:cubicBezTo>
                    <a:pt x="15687" y="28100"/>
                    <a:pt x="15751" y="27940"/>
                    <a:pt x="15783" y="27779"/>
                  </a:cubicBezTo>
                  <a:cubicBezTo>
                    <a:pt x="15783" y="27618"/>
                    <a:pt x="15847" y="27458"/>
                    <a:pt x="15847" y="27329"/>
                  </a:cubicBezTo>
                  <a:cubicBezTo>
                    <a:pt x="15912" y="26783"/>
                    <a:pt x="15976" y="26268"/>
                    <a:pt x="16008" y="25754"/>
                  </a:cubicBezTo>
                  <a:cubicBezTo>
                    <a:pt x="16394" y="21543"/>
                    <a:pt x="16651" y="17396"/>
                    <a:pt x="16940" y="13218"/>
                  </a:cubicBezTo>
                  <a:lnTo>
                    <a:pt x="17429" y="5586"/>
                  </a:lnTo>
                  <a:lnTo>
                    <a:pt x="17429" y="5586"/>
                  </a:lnTo>
                  <a:cubicBezTo>
                    <a:pt x="18729" y="12076"/>
                    <a:pt x="19947" y="18557"/>
                    <a:pt x="20669" y="25079"/>
                  </a:cubicBezTo>
                  <a:cubicBezTo>
                    <a:pt x="21151" y="29161"/>
                    <a:pt x="21408" y="33244"/>
                    <a:pt x="21376" y="37326"/>
                  </a:cubicBezTo>
                  <a:cubicBezTo>
                    <a:pt x="21344" y="41408"/>
                    <a:pt x="21023" y="45523"/>
                    <a:pt x="20669" y="49605"/>
                  </a:cubicBezTo>
                  <a:cubicBezTo>
                    <a:pt x="20315" y="53688"/>
                    <a:pt x="19865" y="57834"/>
                    <a:pt x="19480" y="61916"/>
                  </a:cubicBezTo>
                  <a:cubicBezTo>
                    <a:pt x="19062" y="65999"/>
                    <a:pt x="18419" y="70049"/>
                    <a:pt x="17776" y="74131"/>
                  </a:cubicBezTo>
                  <a:cubicBezTo>
                    <a:pt x="17133" y="78214"/>
                    <a:pt x="16490" y="82296"/>
                    <a:pt x="16169" y="86443"/>
                  </a:cubicBezTo>
                  <a:cubicBezTo>
                    <a:pt x="15815" y="90557"/>
                    <a:pt x="15944" y="94704"/>
                    <a:pt x="16554" y="98818"/>
                  </a:cubicBezTo>
                  <a:cubicBezTo>
                    <a:pt x="16587" y="98851"/>
                    <a:pt x="16619" y="98883"/>
                    <a:pt x="16651" y="98883"/>
                  </a:cubicBezTo>
                  <a:cubicBezTo>
                    <a:pt x="16715" y="98883"/>
                    <a:pt x="16715" y="98851"/>
                    <a:pt x="16715" y="98786"/>
                  </a:cubicBezTo>
                  <a:cubicBezTo>
                    <a:pt x="16329" y="94704"/>
                    <a:pt x="16394" y="90557"/>
                    <a:pt x="16908" y="86507"/>
                  </a:cubicBezTo>
                  <a:cubicBezTo>
                    <a:pt x="17358" y="82425"/>
                    <a:pt x="18130" y="78374"/>
                    <a:pt x="18869" y="74324"/>
                  </a:cubicBezTo>
                  <a:cubicBezTo>
                    <a:pt x="19640" y="70274"/>
                    <a:pt x="20380" y="66160"/>
                    <a:pt x="20830" y="62045"/>
                  </a:cubicBezTo>
                  <a:cubicBezTo>
                    <a:pt x="21312" y="57963"/>
                    <a:pt x="21858" y="53880"/>
                    <a:pt x="22276" y="49766"/>
                  </a:cubicBezTo>
                  <a:cubicBezTo>
                    <a:pt x="22662" y="45651"/>
                    <a:pt x="22983" y="41505"/>
                    <a:pt x="23048" y="37358"/>
                  </a:cubicBezTo>
                  <a:cubicBezTo>
                    <a:pt x="23080" y="35269"/>
                    <a:pt x="22983" y="33179"/>
                    <a:pt x="22855" y="31122"/>
                  </a:cubicBezTo>
                  <a:cubicBezTo>
                    <a:pt x="22726" y="29033"/>
                    <a:pt x="22533" y="26975"/>
                    <a:pt x="22276" y="24918"/>
                  </a:cubicBezTo>
                  <a:cubicBezTo>
                    <a:pt x="21248" y="16657"/>
                    <a:pt x="19480" y="8589"/>
                    <a:pt x="17744" y="520"/>
                  </a:cubicBezTo>
                  <a:cubicBezTo>
                    <a:pt x="17668" y="170"/>
                    <a:pt x="17383" y="1"/>
                    <a:pt x="17100" y="1"/>
                  </a:cubicBezTo>
                  <a:close/>
                </a:path>
              </a:pathLst>
            </a:custGeom>
            <a:solidFill>
              <a:srgbClr val="0A153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882;p42">
              <a:extLst>
                <a:ext uri="{FF2B5EF4-FFF2-40B4-BE49-F238E27FC236}">
                  <a16:creationId xmlns:a16="http://schemas.microsoft.com/office/drawing/2014/main" id="{5777B84D-D504-912E-E286-1E15BDD7301C}"/>
                </a:ext>
              </a:extLst>
            </p:cNvPr>
            <p:cNvSpPr/>
            <p:nvPr/>
          </p:nvSpPr>
          <p:spPr>
            <a:xfrm>
              <a:off x="4573000" y="2981075"/>
              <a:ext cx="560950" cy="2471700"/>
            </a:xfrm>
            <a:custGeom>
              <a:avLst/>
              <a:gdLst/>
              <a:ahLst/>
              <a:cxnLst/>
              <a:rect l="l" t="t" r="r" b="b"/>
              <a:pathLst>
                <a:path w="22438" h="98868" extrusionOk="0">
                  <a:moveTo>
                    <a:pt x="5280" y="1"/>
                  </a:moveTo>
                  <a:cubicBezTo>
                    <a:pt x="5007" y="1"/>
                    <a:pt x="4748" y="208"/>
                    <a:pt x="4694" y="505"/>
                  </a:cubicBezTo>
                  <a:cubicBezTo>
                    <a:pt x="3890" y="4556"/>
                    <a:pt x="3183" y="8638"/>
                    <a:pt x="2476" y="12688"/>
                  </a:cubicBezTo>
                  <a:cubicBezTo>
                    <a:pt x="1801" y="16771"/>
                    <a:pt x="1158" y="20853"/>
                    <a:pt x="676" y="24967"/>
                  </a:cubicBezTo>
                  <a:cubicBezTo>
                    <a:pt x="547" y="25996"/>
                    <a:pt x="451" y="27025"/>
                    <a:pt x="354" y="28053"/>
                  </a:cubicBezTo>
                  <a:cubicBezTo>
                    <a:pt x="226" y="29082"/>
                    <a:pt x="161" y="30111"/>
                    <a:pt x="97" y="31171"/>
                  </a:cubicBezTo>
                  <a:cubicBezTo>
                    <a:pt x="1" y="33261"/>
                    <a:pt x="33" y="35318"/>
                    <a:pt x="65" y="37375"/>
                  </a:cubicBezTo>
                  <a:cubicBezTo>
                    <a:pt x="129" y="41522"/>
                    <a:pt x="322" y="45636"/>
                    <a:pt x="611" y="49751"/>
                  </a:cubicBezTo>
                  <a:cubicBezTo>
                    <a:pt x="740" y="51808"/>
                    <a:pt x="868" y="53865"/>
                    <a:pt x="1093" y="55923"/>
                  </a:cubicBezTo>
                  <a:cubicBezTo>
                    <a:pt x="1286" y="58012"/>
                    <a:pt x="1576" y="60037"/>
                    <a:pt x="1897" y="62094"/>
                  </a:cubicBezTo>
                  <a:cubicBezTo>
                    <a:pt x="2476" y="66177"/>
                    <a:pt x="3151" y="70227"/>
                    <a:pt x="3440" y="74374"/>
                  </a:cubicBezTo>
                  <a:cubicBezTo>
                    <a:pt x="3601" y="75402"/>
                    <a:pt x="3858" y="76431"/>
                    <a:pt x="4115" y="77395"/>
                  </a:cubicBezTo>
                  <a:cubicBezTo>
                    <a:pt x="4372" y="78392"/>
                    <a:pt x="4661" y="79388"/>
                    <a:pt x="4886" y="80385"/>
                  </a:cubicBezTo>
                  <a:cubicBezTo>
                    <a:pt x="5369" y="82410"/>
                    <a:pt x="5722" y="84435"/>
                    <a:pt x="5947" y="86460"/>
                  </a:cubicBezTo>
                  <a:cubicBezTo>
                    <a:pt x="6076" y="87489"/>
                    <a:pt x="6204" y="88517"/>
                    <a:pt x="6204" y="89546"/>
                  </a:cubicBezTo>
                  <a:cubicBezTo>
                    <a:pt x="6204" y="90574"/>
                    <a:pt x="6237" y="91603"/>
                    <a:pt x="6204" y="92632"/>
                  </a:cubicBezTo>
                  <a:cubicBezTo>
                    <a:pt x="6172" y="94689"/>
                    <a:pt x="6012" y="96746"/>
                    <a:pt x="5722" y="98771"/>
                  </a:cubicBezTo>
                  <a:lnTo>
                    <a:pt x="5722" y="98803"/>
                  </a:lnTo>
                  <a:cubicBezTo>
                    <a:pt x="5722" y="98836"/>
                    <a:pt x="5754" y="98868"/>
                    <a:pt x="5787" y="98868"/>
                  </a:cubicBezTo>
                  <a:cubicBezTo>
                    <a:pt x="5819" y="98868"/>
                    <a:pt x="5883" y="98868"/>
                    <a:pt x="5883" y="98803"/>
                  </a:cubicBezTo>
                  <a:cubicBezTo>
                    <a:pt x="6172" y="96778"/>
                    <a:pt x="6365" y="94689"/>
                    <a:pt x="6429" y="92632"/>
                  </a:cubicBezTo>
                  <a:cubicBezTo>
                    <a:pt x="6494" y="91603"/>
                    <a:pt x="6494" y="90574"/>
                    <a:pt x="6429" y="89546"/>
                  </a:cubicBezTo>
                  <a:cubicBezTo>
                    <a:pt x="6397" y="88517"/>
                    <a:pt x="6333" y="87456"/>
                    <a:pt x="6237" y="86428"/>
                  </a:cubicBezTo>
                  <a:cubicBezTo>
                    <a:pt x="6012" y="84371"/>
                    <a:pt x="5690" y="82345"/>
                    <a:pt x="5208" y="80320"/>
                  </a:cubicBezTo>
                  <a:cubicBezTo>
                    <a:pt x="4790" y="78295"/>
                    <a:pt x="4179" y="76302"/>
                    <a:pt x="3890" y="74309"/>
                  </a:cubicBezTo>
                  <a:cubicBezTo>
                    <a:pt x="3826" y="73795"/>
                    <a:pt x="3794" y="73281"/>
                    <a:pt x="3761" y="72766"/>
                  </a:cubicBezTo>
                  <a:cubicBezTo>
                    <a:pt x="3729" y="72252"/>
                    <a:pt x="3697" y="71738"/>
                    <a:pt x="3633" y="71223"/>
                  </a:cubicBezTo>
                  <a:cubicBezTo>
                    <a:pt x="3536" y="70195"/>
                    <a:pt x="3408" y="69166"/>
                    <a:pt x="3279" y="68138"/>
                  </a:cubicBezTo>
                  <a:cubicBezTo>
                    <a:pt x="3054" y="66080"/>
                    <a:pt x="2765" y="64055"/>
                    <a:pt x="2476" y="61998"/>
                  </a:cubicBezTo>
                  <a:cubicBezTo>
                    <a:pt x="2218" y="59973"/>
                    <a:pt x="1929" y="57916"/>
                    <a:pt x="1768" y="55890"/>
                  </a:cubicBezTo>
                  <a:cubicBezTo>
                    <a:pt x="1640" y="53833"/>
                    <a:pt x="1511" y="51776"/>
                    <a:pt x="1383" y="49719"/>
                  </a:cubicBezTo>
                  <a:cubicBezTo>
                    <a:pt x="1158" y="45604"/>
                    <a:pt x="997" y="41490"/>
                    <a:pt x="965" y="37375"/>
                  </a:cubicBezTo>
                  <a:cubicBezTo>
                    <a:pt x="965" y="35318"/>
                    <a:pt x="933" y="33261"/>
                    <a:pt x="1061" y="31203"/>
                  </a:cubicBezTo>
                  <a:cubicBezTo>
                    <a:pt x="1222" y="29178"/>
                    <a:pt x="1447" y="27121"/>
                    <a:pt x="1704" y="25096"/>
                  </a:cubicBezTo>
                  <a:cubicBezTo>
                    <a:pt x="2218" y="21014"/>
                    <a:pt x="2894" y="16963"/>
                    <a:pt x="3633" y="12913"/>
                  </a:cubicBezTo>
                  <a:cubicBezTo>
                    <a:pt x="4053" y="10486"/>
                    <a:pt x="4497" y="8069"/>
                    <a:pt x="4963" y="5664"/>
                  </a:cubicBezTo>
                  <a:lnTo>
                    <a:pt x="4963" y="5664"/>
                  </a:lnTo>
                  <a:lnTo>
                    <a:pt x="5369" y="13203"/>
                  </a:lnTo>
                  <a:cubicBezTo>
                    <a:pt x="5594" y="17381"/>
                    <a:pt x="5819" y="21560"/>
                    <a:pt x="6172" y="25739"/>
                  </a:cubicBezTo>
                  <a:cubicBezTo>
                    <a:pt x="6204" y="26285"/>
                    <a:pt x="6237" y="26832"/>
                    <a:pt x="6301" y="27346"/>
                  </a:cubicBezTo>
                  <a:cubicBezTo>
                    <a:pt x="6333" y="27507"/>
                    <a:pt x="6365" y="27668"/>
                    <a:pt x="6397" y="27828"/>
                  </a:cubicBezTo>
                  <a:lnTo>
                    <a:pt x="6494" y="28278"/>
                  </a:lnTo>
                  <a:lnTo>
                    <a:pt x="6558" y="28568"/>
                  </a:lnTo>
                  <a:lnTo>
                    <a:pt x="6622" y="28921"/>
                  </a:lnTo>
                  <a:cubicBezTo>
                    <a:pt x="6783" y="29918"/>
                    <a:pt x="6879" y="30946"/>
                    <a:pt x="7008" y="31975"/>
                  </a:cubicBezTo>
                  <a:cubicBezTo>
                    <a:pt x="7201" y="34064"/>
                    <a:pt x="7362" y="36122"/>
                    <a:pt x="7522" y="38211"/>
                  </a:cubicBezTo>
                  <a:cubicBezTo>
                    <a:pt x="7683" y="40300"/>
                    <a:pt x="7812" y="42390"/>
                    <a:pt x="7908" y="44447"/>
                  </a:cubicBezTo>
                  <a:cubicBezTo>
                    <a:pt x="7972" y="45508"/>
                    <a:pt x="8037" y="46536"/>
                    <a:pt x="8069" y="47565"/>
                  </a:cubicBezTo>
                  <a:cubicBezTo>
                    <a:pt x="8069" y="48079"/>
                    <a:pt x="8069" y="48594"/>
                    <a:pt x="8069" y="49108"/>
                  </a:cubicBezTo>
                  <a:lnTo>
                    <a:pt x="8069" y="49494"/>
                  </a:lnTo>
                  <a:lnTo>
                    <a:pt x="8069" y="49879"/>
                  </a:lnTo>
                  <a:cubicBezTo>
                    <a:pt x="8069" y="50169"/>
                    <a:pt x="8069" y="50458"/>
                    <a:pt x="8101" y="50715"/>
                  </a:cubicBezTo>
                  <a:cubicBezTo>
                    <a:pt x="8262" y="52869"/>
                    <a:pt x="8583" y="54926"/>
                    <a:pt x="8905" y="57016"/>
                  </a:cubicBezTo>
                  <a:cubicBezTo>
                    <a:pt x="9226" y="59073"/>
                    <a:pt x="9547" y="61162"/>
                    <a:pt x="9965" y="63219"/>
                  </a:cubicBezTo>
                  <a:cubicBezTo>
                    <a:pt x="10351" y="65277"/>
                    <a:pt x="10737" y="67334"/>
                    <a:pt x="11219" y="69391"/>
                  </a:cubicBezTo>
                  <a:cubicBezTo>
                    <a:pt x="11669" y="71448"/>
                    <a:pt x="12215" y="73506"/>
                    <a:pt x="12858" y="75499"/>
                  </a:cubicBezTo>
                  <a:lnTo>
                    <a:pt x="13148" y="76270"/>
                  </a:lnTo>
                  <a:lnTo>
                    <a:pt x="13276" y="76656"/>
                  </a:lnTo>
                  <a:lnTo>
                    <a:pt x="13437" y="77042"/>
                  </a:lnTo>
                  <a:cubicBezTo>
                    <a:pt x="13565" y="77299"/>
                    <a:pt x="13662" y="77556"/>
                    <a:pt x="13790" y="77781"/>
                  </a:cubicBezTo>
                  <a:lnTo>
                    <a:pt x="14144" y="78456"/>
                  </a:lnTo>
                  <a:cubicBezTo>
                    <a:pt x="14594" y="79388"/>
                    <a:pt x="15012" y="80352"/>
                    <a:pt x="15430" y="81285"/>
                  </a:cubicBezTo>
                  <a:cubicBezTo>
                    <a:pt x="16233" y="83213"/>
                    <a:pt x="17005" y="85174"/>
                    <a:pt x="17776" y="87103"/>
                  </a:cubicBezTo>
                  <a:cubicBezTo>
                    <a:pt x="19319" y="90992"/>
                    <a:pt x="20798" y="94914"/>
                    <a:pt x="22277" y="98803"/>
                  </a:cubicBezTo>
                  <a:cubicBezTo>
                    <a:pt x="22309" y="98836"/>
                    <a:pt x="22341" y="98868"/>
                    <a:pt x="22373" y="98868"/>
                  </a:cubicBezTo>
                  <a:cubicBezTo>
                    <a:pt x="22437" y="98836"/>
                    <a:pt x="22437" y="98803"/>
                    <a:pt x="22437" y="98771"/>
                  </a:cubicBezTo>
                  <a:cubicBezTo>
                    <a:pt x="21184" y="94753"/>
                    <a:pt x="19834" y="90799"/>
                    <a:pt x="18451" y="86846"/>
                  </a:cubicBezTo>
                  <a:cubicBezTo>
                    <a:pt x="17776" y="84885"/>
                    <a:pt x="17037" y="82892"/>
                    <a:pt x="16298" y="80931"/>
                  </a:cubicBezTo>
                  <a:cubicBezTo>
                    <a:pt x="15912" y="79967"/>
                    <a:pt x="15526" y="79002"/>
                    <a:pt x="15076" y="78006"/>
                  </a:cubicBezTo>
                  <a:lnTo>
                    <a:pt x="14723" y="77299"/>
                  </a:lnTo>
                  <a:cubicBezTo>
                    <a:pt x="14626" y="77042"/>
                    <a:pt x="14530" y="76849"/>
                    <a:pt x="14433" y="76592"/>
                  </a:cubicBezTo>
                  <a:lnTo>
                    <a:pt x="14305" y="76270"/>
                  </a:lnTo>
                  <a:lnTo>
                    <a:pt x="14176" y="75916"/>
                  </a:lnTo>
                  <a:lnTo>
                    <a:pt x="13951" y="75177"/>
                  </a:lnTo>
                  <a:cubicBezTo>
                    <a:pt x="12826" y="71159"/>
                    <a:pt x="11926" y="67109"/>
                    <a:pt x="11251" y="62994"/>
                  </a:cubicBezTo>
                  <a:cubicBezTo>
                    <a:pt x="10897" y="60937"/>
                    <a:pt x="10576" y="58880"/>
                    <a:pt x="10287" y="56791"/>
                  </a:cubicBezTo>
                  <a:cubicBezTo>
                    <a:pt x="10030" y="54733"/>
                    <a:pt x="9772" y="52676"/>
                    <a:pt x="9644" y="50619"/>
                  </a:cubicBezTo>
                  <a:cubicBezTo>
                    <a:pt x="9612" y="50362"/>
                    <a:pt x="9612" y="50137"/>
                    <a:pt x="9612" y="49879"/>
                  </a:cubicBezTo>
                  <a:lnTo>
                    <a:pt x="9612" y="49108"/>
                  </a:lnTo>
                  <a:cubicBezTo>
                    <a:pt x="9644" y="48562"/>
                    <a:pt x="9612" y="48047"/>
                    <a:pt x="9612" y="47501"/>
                  </a:cubicBezTo>
                  <a:cubicBezTo>
                    <a:pt x="9580" y="46472"/>
                    <a:pt x="9547" y="45411"/>
                    <a:pt x="9483" y="44351"/>
                  </a:cubicBezTo>
                  <a:cubicBezTo>
                    <a:pt x="9387" y="42261"/>
                    <a:pt x="9290" y="40172"/>
                    <a:pt x="9097" y="38082"/>
                  </a:cubicBezTo>
                  <a:cubicBezTo>
                    <a:pt x="8937" y="35993"/>
                    <a:pt x="8776" y="33904"/>
                    <a:pt x="8551" y="31814"/>
                  </a:cubicBezTo>
                  <a:cubicBezTo>
                    <a:pt x="8454" y="30753"/>
                    <a:pt x="8326" y="29725"/>
                    <a:pt x="8133" y="28632"/>
                  </a:cubicBezTo>
                  <a:lnTo>
                    <a:pt x="8069" y="28246"/>
                  </a:lnTo>
                  <a:cubicBezTo>
                    <a:pt x="8037" y="28085"/>
                    <a:pt x="8004" y="27925"/>
                    <a:pt x="7940" y="27764"/>
                  </a:cubicBezTo>
                  <a:lnTo>
                    <a:pt x="7908" y="27635"/>
                  </a:lnTo>
                  <a:lnTo>
                    <a:pt x="7908" y="27571"/>
                  </a:lnTo>
                  <a:lnTo>
                    <a:pt x="7908" y="27539"/>
                  </a:lnTo>
                  <a:lnTo>
                    <a:pt x="7908" y="27443"/>
                  </a:lnTo>
                  <a:cubicBezTo>
                    <a:pt x="7908" y="27346"/>
                    <a:pt x="7876" y="27282"/>
                    <a:pt x="7876" y="27121"/>
                  </a:cubicBezTo>
                  <a:cubicBezTo>
                    <a:pt x="7812" y="26639"/>
                    <a:pt x="7747" y="26125"/>
                    <a:pt x="7715" y="25610"/>
                  </a:cubicBezTo>
                  <a:cubicBezTo>
                    <a:pt x="7329" y="21464"/>
                    <a:pt x="7040" y="17285"/>
                    <a:pt x="6751" y="13106"/>
                  </a:cubicBezTo>
                  <a:lnTo>
                    <a:pt x="5947" y="602"/>
                  </a:lnTo>
                  <a:cubicBezTo>
                    <a:pt x="5947" y="313"/>
                    <a:pt x="5722" y="55"/>
                    <a:pt x="5433" y="23"/>
                  </a:cubicBezTo>
                  <a:cubicBezTo>
                    <a:pt x="5382" y="8"/>
                    <a:pt x="5331" y="1"/>
                    <a:pt x="5280" y="1"/>
                  </a:cubicBezTo>
                  <a:close/>
                </a:path>
              </a:pathLst>
            </a:custGeom>
            <a:solidFill>
              <a:srgbClr val="0A153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883;p42">
              <a:extLst>
                <a:ext uri="{FF2B5EF4-FFF2-40B4-BE49-F238E27FC236}">
                  <a16:creationId xmlns:a16="http://schemas.microsoft.com/office/drawing/2014/main" id="{7A905D28-7070-3BDD-8913-09C2383C69A9}"/>
                </a:ext>
              </a:extLst>
            </p:cNvPr>
            <p:cNvSpPr/>
            <p:nvPr/>
          </p:nvSpPr>
          <p:spPr>
            <a:xfrm>
              <a:off x="3278400" y="357850"/>
              <a:ext cx="971575" cy="851850"/>
            </a:xfrm>
            <a:custGeom>
              <a:avLst/>
              <a:gdLst/>
              <a:ahLst/>
              <a:cxnLst/>
              <a:rect l="l" t="t" r="r" b="b"/>
              <a:pathLst>
                <a:path w="38863" h="34074" extrusionOk="0">
                  <a:moveTo>
                    <a:pt x="18483" y="1"/>
                  </a:moveTo>
                  <a:cubicBezTo>
                    <a:pt x="7297" y="1"/>
                    <a:pt x="1029" y="4469"/>
                    <a:pt x="514" y="10994"/>
                  </a:cubicBezTo>
                  <a:cubicBezTo>
                    <a:pt x="0" y="17616"/>
                    <a:pt x="3022" y="19737"/>
                    <a:pt x="7265" y="19737"/>
                  </a:cubicBezTo>
                  <a:cubicBezTo>
                    <a:pt x="7683" y="19737"/>
                    <a:pt x="8100" y="19737"/>
                    <a:pt x="8518" y="19673"/>
                  </a:cubicBezTo>
                  <a:lnTo>
                    <a:pt x="9386" y="19673"/>
                  </a:lnTo>
                  <a:cubicBezTo>
                    <a:pt x="10351" y="19673"/>
                    <a:pt x="11733" y="19769"/>
                    <a:pt x="11733" y="20380"/>
                  </a:cubicBezTo>
                  <a:cubicBezTo>
                    <a:pt x="11733" y="21312"/>
                    <a:pt x="11411" y="23820"/>
                    <a:pt x="13469" y="23884"/>
                  </a:cubicBezTo>
                  <a:cubicBezTo>
                    <a:pt x="14176" y="23916"/>
                    <a:pt x="14819" y="23916"/>
                    <a:pt x="15365" y="23916"/>
                  </a:cubicBezTo>
                  <a:cubicBezTo>
                    <a:pt x="16458" y="23916"/>
                    <a:pt x="17197" y="23884"/>
                    <a:pt x="17197" y="23884"/>
                  </a:cubicBezTo>
                  <a:cubicBezTo>
                    <a:pt x="17197" y="23884"/>
                    <a:pt x="17776" y="26680"/>
                    <a:pt x="19029" y="27291"/>
                  </a:cubicBezTo>
                  <a:cubicBezTo>
                    <a:pt x="20251" y="27870"/>
                    <a:pt x="19737" y="28995"/>
                    <a:pt x="20122" y="29638"/>
                  </a:cubicBezTo>
                  <a:cubicBezTo>
                    <a:pt x="20476" y="30281"/>
                    <a:pt x="21955" y="30956"/>
                    <a:pt x="22533" y="31888"/>
                  </a:cubicBezTo>
                  <a:cubicBezTo>
                    <a:pt x="23112" y="32820"/>
                    <a:pt x="23369" y="34009"/>
                    <a:pt x="24333" y="34074"/>
                  </a:cubicBezTo>
                  <a:lnTo>
                    <a:pt x="24398" y="34074"/>
                  </a:lnTo>
                  <a:cubicBezTo>
                    <a:pt x="25362" y="34074"/>
                    <a:pt x="26133" y="33238"/>
                    <a:pt x="25490" y="31952"/>
                  </a:cubicBezTo>
                  <a:cubicBezTo>
                    <a:pt x="24880" y="30666"/>
                    <a:pt x="24173" y="29413"/>
                    <a:pt x="24623" y="29284"/>
                  </a:cubicBezTo>
                  <a:lnTo>
                    <a:pt x="24655" y="29284"/>
                  </a:lnTo>
                  <a:cubicBezTo>
                    <a:pt x="25040" y="29284"/>
                    <a:pt x="26551" y="29798"/>
                    <a:pt x="28158" y="29798"/>
                  </a:cubicBezTo>
                  <a:cubicBezTo>
                    <a:pt x="28214" y="29800"/>
                    <a:pt x="28269" y="29801"/>
                    <a:pt x="28325" y="29801"/>
                  </a:cubicBezTo>
                  <a:cubicBezTo>
                    <a:pt x="29262" y="29801"/>
                    <a:pt x="30166" y="29545"/>
                    <a:pt x="30955" y="29059"/>
                  </a:cubicBezTo>
                  <a:cubicBezTo>
                    <a:pt x="33269" y="27452"/>
                    <a:pt x="36484" y="25459"/>
                    <a:pt x="34941" y="20862"/>
                  </a:cubicBezTo>
                  <a:lnTo>
                    <a:pt x="35037" y="20862"/>
                  </a:lnTo>
                  <a:cubicBezTo>
                    <a:pt x="35552" y="20862"/>
                    <a:pt x="38091" y="20669"/>
                    <a:pt x="38477" y="16651"/>
                  </a:cubicBezTo>
                  <a:cubicBezTo>
                    <a:pt x="38863" y="12248"/>
                    <a:pt x="36227" y="1351"/>
                    <a:pt x="22501" y="193"/>
                  </a:cubicBezTo>
                  <a:cubicBezTo>
                    <a:pt x="21119" y="65"/>
                    <a:pt x="19769" y="1"/>
                    <a:pt x="18483"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884;p42">
              <a:extLst>
                <a:ext uri="{FF2B5EF4-FFF2-40B4-BE49-F238E27FC236}">
                  <a16:creationId xmlns:a16="http://schemas.microsoft.com/office/drawing/2014/main" id="{75247EFF-6C37-BFF8-EFA9-2C5374AE9DB0}"/>
                </a:ext>
              </a:extLst>
            </p:cNvPr>
            <p:cNvSpPr/>
            <p:nvPr/>
          </p:nvSpPr>
          <p:spPr>
            <a:xfrm>
              <a:off x="3823225" y="2106500"/>
              <a:ext cx="725700" cy="1090550"/>
            </a:xfrm>
            <a:custGeom>
              <a:avLst/>
              <a:gdLst/>
              <a:ahLst/>
              <a:cxnLst/>
              <a:rect l="l" t="t" r="r" b="b"/>
              <a:pathLst>
                <a:path w="29028" h="43622" extrusionOk="0">
                  <a:moveTo>
                    <a:pt x="8905" y="1"/>
                  </a:moveTo>
                  <a:cubicBezTo>
                    <a:pt x="7587" y="1"/>
                    <a:pt x="5015" y="419"/>
                    <a:pt x="4180" y="3633"/>
                  </a:cubicBezTo>
                  <a:cubicBezTo>
                    <a:pt x="3055" y="7941"/>
                    <a:pt x="226" y="13309"/>
                    <a:pt x="1672" y="19513"/>
                  </a:cubicBezTo>
                  <a:cubicBezTo>
                    <a:pt x="3087" y="25684"/>
                    <a:pt x="1" y="31085"/>
                    <a:pt x="3183" y="34492"/>
                  </a:cubicBezTo>
                  <a:cubicBezTo>
                    <a:pt x="6269" y="37803"/>
                    <a:pt x="13630" y="43621"/>
                    <a:pt x="20830" y="43621"/>
                  </a:cubicBezTo>
                  <a:lnTo>
                    <a:pt x="22727" y="43428"/>
                  </a:lnTo>
                  <a:cubicBezTo>
                    <a:pt x="29027" y="42432"/>
                    <a:pt x="28802" y="36453"/>
                    <a:pt x="27613" y="34106"/>
                  </a:cubicBezTo>
                  <a:cubicBezTo>
                    <a:pt x="26391" y="31631"/>
                    <a:pt x="23595" y="26327"/>
                    <a:pt x="23338" y="23274"/>
                  </a:cubicBezTo>
                  <a:cubicBezTo>
                    <a:pt x="23081" y="20188"/>
                    <a:pt x="19480" y="3183"/>
                    <a:pt x="9676" y="65"/>
                  </a:cubicBezTo>
                  <a:cubicBezTo>
                    <a:pt x="9419" y="1"/>
                    <a:pt x="9162" y="1"/>
                    <a:pt x="89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885;p42">
              <a:extLst>
                <a:ext uri="{FF2B5EF4-FFF2-40B4-BE49-F238E27FC236}">
                  <a16:creationId xmlns:a16="http://schemas.microsoft.com/office/drawing/2014/main" id="{BE2BA7E9-2013-16AC-787F-48C54B964915}"/>
                </a:ext>
              </a:extLst>
            </p:cNvPr>
            <p:cNvSpPr/>
            <p:nvPr/>
          </p:nvSpPr>
          <p:spPr>
            <a:xfrm>
              <a:off x="2989100" y="2076775"/>
              <a:ext cx="726475" cy="1089725"/>
            </a:xfrm>
            <a:custGeom>
              <a:avLst/>
              <a:gdLst/>
              <a:ahLst/>
              <a:cxnLst/>
              <a:rect l="l" t="t" r="r" b="b"/>
              <a:pathLst>
                <a:path w="29059" h="43589" extrusionOk="0">
                  <a:moveTo>
                    <a:pt x="20187" y="1"/>
                  </a:moveTo>
                  <a:cubicBezTo>
                    <a:pt x="19897" y="1"/>
                    <a:pt x="19640" y="33"/>
                    <a:pt x="19383" y="65"/>
                  </a:cubicBezTo>
                  <a:cubicBezTo>
                    <a:pt x="9547" y="3215"/>
                    <a:pt x="5979" y="20187"/>
                    <a:pt x="5722" y="23305"/>
                  </a:cubicBezTo>
                  <a:cubicBezTo>
                    <a:pt x="5497" y="26391"/>
                    <a:pt x="2668" y="31695"/>
                    <a:pt x="1414" y="34138"/>
                  </a:cubicBezTo>
                  <a:cubicBezTo>
                    <a:pt x="161" y="36613"/>
                    <a:pt x="0" y="43139"/>
                    <a:pt x="7458" y="43589"/>
                  </a:cubicBezTo>
                  <a:lnTo>
                    <a:pt x="8229" y="43589"/>
                  </a:lnTo>
                  <a:lnTo>
                    <a:pt x="15076" y="42078"/>
                  </a:lnTo>
                  <a:cubicBezTo>
                    <a:pt x="19126" y="40278"/>
                    <a:pt x="22790" y="37706"/>
                    <a:pt x="25876" y="34492"/>
                  </a:cubicBezTo>
                  <a:cubicBezTo>
                    <a:pt x="29059" y="31052"/>
                    <a:pt x="25973" y="25652"/>
                    <a:pt x="27387" y="19512"/>
                  </a:cubicBezTo>
                  <a:cubicBezTo>
                    <a:pt x="28801" y="13341"/>
                    <a:pt x="26005" y="7940"/>
                    <a:pt x="24848" y="3601"/>
                  </a:cubicBezTo>
                  <a:cubicBezTo>
                    <a:pt x="24012" y="451"/>
                    <a:pt x="21505" y="1"/>
                    <a:pt x="201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886;p42">
              <a:extLst>
                <a:ext uri="{FF2B5EF4-FFF2-40B4-BE49-F238E27FC236}">
                  <a16:creationId xmlns:a16="http://schemas.microsoft.com/office/drawing/2014/main" id="{F1146EA9-269F-F5B5-1E69-598DB7A25507}"/>
                </a:ext>
              </a:extLst>
            </p:cNvPr>
            <p:cNvSpPr/>
            <p:nvPr/>
          </p:nvSpPr>
          <p:spPr>
            <a:xfrm>
              <a:off x="3678575" y="1486925"/>
              <a:ext cx="210575" cy="946675"/>
            </a:xfrm>
            <a:custGeom>
              <a:avLst/>
              <a:gdLst/>
              <a:ahLst/>
              <a:cxnLst/>
              <a:rect l="l" t="t" r="r" b="b"/>
              <a:pathLst>
                <a:path w="8423" h="37867" extrusionOk="0">
                  <a:moveTo>
                    <a:pt x="5915" y="1"/>
                  </a:moveTo>
                  <a:cubicBezTo>
                    <a:pt x="4533" y="708"/>
                    <a:pt x="2990" y="1126"/>
                    <a:pt x="1447" y="1254"/>
                  </a:cubicBezTo>
                  <a:cubicBezTo>
                    <a:pt x="1447" y="1254"/>
                    <a:pt x="3055" y="17873"/>
                    <a:pt x="2283" y="24366"/>
                  </a:cubicBezTo>
                  <a:cubicBezTo>
                    <a:pt x="1512" y="30859"/>
                    <a:pt x="1" y="33238"/>
                    <a:pt x="1" y="33238"/>
                  </a:cubicBezTo>
                  <a:cubicBezTo>
                    <a:pt x="33" y="33849"/>
                    <a:pt x="258" y="34042"/>
                    <a:pt x="547" y="34042"/>
                  </a:cubicBezTo>
                  <a:cubicBezTo>
                    <a:pt x="869" y="33977"/>
                    <a:pt x="1190" y="33849"/>
                    <a:pt x="1447" y="33624"/>
                  </a:cubicBezTo>
                  <a:lnTo>
                    <a:pt x="2540" y="31566"/>
                  </a:lnTo>
                  <a:lnTo>
                    <a:pt x="2765" y="31566"/>
                  </a:lnTo>
                  <a:cubicBezTo>
                    <a:pt x="4340" y="31566"/>
                    <a:pt x="4373" y="32467"/>
                    <a:pt x="4373" y="32467"/>
                  </a:cubicBezTo>
                  <a:lnTo>
                    <a:pt x="4051" y="33334"/>
                  </a:lnTo>
                  <a:lnTo>
                    <a:pt x="7266" y="37867"/>
                  </a:lnTo>
                  <a:lnTo>
                    <a:pt x="8423" y="33270"/>
                  </a:lnTo>
                  <a:cubicBezTo>
                    <a:pt x="8423" y="33270"/>
                    <a:pt x="5465" y="30184"/>
                    <a:pt x="5980" y="21891"/>
                  </a:cubicBezTo>
                  <a:cubicBezTo>
                    <a:pt x="6494" y="13598"/>
                    <a:pt x="5915" y="1"/>
                    <a:pt x="59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87;p42">
              <a:extLst>
                <a:ext uri="{FF2B5EF4-FFF2-40B4-BE49-F238E27FC236}">
                  <a16:creationId xmlns:a16="http://schemas.microsoft.com/office/drawing/2014/main" id="{E93EDFEF-E2DF-3C61-869E-B150E67DB5B4}"/>
                </a:ext>
              </a:extLst>
            </p:cNvPr>
            <p:cNvSpPr/>
            <p:nvPr/>
          </p:nvSpPr>
          <p:spPr>
            <a:xfrm>
              <a:off x="3480108" y="2096840"/>
              <a:ext cx="645938" cy="992579"/>
            </a:xfrm>
            <a:custGeom>
              <a:avLst/>
              <a:gdLst/>
              <a:ahLst/>
              <a:cxnLst/>
              <a:rect l="l" t="t" r="r" b="b"/>
              <a:pathLst>
                <a:path w="20670" h="31760" extrusionOk="0">
                  <a:moveTo>
                    <a:pt x="11283" y="0"/>
                  </a:moveTo>
                  <a:cubicBezTo>
                    <a:pt x="10801" y="676"/>
                    <a:pt x="10415" y="1383"/>
                    <a:pt x="10158" y="2154"/>
                  </a:cubicBezTo>
                  <a:cubicBezTo>
                    <a:pt x="10094" y="2508"/>
                    <a:pt x="9740" y="2604"/>
                    <a:pt x="9451" y="2604"/>
                  </a:cubicBezTo>
                  <a:cubicBezTo>
                    <a:pt x="9258" y="2604"/>
                    <a:pt x="9065" y="2572"/>
                    <a:pt x="8872" y="2508"/>
                  </a:cubicBezTo>
                  <a:cubicBezTo>
                    <a:pt x="8647" y="2443"/>
                    <a:pt x="8647" y="193"/>
                    <a:pt x="8647" y="193"/>
                  </a:cubicBezTo>
                  <a:cubicBezTo>
                    <a:pt x="7586" y="193"/>
                    <a:pt x="6558" y="1029"/>
                    <a:pt x="6558" y="1029"/>
                  </a:cubicBezTo>
                  <a:lnTo>
                    <a:pt x="6911" y="2958"/>
                  </a:lnTo>
                  <a:cubicBezTo>
                    <a:pt x="5915" y="3794"/>
                    <a:pt x="6301" y="4597"/>
                    <a:pt x="6301" y="4597"/>
                  </a:cubicBezTo>
                  <a:cubicBezTo>
                    <a:pt x="4950" y="5594"/>
                    <a:pt x="5176" y="7779"/>
                    <a:pt x="4372" y="7779"/>
                  </a:cubicBezTo>
                  <a:cubicBezTo>
                    <a:pt x="3633" y="7747"/>
                    <a:pt x="3665" y="7426"/>
                    <a:pt x="3408" y="7426"/>
                  </a:cubicBezTo>
                  <a:lnTo>
                    <a:pt x="3311" y="7426"/>
                  </a:lnTo>
                  <a:cubicBezTo>
                    <a:pt x="2990" y="7554"/>
                    <a:pt x="2540" y="8004"/>
                    <a:pt x="2958" y="8294"/>
                  </a:cubicBezTo>
                  <a:cubicBezTo>
                    <a:pt x="3343" y="8551"/>
                    <a:pt x="2990" y="8583"/>
                    <a:pt x="2540" y="9130"/>
                  </a:cubicBezTo>
                  <a:cubicBezTo>
                    <a:pt x="2122" y="9644"/>
                    <a:pt x="3022" y="10672"/>
                    <a:pt x="3375" y="10833"/>
                  </a:cubicBezTo>
                  <a:lnTo>
                    <a:pt x="3440" y="10833"/>
                  </a:lnTo>
                  <a:cubicBezTo>
                    <a:pt x="3922" y="10833"/>
                    <a:pt x="5465" y="10030"/>
                    <a:pt x="5465" y="10030"/>
                  </a:cubicBezTo>
                  <a:lnTo>
                    <a:pt x="5465" y="10030"/>
                  </a:lnTo>
                  <a:cubicBezTo>
                    <a:pt x="5176" y="10705"/>
                    <a:pt x="5047" y="11444"/>
                    <a:pt x="5111" y="12183"/>
                  </a:cubicBezTo>
                  <a:cubicBezTo>
                    <a:pt x="5111" y="12183"/>
                    <a:pt x="4822" y="11412"/>
                    <a:pt x="4179" y="11412"/>
                  </a:cubicBezTo>
                  <a:cubicBezTo>
                    <a:pt x="4018" y="11412"/>
                    <a:pt x="3890" y="11444"/>
                    <a:pt x="3729" y="11508"/>
                  </a:cubicBezTo>
                  <a:cubicBezTo>
                    <a:pt x="2765" y="11894"/>
                    <a:pt x="2733" y="12633"/>
                    <a:pt x="2733" y="12633"/>
                  </a:cubicBezTo>
                  <a:cubicBezTo>
                    <a:pt x="3150" y="12665"/>
                    <a:pt x="3536" y="12955"/>
                    <a:pt x="3697" y="13340"/>
                  </a:cubicBezTo>
                  <a:cubicBezTo>
                    <a:pt x="0" y="19576"/>
                    <a:pt x="0" y="29252"/>
                    <a:pt x="1254" y="30634"/>
                  </a:cubicBezTo>
                  <a:cubicBezTo>
                    <a:pt x="1961" y="31374"/>
                    <a:pt x="2893" y="31759"/>
                    <a:pt x="4211" y="31759"/>
                  </a:cubicBezTo>
                  <a:cubicBezTo>
                    <a:pt x="5593" y="31695"/>
                    <a:pt x="6976" y="31438"/>
                    <a:pt x="8293" y="31052"/>
                  </a:cubicBezTo>
                  <a:cubicBezTo>
                    <a:pt x="12151" y="29927"/>
                    <a:pt x="18483" y="25459"/>
                    <a:pt x="19576" y="20830"/>
                  </a:cubicBezTo>
                  <a:cubicBezTo>
                    <a:pt x="20669" y="16201"/>
                    <a:pt x="16876" y="13565"/>
                    <a:pt x="16876" y="13565"/>
                  </a:cubicBezTo>
                  <a:cubicBezTo>
                    <a:pt x="16972" y="12215"/>
                    <a:pt x="16972" y="10833"/>
                    <a:pt x="16876" y="9483"/>
                  </a:cubicBezTo>
                  <a:cubicBezTo>
                    <a:pt x="16780" y="7072"/>
                    <a:pt x="15044" y="6912"/>
                    <a:pt x="14658" y="6912"/>
                  </a:cubicBezTo>
                  <a:lnTo>
                    <a:pt x="14562" y="6912"/>
                  </a:lnTo>
                  <a:cubicBezTo>
                    <a:pt x="14787" y="4276"/>
                    <a:pt x="12247" y="3504"/>
                    <a:pt x="12247" y="3151"/>
                  </a:cubicBezTo>
                  <a:cubicBezTo>
                    <a:pt x="12247" y="2797"/>
                    <a:pt x="13019" y="1479"/>
                    <a:pt x="13147" y="901"/>
                  </a:cubicBezTo>
                  <a:cubicBezTo>
                    <a:pt x="13276" y="322"/>
                    <a:pt x="11701" y="0"/>
                    <a:pt x="11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888;p42">
              <a:extLst>
                <a:ext uri="{FF2B5EF4-FFF2-40B4-BE49-F238E27FC236}">
                  <a16:creationId xmlns:a16="http://schemas.microsoft.com/office/drawing/2014/main" id="{F7C4B8AB-B759-465C-BEB9-962A3E241AF9}"/>
                </a:ext>
              </a:extLst>
            </p:cNvPr>
            <p:cNvSpPr/>
            <p:nvPr/>
          </p:nvSpPr>
          <p:spPr>
            <a:xfrm>
              <a:off x="2158975" y="238125"/>
              <a:ext cx="3282750" cy="5212250"/>
            </a:xfrm>
            <a:custGeom>
              <a:avLst/>
              <a:gdLst/>
              <a:ahLst/>
              <a:cxnLst/>
              <a:rect l="l" t="t" r="r" b="b"/>
              <a:pathLst>
                <a:path w="131310" h="208490" extrusionOk="0">
                  <a:moveTo>
                    <a:pt x="482" y="208104"/>
                  </a:moveTo>
                  <a:cubicBezTo>
                    <a:pt x="386" y="208264"/>
                    <a:pt x="225" y="208489"/>
                    <a:pt x="0" y="208489"/>
                  </a:cubicBezTo>
                  <a:cubicBezTo>
                    <a:pt x="225" y="208489"/>
                    <a:pt x="386" y="208296"/>
                    <a:pt x="482" y="208104"/>
                  </a:cubicBezTo>
                  <a:close/>
                  <a:moveTo>
                    <a:pt x="61405" y="0"/>
                  </a:moveTo>
                  <a:cubicBezTo>
                    <a:pt x="60324" y="0"/>
                    <a:pt x="59253" y="43"/>
                    <a:pt x="58181" y="129"/>
                  </a:cubicBezTo>
                  <a:cubicBezTo>
                    <a:pt x="56542" y="289"/>
                    <a:pt x="54935" y="579"/>
                    <a:pt x="53360" y="1029"/>
                  </a:cubicBezTo>
                  <a:cubicBezTo>
                    <a:pt x="50177" y="1929"/>
                    <a:pt x="47284" y="3600"/>
                    <a:pt x="44906" y="5915"/>
                  </a:cubicBezTo>
                  <a:cubicBezTo>
                    <a:pt x="42591" y="8229"/>
                    <a:pt x="40823" y="11058"/>
                    <a:pt x="39730" y="14176"/>
                  </a:cubicBezTo>
                  <a:cubicBezTo>
                    <a:pt x="39441" y="14915"/>
                    <a:pt x="39216" y="15719"/>
                    <a:pt x="38991" y="16490"/>
                  </a:cubicBezTo>
                  <a:lnTo>
                    <a:pt x="38798" y="17069"/>
                  </a:lnTo>
                  <a:lnTo>
                    <a:pt x="38637" y="17679"/>
                  </a:lnTo>
                  <a:cubicBezTo>
                    <a:pt x="38605" y="17872"/>
                    <a:pt x="38541" y="18097"/>
                    <a:pt x="38541" y="18290"/>
                  </a:cubicBezTo>
                  <a:cubicBezTo>
                    <a:pt x="38477" y="18515"/>
                    <a:pt x="38477" y="18740"/>
                    <a:pt x="38445" y="18965"/>
                  </a:cubicBezTo>
                  <a:cubicBezTo>
                    <a:pt x="38380" y="19833"/>
                    <a:pt x="38445" y="20701"/>
                    <a:pt x="38670" y="21537"/>
                  </a:cubicBezTo>
                  <a:cubicBezTo>
                    <a:pt x="38862" y="22373"/>
                    <a:pt x="39184" y="23144"/>
                    <a:pt x="39409" y="23851"/>
                  </a:cubicBezTo>
                  <a:cubicBezTo>
                    <a:pt x="39634" y="24558"/>
                    <a:pt x="39795" y="25298"/>
                    <a:pt x="39891" y="26037"/>
                  </a:cubicBezTo>
                  <a:cubicBezTo>
                    <a:pt x="39923" y="26391"/>
                    <a:pt x="39923" y="26744"/>
                    <a:pt x="39923" y="27130"/>
                  </a:cubicBezTo>
                  <a:cubicBezTo>
                    <a:pt x="39923" y="27451"/>
                    <a:pt x="39891" y="27805"/>
                    <a:pt x="39827" y="28159"/>
                  </a:cubicBezTo>
                  <a:cubicBezTo>
                    <a:pt x="39538" y="29509"/>
                    <a:pt x="38734" y="30762"/>
                    <a:pt x="37770" y="31984"/>
                  </a:cubicBezTo>
                  <a:cubicBezTo>
                    <a:pt x="37287" y="32562"/>
                    <a:pt x="36773" y="33141"/>
                    <a:pt x="36259" y="33784"/>
                  </a:cubicBezTo>
                  <a:cubicBezTo>
                    <a:pt x="35969" y="34137"/>
                    <a:pt x="35712" y="34523"/>
                    <a:pt x="35519" y="34941"/>
                  </a:cubicBezTo>
                  <a:cubicBezTo>
                    <a:pt x="35359" y="35198"/>
                    <a:pt x="35294" y="35520"/>
                    <a:pt x="35294" y="35809"/>
                  </a:cubicBezTo>
                  <a:cubicBezTo>
                    <a:pt x="35294" y="35905"/>
                    <a:pt x="35294" y="36034"/>
                    <a:pt x="35294" y="36098"/>
                  </a:cubicBezTo>
                  <a:cubicBezTo>
                    <a:pt x="35327" y="36195"/>
                    <a:pt x="35359" y="36291"/>
                    <a:pt x="35391" y="36355"/>
                  </a:cubicBezTo>
                  <a:cubicBezTo>
                    <a:pt x="35455" y="36516"/>
                    <a:pt x="35519" y="36677"/>
                    <a:pt x="35616" y="36838"/>
                  </a:cubicBezTo>
                  <a:cubicBezTo>
                    <a:pt x="35969" y="37255"/>
                    <a:pt x="36452" y="37545"/>
                    <a:pt x="36966" y="37706"/>
                  </a:cubicBezTo>
                  <a:cubicBezTo>
                    <a:pt x="37384" y="37866"/>
                    <a:pt x="37802" y="37963"/>
                    <a:pt x="38252" y="38059"/>
                  </a:cubicBezTo>
                  <a:cubicBezTo>
                    <a:pt x="38879" y="38131"/>
                    <a:pt x="39505" y="38168"/>
                    <a:pt x="40132" y="38168"/>
                  </a:cubicBezTo>
                  <a:cubicBezTo>
                    <a:pt x="40140" y="38168"/>
                    <a:pt x="40147" y="38168"/>
                    <a:pt x="40154" y="38168"/>
                  </a:cubicBezTo>
                  <a:lnTo>
                    <a:pt x="40154" y="38168"/>
                  </a:lnTo>
                  <a:cubicBezTo>
                    <a:pt x="40178" y="38283"/>
                    <a:pt x="40198" y="38396"/>
                    <a:pt x="40213" y="38509"/>
                  </a:cubicBezTo>
                  <a:cubicBezTo>
                    <a:pt x="40245" y="38863"/>
                    <a:pt x="40277" y="39184"/>
                    <a:pt x="40277" y="39538"/>
                  </a:cubicBezTo>
                  <a:lnTo>
                    <a:pt x="40277" y="41659"/>
                  </a:lnTo>
                  <a:cubicBezTo>
                    <a:pt x="40245" y="43074"/>
                    <a:pt x="40148" y="44488"/>
                    <a:pt x="40084" y="45934"/>
                  </a:cubicBezTo>
                  <a:lnTo>
                    <a:pt x="39955" y="48088"/>
                  </a:lnTo>
                  <a:cubicBezTo>
                    <a:pt x="39923" y="48506"/>
                    <a:pt x="39923" y="48892"/>
                    <a:pt x="39955" y="49310"/>
                  </a:cubicBezTo>
                  <a:cubicBezTo>
                    <a:pt x="40020" y="49792"/>
                    <a:pt x="40245" y="50274"/>
                    <a:pt x="40598" y="50660"/>
                  </a:cubicBezTo>
                  <a:cubicBezTo>
                    <a:pt x="40920" y="50981"/>
                    <a:pt x="41305" y="51238"/>
                    <a:pt x="41723" y="51431"/>
                  </a:cubicBezTo>
                  <a:cubicBezTo>
                    <a:pt x="42109" y="51592"/>
                    <a:pt x="42495" y="51688"/>
                    <a:pt x="42913" y="51785"/>
                  </a:cubicBezTo>
                  <a:cubicBezTo>
                    <a:pt x="43652" y="51946"/>
                    <a:pt x="44423" y="52010"/>
                    <a:pt x="45163" y="52042"/>
                  </a:cubicBezTo>
                  <a:cubicBezTo>
                    <a:pt x="45317" y="52048"/>
                    <a:pt x="45469" y="52051"/>
                    <a:pt x="45619" y="52051"/>
                  </a:cubicBezTo>
                  <a:cubicBezTo>
                    <a:pt x="46218" y="52051"/>
                    <a:pt x="46789" y="52010"/>
                    <a:pt x="47381" y="52010"/>
                  </a:cubicBezTo>
                  <a:lnTo>
                    <a:pt x="48441" y="51978"/>
                  </a:lnTo>
                  <a:cubicBezTo>
                    <a:pt x="48763" y="51978"/>
                    <a:pt x="49084" y="52010"/>
                    <a:pt x="49438" y="52042"/>
                  </a:cubicBezTo>
                  <a:cubicBezTo>
                    <a:pt x="50049" y="52074"/>
                    <a:pt x="50659" y="52267"/>
                    <a:pt x="51206" y="52588"/>
                  </a:cubicBezTo>
                  <a:cubicBezTo>
                    <a:pt x="51720" y="52910"/>
                    <a:pt x="52138" y="53328"/>
                    <a:pt x="52460" y="53874"/>
                  </a:cubicBezTo>
                  <a:cubicBezTo>
                    <a:pt x="52781" y="54421"/>
                    <a:pt x="53038" y="55031"/>
                    <a:pt x="53199" y="55674"/>
                  </a:cubicBezTo>
                  <a:cubicBezTo>
                    <a:pt x="53392" y="56285"/>
                    <a:pt x="53488" y="56928"/>
                    <a:pt x="53488" y="57571"/>
                  </a:cubicBezTo>
                  <a:cubicBezTo>
                    <a:pt x="53488" y="58182"/>
                    <a:pt x="53327" y="58760"/>
                    <a:pt x="53038" y="59307"/>
                  </a:cubicBezTo>
                  <a:cubicBezTo>
                    <a:pt x="52877" y="59564"/>
                    <a:pt x="52717" y="59789"/>
                    <a:pt x="52492" y="60014"/>
                  </a:cubicBezTo>
                  <a:cubicBezTo>
                    <a:pt x="52395" y="60142"/>
                    <a:pt x="52299" y="60239"/>
                    <a:pt x="52170" y="60335"/>
                  </a:cubicBezTo>
                  <a:cubicBezTo>
                    <a:pt x="52087" y="60419"/>
                    <a:pt x="51979" y="60478"/>
                    <a:pt x="51889" y="60534"/>
                  </a:cubicBezTo>
                  <a:lnTo>
                    <a:pt x="51889" y="60534"/>
                  </a:lnTo>
                  <a:cubicBezTo>
                    <a:pt x="50144" y="60975"/>
                    <a:pt x="48457" y="61477"/>
                    <a:pt x="46770" y="62039"/>
                  </a:cubicBezTo>
                  <a:cubicBezTo>
                    <a:pt x="45034" y="62585"/>
                    <a:pt x="43298" y="63228"/>
                    <a:pt x="41627" y="64000"/>
                  </a:cubicBezTo>
                  <a:cubicBezTo>
                    <a:pt x="40791" y="64353"/>
                    <a:pt x="39988" y="64771"/>
                    <a:pt x="39184" y="65189"/>
                  </a:cubicBezTo>
                  <a:cubicBezTo>
                    <a:pt x="38380" y="65607"/>
                    <a:pt x="37577" y="65993"/>
                    <a:pt x="36773" y="66378"/>
                  </a:cubicBezTo>
                  <a:cubicBezTo>
                    <a:pt x="35166" y="67118"/>
                    <a:pt x="33494" y="67728"/>
                    <a:pt x="31791" y="68211"/>
                  </a:cubicBezTo>
                  <a:cubicBezTo>
                    <a:pt x="30087" y="68693"/>
                    <a:pt x="28319" y="69111"/>
                    <a:pt x="26583" y="69464"/>
                  </a:cubicBezTo>
                  <a:lnTo>
                    <a:pt x="25265" y="69754"/>
                  </a:lnTo>
                  <a:lnTo>
                    <a:pt x="24558" y="69914"/>
                  </a:lnTo>
                  <a:cubicBezTo>
                    <a:pt x="24333" y="69979"/>
                    <a:pt x="24108" y="70075"/>
                    <a:pt x="23851" y="70139"/>
                  </a:cubicBezTo>
                  <a:cubicBezTo>
                    <a:pt x="22951" y="70461"/>
                    <a:pt x="22083" y="70879"/>
                    <a:pt x="21312" y="71393"/>
                  </a:cubicBezTo>
                  <a:cubicBezTo>
                    <a:pt x="19737" y="72454"/>
                    <a:pt x="18354" y="73739"/>
                    <a:pt x="17229" y="75282"/>
                  </a:cubicBezTo>
                  <a:cubicBezTo>
                    <a:pt x="16104" y="76761"/>
                    <a:pt x="15140" y="78336"/>
                    <a:pt x="14369" y="80040"/>
                  </a:cubicBezTo>
                  <a:cubicBezTo>
                    <a:pt x="11283" y="86726"/>
                    <a:pt x="10254" y="94151"/>
                    <a:pt x="10350" y="101384"/>
                  </a:cubicBezTo>
                  <a:cubicBezTo>
                    <a:pt x="10286" y="104984"/>
                    <a:pt x="10190" y="108616"/>
                    <a:pt x="9965" y="112184"/>
                  </a:cubicBezTo>
                  <a:cubicBezTo>
                    <a:pt x="9740" y="115752"/>
                    <a:pt x="9322" y="119385"/>
                    <a:pt x="9161" y="122985"/>
                  </a:cubicBezTo>
                  <a:cubicBezTo>
                    <a:pt x="9097" y="123885"/>
                    <a:pt x="9065" y="124817"/>
                    <a:pt x="9065" y="125717"/>
                  </a:cubicBezTo>
                  <a:cubicBezTo>
                    <a:pt x="9033" y="126649"/>
                    <a:pt x="9065" y="127549"/>
                    <a:pt x="9097" y="128449"/>
                  </a:cubicBezTo>
                  <a:cubicBezTo>
                    <a:pt x="9193" y="130282"/>
                    <a:pt x="9322" y="132050"/>
                    <a:pt x="9354" y="133850"/>
                  </a:cubicBezTo>
                  <a:cubicBezTo>
                    <a:pt x="9418" y="135650"/>
                    <a:pt x="9354" y="137418"/>
                    <a:pt x="9129" y="139186"/>
                  </a:cubicBezTo>
                  <a:cubicBezTo>
                    <a:pt x="8904" y="140954"/>
                    <a:pt x="8486" y="142722"/>
                    <a:pt x="8100" y="144457"/>
                  </a:cubicBezTo>
                  <a:cubicBezTo>
                    <a:pt x="7265" y="147961"/>
                    <a:pt x="6172" y="151401"/>
                    <a:pt x="5336" y="154937"/>
                  </a:cubicBezTo>
                  <a:cubicBezTo>
                    <a:pt x="4468" y="158440"/>
                    <a:pt x="3825" y="162008"/>
                    <a:pt x="3375" y="165608"/>
                  </a:cubicBezTo>
                  <a:cubicBezTo>
                    <a:pt x="2443" y="172809"/>
                    <a:pt x="2186" y="180041"/>
                    <a:pt x="2154" y="187274"/>
                  </a:cubicBezTo>
                  <a:cubicBezTo>
                    <a:pt x="2122" y="190874"/>
                    <a:pt x="2025" y="194474"/>
                    <a:pt x="1832" y="198074"/>
                  </a:cubicBezTo>
                  <a:cubicBezTo>
                    <a:pt x="1768" y="199875"/>
                    <a:pt x="1639" y="201675"/>
                    <a:pt x="1446" y="203475"/>
                  </a:cubicBezTo>
                  <a:cubicBezTo>
                    <a:pt x="1350" y="204375"/>
                    <a:pt x="1221" y="205275"/>
                    <a:pt x="1061" y="206175"/>
                  </a:cubicBezTo>
                  <a:cubicBezTo>
                    <a:pt x="964" y="206593"/>
                    <a:pt x="868" y="207043"/>
                    <a:pt x="739" y="207461"/>
                  </a:cubicBezTo>
                  <a:cubicBezTo>
                    <a:pt x="675" y="207686"/>
                    <a:pt x="579" y="207911"/>
                    <a:pt x="482" y="208104"/>
                  </a:cubicBezTo>
                  <a:cubicBezTo>
                    <a:pt x="611" y="207911"/>
                    <a:pt x="675" y="207686"/>
                    <a:pt x="771" y="207493"/>
                  </a:cubicBezTo>
                  <a:cubicBezTo>
                    <a:pt x="900" y="207043"/>
                    <a:pt x="1029" y="206593"/>
                    <a:pt x="1093" y="206175"/>
                  </a:cubicBezTo>
                  <a:cubicBezTo>
                    <a:pt x="1286" y="205275"/>
                    <a:pt x="1414" y="204375"/>
                    <a:pt x="1511" y="203475"/>
                  </a:cubicBezTo>
                  <a:cubicBezTo>
                    <a:pt x="1736" y="201707"/>
                    <a:pt x="1897" y="199907"/>
                    <a:pt x="2025" y="198107"/>
                  </a:cubicBezTo>
                  <a:cubicBezTo>
                    <a:pt x="2250" y="194474"/>
                    <a:pt x="2379" y="190874"/>
                    <a:pt x="2475" y="187242"/>
                  </a:cubicBezTo>
                  <a:cubicBezTo>
                    <a:pt x="2604" y="180009"/>
                    <a:pt x="2925" y="172809"/>
                    <a:pt x="3922" y="165673"/>
                  </a:cubicBezTo>
                  <a:cubicBezTo>
                    <a:pt x="4436" y="162105"/>
                    <a:pt x="5111" y="158569"/>
                    <a:pt x="6011" y="155065"/>
                  </a:cubicBezTo>
                  <a:cubicBezTo>
                    <a:pt x="6879" y="151593"/>
                    <a:pt x="8004" y="148154"/>
                    <a:pt x="8904" y="144618"/>
                  </a:cubicBezTo>
                  <a:cubicBezTo>
                    <a:pt x="9322" y="142882"/>
                    <a:pt x="9708" y="141082"/>
                    <a:pt x="9997" y="139282"/>
                  </a:cubicBezTo>
                  <a:cubicBezTo>
                    <a:pt x="10222" y="137482"/>
                    <a:pt x="10318" y="135650"/>
                    <a:pt x="10254" y="133818"/>
                  </a:cubicBezTo>
                  <a:cubicBezTo>
                    <a:pt x="10222" y="132017"/>
                    <a:pt x="10125" y="130185"/>
                    <a:pt x="10061" y="128385"/>
                  </a:cubicBezTo>
                  <a:cubicBezTo>
                    <a:pt x="9997" y="127485"/>
                    <a:pt x="9997" y="126585"/>
                    <a:pt x="9997" y="125717"/>
                  </a:cubicBezTo>
                  <a:cubicBezTo>
                    <a:pt x="10029" y="124817"/>
                    <a:pt x="10061" y="123917"/>
                    <a:pt x="10125" y="123017"/>
                  </a:cubicBezTo>
                  <a:cubicBezTo>
                    <a:pt x="10318" y="119449"/>
                    <a:pt x="10736" y="115849"/>
                    <a:pt x="10993" y="112216"/>
                  </a:cubicBezTo>
                  <a:cubicBezTo>
                    <a:pt x="11251" y="108616"/>
                    <a:pt x="11411" y="104984"/>
                    <a:pt x="11476" y="101384"/>
                  </a:cubicBezTo>
                  <a:cubicBezTo>
                    <a:pt x="11476" y="99552"/>
                    <a:pt x="11508" y="97784"/>
                    <a:pt x="11668" y="96016"/>
                  </a:cubicBezTo>
                  <a:cubicBezTo>
                    <a:pt x="11797" y="94216"/>
                    <a:pt x="12022" y="92448"/>
                    <a:pt x="12311" y="90680"/>
                  </a:cubicBezTo>
                  <a:cubicBezTo>
                    <a:pt x="12954" y="87176"/>
                    <a:pt x="14015" y="83769"/>
                    <a:pt x="15494" y="80522"/>
                  </a:cubicBezTo>
                  <a:cubicBezTo>
                    <a:pt x="16265" y="78947"/>
                    <a:pt x="17165" y="77436"/>
                    <a:pt x="18258" y="76022"/>
                  </a:cubicBezTo>
                  <a:cubicBezTo>
                    <a:pt x="19287" y="74640"/>
                    <a:pt x="20572" y="73450"/>
                    <a:pt x="22019" y="72486"/>
                  </a:cubicBezTo>
                  <a:cubicBezTo>
                    <a:pt x="22726" y="72036"/>
                    <a:pt x="23497" y="71682"/>
                    <a:pt x="24301" y="71393"/>
                  </a:cubicBezTo>
                  <a:cubicBezTo>
                    <a:pt x="24494" y="71329"/>
                    <a:pt x="24719" y="71264"/>
                    <a:pt x="24912" y="71200"/>
                  </a:cubicBezTo>
                  <a:lnTo>
                    <a:pt x="25523" y="71071"/>
                  </a:lnTo>
                  <a:lnTo>
                    <a:pt x="26841" y="70782"/>
                  </a:lnTo>
                  <a:cubicBezTo>
                    <a:pt x="28641" y="70429"/>
                    <a:pt x="30409" y="70011"/>
                    <a:pt x="32176" y="69529"/>
                  </a:cubicBezTo>
                  <a:cubicBezTo>
                    <a:pt x="33944" y="69046"/>
                    <a:pt x="35680" y="68436"/>
                    <a:pt x="37352" y="67696"/>
                  </a:cubicBezTo>
                  <a:cubicBezTo>
                    <a:pt x="38220" y="67311"/>
                    <a:pt x="39023" y="66893"/>
                    <a:pt x="39827" y="66507"/>
                  </a:cubicBezTo>
                  <a:cubicBezTo>
                    <a:pt x="40630" y="66089"/>
                    <a:pt x="41434" y="65671"/>
                    <a:pt x="42238" y="65318"/>
                  </a:cubicBezTo>
                  <a:cubicBezTo>
                    <a:pt x="45484" y="63903"/>
                    <a:pt x="48892" y="62778"/>
                    <a:pt x="52363" y="61942"/>
                  </a:cubicBezTo>
                  <a:lnTo>
                    <a:pt x="52460" y="61910"/>
                  </a:lnTo>
                  <a:lnTo>
                    <a:pt x="52556" y="61878"/>
                  </a:lnTo>
                  <a:cubicBezTo>
                    <a:pt x="52749" y="61750"/>
                    <a:pt x="52910" y="61621"/>
                    <a:pt x="53102" y="61460"/>
                  </a:cubicBezTo>
                  <a:cubicBezTo>
                    <a:pt x="53231" y="61332"/>
                    <a:pt x="53392" y="61203"/>
                    <a:pt x="53552" y="61042"/>
                  </a:cubicBezTo>
                  <a:cubicBezTo>
                    <a:pt x="53842" y="60721"/>
                    <a:pt x="54067" y="60400"/>
                    <a:pt x="54292" y="60046"/>
                  </a:cubicBezTo>
                  <a:cubicBezTo>
                    <a:pt x="54710" y="59307"/>
                    <a:pt x="54903" y="58471"/>
                    <a:pt x="54935" y="57635"/>
                  </a:cubicBezTo>
                  <a:cubicBezTo>
                    <a:pt x="54935" y="56831"/>
                    <a:pt x="54838" y="56060"/>
                    <a:pt x="54581" y="55289"/>
                  </a:cubicBezTo>
                  <a:cubicBezTo>
                    <a:pt x="54388" y="54517"/>
                    <a:pt x="54099" y="53810"/>
                    <a:pt x="53681" y="53135"/>
                  </a:cubicBezTo>
                  <a:cubicBezTo>
                    <a:pt x="53263" y="52396"/>
                    <a:pt x="52652" y="51817"/>
                    <a:pt x="51945" y="51367"/>
                  </a:cubicBezTo>
                  <a:cubicBezTo>
                    <a:pt x="51238" y="50949"/>
                    <a:pt x="50434" y="50692"/>
                    <a:pt x="49631" y="50628"/>
                  </a:cubicBezTo>
                  <a:cubicBezTo>
                    <a:pt x="49213" y="50595"/>
                    <a:pt x="48827" y="50563"/>
                    <a:pt x="48441" y="50563"/>
                  </a:cubicBezTo>
                  <a:lnTo>
                    <a:pt x="47349" y="50595"/>
                  </a:lnTo>
                  <a:cubicBezTo>
                    <a:pt x="46877" y="50595"/>
                    <a:pt x="46406" y="50610"/>
                    <a:pt x="45944" y="50610"/>
                  </a:cubicBezTo>
                  <a:cubicBezTo>
                    <a:pt x="45713" y="50610"/>
                    <a:pt x="45484" y="50606"/>
                    <a:pt x="45259" y="50595"/>
                  </a:cubicBezTo>
                  <a:cubicBezTo>
                    <a:pt x="44584" y="50563"/>
                    <a:pt x="43909" y="50499"/>
                    <a:pt x="43234" y="50370"/>
                  </a:cubicBezTo>
                  <a:cubicBezTo>
                    <a:pt x="42656" y="50274"/>
                    <a:pt x="42141" y="50049"/>
                    <a:pt x="41723" y="49663"/>
                  </a:cubicBezTo>
                  <a:cubicBezTo>
                    <a:pt x="41563" y="49503"/>
                    <a:pt x="41466" y="49310"/>
                    <a:pt x="41434" y="49117"/>
                  </a:cubicBezTo>
                  <a:cubicBezTo>
                    <a:pt x="41434" y="48795"/>
                    <a:pt x="41434" y="48474"/>
                    <a:pt x="41434" y="48152"/>
                  </a:cubicBezTo>
                  <a:lnTo>
                    <a:pt x="41563" y="46031"/>
                  </a:lnTo>
                  <a:cubicBezTo>
                    <a:pt x="41659" y="44584"/>
                    <a:pt x="41755" y="43138"/>
                    <a:pt x="41788" y="41691"/>
                  </a:cubicBezTo>
                  <a:lnTo>
                    <a:pt x="41788" y="39506"/>
                  </a:lnTo>
                  <a:cubicBezTo>
                    <a:pt x="41755" y="39120"/>
                    <a:pt x="41755" y="38766"/>
                    <a:pt x="41691" y="38348"/>
                  </a:cubicBezTo>
                  <a:cubicBezTo>
                    <a:pt x="41659" y="37931"/>
                    <a:pt x="41563" y="37480"/>
                    <a:pt x="41402" y="37095"/>
                  </a:cubicBezTo>
                  <a:lnTo>
                    <a:pt x="41241" y="36613"/>
                  </a:lnTo>
                  <a:lnTo>
                    <a:pt x="40695" y="36613"/>
                  </a:lnTo>
                  <a:cubicBezTo>
                    <a:pt x="40510" y="36621"/>
                    <a:pt x="40325" y="36625"/>
                    <a:pt x="40140" y="36625"/>
                  </a:cubicBezTo>
                  <a:cubicBezTo>
                    <a:pt x="39586" y="36625"/>
                    <a:pt x="39031" y="36588"/>
                    <a:pt x="38477" y="36516"/>
                  </a:cubicBezTo>
                  <a:cubicBezTo>
                    <a:pt x="38123" y="36484"/>
                    <a:pt x="37770" y="36388"/>
                    <a:pt x="37448" y="36291"/>
                  </a:cubicBezTo>
                  <a:cubicBezTo>
                    <a:pt x="37223" y="36227"/>
                    <a:pt x="36998" y="36098"/>
                    <a:pt x="36837" y="35905"/>
                  </a:cubicBezTo>
                  <a:cubicBezTo>
                    <a:pt x="36837" y="35905"/>
                    <a:pt x="36805" y="35841"/>
                    <a:pt x="36805" y="35841"/>
                  </a:cubicBezTo>
                  <a:cubicBezTo>
                    <a:pt x="36805" y="35745"/>
                    <a:pt x="36837" y="35648"/>
                    <a:pt x="36870" y="35584"/>
                  </a:cubicBezTo>
                  <a:cubicBezTo>
                    <a:pt x="37030" y="35263"/>
                    <a:pt x="37223" y="35005"/>
                    <a:pt x="37448" y="34748"/>
                  </a:cubicBezTo>
                  <a:cubicBezTo>
                    <a:pt x="37930" y="34170"/>
                    <a:pt x="38445" y="33559"/>
                    <a:pt x="38959" y="32916"/>
                  </a:cubicBezTo>
                  <a:cubicBezTo>
                    <a:pt x="39988" y="31662"/>
                    <a:pt x="40984" y="30216"/>
                    <a:pt x="41338" y="28448"/>
                  </a:cubicBezTo>
                  <a:cubicBezTo>
                    <a:pt x="41434" y="28030"/>
                    <a:pt x="41466" y="27580"/>
                    <a:pt x="41498" y="27130"/>
                  </a:cubicBezTo>
                  <a:cubicBezTo>
                    <a:pt x="41498" y="25876"/>
                    <a:pt x="41273" y="24591"/>
                    <a:pt x="40888" y="23401"/>
                  </a:cubicBezTo>
                  <a:cubicBezTo>
                    <a:pt x="40630" y="22630"/>
                    <a:pt x="40341" y="21890"/>
                    <a:pt x="40180" y="21183"/>
                  </a:cubicBezTo>
                  <a:cubicBezTo>
                    <a:pt x="40020" y="20508"/>
                    <a:pt x="39955" y="19801"/>
                    <a:pt x="40020" y="19094"/>
                  </a:cubicBezTo>
                  <a:cubicBezTo>
                    <a:pt x="40020" y="18901"/>
                    <a:pt x="40052" y="18740"/>
                    <a:pt x="40084" y="18547"/>
                  </a:cubicBezTo>
                  <a:cubicBezTo>
                    <a:pt x="40116" y="18387"/>
                    <a:pt x="40148" y="18194"/>
                    <a:pt x="40180" y="18033"/>
                  </a:cubicBezTo>
                  <a:lnTo>
                    <a:pt x="40309" y="17487"/>
                  </a:lnTo>
                  <a:lnTo>
                    <a:pt x="40470" y="16908"/>
                  </a:lnTo>
                  <a:cubicBezTo>
                    <a:pt x="40695" y="16169"/>
                    <a:pt x="40920" y="15429"/>
                    <a:pt x="41177" y="14722"/>
                  </a:cubicBezTo>
                  <a:cubicBezTo>
                    <a:pt x="42205" y="11829"/>
                    <a:pt x="43845" y="9225"/>
                    <a:pt x="45999" y="7040"/>
                  </a:cubicBezTo>
                  <a:cubicBezTo>
                    <a:pt x="48184" y="4918"/>
                    <a:pt x="50884" y="3375"/>
                    <a:pt x="53810" y="2572"/>
                  </a:cubicBezTo>
                  <a:cubicBezTo>
                    <a:pt x="55288" y="2154"/>
                    <a:pt x="56799" y="1864"/>
                    <a:pt x="58342" y="1704"/>
                  </a:cubicBezTo>
                  <a:cubicBezTo>
                    <a:pt x="59257" y="1626"/>
                    <a:pt x="60183" y="1583"/>
                    <a:pt x="61115" y="1583"/>
                  </a:cubicBezTo>
                  <a:cubicBezTo>
                    <a:pt x="61721" y="1583"/>
                    <a:pt x="62330" y="1601"/>
                    <a:pt x="62939" y="1639"/>
                  </a:cubicBezTo>
                  <a:cubicBezTo>
                    <a:pt x="66057" y="1736"/>
                    <a:pt x="69110" y="2218"/>
                    <a:pt x="72100" y="3086"/>
                  </a:cubicBezTo>
                  <a:cubicBezTo>
                    <a:pt x="75057" y="3922"/>
                    <a:pt x="77821" y="5304"/>
                    <a:pt x="80264" y="7168"/>
                  </a:cubicBezTo>
                  <a:cubicBezTo>
                    <a:pt x="82675" y="9033"/>
                    <a:pt x="84572" y="11476"/>
                    <a:pt x="85825" y="14272"/>
                  </a:cubicBezTo>
                  <a:cubicBezTo>
                    <a:pt x="87015" y="17101"/>
                    <a:pt x="87593" y="20155"/>
                    <a:pt x="87465" y="23208"/>
                  </a:cubicBezTo>
                  <a:cubicBezTo>
                    <a:pt x="87433" y="26262"/>
                    <a:pt x="86340" y="29155"/>
                    <a:pt x="85022" y="31984"/>
                  </a:cubicBezTo>
                  <a:cubicBezTo>
                    <a:pt x="83704" y="34812"/>
                    <a:pt x="82129" y="37577"/>
                    <a:pt x="80875" y="40534"/>
                  </a:cubicBezTo>
                  <a:cubicBezTo>
                    <a:pt x="80200" y="42045"/>
                    <a:pt x="79686" y="43588"/>
                    <a:pt x="79332" y="45163"/>
                  </a:cubicBezTo>
                  <a:cubicBezTo>
                    <a:pt x="78979" y="46802"/>
                    <a:pt x="78914" y="48506"/>
                    <a:pt x="79171" y="50145"/>
                  </a:cubicBezTo>
                  <a:cubicBezTo>
                    <a:pt x="79429" y="51817"/>
                    <a:pt x="80072" y="53392"/>
                    <a:pt x="81036" y="54806"/>
                  </a:cubicBezTo>
                  <a:lnTo>
                    <a:pt x="81389" y="55321"/>
                  </a:lnTo>
                  <a:cubicBezTo>
                    <a:pt x="81486" y="55481"/>
                    <a:pt x="81614" y="55674"/>
                    <a:pt x="81775" y="55803"/>
                  </a:cubicBezTo>
                  <a:lnTo>
                    <a:pt x="82579" y="56767"/>
                  </a:lnTo>
                  <a:cubicBezTo>
                    <a:pt x="82836" y="57056"/>
                    <a:pt x="83157" y="57346"/>
                    <a:pt x="83447" y="57635"/>
                  </a:cubicBezTo>
                  <a:cubicBezTo>
                    <a:pt x="83575" y="57764"/>
                    <a:pt x="83736" y="57924"/>
                    <a:pt x="83897" y="58053"/>
                  </a:cubicBezTo>
                  <a:lnTo>
                    <a:pt x="84347" y="58471"/>
                  </a:lnTo>
                  <a:lnTo>
                    <a:pt x="85279" y="59242"/>
                  </a:lnTo>
                  <a:lnTo>
                    <a:pt x="86275" y="59949"/>
                  </a:lnTo>
                  <a:cubicBezTo>
                    <a:pt x="86918" y="60432"/>
                    <a:pt x="87593" y="60850"/>
                    <a:pt x="88300" y="61267"/>
                  </a:cubicBezTo>
                  <a:cubicBezTo>
                    <a:pt x="88622" y="61492"/>
                    <a:pt x="88975" y="61685"/>
                    <a:pt x="89329" y="61878"/>
                  </a:cubicBezTo>
                  <a:lnTo>
                    <a:pt x="90390" y="62425"/>
                  </a:lnTo>
                  <a:lnTo>
                    <a:pt x="91418" y="63003"/>
                  </a:lnTo>
                  <a:cubicBezTo>
                    <a:pt x="91772" y="63164"/>
                    <a:pt x="92093" y="63389"/>
                    <a:pt x="92415" y="63582"/>
                  </a:cubicBezTo>
                  <a:cubicBezTo>
                    <a:pt x="93765" y="64353"/>
                    <a:pt x="95083" y="65253"/>
                    <a:pt x="96497" y="66057"/>
                  </a:cubicBezTo>
                  <a:cubicBezTo>
                    <a:pt x="97944" y="66796"/>
                    <a:pt x="99455" y="67439"/>
                    <a:pt x="100997" y="67921"/>
                  </a:cubicBezTo>
                  <a:cubicBezTo>
                    <a:pt x="102540" y="68371"/>
                    <a:pt x="104083" y="68757"/>
                    <a:pt x="105691" y="69079"/>
                  </a:cubicBezTo>
                  <a:cubicBezTo>
                    <a:pt x="107137" y="69368"/>
                    <a:pt x="108551" y="69946"/>
                    <a:pt x="109773" y="70782"/>
                  </a:cubicBezTo>
                  <a:cubicBezTo>
                    <a:pt x="111059" y="71618"/>
                    <a:pt x="112184" y="72647"/>
                    <a:pt x="113148" y="73836"/>
                  </a:cubicBezTo>
                  <a:cubicBezTo>
                    <a:pt x="114112" y="75025"/>
                    <a:pt x="114980" y="76279"/>
                    <a:pt x="115720" y="77661"/>
                  </a:cubicBezTo>
                  <a:cubicBezTo>
                    <a:pt x="117166" y="80393"/>
                    <a:pt x="118259" y="83319"/>
                    <a:pt x="118966" y="86372"/>
                  </a:cubicBezTo>
                  <a:cubicBezTo>
                    <a:pt x="119673" y="89394"/>
                    <a:pt x="120091" y="92512"/>
                    <a:pt x="120188" y="95630"/>
                  </a:cubicBezTo>
                  <a:cubicBezTo>
                    <a:pt x="120316" y="101930"/>
                    <a:pt x="120027" y="108263"/>
                    <a:pt x="119930" y="114595"/>
                  </a:cubicBezTo>
                  <a:cubicBezTo>
                    <a:pt x="119866" y="120895"/>
                    <a:pt x="119963" y="127292"/>
                    <a:pt x="120959" y="133593"/>
                  </a:cubicBezTo>
                  <a:lnTo>
                    <a:pt x="121345" y="135939"/>
                  </a:lnTo>
                  <a:lnTo>
                    <a:pt x="121827" y="138254"/>
                  </a:lnTo>
                  <a:lnTo>
                    <a:pt x="122727" y="142914"/>
                  </a:lnTo>
                  <a:cubicBezTo>
                    <a:pt x="123370" y="146032"/>
                    <a:pt x="123981" y="149118"/>
                    <a:pt x="124527" y="152236"/>
                  </a:cubicBezTo>
                  <a:cubicBezTo>
                    <a:pt x="125684" y="158440"/>
                    <a:pt x="126745" y="164676"/>
                    <a:pt x="127484" y="170944"/>
                  </a:cubicBezTo>
                  <a:cubicBezTo>
                    <a:pt x="127838" y="174095"/>
                    <a:pt x="128192" y="177245"/>
                    <a:pt x="128288" y="180395"/>
                  </a:cubicBezTo>
                  <a:cubicBezTo>
                    <a:pt x="128384" y="183545"/>
                    <a:pt x="128320" y="186695"/>
                    <a:pt x="128352" y="189878"/>
                  </a:cubicBezTo>
                  <a:cubicBezTo>
                    <a:pt x="128352" y="193028"/>
                    <a:pt x="128513" y="196210"/>
                    <a:pt x="128899" y="199360"/>
                  </a:cubicBezTo>
                  <a:cubicBezTo>
                    <a:pt x="129284" y="202510"/>
                    <a:pt x="130088" y="205564"/>
                    <a:pt x="131310" y="208489"/>
                  </a:cubicBezTo>
                  <a:cubicBezTo>
                    <a:pt x="130120" y="205564"/>
                    <a:pt x="129349" y="202478"/>
                    <a:pt x="129027" y="199328"/>
                  </a:cubicBezTo>
                  <a:cubicBezTo>
                    <a:pt x="128706" y="196178"/>
                    <a:pt x="128577" y="193028"/>
                    <a:pt x="128609" y="189878"/>
                  </a:cubicBezTo>
                  <a:cubicBezTo>
                    <a:pt x="128642" y="186695"/>
                    <a:pt x="128706" y="183545"/>
                    <a:pt x="128642" y="180363"/>
                  </a:cubicBezTo>
                  <a:cubicBezTo>
                    <a:pt x="128609" y="177213"/>
                    <a:pt x="128288" y="174062"/>
                    <a:pt x="127967" y="170912"/>
                  </a:cubicBezTo>
                  <a:cubicBezTo>
                    <a:pt x="127292" y="164612"/>
                    <a:pt x="126327" y="158344"/>
                    <a:pt x="125234" y="152108"/>
                  </a:cubicBezTo>
                  <a:cubicBezTo>
                    <a:pt x="124688" y="148990"/>
                    <a:pt x="124109" y="145872"/>
                    <a:pt x="123531" y="142754"/>
                  </a:cubicBezTo>
                  <a:lnTo>
                    <a:pt x="122631" y="138093"/>
                  </a:lnTo>
                  <a:lnTo>
                    <a:pt x="122181" y="135778"/>
                  </a:lnTo>
                  <a:lnTo>
                    <a:pt x="121795" y="133464"/>
                  </a:lnTo>
                  <a:cubicBezTo>
                    <a:pt x="120863" y="127228"/>
                    <a:pt x="120798" y="120928"/>
                    <a:pt x="120927" y="114595"/>
                  </a:cubicBezTo>
                  <a:cubicBezTo>
                    <a:pt x="121056" y="108295"/>
                    <a:pt x="121409" y="101962"/>
                    <a:pt x="121313" y="95598"/>
                  </a:cubicBezTo>
                  <a:cubicBezTo>
                    <a:pt x="121248" y="92383"/>
                    <a:pt x="120830" y="89201"/>
                    <a:pt x="120123" y="86083"/>
                  </a:cubicBezTo>
                  <a:cubicBezTo>
                    <a:pt x="119416" y="82933"/>
                    <a:pt x="118323" y="79911"/>
                    <a:pt x="116812" y="77050"/>
                  </a:cubicBezTo>
                  <a:cubicBezTo>
                    <a:pt x="116073" y="75604"/>
                    <a:pt x="115173" y="74254"/>
                    <a:pt x="114112" y="73000"/>
                  </a:cubicBezTo>
                  <a:cubicBezTo>
                    <a:pt x="113084" y="71714"/>
                    <a:pt x="111862" y="70589"/>
                    <a:pt x="110512" y="69657"/>
                  </a:cubicBezTo>
                  <a:cubicBezTo>
                    <a:pt x="109130" y="68725"/>
                    <a:pt x="107587" y="68082"/>
                    <a:pt x="105948" y="67728"/>
                  </a:cubicBezTo>
                  <a:cubicBezTo>
                    <a:pt x="104405" y="67439"/>
                    <a:pt x="102894" y="67053"/>
                    <a:pt x="101415" y="66603"/>
                  </a:cubicBezTo>
                  <a:cubicBezTo>
                    <a:pt x="99937" y="66153"/>
                    <a:pt x="98522" y="65575"/>
                    <a:pt x="97140" y="64835"/>
                  </a:cubicBezTo>
                  <a:cubicBezTo>
                    <a:pt x="95822" y="64096"/>
                    <a:pt x="94504" y="63196"/>
                    <a:pt x="93122" y="62392"/>
                  </a:cubicBezTo>
                  <a:cubicBezTo>
                    <a:pt x="92801" y="62167"/>
                    <a:pt x="92447" y="61975"/>
                    <a:pt x="92093" y="61782"/>
                  </a:cubicBezTo>
                  <a:lnTo>
                    <a:pt x="91033" y="61203"/>
                  </a:lnTo>
                  <a:lnTo>
                    <a:pt x="90004" y="60657"/>
                  </a:lnTo>
                  <a:cubicBezTo>
                    <a:pt x="89683" y="60464"/>
                    <a:pt x="89329" y="60271"/>
                    <a:pt x="89008" y="60046"/>
                  </a:cubicBezTo>
                  <a:cubicBezTo>
                    <a:pt x="88365" y="59628"/>
                    <a:pt x="87690" y="59242"/>
                    <a:pt x="87079" y="58792"/>
                  </a:cubicBezTo>
                  <a:lnTo>
                    <a:pt x="86147" y="58117"/>
                  </a:lnTo>
                  <a:lnTo>
                    <a:pt x="85247" y="57378"/>
                  </a:lnTo>
                  <a:lnTo>
                    <a:pt x="84797" y="56992"/>
                  </a:lnTo>
                  <a:cubicBezTo>
                    <a:pt x="84668" y="56864"/>
                    <a:pt x="84540" y="56735"/>
                    <a:pt x="84411" y="56606"/>
                  </a:cubicBezTo>
                  <a:cubicBezTo>
                    <a:pt x="84154" y="56317"/>
                    <a:pt x="83865" y="56060"/>
                    <a:pt x="83607" y="55803"/>
                  </a:cubicBezTo>
                  <a:lnTo>
                    <a:pt x="82868" y="54935"/>
                  </a:lnTo>
                  <a:cubicBezTo>
                    <a:pt x="82739" y="54774"/>
                    <a:pt x="82643" y="54646"/>
                    <a:pt x="82547" y="54485"/>
                  </a:cubicBezTo>
                  <a:lnTo>
                    <a:pt x="82225" y="54003"/>
                  </a:lnTo>
                  <a:cubicBezTo>
                    <a:pt x="81389" y="52781"/>
                    <a:pt x="80843" y="51367"/>
                    <a:pt x="80586" y="49920"/>
                  </a:cubicBezTo>
                  <a:cubicBezTo>
                    <a:pt x="80361" y="48442"/>
                    <a:pt x="80425" y="46931"/>
                    <a:pt x="80779" y="45484"/>
                  </a:cubicBezTo>
                  <a:cubicBezTo>
                    <a:pt x="81100" y="43974"/>
                    <a:pt x="81582" y="42527"/>
                    <a:pt x="82193" y="41113"/>
                  </a:cubicBezTo>
                  <a:cubicBezTo>
                    <a:pt x="83447" y="38252"/>
                    <a:pt x="84990" y="35520"/>
                    <a:pt x="86372" y="32627"/>
                  </a:cubicBezTo>
                  <a:cubicBezTo>
                    <a:pt x="87079" y="31180"/>
                    <a:pt x="87658" y="29669"/>
                    <a:pt x="88172" y="28126"/>
                  </a:cubicBezTo>
                  <a:lnTo>
                    <a:pt x="88493" y="26937"/>
                  </a:lnTo>
                  <a:cubicBezTo>
                    <a:pt x="88590" y="26519"/>
                    <a:pt x="88686" y="26133"/>
                    <a:pt x="88750" y="25716"/>
                  </a:cubicBezTo>
                  <a:cubicBezTo>
                    <a:pt x="88815" y="25330"/>
                    <a:pt x="88847" y="24848"/>
                    <a:pt x="88879" y="24462"/>
                  </a:cubicBezTo>
                  <a:cubicBezTo>
                    <a:pt x="88943" y="24044"/>
                    <a:pt x="88943" y="23658"/>
                    <a:pt x="88975" y="23240"/>
                  </a:cubicBezTo>
                  <a:cubicBezTo>
                    <a:pt x="89104" y="19962"/>
                    <a:pt x="88493" y="16683"/>
                    <a:pt x="87208" y="13661"/>
                  </a:cubicBezTo>
                  <a:cubicBezTo>
                    <a:pt x="85890" y="10640"/>
                    <a:pt x="83832" y="8004"/>
                    <a:pt x="81229" y="5947"/>
                  </a:cubicBezTo>
                  <a:cubicBezTo>
                    <a:pt x="78657" y="3954"/>
                    <a:pt x="75700" y="2475"/>
                    <a:pt x="72550" y="1575"/>
                  </a:cubicBezTo>
                  <a:cubicBezTo>
                    <a:pt x="69464" y="675"/>
                    <a:pt x="66249" y="161"/>
                    <a:pt x="63035" y="32"/>
                  </a:cubicBezTo>
                  <a:cubicBezTo>
                    <a:pt x="62489" y="11"/>
                    <a:pt x="61946" y="0"/>
                    <a:pt x="61405" y="0"/>
                  </a:cubicBezTo>
                  <a:close/>
                </a:path>
              </a:pathLst>
            </a:custGeom>
            <a:solidFill>
              <a:srgbClr val="0A153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1339;p56">
            <a:extLst>
              <a:ext uri="{FF2B5EF4-FFF2-40B4-BE49-F238E27FC236}">
                <a16:creationId xmlns:a16="http://schemas.microsoft.com/office/drawing/2014/main" id="{67E73B88-D556-47BB-0F9B-A47CCD9461B1}"/>
              </a:ext>
            </a:extLst>
          </p:cNvPr>
          <p:cNvGrpSpPr/>
          <p:nvPr/>
        </p:nvGrpSpPr>
        <p:grpSpPr>
          <a:xfrm>
            <a:off x="3624210" y="4163800"/>
            <a:ext cx="582591" cy="581115"/>
            <a:chOff x="1957200" y="3005275"/>
            <a:chExt cx="797525" cy="795500"/>
          </a:xfrm>
        </p:grpSpPr>
        <p:sp>
          <p:nvSpPr>
            <p:cNvPr id="53" name="Google Shape;1340;p56">
              <a:extLst>
                <a:ext uri="{FF2B5EF4-FFF2-40B4-BE49-F238E27FC236}">
                  <a16:creationId xmlns:a16="http://schemas.microsoft.com/office/drawing/2014/main" id="{25AC267A-9E52-2B8C-E67A-A71DC1B7B132}"/>
                </a:ext>
              </a:extLst>
            </p:cNvPr>
            <p:cNvSpPr/>
            <p:nvPr/>
          </p:nvSpPr>
          <p:spPr>
            <a:xfrm>
              <a:off x="1957200" y="3005275"/>
              <a:ext cx="572325" cy="144750"/>
            </a:xfrm>
            <a:custGeom>
              <a:avLst/>
              <a:gdLst/>
              <a:ahLst/>
              <a:cxnLst/>
              <a:rect l="l" t="t" r="r" b="b"/>
              <a:pathLst>
                <a:path w="22893" h="5790" extrusionOk="0">
                  <a:moveTo>
                    <a:pt x="15608" y="1"/>
                  </a:moveTo>
                  <a:cubicBezTo>
                    <a:pt x="14776" y="1"/>
                    <a:pt x="13951" y="213"/>
                    <a:pt x="13222" y="613"/>
                  </a:cubicBezTo>
                  <a:lnTo>
                    <a:pt x="5736" y="4731"/>
                  </a:lnTo>
                  <a:cubicBezTo>
                    <a:pt x="5583" y="4815"/>
                    <a:pt x="5411" y="4858"/>
                    <a:pt x="5238" y="4858"/>
                  </a:cubicBezTo>
                  <a:cubicBezTo>
                    <a:pt x="5174" y="4858"/>
                    <a:pt x="5111" y="4853"/>
                    <a:pt x="5048" y="4841"/>
                  </a:cubicBezTo>
                  <a:lnTo>
                    <a:pt x="595" y="3994"/>
                  </a:lnTo>
                  <a:cubicBezTo>
                    <a:pt x="565" y="3988"/>
                    <a:pt x="536" y="3985"/>
                    <a:pt x="507" y="3985"/>
                  </a:cubicBezTo>
                  <a:cubicBezTo>
                    <a:pt x="288" y="3985"/>
                    <a:pt x="92" y="4141"/>
                    <a:pt x="49" y="4365"/>
                  </a:cubicBezTo>
                  <a:cubicBezTo>
                    <a:pt x="1" y="4618"/>
                    <a:pt x="167" y="4861"/>
                    <a:pt x="420" y="4910"/>
                  </a:cubicBezTo>
                  <a:lnTo>
                    <a:pt x="4873" y="5756"/>
                  </a:lnTo>
                  <a:cubicBezTo>
                    <a:pt x="4995" y="5779"/>
                    <a:pt x="5117" y="5790"/>
                    <a:pt x="5238" y="5790"/>
                  </a:cubicBezTo>
                  <a:cubicBezTo>
                    <a:pt x="5567" y="5790"/>
                    <a:pt x="5894" y="5708"/>
                    <a:pt x="6185" y="5548"/>
                  </a:cubicBezTo>
                  <a:lnTo>
                    <a:pt x="13672" y="1430"/>
                  </a:lnTo>
                  <a:cubicBezTo>
                    <a:pt x="14263" y="1105"/>
                    <a:pt x="14933" y="933"/>
                    <a:pt x="15608" y="933"/>
                  </a:cubicBezTo>
                  <a:lnTo>
                    <a:pt x="21826" y="933"/>
                  </a:lnTo>
                  <a:cubicBezTo>
                    <a:pt x="21900" y="933"/>
                    <a:pt x="21961" y="993"/>
                    <a:pt x="21961" y="1068"/>
                  </a:cubicBezTo>
                  <a:cubicBezTo>
                    <a:pt x="21961" y="1604"/>
                    <a:pt x="21541" y="2056"/>
                    <a:pt x="21007" y="2093"/>
                  </a:cubicBezTo>
                  <a:lnTo>
                    <a:pt x="15682" y="2474"/>
                  </a:lnTo>
                  <a:cubicBezTo>
                    <a:pt x="15430" y="2492"/>
                    <a:pt x="15186" y="2575"/>
                    <a:pt x="14975" y="2716"/>
                  </a:cubicBezTo>
                  <a:lnTo>
                    <a:pt x="13699" y="3566"/>
                  </a:lnTo>
                  <a:cubicBezTo>
                    <a:pt x="13486" y="3708"/>
                    <a:pt x="13427" y="3999"/>
                    <a:pt x="13571" y="4212"/>
                  </a:cubicBezTo>
                  <a:cubicBezTo>
                    <a:pt x="13660" y="4347"/>
                    <a:pt x="13808" y="4420"/>
                    <a:pt x="13959" y="4420"/>
                  </a:cubicBezTo>
                  <a:cubicBezTo>
                    <a:pt x="14048" y="4420"/>
                    <a:pt x="14138" y="4395"/>
                    <a:pt x="14217" y="4342"/>
                  </a:cubicBezTo>
                  <a:lnTo>
                    <a:pt x="15492" y="3491"/>
                  </a:lnTo>
                  <a:cubicBezTo>
                    <a:pt x="15569" y="3441"/>
                    <a:pt x="15657" y="3410"/>
                    <a:pt x="15749" y="3404"/>
                  </a:cubicBezTo>
                  <a:lnTo>
                    <a:pt x="21073" y="3023"/>
                  </a:lnTo>
                  <a:cubicBezTo>
                    <a:pt x="22093" y="2951"/>
                    <a:pt x="22893" y="2092"/>
                    <a:pt x="22893" y="1068"/>
                  </a:cubicBezTo>
                  <a:cubicBezTo>
                    <a:pt x="22893" y="479"/>
                    <a:pt x="22415" y="1"/>
                    <a:pt x="21826" y="1"/>
                  </a:cubicBezTo>
                  <a:close/>
                </a:path>
              </a:pathLst>
            </a:custGeom>
            <a:solidFill>
              <a:srgbClr val="231F2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1341;p56">
              <a:extLst>
                <a:ext uri="{FF2B5EF4-FFF2-40B4-BE49-F238E27FC236}">
                  <a16:creationId xmlns:a16="http://schemas.microsoft.com/office/drawing/2014/main" id="{9681CDBC-9B2B-45FA-F9F1-4036D2709146}"/>
                </a:ext>
              </a:extLst>
            </p:cNvPr>
            <p:cNvSpPr/>
            <p:nvPr/>
          </p:nvSpPr>
          <p:spPr>
            <a:xfrm>
              <a:off x="1957550" y="3136450"/>
              <a:ext cx="410100" cy="136100"/>
            </a:xfrm>
            <a:custGeom>
              <a:avLst/>
              <a:gdLst/>
              <a:ahLst/>
              <a:cxnLst/>
              <a:rect l="l" t="t" r="r" b="b"/>
              <a:pathLst>
                <a:path w="16404" h="5444" extrusionOk="0">
                  <a:moveTo>
                    <a:pt x="14907" y="0"/>
                  </a:moveTo>
                  <a:cubicBezTo>
                    <a:pt x="14793" y="0"/>
                    <a:pt x="14679" y="13"/>
                    <a:pt x="14566" y="39"/>
                  </a:cubicBezTo>
                  <a:lnTo>
                    <a:pt x="9356" y="1241"/>
                  </a:lnTo>
                  <a:cubicBezTo>
                    <a:pt x="9104" y="1299"/>
                    <a:pt x="8949" y="1550"/>
                    <a:pt x="9006" y="1800"/>
                  </a:cubicBezTo>
                  <a:cubicBezTo>
                    <a:pt x="9056" y="2016"/>
                    <a:pt x="9248" y="2162"/>
                    <a:pt x="9460" y="2162"/>
                  </a:cubicBezTo>
                  <a:cubicBezTo>
                    <a:pt x="9494" y="2162"/>
                    <a:pt x="9529" y="2158"/>
                    <a:pt x="9565" y="2150"/>
                  </a:cubicBezTo>
                  <a:lnTo>
                    <a:pt x="14774" y="948"/>
                  </a:lnTo>
                  <a:cubicBezTo>
                    <a:pt x="14817" y="938"/>
                    <a:pt x="14860" y="933"/>
                    <a:pt x="14902" y="933"/>
                  </a:cubicBezTo>
                  <a:cubicBezTo>
                    <a:pt x="15030" y="933"/>
                    <a:pt x="15154" y="976"/>
                    <a:pt x="15256" y="1057"/>
                  </a:cubicBezTo>
                  <a:cubicBezTo>
                    <a:pt x="15392" y="1166"/>
                    <a:pt x="15471" y="1327"/>
                    <a:pt x="15471" y="1502"/>
                  </a:cubicBezTo>
                  <a:cubicBezTo>
                    <a:pt x="15471" y="1735"/>
                    <a:pt x="15332" y="1946"/>
                    <a:pt x="15117" y="2039"/>
                  </a:cubicBezTo>
                  <a:lnTo>
                    <a:pt x="10858" y="3864"/>
                  </a:lnTo>
                  <a:cubicBezTo>
                    <a:pt x="9860" y="4291"/>
                    <a:pt x="8785" y="4510"/>
                    <a:pt x="7704" y="4510"/>
                  </a:cubicBezTo>
                  <a:cubicBezTo>
                    <a:pt x="7393" y="4510"/>
                    <a:pt x="7081" y="4492"/>
                    <a:pt x="6770" y="4455"/>
                  </a:cubicBezTo>
                  <a:lnTo>
                    <a:pt x="548" y="3724"/>
                  </a:lnTo>
                  <a:cubicBezTo>
                    <a:pt x="530" y="3722"/>
                    <a:pt x="511" y="3721"/>
                    <a:pt x="493" y="3721"/>
                  </a:cubicBezTo>
                  <a:cubicBezTo>
                    <a:pt x="259" y="3721"/>
                    <a:pt x="58" y="3896"/>
                    <a:pt x="30" y="4132"/>
                  </a:cubicBezTo>
                  <a:cubicBezTo>
                    <a:pt x="0" y="4388"/>
                    <a:pt x="183" y="4619"/>
                    <a:pt x="439" y="4649"/>
                  </a:cubicBezTo>
                  <a:lnTo>
                    <a:pt x="6662" y="5382"/>
                  </a:lnTo>
                  <a:cubicBezTo>
                    <a:pt x="7007" y="5423"/>
                    <a:pt x="7355" y="5443"/>
                    <a:pt x="7702" y="5443"/>
                  </a:cubicBezTo>
                  <a:cubicBezTo>
                    <a:pt x="8909" y="5443"/>
                    <a:pt x="10110" y="5199"/>
                    <a:pt x="11225" y="4720"/>
                  </a:cubicBezTo>
                  <a:lnTo>
                    <a:pt x="15484" y="2895"/>
                  </a:lnTo>
                  <a:cubicBezTo>
                    <a:pt x="16042" y="2656"/>
                    <a:pt x="16403" y="2109"/>
                    <a:pt x="16403" y="1502"/>
                  </a:cubicBezTo>
                  <a:cubicBezTo>
                    <a:pt x="16403" y="1042"/>
                    <a:pt x="16197" y="613"/>
                    <a:pt x="15837" y="327"/>
                  </a:cubicBezTo>
                  <a:cubicBezTo>
                    <a:pt x="15568" y="113"/>
                    <a:pt x="15241" y="0"/>
                    <a:pt x="14907" y="0"/>
                  </a:cubicBezTo>
                  <a:close/>
                </a:path>
              </a:pathLst>
            </a:custGeom>
            <a:solidFill>
              <a:srgbClr val="231F2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55" name="Google Shape;1342;p56">
              <a:extLst>
                <a:ext uri="{FF2B5EF4-FFF2-40B4-BE49-F238E27FC236}">
                  <a16:creationId xmlns:a16="http://schemas.microsoft.com/office/drawing/2014/main" id="{A8ADBD9A-6958-8604-CCEF-23A60F928234}"/>
                </a:ext>
              </a:extLst>
            </p:cNvPr>
            <p:cNvSpPr/>
            <p:nvPr/>
          </p:nvSpPr>
          <p:spPr>
            <a:xfrm>
              <a:off x="2182400" y="3656025"/>
              <a:ext cx="572325" cy="144750"/>
            </a:xfrm>
            <a:custGeom>
              <a:avLst/>
              <a:gdLst/>
              <a:ahLst/>
              <a:cxnLst/>
              <a:rect l="l" t="t" r="r" b="b"/>
              <a:pathLst>
                <a:path w="22893" h="5790" extrusionOk="0">
                  <a:moveTo>
                    <a:pt x="17656" y="0"/>
                  </a:moveTo>
                  <a:cubicBezTo>
                    <a:pt x="17327" y="0"/>
                    <a:pt x="17000" y="83"/>
                    <a:pt x="16710" y="243"/>
                  </a:cubicBezTo>
                  <a:lnTo>
                    <a:pt x="9222" y="4360"/>
                  </a:lnTo>
                  <a:cubicBezTo>
                    <a:pt x="8631" y="4685"/>
                    <a:pt x="7961" y="4857"/>
                    <a:pt x="7286" y="4857"/>
                  </a:cubicBezTo>
                  <a:lnTo>
                    <a:pt x="1068" y="4857"/>
                  </a:lnTo>
                  <a:cubicBezTo>
                    <a:pt x="993" y="4857"/>
                    <a:pt x="933" y="4797"/>
                    <a:pt x="933" y="4722"/>
                  </a:cubicBezTo>
                  <a:cubicBezTo>
                    <a:pt x="933" y="4185"/>
                    <a:pt x="1352" y="3735"/>
                    <a:pt x="1888" y="3696"/>
                  </a:cubicBezTo>
                  <a:lnTo>
                    <a:pt x="7211" y="3317"/>
                  </a:lnTo>
                  <a:cubicBezTo>
                    <a:pt x="7463" y="3299"/>
                    <a:pt x="7709" y="3216"/>
                    <a:pt x="7919" y="3075"/>
                  </a:cubicBezTo>
                  <a:lnTo>
                    <a:pt x="9194" y="2224"/>
                  </a:lnTo>
                  <a:cubicBezTo>
                    <a:pt x="9409" y="2081"/>
                    <a:pt x="9466" y="1792"/>
                    <a:pt x="9323" y="1577"/>
                  </a:cubicBezTo>
                  <a:cubicBezTo>
                    <a:pt x="9234" y="1443"/>
                    <a:pt x="9086" y="1370"/>
                    <a:pt x="8935" y="1370"/>
                  </a:cubicBezTo>
                  <a:cubicBezTo>
                    <a:pt x="8846" y="1370"/>
                    <a:pt x="8757" y="1396"/>
                    <a:pt x="8677" y="1448"/>
                  </a:cubicBezTo>
                  <a:lnTo>
                    <a:pt x="7402" y="2299"/>
                  </a:lnTo>
                  <a:cubicBezTo>
                    <a:pt x="7325" y="2349"/>
                    <a:pt x="7237" y="2381"/>
                    <a:pt x="7145" y="2387"/>
                  </a:cubicBezTo>
                  <a:lnTo>
                    <a:pt x="1821" y="2767"/>
                  </a:lnTo>
                  <a:cubicBezTo>
                    <a:pt x="801" y="2840"/>
                    <a:pt x="1" y="3699"/>
                    <a:pt x="1" y="4722"/>
                  </a:cubicBezTo>
                  <a:cubicBezTo>
                    <a:pt x="1" y="5311"/>
                    <a:pt x="479" y="5790"/>
                    <a:pt x="1068" y="5790"/>
                  </a:cubicBezTo>
                  <a:lnTo>
                    <a:pt x="7286" y="5790"/>
                  </a:lnTo>
                  <a:cubicBezTo>
                    <a:pt x="8117" y="5790"/>
                    <a:pt x="8942" y="5578"/>
                    <a:pt x="9671" y="5177"/>
                  </a:cubicBezTo>
                  <a:lnTo>
                    <a:pt x="17159" y="1059"/>
                  </a:lnTo>
                  <a:cubicBezTo>
                    <a:pt x="17311" y="975"/>
                    <a:pt x="17482" y="932"/>
                    <a:pt x="17654" y="932"/>
                  </a:cubicBezTo>
                  <a:cubicBezTo>
                    <a:pt x="17718" y="932"/>
                    <a:pt x="17782" y="938"/>
                    <a:pt x="17846" y="950"/>
                  </a:cubicBezTo>
                  <a:lnTo>
                    <a:pt x="22300" y="1797"/>
                  </a:lnTo>
                  <a:cubicBezTo>
                    <a:pt x="22329" y="1802"/>
                    <a:pt x="22359" y="1805"/>
                    <a:pt x="22387" y="1805"/>
                  </a:cubicBezTo>
                  <a:cubicBezTo>
                    <a:pt x="22606" y="1805"/>
                    <a:pt x="22802" y="1649"/>
                    <a:pt x="22845" y="1425"/>
                  </a:cubicBezTo>
                  <a:cubicBezTo>
                    <a:pt x="22893" y="1173"/>
                    <a:pt x="22727" y="928"/>
                    <a:pt x="22474" y="880"/>
                  </a:cubicBezTo>
                  <a:lnTo>
                    <a:pt x="18020" y="34"/>
                  </a:lnTo>
                  <a:cubicBezTo>
                    <a:pt x="17900" y="11"/>
                    <a:pt x="17778" y="0"/>
                    <a:pt x="17656" y="0"/>
                  </a:cubicBezTo>
                  <a:close/>
                </a:path>
              </a:pathLst>
            </a:custGeom>
            <a:solidFill>
              <a:srgbClr val="231F2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 name="Google Shape;1343;p56">
              <a:extLst>
                <a:ext uri="{FF2B5EF4-FFF2-40B4-BE49-F238E27FC236}">
                  <a16:creationId xmlns:a16="http://schemas.microsoft.com/office/drawing/2014/main" id="{C4093A92-B410-9B01-4288-0B973EF39F23}"/>
                </a:ext>
              </a:extLst>
            </p:cNvPr>
            <p:cNvSpPr/>
            <p:nvPr/>
          </p:nvSpPr>
          <p:spPr>
            <a:xfrm>
              <a:off x="2344300" y="3533525"/>
              <a:ext cx="410100" cy="136075"/>
            </a:xfrm>
            <a:custGeom>
              <a:avLst/>
              <a:gdLst/>
              <a:ahLst/>
              <a:cxnLst/>
              <a:rect l="l" t="t" r="r" b="b"/>
              <a:pathLst>
                <a:path w="16404" h="5443" extrusionOk="0">
                  <a:moveTo>
                    <a:pt x="8699" y="0"/>
                  </a:moveTo>
                  <a:cubicBezTo>
                    <a:pt x="7493" y="0"/>
                    <a:pt x="6293" y="245"/>
                    <a:pt x="5179" y="723"/>
                  </a:cubicBezTo>
                  <a:lnTo>
                    <a:pt x="920" y="2548"/>
                  </a:lnTo>
                  <a:cubicBezTo>
                    <a:pt x="362" y="2788"/>
                    <a:pt x="1" y="3335"/>
                    <a:pt x="1" y="3942"/>
                  </a:cubicBezTo>
                  <a:cubicBezTo>
                    <a:pt x="1" y="4402"/>
                    <a:pt x="208" y="4829"/>
                    <a:pt x="567" y="5116"/>
                  </a:cubicBezTo>
                  <a:cubicBezTo>
                    <a:pt x="837" y="5329"/>
                    <a:pt x="1163" y="5443"/>
                    <a:pt x="1498" y="5443"/>
                  </a:cubicBezTo>
                  <a:cubicBezTo>
                    <a:pt x="1611" y="5443"/>
                    <a:pt x="1726" y="5429"/>
                    <a:pt x="1839" y="5404"/>
                  </a:cubicBezTo>
                  <a:lnTo>
                    <a:pt x="7049" y="4202"/>
                  </a:lnTo>
                  <a:cubicBezTo>
                    <a:pt x="7299" y="4144"/>
                    <a:pt x="7456" y="3893"/>
                    <a:pt x="7398" y="3643"/>
                  </a:cubicBezTo>
                  <a:cubicBezTo>
                    <a:pt x="7348" y="3426"/>
                    <a:pt x="7156" y="3281"/>
                    <a:pt x="6943" y="3281"/>
                  </a:cubicBezTo>
                  <a:cubicBezTo>
                    <a:pt x="6909" y="3281"/>
                    <a:pt x="6874" y="3284"/>
                    <a:pt x="6839" y="3292"/>
                  </a:cubicBezTo>
                  <a:lnTo>
                    <a:pt x="1629" y="4496"/>
                  </a:lnTo>
                  <a:cubicBezTo>
                    <a:pt x="1587" y="4505"/>
                    <a:pt x="1544" y="4510"/>
                    <a:pt x="1502" y="4510"/>
                  </a:cubicBezTo>
                  <a:cubicBezTo>
                    <a:pt x="1374" y="4510"/>
                    <a:pt x="1250" y="4467"/>
                    <a:pt x="1147" y="4386"/>
                  </a:cubicBezTo>
                  <a:cubicBezTo>
                    <a:pt x="1011" y="4278"/>
                    <a:pt x="933" y="4116"/>
                    <a:pt x="933" y="3942"/>
                  </a:cubicBezTo>
                  <a:cubicBezTo>
                    <a:pt x="933" y="3708"/>
                    <a:pt x="1073" y="3497"/>
                    <a:pt x="1287" y="3404"/>
                  </a:cubicBezTo>
                  <a:lnTo>
                    <a:pt x="5545" y="1579"/>
                  </a:lnTo>
                  <a:cubicBezTo>
                    <a:pt x="6545" y="1152"/>
                    <a:pt x="7622" y="933"/>
                    <a:pt x="8704" y="933"/>
                  </a:cubicBezTo>
                  <a:cubicBezTo>
                    <a:pt x="9014" y="933"/>
                    <a:pt x="9324" y="951"/>
                    <a:pt x="9634" y="987"/>
                  </a:cubicBezTo>
                  <a:lnTo>
                    <a:pt x="15857" y="1719"/>
                  </a:lnTo>
                  <a:cubicBezTo>
                    <a:pt x="15875" y="1721"/>
                    <a:pt x="15894" y="1722"/>
                    <a:pt x="15912" y="1722"/>
                  </a:cubicBezTo>
                  <a:cubicBezTo>
                    <a:pt x="16144" y="1722"/>
                    <a:pt x="16346" y="1548"/>
                    <a:pt x="16373" y="1311"/>
                  </a:cubicBezTo>
                  <a:cubicBezTo>
                    <a:pt x="16404" y="1055"/>
                    <a:pt x="16220" y="824"/>
                    <a:pt x="15965" y="794"/>
                  </a:cubicBezTo>
                  <a:lnTo>
                    <a:pt x="9742" y="62"/>
                  </a:lnTo>
                  <a:cubicBezTo>
                    <a:pt x="9395" y="21"/>
                    <a:pt x="9047" y="0"/>
                    <a:pt x="8699" y="0"/>
                  </a:cubicBezTo>
                  <a:close/>
                </a:path>
              </a:pathLst>
            </a:custGeom>
            <a:solidFill>
              <a:srgbClr val="231F2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 name="Google Shape;1344;p56">
              <a:extLst>
                <a:ext uri="{FF2B5EF4-FFF2-40B4-BE49-F238E27FC236}">
                  <a16:creationId xmlns:a16="http://schemas.microsoft.com/office/drawing/2014/main" id="{78131A4C-04DB-1EBA-BF31-0E3FE5C449B1}"/>
                </a:ext>
              </a:extLst>
            </p:cNvPr>
            <p:cNvSpPr/>
            <p:nvPr/>
          </p:nvSpPr>
          <p:spPr>
            <a:xfrm>
              <a:off x="2164550" y="3231250"/>
              <a:ext cx="399500" cy="344550"/>
            </a:xfrm>
            <a:custGeom>
              <a:avLst/>
              <a:gdLst/>
              <a:ahLst/>
              <a:cxnLst/>
              <a:rect l="l" t="t" r="r" b="b"/>
              <a:pathLst>
                <a:path w="15980" h="13782" extrusionOk="0">
                  <a:moveTo>
                    <a:pt x="7846" y="1"/>
                  </a:moveTo>
                  <a:cubicBezTo>
                    <a:pt x="7721" y="1"/>
                    <a:pt x="7597" y="51"/>
                    <a:pt x="7505" y="150"/>
                  </a:cubicBezTo>
                  <a:cubicBezTo>
                    <a:pt x="7329" y="339"/>
                    <a:pt x="7341" y="634"/>
                    <a:pt x="7530" y="809"/>
                  </a:cubicBezTo>
                  <a:cubicBezTo>
                    <a:pt x="7916" y="1166"/>
                    <a:pt x="8216" y="1591"/>
                    <a:pt x="8425" y="2074"/>
                  </a:cubicBezTo>
                  <a:cubicBezTo>
                    <a:pt x="8481" y="2203"/>
                    <a:pt x="8590" y="2298"/>
                    <a:pt x="8723" y="2338"/>
                  </a:cubicBezTo>
                  <a:cubicBezTo>
                    <a:pt x="8766" y="2350"/>
                    <a:pt x="8809" y="2356"/>
                    <a:pt x="8853" y="2356"/>
                  </a:cubicBezTo>
                  <a:cubicBezTo>
                    <a:pt x="8946" y="2356"/>
                    <a:pt x="9038" y="2328"/>
                    <a:pt x="9116" y="2275"/>
                  </a:cubicBezTo>
                  <a:cubicBezTo>
                    <a:pt x="9749" y="1843"/>
                    <a:pt x="10476" y="1622"/>
                    <a:pt x="11214" y="1622"/>
                  </a:cubicBezTo>
                  <a:cubicBezTo>
                    <a:pt x="11631" y="1622"/>
                    <a:pt x="12051" y="1692"/>
                    <a:pt x="12461" y="1835"/>
                  </a:cubicBezTo>
                  <a:cubicBezTo>
                    <a:pt x="13388" y="2159"/>
                    <a:pt x="14128" y="2846"/>
                    <a:pt x="14544" y="3769"/>
                  </a:cubicBezTo>
                  <a:cubicBezTo>
                    <a:pt x="15005" y="4794"/>
                    <a:pt x="15021" y="5991"/>
                    <a:pt x="14586" y="7054"/>
                  </a:cubicBezTo>
                  <a:cubicBezTo>
                    <a:pt x="12826" y="11352"/>
                    <a:pt x="6886" y="12636"/>
                    <a:pt x="5713" y="12849"/>
                  </a:cubicBezTo>
                  <a:cubicBezTo>
                    <a:pt x="5711" y="12849"/>
                    <a:pt x="5709" y="12849"/>
                    <a:pt x="5708" y="12849"/>
                  </a:cubicBezTo>
                  <a:cubicBezTo>
                    <a:pt x="5703" y="12849"/>
                    <a:pt x="5698" y="12848"/>
                    <a:pt x="5691" y="12842"/>
                  </a:cubicBezTo>
                  <a:cubicBezTo>
                    <a:pt x="4838" y="12060"/>
                    <a:pt x="611" y="7932"/>
                    <a:pt x="1205" y="3460"/>
                  </a:cubicBezTo>
                  <a:lnTo>
                    <a:pt x="1248" y="3240"/>
                  </a:lnTo>
                  <a:cubicBezTo>
                    <a:pt x="1299" y="2987"/>
                    <a:pt x="1134" y="2742"/>
                    <a:pt x="881" y="2693"/>
                  </a:cubicBezTo>
                  <a:cubicBezTo>
                    <a:pt x="851" y="2687"/>
                    <a:pt x="821" y="2684"/>
                    <a:pt x="791" y="2684"/>
                  </a:cubicBezTo>
                  <a:cubicBezTo>
                    <a:pt x="573" y="2684"/>
                    <a:pt x="378" y="2838"/>
                    <a:pt x="334" y="3060"/>
                  </a:cubicBezTo>
                  <a:lnTo>
                    <a:pt x="288" y="3294"/>
                  </a:lnTo>
                  <a:cubicBezTo>
                    <a:pt x="286" y="3304"/>
                    <a:pt x="285" y="3312"/>
                    <a:pt x="284" y="3322"/>
                  </a:cubicBezTo>
                  <a:cubicBezTo>
                    <a:pt x="1" y="5421"/>
                    <a:pt x="603" y="7657"/>
                    <a:pt x="2075" y="9968"/>
                  </a:cubicBezTo>
                  <a:cubicBezTo>
                    <a:pt x="3213" y="11755"/>
                    <a:pt x="4543" y="13054"/>
                    <a:pt x="5062" y="13529"/>
                  </a:cubicBezTo>
                  <a:cubicBezTo>
                    <a:pt x="5242" y="13693"/>
                    <a:pt x="5469" y="13781"/>
                    <a:pt x="5705" y="13781"/>
                  </a:cubicBezTo>
                  <a:cubicBezTo>
                    <a:pt x="5763" y="13781"/>
                    <a:pt x="5822" y="13776"/>
                    <a:pt x="5880" y="13766"/>
                  </a:cubicBezTo>
                  <a:cubicBezTo>
                    <a:pt x="6590" y="13637"/>
                    <a:pt x="8452" y="13234"/>
                    <a:pt x="10397" y="12292"/>
                  </a:cubicBezTo>
                  <a:cubicBezTo>
                    <a:pt x="12922" y="11071"/>
                    <a:pt x="14621" y="9427"/>
                    <a:pt x="15448" y="7407"/>
                  </a:cubicBezTo>
                  <a:cubicBezTo>
                    <a:pt x="15979" y="6108"/>
                    <a:pt x="15960" y="4643"/>
                    <a:pt x="15394" y="3386"/>
                  </a:cubicBezTo>
                  <a:cubicBezTo>
                    <a:pt x="14871" y="2228"/>
                    <a:pt x="13939" y="1364"/>
                    <a:pt x="12768" y="955"/>
                  </a:cubicBezTo>
                  <a:cubicBezTo>
                    <a:pt x="12257" y="777"/>
                    <a:pt x="11732" y="689"/>
                    <a:pt x="11211" y="689"/>
                  </a:cubicBezTo>
                  <a:cubicBezTo>
                    <a:pt x="10461" y="689"/>
                    <a:pt x="9720" y="872"/>
                    <a:pt x="9043" y="1231"/>
                  </a:cubicBezTo>
                  <a:cubicBezTo>
                    <a:pt x="8808" y="820"/>
                    <a:pt x="8513" y="449"/>
                    <a:pt x="8163" y="125"/>
                  </a:cubicBezTo>
                  <a:cubicBezTo>
                    <a:pt x="8073" y="42"/>
                    <a:pt x="7959" y="1"/>
                    <a:pt x="7846" y="1"/>
                  </a:cubicBezTo>
                  <a:close/>
                </a:path>
              </a:pathLst>
            </a:custGeom>
            <a:solidFill>
              <a:schemeClr val="bg2">
                <a:lumMod val="60000"/>
                <a:lumOff val="40000"/>
              </a:schemeClr>
            </a:solidFill>
            <a:ln>
              <a:solidFill>
                <a:schemeClr val="bg2">
                  <a:lumMod val="60000"/>
                  <a:lumOff val="40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4" name="Google Shape;494;p38"/>
          <p:cNvSpPr txBox="1">
            <a:spLocks noGrp="1"/>
          </p:cNvSpPr>
          <p:nvPr>
            <p:ph type="title"/>
          </p:nvPr>
        </p:nvSpPr>
        <p:spPr>
          <a:xfrm>
            <a:off x="2303100" y="536800"/>
            <a:ext cx="4537800" cy="7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Motivation</a:t>
            </a:r>
            <a:endParaRPr dirty="0"/>
          </a:p>
        </p:txBody>
      </p:sp>
      <p:sp>
        <p:nvSpPr>
          <p:cNvPr id="5" name="Google Shape;811;p45">
            <a:extLst>
              <a:ext uri="{FF2B5EF4-FFF2-40B4-BE49-F238E27FC236}">
                <a16:creationId xmlns:a16="http://schemas.microsoft.com/office/drawing/2014/main" id="{28FFAA12-8063-4B7B-7C11-4E0F6DC86655}"/>
              </a:ext>
            </a:extLst>
          </p:cNvPr>
          <p:cNvSpPr txBox="1">
            <a:spLocks/>
          </p:cNvSpPr>
          <p:nvPr/>
        </p:nvSpPr>
        <p:spPr>
          <a:xfrm>
            <a:off x="4646100" y="1559110"/>
            <a:ext cx="2194800" cy="42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lt2"/>
              </a:buClr>
              <a:buSzPts val="1500"/>
              <a:buFont typeface="Lato"/>
              <a:buChar char="●"/>
              <a:defRPr sz="1500" b="0" i="0" u="none" strike="noStrike" cap="none">
                <a:solidFill>
                  <a:schemeClr val="dk1"/>
                </a:solidFill>
                <a:latin typeface="Lato"/>
                <a:ea typeface="Lato"/>
                <a:cs typeface="Lato"/>
                <a:sym typeface="Lato"/>
              </a:defRPr>
            </a:lvl1pPr>
            <a:lvl2pPr marL="914400" marR="0" lvl="1"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2pPr>
            <a:lvl3pPr marL="1371600" marR="0" lvl="2"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3pPr>
            <a:lvl4pPr marL="1828800" marR="0" lvl="3"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4pPr>
            <a:lvl5pPr marL="2286000" marR="0" lvl="4"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5pPr>
            <a:lvl6pPr marL="2743200" marR="0" lvl="5"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6pPr>
            <a:lvl7pPr marL="3200400" marR="0" lvl="6"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7pPr>
            <a:lvl8pPr marL="3657600" marR="0" lvl="7"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8pPr>
            <a:lvl9pPr marL="4114800" marR="0" lvl="8"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9pPr>
          </a:lstStyle>
          <a:p>
            <a:pPr marL="0" indent="0">
              <a:buFont typeface="Lato"/>
              <a:buNone/>
            </a:pPr>
            <a:r>
              <a:rPr lang="en-US" b="1" i="0" dirty="0">
                <a:effectLst/>
                <a:latin typeface="Lato" panose="020F0502020204030203" pitchFamily="34" charset="0"/>
                <a:ea typeface="Lato" panose="020F0502020204030203" pitchFamily="34" charset="0"/>
                <a:cs typeface="Lato" panose="020F0502020204030203" pitchFamily="34" charset="0"/>
              </a:rPr>
              <a:t>Accuracy</a:t>
            </a:r>
            <a:r>
              <a:rPr lang="en-US" b="1" i="0" dirty="0">
                <a:effectLst/>
                <a:latin typeface="Söhne"/>
              </a:rPr>
              <a:t> Enhancement</a:t>
            </a:r>
            <a:endParaRPr lang="en-US" dirty="0"/>
          </a:p>
        </p:txBody>
      </p:sp>
      <p:sp>
        <p:nvSpPr>
          <p:cNvPr id="6" name="Google Shape;811;p45">
            <a:extLst>
              <a:ext uri="{FF2B5EF4-FFF2-40B4-BE49-F238E27FC236}">
                <a16:creationId xmlns:a16="http://schemas.microsoft.com/office/drawing/2014/main" id="{C2774A4B-F88C-DCD5-FFCE-80B8E7CA5C9D}"/>
              </a:ext>
            </a:extLst>
          </p:cNvPr>
          <p:cNvSpPr txBox="1">
            <a:spLocks/>
          </p:cNvSpPr>
          <p:nvPr/>
        </p:nvSpPr>
        <p:spPr>
          <a:xfrm>
            <a:off x="4646100" y="2594690"/>
            <a:ext cx="2194800" cy="42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lt2"/>
              </a:buClr>
              <a:buSzPts val="1500"/>
              <a:buFont typeface="Lato"/>
              <a:buChar char="●"/>
              <a:defRPr sz="1500" b="0" i="0" u="none" strike="noStrike" cap="none">
                <a:solidFill>
                  <a:schemeClr val="dk1"/>
                </a:solidFill>
                <a:latin typeface="Lato"/>
                <a:ea typeface="Lato"/>
                <a:cs typeface="Lato"/>
                <a:sym typeface="Lato"/>
              </a:defRPr>
            </a:lvl1pPr>
            <a:lvl2pPr marL="914400" marR="0" lvl="1"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2pPr>
            <a:lvl3pPr marL="1371600" marR="0" lvl="2"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3pPr>
            <a:lvl4pPr marL="1828800" marR="0" lvl="3"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4pPr>
            <a:lvl5pPr marL="2286000" marR="0" lvl="4"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5pPr>
            <a:lvl6pPr marL="2743200" marR="0" lvl="5"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6pPr>
            <a:lvl7pPr marL="3200400" marR="0" lvl="6"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7pPr>
            <a:lvl8pPr marL="3657600" marR="0" lvl="7"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8pPr>
            <a:lvl9pPr marL="4114800" marR="0" lvl="8"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9pPr>
          </a:lstStyle>
          <a:p>
            <a:pPr marL="0" indent="0">
              <a:buFont typeface="Lato"/>
              <a:buNone/>
            </a:pPr>
            <a:r>
              <a:rPr lang="en-US" b="1" i="0" dirty="0">
                <a:effectLst/>
                <a:latin typeface="Söhne"/>
              </a:rPr>
              <a:t>Comparative Analysis</a:t>
            </a:r>
            <a:endParaRPr lang="en-US" dirty="0"/>
          </a:p>
        </p:txBody>
      </p:sp>
      <p:sp>
        <p:nvSpPr>
          <p:cNvPr id="7" name="Google Shape;811;p45">
            <a:extLst>
              <a:ext uri="{FF2B5EF4-FFF2-40B4-BE49-F238E27FC236}">
                <a16:creationId xmlns:a16="http://schemas.microsoft.com/office/drawing/2014/main" id="{80E05C08-2258-CF8F-7C7C-93A7A38AABB7}"/>
              </a:ext>
            </a:extLst>
          </p:cNvPr>
          <p:cNvSpPr txBox="1">
            <a:spLocks/>
          </p:cNvSpPr>
          <p:nvPr/>
        </p:nvSpPr>
        <p:spPr>
          <a:xfrm>
            <a:off x="4572000" y="3449000"/>
            <a:ext cx="2705340" cy="42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lt2"/>
              </a:buClr>
              <a:buSzPts val="1500"/>
              <a:buFont typeface="Lato"/>
              <a:buChar char="●"/>
              <a:defRPr sz="1500" b="0" i="0" u="none" strike="noStrike" cap="none">
                <a:solidFill>
                  <a:schemeClr val="dk1"/>
                </a:solidFill>
                <a:latin typeface="Lato"/>
                <a:ea typeface="Lato"/>
                <a:cs typeface="Lato"/>
                <a:sym typeface="Lato"/>
              </a:defRPr>
            </a:lvl1pPr>
            <a:lvl2pPr marL="914400" marR="0" lvl="1"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2pPr>
            <a:lvl3pPr marL="1371600" marR="0" lvl="2"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3pPr>
            <a:lvl4pPr marL="1828800" marR="0" lvl="3"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4pPr>
            <a:lvl5pPr marL="2286000" marR="0" lvl="4"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5pPr>
            <a:lvl6pPr marL="2743200" marR="0" lvl="5"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6pPr>
            <a:lvl7pPr marL="3200400" marR="0" lvl="6"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7pPr>
            <a:lvl8pPr marL="3657600" marR="0" lvl="7"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8pPr>
            <a:lvl9pPr marL="4114800" marR="0" lvl="8"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9pPr>
          </a:lstStyle>
          <a:p>
            <a:pPr marL="0" indent="0">
              <a:buFont typeface="Lato"/>
              <a:buNone/>
            </a:pPr>
            <a:r>
              <a:rPr lang="en-US" b="1" i="0" dirty="0">
                <a:effectLst/>
                <a:latin typeface="Söhne"/>
              </a:rPr>
              <a:t>Reduction of Healthcare Costs</a:t>
            </a:r>
            <a:endParaRPr lang="en-US" dirty="0"/>
          </a:p>
        </p:txBody>
      </p:sp>
      <p:grpSp>
        <p:nvGrpSpPr>
          <p:cNvPr id="8" name="Group 7">
            <a:extLst>
              <a:ext uri="{FF2B5EF4-FFF2-40B4-BE49-F238E27FC236}">
                <a16:creationId xmlns:a16="http://schemas.microsoft.com/office/drawing/2014/main" id="{821C8CE8-857E-02A8-781B-B7EFAF0F0C42}"/>
              </a:ext>
            </a:extLst>
          </p:cNvPr>
          <p:cNvGrpSpPr/>
          <p:nvPr/>
        </p:nvGrpSpPr>
        <p:grpSpPr>
          <a:xfrm>
            <a:off x="1712078" y="1625798"/>
            <a:ext cx="2563622" cy="2385524"/>
            <a:chOff x="3716138" y="1641038"/>
            <a:chExt cx="2563622" cy="2385524"/>
          </a:xfrm>
        </p:grpSpPr>
        <p:grpSp>
          <p:nvGrpSpPr>
            <p:cNvPr id="9" name="Google Shape;1793;p38">
              <a:extLst>
                <a:ext uri="{FF2B5EF4-FFF2-40B4-BE49-F238E27FC236}">
                  <a16:creationId xmlns:a16="http://schemas.microsoft.com/office/drawing/2014/main" id="{928103CD-D93B-A1A9-FF78-69711A55855B}"/>
                </a:ext>
              </a:extLst>
            </p:cNvPr>
            <p:cNvGrpSpPr/>
            <p:nvPr/>
          </p:nvGrpSpPr>
          <p:grpSpPr>
            <a:xfrm>
              <a:off x="3716138" y="1862625"/>
              <a:ext cx="1818824" cy="1962000"/>
              <a:chOff x="3716138" y="1862625"/>
              <a:chExt cx="1818824" cy="1962000"/>
            </a:xfrm>
          </p:grpSpPr>
          <p:grpSp>
            <p:nvGrpSpPr>
              <p:cNvPr id="13" name="Google Shape;1794;p38">
                <a:extLst>
                  <a:ext uri="{FF2B5EF4-FFF2-40B4-BE49-F238E27FC236}">
                    <a16:creationId xmlns:a16="http://schemas.microsoft.com/office/drawing/2014/main" id="{1C522592-B5E7-2573-23B5-A34266E75892}"/>
                  </a:ext>
                </a:extLst>
              </p:cNvPr>
              <p:cNvGrpSpPr/>
              <p:nvPr/>
            </p:nvGrpSpPr>
            <p:grpSpPr>
              <a:xfrm>
                <a:off x="3716138" y="2122545"/>
                <a:ext cx="1436758" cy="1654685"/>
                <a:chOff x="3716138" y="2122545"/>
                <a:chExt cx="1436758" cy="1654685"/>
              </a:xfrm>
            </p:grpSpPr>
            <p:sp>
              <p:nvSpPr>
                <p:cNvPr id="21" name="Google Shape;1795;p38">
                  <a:extLst>
                    <a:ext uri="{FF2B5EF4-FFF2-40B4-BE49-F238E27FC236}">
                      <a16:creationId xmlns:a16="http://schemas.microsoft.com/office/drawing/2014/main" id="{0691838E-9139-2C13-BD82-BCD64E4002A5}"/>
                    </a:ext>
                  </a:extLst>
                </p:cNvPr>
                <p:cNvSpPr/>
                <p:nvPr/>
              </p:nvSpPr>
              <p:spPr>
                <a:xfrm>
                  <a:off x="3716138" y="2254976"/>
                  <a:ext cx="1339886" cy="1522254"/>
                </a:xfrm>
                <a:custGeom>
                  <a:avLst/>
                  <a:gdLst/>
                  <a:ahLst/>
                  <a:cxnLst/>
                  <a:rect l="l" t="t" r="r" b="b"/>
                  <a:pathLst>
                    <a:path w="184516" h="209630" extrusionOk="0">
                      <a:moveTo>
                        <a:pt x="104444" y="2991"/>
                      </a:moveTo>
                      <a:lnTo>
                        <a:pt x="106961" y="3786"/>
                      </a:lnTo>
                      <a:cubicBezTo>
                        <a:pt x="106762" y="4250"/>
                        <a:pt x="106497" y="4780"/>
                        <a:pt x="106232" y="5243"/>
                      </a:cubicBezTo>
                      <a:cubicBezTo>
                        <a:pt x="100271" y="13456"/>
                        <a:pt x="94377" y="21668"/>
                        <a:pt x="88416" y="29947"/>
                      </a:cubicBezTo>
                      <a:cubicBezTo>
                        <a:pt x="88019" y="30344"/>
                        <a:pt x="87489" y="30609"/>
                        <a:pt x="86959" y="30808"/>
                      </a:cubicBezTo>
                      <a:cubicBezTo>
                        <a:pt x="86297" y="29880"/>
                        <a:pt x="85039" y="28423"/>
                        <a:pt x="85304" y="28026"/>
                      </a:cubicBezTo>
                      <a:cubicBezTo>
                        <a:pt x="90205" y="20675"/>
                        <a:pt x="95238" y="13389"/>
                        <a:pt x="100470" y="6170"/>
                      </a:cubicBezTo>
                      <a:cubicBezTo>
                        <a:pt x="101464" y="4780"/>
                        <a:pt x="103186" y="3919"/>
                        <a:pt x="104444" y="2991"/>
                      </a:cubicBezTo>
                      <a:close/>
                      <a:moveTo>
                        <a:pt x="151694" y="17088"/>
                      </a:moveTo>
                      <a:cubicBezTo>
                        <a:pt x="151788" y="17088"/>
                        <a:pt x="152018" y="17311"/>
                        <a:pt x="152195" y="17429"/>
                      </a:cubicBezTo>
                      <a:cubicBezTo>
                        <a:pt x="151997" y="17694"/>
                        <a:pt x="151864" y="17893"/>
                        <a:pt x="151732" y="18025"/>
                      </a:cubicBezTo>
                      <a:cubicBezTo>
                        <a:pt x="149016" y="21800"/>
                        <a:pt x="146433" y="25642"/>
                        <a:pt x="143652" y="29351"/>
                      </a:cubicBezTo>
                      <a:cubicBezTo>
                        <a:pt x="142923" y="30278"/>
                        <a:pt x="141599" y="30675"/>
                        <a:pt x="140539" y="31271"/>
                      </a:cubicBezTo>
                      <a:cubicBezTo>
                        <a:pt x="140936" y="30212"/>
                        <a:pt x="141400" y="29218"/>
                        <a:pt x="141996" y="28291"/>
                      </a:cubicBezTo>
                      <a:cubicBezTo>
                        <a:pt x="144778" y="24781"/>
                        <a:pt x="147692" y="21337"/>
                        <a:pt x="150539" y="17893"/>
                      </a:cubicBezTo>
                      <a:cubicBezTo>
                        <a:pt x="150871" y="17562"/>
                        <a:pt x="151268" y="17297"/>
                        <a:pt x="151665" y="17098"/>
                      </a:cubicBezTo>
                      <a:cubicBezTo>
                        <a:pt x="151673" y="17091"/>
                        <a:pt x="151682" y="17088"/>
                        <a:pt x="151694" y="17088"/>
                      </a:cubicBezTo>
                      <a:close/>
                      <a:moveTo>
                        <a:pt x="155626" y="19410"/>
                      </a:moveTo>
                      <a:cubicBezTo>
                        <a:pt x="155881" y="19410"/>
                        <a:pt x="156195" y="19831"/>
                        <a:pt x="156566" y="20079"/>
                      </a:cubicBezTo>
                      <a:cubicBezTo>
                        <a:pt x="155374" y="21602"/>
                        <a:pt x="154248" y="22993"/>
                        <a:pt x="153189" y="24317"/>
                      </a:cubicBezTo>
                      <a:cubicBezTo>
                        <a:pt x="152195" y="25708"/>
                        <a:pt x="151268" y="27099"/>
                        <a:pt x="150208" y="28423"/>
                      </a:cubicBezTo>
                      <a:cubicBezTo>
                        <a:pt x="149347" y="29483"/>
                        <a:pt x="148288" y="30410"/>
                        <a:pt x="147360" y="31404"/>
                      </a:cubicBezTo>
                      <a:cubicBezTo>
                        <a:pt x="147824" y="30079"/>
                        <a:pt x="148023" y="28490"/>
                        <a:pt x="148751" y="27298"/>
                      </a:cubicBezTo>
                      <a:cubicBezTo>
                        <a:pt x="150275" y="24847"/>
                        <a:pt x="151930" y="22463"/>
                        <a:pt x="153718" y="20211"/>
                      </a:cubicBezTo>
                      <a:cubicBezTo>
                        <a:pt x="154248" y="19747"/>
                        <a:pt x="154911" y="19482"/>
                        <a:pt x="155573" y="19416"/>
                      </a:cubicBezTo>
                      <a:cubicBezTo>
                        <a:pt x="155590" y="19412"/>
                        <a:pt x="155608" y="19410"/>
                        <a:pt x="155626" y="19410"/>
                      </a:cubicBezTo>
                      <a:close/>
                      <a:moveTo>
                        <a:pt x="98483" y="3058"/>
                      </a:moveTo>
                      <a:cubicBezTo>
                        <a:pt x="98550" y="3058"/>
                        <a:pt x="98814" y="3322"/>
                        <a:pt x="99013" y="3521"/>
                      </a:cubicBezTo>
                      <a:cubicBezTo>
                        <a:pt x="98417" y="4382"/>
                        <a:pt x="98020" y="5177"/>
                        <a:pt x="97490" y="5839"/>
                      </a:cubicBezTo>
                      <a:cubicBezTo>
                        <a:pt x="91662" y="13919"/>
                        <a:pt x="86032" y="22132"/>
                        <a:pt x="79939" y="30013"/>
                      </a:cubicBezTo>
                      <a:cubicBezTo>
                        <a:pt x="78813" y="31536"/>
                        <a:pt x="76230" y="31867"/>
                        <a:pt x="74243" y="32795"/>
                      </a:cubicBezTo>
                      <a:cubicBezTo>
                        <a:pt x="74199" y="32817"/>
                        <a:pt x="74155" y="32824"/>
                        <a:pt x="74108" y="32824"/>
                      </a:cubicBezTo>
                      <a:cubicBezTo>
                        <a:pt x="74015" y="32824"/>
                        <a:pt x="73912" y="32795"/>
                        <a:pt x="73780" y="32795"/>
                      </a:cubicBezTo>
                      <a:cubicBezTo>
                        <a:pt x="73912" y="32397"/>
                        <a:pt x="74111" y="32066"/>
                        <a:pt x="74310" y="31735"/>
                      </a:cubicBezTo>
                      <a:cubicBezTo>
                        <a:pt x="81131" y="22860"/>
                        <a:pt x="87953" y="13853"/>
                        <a:pt x="94907" y="5044"/>
                      </a:cubicBezTo>
                      <a:cubicBezTo>
                        <a:pt x="95635" y="4051"/>
                        <a:pt x="97225" y="3654"/>
                        <a:pt x="98483" y="3058"/>
                      </a:cubicBezTo>
                      <a:close/>
                      <a:moveTo>
                        <a:pt x="159774" y="22591"/>
                      </a:moveTo>
                      <a:cubicBezTo>
                        <a:pt x="159975" y="22591"/>
                        <a:pt x="160297" y="23219"/>
                        <a:pt x="160739" y="23787"/>
                      </a:cubicBezTo>
                      <a:cubicBezTo>
                        <a:pt x="157626" y="28423"/>
                        <a:pt x="154447" y="32993"/>
                        <a:pt x="151268" y="37497"/>
                      </a:cubicBezTo>
                      <a:cubicBezTo>
                        <a:pt x="151210" y="37555"/>
                        <a:pt x="151068" y="37585"/>
                        <a:pt x="150884" y="37585"/>
                      </a:cubicBezTo>
                      <a:cubicBezTo>
                        <a:pt x="150436" y="37585"/>
                        <a:pt x="149742" y="37409"/>
                        <a:pt x="149414" y="37033"/>
                      </a:cubicBezTo>
                      <a:cubicBezTo>
                        <a:pt x="149016" y="36570"/>
                        <a:pt x="148685" y="35378"/>
                        <a:pt x="148950" y="34980"/>
                      </a:cubicBezTo>
                      <a:cubicBezTo>
                        <a:pt x="151798" y="31139"/>
                        <a:pt x="154712" y="27298"/>
                        <a:pt x="157692" y="23522"/>
                      </a:cubicBezTo>
                      <a:cubicBezTo>
                        <a:pt x="158288" y="22993"/>
                        <a:pt x="159017" y="22661"/>
                        <a:pt x="159745" y="22595"/>
                      </a:cubicBezTo>
                      <a:cubicBezTo>
                        <a:pt x="159755" y="22592"/>
                        <a:pt x="159764" y="22591"/>
                        <a:pt x="159774" y="22591"/>
                      </a:cubicBezTo>
                      <a:close/>
                      <a:moveTo>
                        <a:pt x="131304" y="7092"/>
                      </a:moveTo>
                      <a:cubicBezTo>
                        <a:pt x="131519" y="7092"/>
                        <a:pt x="131948" y="7577"/>
                        <a:pt x="132260" y="7826"/>
                      </a:cubicBezTo>
                      <a:cubicBezTo>
                        <a:pt x="131399" y="9018"/>
                        <a:pt x="130538" y="10012"/>
                        <a:pt x="129810" y="11071"/>
                      </a:cubicBezTo>
                      <a:cubicBezTo>
                        <a:pt x="124048" y="19482"/>
                        <a:pt x="118286" y="27960"/>
                        <a:pt x="112458" y="36305"/>
                      </a:cubicBezTo>
                      <a:cubicBezTo>
                        <a:pt x="111928" y="37033"/>
                        <a:pt x="110736" y="37364"/>
                        <a:pt x="109875" y="37828"/>
                      </a:cubicBezTo>
                      <a:cubicBezTo>
                        <a:pt x="109808" y="37033"/>
                        <a:pt x="109279" y="35907"/>
                        <a:pt x="109676" y="35378"/>
                      </a:cubicBezTo>
                      <a:cubicBezTo>
                        <a:pt x="115703" y="26304"/>
                        <a:pt x="121796" y="17297"/>
                        <a:pt x="128022" y="8422"/>
                      </a:cubicBezTo>
                      <a:cubicBezTo>
                        <a:pt x="128551" y="7627"/>
                        <a:pt x="130141" y="7429"/>
                        <a:pt x="131267" y="7098"/>
                      </a:cubicBezTo>
                      <a:cubicBezTo>
                        <a:pt x="131278" y="7094"/>
                        <a:pt x="131291" y="7092"/>
                        <a:pt x="131304" y="7092"/>
                      </a:cubicBezTo>
                      <a:close/>
                      <a:moveTo>
                        <a:pt x="168289" y="29947"/>
                      </a:moveTo>
                      <a:cubicBezTo>
                        <a:pt x="168819" y="30212"/>
                        <a:pt x="169150" y="30808"/>
                        <a:pt x="169878" y="31602"/>
                      </a:cubicBezTo>
                      <a:cubicBezTo>
                        <a:pt x="168024" y="33788"/>
                        <a:pt x="166302" y="35907"/>
                        <a:pt x="164381" y="37894"/>
                      </a:cubicBezTo>
                      <a:cubicBezTo>
                        <a:pt x="164356" y="37919"/>
                        <a:pt x="164317" y="37931"/>
                        <a:pt x="164265" y="37931"/>
                      </a:cubicBezTo>
                      <a:cubicBezTo>
                        <a:pt x="163907" y="37931"/>
                        <a:pt x="162974" y="37381"/>
                        <a:pt x="162395" y="37033"/>
                      </a:cubicBezTo>
                      <a:cubicBezTo>
                        <a:pt x="162328" y="36967"/>
                        <a:pt x="162527" y="36106"/>
                        <a:pt x="162792" y="35775"/>
                      </a:cubicBezTo>
                      <a:cubicBezTo>
                        <a:pt x="164116" y="33987"/>
                        <a:pt x="165507" y="32199"/>
                        <a:pt x="166964" y="30477"/>
                      </a:cubicBezTo>
                      <a:cubicBezTo>
                        <a:pt x="167295" y="30145"/>
                        <a:pt x="167825" y="29947"/>
                        <a:pt x="168289" y="29947"/>
                      </a:cubicBezTo>
                      <a:close/>
                      <a:moveTo>
                        <a:pt x="113584" y="4183"/>
                      </a:moveTo>
                      <a:cubicBezTo>
                        <a:pt x="113319" y="5309"/>
                        <a:pt x="112921" y="6303"/>
                        <a:pt x="112458" y="7296"/>
                      </a:cubicBezTo>
                      <a:cubicBezTo>
                        <a:pt x="105636" y="17363"/>
                        <a:pt x="98682" y="27364"/>
                        <a:pt x="91794" y="37364"/>
                      </a:cubicBezTo>
                      <a:cubicBezTo>
                        <a:pt x="91439" y="37779"/>
                        <a:pt x="90449" y="38246"/>
                        <a:pt x="90148" y="38246"/>
                      </a:cubicBezTo>
                      <a:cubicBezTo>
                        <a:pt x="90112" y="38246"/>
                        <a:pt x="90086" y="38239"/>
                        <a:pt x="90072" y="38225"/>
                      </a:cubicBezTo>
                      <a:cubicBezTo>
                        <a:pt x="89476" y="37497"/>
                        <a:pt x="88946" y="36768"/>
                        <a:pt x="88615" y="35907"/>
                      </a:cubicBezTo>
                      <a:cubicBezTo>
                        <a:pt x="89079" y="34781"/>
                        <a:pt x="89675" y="33722"/>
                        <a:pt x="90337" y="32662"/>
                      </a:cubicBezTo>
                      <a:cubicBezTo>
                        <a:pt x="96695" y="23522"/>
                        <a:pt x="102987" y="14317"/>
                        <a:pt x="109544" y="5309"/>
                      </a:cubicBezTo>
                      <a:cubicBezTo>
                        <a:pt x="110140" y="4448"/>
                        <a:pt x="112193" y="4581"/>
                        <a:pt x="113584" y="4183"/>
                      </a:cubicBezTo>
                      <a:close/>
                      <a:moveTo>
                        <a:pt x="163735" y="25963"/>
                      </a:moveTo>
                      <a:cubicBezTo>
                        <a:pt x="163796" y="25963"/>
                        <a:pt x="163857" y="25966"/>
                        <a:pt x="163918" y="25973"/>
                      </a:cubicBezTo>
                      <a:cubicBezTo>
                        <a:pt x="164514" y="26172"/>
                        <a:pt x="164977" y="26834"/>
                        <a:pt x="165574" y="27364"/>
                      </a:cubicBezTo>
                      <a:cubicBezTo>
                        <a:pt x="165110" y="28159"/>
                        <a:pt x="164646" y="28953"/>
                        <a:pt x="164116" y="29682"/>
                      </a:cubicBezTo>
                      <a:cubicBezTo>
                        <a:pt x="161666" y="32596"/>
                        <a:pt x="159216" y="35444"/>
                        <a:pt x="156699" y="38292"/>
                      </a:cubicBezTo>
                      <a:cubicBezTo>
                        <a:pt x="156368" y="38689"/>
                        <a:pt x="155573" y="38689"/>
                        <a:pt x="154977" y="38821"/>
                      </a:cubicBezTo>
                      <a:cubicBezTo>
                        <a:pt x="155043" y="38292"/>
                        <a:pt x="154844" y="37563"/>
                        <a:pt x="155176" y="37099"/>
                      </a:cubicBezTo>
                      <a:cubicBezTo>
                        <a:pt x="157494" y="33589"/>
                        <a:pt x="159878" y="30079"/>
                        <a:pt x="162328" y="26635"/>
                      </a:cubicBezTo>
                      <a:cubicBezTo>
                        <a:pt x="162685" y="26219"/>
                        <a:pt x="163202" y="25963"/>
                        <a:pt x="163735" y="25963"/>
                      </a:cubicBezTo>
                      <a:close/>
                      <a:moveTo>
                        <a:pt x="118649" y="4971"/>
                      </a:moveTo>
                      <a:cubicBezTo>
                        <a:pt x="118789" y="4971"/>
                        <a:pt x="119029" y="5319"/>
                        <a:pt x="119213" y="5442"/>
                      </a:cubicBezTo>
                      <a:cubicBezTo>
                        <a:pt x="117690" y="7627"/>
                        <a:pt x="116233" y="9614"/>
                        <a:pt x="114908" y="11734"/>
                      </a:cubicBezTo>
                      <a:cubicBezTo>
                        <a:pt x="109345" y="20211"/>
                        <a:pt x="103848" y="28688"/>
                        <a:pt x="98285" y="37166"/>
                      </a:cubicBezTo>
                      <a:cubicBezTo>
                        <a:pt x="97689" y="38027"/>
                        <a:pt x="96563" y="38490"/>
                        <a:pt x="95702" y="39153"/>
                      </a:cubicBezTo>
                      <a:cubicBezTo>
                        <a:pt x="95900" y="38093"/>
                        <a:pt x="95768" y="36901"/>
                        <a:pt x="96298" y="36040"/>
                      </a:cubicBezTo>
                      <a:cubicBezTo>
                        <a:pt x="102788" y="26105"/>
                        <a:pt x="109345" y="16171"/>
                        <a:pt x="116034" y="6303"/>
                      </a:cubicBezTo>
                      <a:cubicBezTo>
                        <a:pt x="116498" y="5574"/>
                        <a:pt x="117690" y="5376"/>
                        <a:pt x="118617" y="4978"/>
                      </a:cubicBezTo>
                      <a:cubicBezTo>
                        <a:pt x="118627" y="4973"/>
                        <a:pt x="118638" y="4971"/>
                        <a:pt x="118649" y="4971"/>
                      </a:cubicBezTo>
                      <a:close/>
                      <a:moveTo>
                        <a:pt x="123795" y="5874"/>
                      </a:moveTo>
                      <a:cubicBezTo>
                        <a:pt x="124225" y="5874"/>
                        <a:pt x="124670" y="5905"/>
                        <a:pt x="125041" y="5905"/>
                      </a:cubicBezTo>
                      <a:cubicBezTo>
                        <a:pt x="125306" y="5905"/>
                        <a:pt x="125571" y="6237"/>
                        <a:pt x="125836" y="6435"/>
                      </a:cubicBezTo>
                      <a:lnTo>
                        <a:pt x="125306" y="7230"/>
                      </a:lnTo>
                      <a:cubicBezTo>
                        <a:pt x="117822" y="17959"/>
                        <a:pt x="110405" y="28688"/>
                        <a:pt x="102987" y="39418"/>
                      </a:cubicBezTo>
                      <a:cubicBezTo>
                        <a:pt x="102325" y="40279"/>
                        <a:pt x="101199" y="40808"/>
                        <a:pt x="100338" y="41537"/>
                      </a:cubicBezTo>
                      <a:cubicBezTo>
                        <a:pt x="100669" y="40212"/>
                        <a:pt x="100669" y="38821"/>
                        <a:pt x="101331" y="37762"/>
                      </a:cubicBezTo>
                      <a:cubicBezTo>
                        <a:pt x="105835" y="30278"/>
                        <a:pt x="110338" y="22860"/>
                        <a:pt x="115107" y="15575"/>
                      </a:cubicBezTo>
                      <a:cubicBezTo>
                        <a:pt x="117292" y="12330"/>
                        <a:pt x="119677" y="9217"/>
                        <a:pt x="122260" y="6303"/>
                      </a:cubicBezTo>
                      <a:cubicBezTo>
                        <a:pt x="122538" y="5945"/>
                        <a:pt x="123150" y="5874"/>
                        <a:pt x="123795" y="5874"/>
                      </a:cubicBezTo>
                      <a:close/>
                      <a:moveTo>
                        <a:pt x="171402" y="34914"/>
                      </a:moveTo>
                      <a:cubicBezTo>
                        <a:pt x="171733" y="35378"/>
                        <a:pt x="172461" y="36040"/>
                        <a:pt x="172329" y="36239"/>
                      </a:cubicBezTo>
                      <a:cubicBezTo>
                        <a:pt x="171402" y="38292"/>
                        <a:pt x="170276" y="40212"/>
                        <a:pt x="168951" y="42597"/>
                      </a:cubicBezTo>
                      <a:cubicBezTo>
                        <a:pt x="167958" y="41471"/>
                        <a:pt x="166766" y="40345"/>
                        <a:pt x="166832" y="40212"/>
                      </a:cubicBezTo>
                      <a:cubicBezTo>
                        <a:pt x="168223" y="38358"/>
                        <a:pt x="169878" y="36636"/>
                        <a:pt x="171402" y="34914"/>
                      </a:cubicBezTo>
                      <a:close/>
                      <a:moveTo>
                        <a:pt x="137559" y="7296"/>
                      </a:moveTo>
                      <a:cubicBezTo>
                        <a:pt x="137559" y="9813"/>
                        <a:pt x="137956" y="11005"/>
                        <a:pt x="137492" y="11601"/>
                      </a:cubicBezTo>
                      <a:cubicBezTo>
                        <a:pt x="132260" y="18886"/>
                        <a:pt x="126763" y="26039"/>
                        <a:pt x="121465" y="33324"/>
                      </a:cubicBezTo>
                      <a:cubicBezTo>
                        <a:pt x="119412" y="36172"/>
                        <a:pt x="117690" y="39285"/>
                        <a:pt x="115703" y="42199"/>
                      </a:cubicBezTo>
                      <a:cubicBezTo>
                        <a:pt x="115372" y="42729"/>
                        <a:pt x="114511" y="42861"/>
                        <a:pt x="113915" y="43193"/>
                      </a:cubicBezTo>
                      <a:cubicBezTo>
                        <a:pt x="113650" y="42199"/>
                        <a:pt x="112789" y="40875"/>
                        <a:pt x="113186" y="40279"/>
                      </a:cubicBezTo>
                      <a:cubicBezTo>
                        <a:pt x="119677" y="30477"/>
                        <a:pt x="126300" y="20807"/>
                        <a:pt x="132989" y="11138"/>
                      </a:cubicBezTo>
                      <a:cubicBezTo>
                        <a:pt x="133717" y="10012"/>
                        <a:pt x="135108" y="9349"/>
                        <a:pt x="137559" y="7296"/>
                      </a:cubicBezTo>
                      <a:close/>
                      <a:moveTo>
                        <a:pt x="70601" y="37497"/>
                      </a:moveTo>
                      <a:lnTo>
                        <a:pt x="72588" y="40411"/>
                      </a:lnTo>
                      <a:cubicBezTo>
                        <a:pt x="71859" y="40808"/>
                        <a:pt x="71329" y="41073"/>
                        <a:pt x="70733" y="41338"/>
                      </a:cubicBezTo>
                      <a:cubicBezTo>
                        <a:pt x="69475" y="41934"/>
                        <a:pt x="68150" y="42464"/>
                        <a:pt x="66892" y="43126"/>
                      </a:cubicBezTo>
                      <a:cubicBezTo>
                        <a:pt x="65965" y="43656"/>
                        <a:pt x="65104" y="44252"/>
                        <a:pt x="64243" y="44848"/>
                      </a:cubicBezTo>
                      <a:cubicBezTo>
                        <a:pt x="64905" y="43987"/>
                        <a:pt x="65567" y="43060"/>
                        <a:pt x="66230" y="42133"/>
                      </a:cubicBezTo>
                      <a:cubicBezTo>
                        <a:pt x="67024" y="41073"/>
                        <a:pt x="67819" y="39947"/>
                        <a:pt x="68746" y="38954"/>
                      </a:cubicBezTo>
                      <a:cubicBezTo>
                        <a:pt x="69342" y="38358"/>
                        <a:pt x="69938" y="37894"/>
                        <a:pt x="70601" y="37497"/>
                      </a:cubicBezTo>
                      <a:close/>
                      <a:moveTo>
                        <a:pt x="173918" y="39616"/>
                      </a:moveTo>
                      <a:cubicBezTo>
                        <a:pt x="174581" y="40212"/>
                        <a:pt x="175243" y="40808"/>
                        <a:pt x="175972" y="41471"/>
                      </a:cubicBezTo>
                      <a:lnTo>
                        <a:pt x="172196" y="47166"/>
                      </a:lnTo>
                      <a:cubicBezTo>
                        <a:pt x="171667" y="46769"/>
                        <a:pt x="170806" y="46107"/>
                        <a:pt x="170872" y="45908"/>
                      </a:cubicBezTo>
                      <a:cubicBezTo>
                        <a:pt x="171799" y="43789"/>
                        <a:pt x="172859" y="41736"/>
                        <a:pt x="173918" y="39616"/>
                      </a:cubicBezTo>
                      <a:close/>
                      <a:moveTo>
                        <a:pt x="143453" y="11535"/>
                      </a:moveTo>
                      <a:lnTo>
                        <a:pt x="143453" y="11535"/>
                      </a:lnTo>
                      <a:cubicBezTo>
                        <a:pt x="142592" y="13389"/>
                        <a:pt x="141599" y="15178"/>
                        <a:pt x="140473" y="16966"/>
                      </a:cubicBezTo>
                      <a:cubicBezTo>
                        <a:pt x="132989" y="27165"/>
                        <a:pt x="125372" y="37232"/>
                        <a:pt x="117822" y="47365"/>
                      </a:cubicBezTo>
                      <a:lnTo>
                        <a:pt x="116498" y="49087"/>
                      </a:lnTo>
                      <a:cubicBezTo>
                        <a:pt x="116233" y="48822"/>
                        <a:pt x="115968" y="48623"/>
                        <a:pt x="115968" y="48425"/>
                      </a:cubicBezTo>
                      <a:cubicBezTo>
                        <a:pt x="115968" y="47895"/>
                        <a:pt x="115835" y="47166"/>
                        <a:pt x="116100" y="46835"/>
                      </a:cubicBezTo>
                      <a:cubicBezTo>
                        <a:pt x="123319" y="36371"/>
                        <a:pt x="130406" y="25973"/>
                        <a:pt x="137890" y="15707"/>
                      </a:cubicBezTo>
                      <a:cubicBezTo>
                        <a:pt x="139214" y="13919"/>
                        <a:pt x="141532" y="12860"/>
                        <a:pt x="143453" y="11535"/>
                      </a:cubicBezTo>
                      <a:close/>
                      <a:moveTo>
                        <a:pt x="91993" y="3720"/>
                      </a:moveTo>
                      <a:cubicBezTo>
                        <a:pt x="91397" y="4912"/>
                        <a:pt x="90734" y="6038"/>
                        <a:pt x="90006" y="7164"/>
                      </a:cubicBezTo>
                      <a:cubicBezTo>
                        <a:pt x="81131" y="18621"/>
                        <a:pt x="72256" y="30079"/>
                        <a:pt x="63448" y="41537"/>
                      </a:cubicBezTo>
                      <a:cubicBezTo>
                        <a:pt x="61329" y="44319"/>
                        <a:pt x="59143" y="47100"/>
                        <a:pt x="56958" y="49882"/>
                      </a:cubicBezTo>
                      <a:cubicBezTo>
                        <a:pt x="56428" y="50345"/>
                        <a:pt x="55898" y="50743"/>
                        <a:pt x="55302" y="51008"/>
                      </a:cubicBezTo>
                      <a:lnTo>
                        <a:pt x="53315" y="50610"/>
                      </a:lnTo>
                      <a:cubicBezTo>
                        <a:pt x="53447" y="50147"/>
                        <a:pt x="53712" y="49617"/>
                        <a:pt x="53977" y="49219"/>
                      </a:cubicBezTo>
                      <a:cubicBezTo>
                        <a:pt x="64243" y="34980"/>
                        <a:pt x="74575" y="20807"/>
                        <a:pt x="84906" y="6634"/>
                      </a:cubicBezTo>
                      <a:cubicBezTo>
                        <a:pt x="85502" y="5707"/>
                        <a:pt x="86032" y="4382"/>
                        <a:pt x="86827" y="4117"/>
                      </a:cubicBezTo>
                      <a:cubicBezTo>
                        <a:pt x="88483" y="3654"/>
                        <a:pt x="90271" y="3786"/>
                        <a:pt x="91993" y="3720"/>
                      </a:cubicBezTo>
                      <a:close/>
                      <a:moveTo>
                        <a:pt x="176255" y="46341"/>
                      </a:moveTo>
                      <a:cubicBezTo>
                        <a:pt x="176483" y="46341"/>
                        <a:pt x="177095" y="46592"/>
                        <a:pt x="177429" y="46703"/>
                      </a:cubicBezTo>
                      <a:cubicBezTo>
                        <a:pt x="176236" y="48822"/>
                        <a:pt x="175044" y="50941"/>
                        <a:pt x="173389" y="53922"/>
                      </a:cubicBezTo>
                      <a:cubicBezTo>
                        <a:pt x="172991" y="52465"/>
                        <a:pt x="172660" y="51935"/>
                        <a:pt x="172793" y="51670"/>
                      </a:cubicBezTo>
                      <a:cubicBezTo>
                        <a:pt x="173852" y="49882"/>
                        <a:pt x="174978" y="48094"/>
                        <a:pt x="176170" y="46372"/>
                      </a:cubicBezTo>
                      <a:cubicBezTo>
                        <a:pt x="176181" y="46350"/>
                        <a:pt x="176211" y="46341"/>
                        <a:pt x="176255" y="46341"/>
                      </a:cubicBezTo>
                      <a:close/>
                      <a:moveTo>
                        <a:pt x="178223" y="51869"/>
                      </a:moveTo>
                      <a:cubicBezTo>
                        <a:pt x="178356" y="52001"/>
                        <a:pt x="178488" y="52134"/>
                        <a:pt x="178621" y="52266"/>
                      </a:cubicBezTo>
                      <a:cubicBezTo>
                        <a:pt x="178157" y="52928"/>
                        <a:pt x="177627" y="53591"/>
                        <a:pt x="176965" y="54452"/>
                      </a:cubicBezTo>
                      <a:lnTo>
                        <a:pt x="176899" y="54452"/>
                      </a:lnTo>
                      <a:cubicBezTo>
                        <a:pt x="176766" y="54187"/>
                        <a:pt x="176568" y="53988"/>
                        <a:pt x="176634" y="53922"/>
                      </a:cubicBezTo>
                      <a:cubicBezTo>
                        <a:pt x="177164" y="53193"/>
                        <a:pt x="177693" y="52531"/>
                        <a:pt x="178223" y="51869"/>
                      </a:cubicBezTo>
                      <a:close/>
                      <a:moveTo>
                        <a:pt x="148089" y="14317"/>
                      </a:moveTo>
                      <a:cubicBezTo>
                        <a:pt x="148155" y="15045"/>
                        <a:pt x="148486" y="16105"/>
                        <a:pt x="148155" y="16568"/>
                      </a:cubicBezTo>
                      <a:cubicBezTo>
                        <a:pt x="143718" y="22264"/>
                        <a:pt x="139281" y="28026"/>
                        <a:pt x="134644" y="33523"/>
                      </a:cubicBezTo>
                      <a:cubicBezTo>
                        <a:pt x="133519" y="34848"/>
                        <a:pt x="131002" y="35046"/>
                        <a:pt x="130075" y="36437"/>
                      </a:cubicBezTo>
                      <a:cubicBezTo>
                        <a:pt x="128816" y="38225"/>
                        <a:pt x="128949" y="41073"/>
                        <a:pt x="127690" y="42861"/>
                      </a:cubicBezTo>
                      <a:cubicBezTo>
                        <a:pt x="123253" y="49153"/>
                        <a:pt x="118418" y="55246"/>
                        <a:pt x="113782" y="61406"/>
                      </a:cubicBezTo>
                      <a:cubicBezTo>
                        <a:pt x="113650" y="61538"/>
                        <a:pt x="113451" y="61737"/>
                        <a:pt x="113186" y="62134"/>
                      </a:cubicBezTo>
                      <a:cubicBezTo>
                        <a:pt x="112987" y="61803"/>
                        <a:pt x="112723" y="61538"/>
                        <a:pt x="112723" y="61406"/>
                      </a:cubicBezTo>
                      <a:cubicBezTo>
                        <a:pt x="112723" y="59882"/>
                        <a:pt x="112193" y="57962"/>
                        <a:pt x="112921" y="57035"/>
                      </a:cubicBezTo>
                      <a:cubicBezTo>
                        <a:pt x="114974" y="54385"/>
                        <a:pt x="117888" y="52465"/>
                        <a:pt x="119875" y="49816"/>
                      </a:cubicBezTo>
                      <a:cubicBezTo>
                        <a:pt x="128618" y="38225"/>
                        <a:pt x="137161" y="26437"/>
                        <a:pt x="145837" y="14780"/>
                      </a:cubicBezTo>
                      <a:cubicBezTo>
                        <a:pt x="146168" y="14317"/>
                        <a:pt x="147294" y="14449"/>
                        <a:pt x="148089" y="14317"/>
                      </a:cubicBezTo>
                      <a:close/>
                      <a:moveTo>
                        <a:pt x="42255" y="28622"/>
                      </a:moveTo>
                      <a:lnTo>
                        <a:pt x="42255" y="28622"/>
                      </a:lnTo>
                      <a:cubicBezTo>
                        <a:pt x="42122" y="28887"/>
                        <a:pt x="42056" y="29152"/>
                        <a:pt x="41923" y="29417"/>
                      </a:cubicBezTo>
                      <a:cubicBezTo>
                        <a:pt x="34638" y="40146"/>
                        <a:pt x="27419" y="50875"/>
                        <a:pt x="20134" y="61604"/>
                      </a:cubicBezTo>
                      <a:cubicBezTo>
                        <a:pt x="19604" y="62333"/>
                        <a:pt x="18942" y="62995"/>
                        <a:pt x="18346" y="63591"/>
                      </a:cubicBezTo>
                      <a:cubicBezTo>
                        <a:pt x="18478" y="61936"/>
                        <a:pt x="18213" y="61008"/>
                        <a:pt x="18545" y="60346"/>
                      </a:cubicBezTo>
                      <a:cubicBezTo>
                        <a:pt x="24571" y="48690"/>
                        <a:pt x="30532" y="37033"/>
                        <a:pt x="41394" y="28953"/>
                      </a:cubicBezTo>
                      <a:cubicBezTo>
                        <a:pt x="41659" y="28821"/>
                        <a:pt x="41923" y="28688"/>
                        <a:pt x="42255" y="28622"/>
                      </a:cubicBezTo>
                      <a:close/>
                      <a:moveTo>
                        <a:pt x="55964" y="17231"/>
                      </a:moveTo>
                      <a:lnTo>
                        <a:pt x="55964" y="17231"/>
                      </a:lnTo>
                      <a:cubicBezTo>
                        <a:pt x="55832" y="17628"/>
                        <a:pt x="55699" y="17959"/>
                        <a:pt x="55567" y="18290"/>
                      </a:cubicBezTo>
                      <a:cubicBezTo>
                        <a:pt x="45963" y="32728"/>
                        <a:pt x="36426" y="47100"/>
                        <a:pt x="26823" y="61472"/>
                      </a:cubicBezTo>
                      <a:cubicBezTo>
                        <a:pt x="25631" y="63260"/>
                        <a:pt x="24571" y="65048"/>
                        <a:pt x="23446" y="66903"/>
                      </a:cubicBezTo>
                      <a:lnTo>
                        <a:pt x="22121" y="66704"/>
                      </a:lnTo>
                      <a:cubicBezTo>
                        <a:pt x="22121" y="65644"/>
                        <a:pt x="21790" y="64320"/>
                        <a:pt x="22187" y="63525"/>
                      </a:cubicBezTo>
                      <a:cubicBezTo>
                        <a:pt x="28611" y="53591"/>
                        <a:pt x="35168" y="43722"/>
                        <a:pt x="41725" y="33920"/>
                      </a:cubicBezTo>
                      <a:cubicBezTo>
                        <a:pt x="43447" y="31338"/>
                        <a:pt x="46824" y="29086"/>
                        <a:pt x="47089" y="26370"/>
                      </a:cubicBezTo>
                      <a:cubicBezTo>
                        <a:pt x="47685" y="21072"/>
                        <a:pt x="52719" y="20807"/>
                        <a:pt x="54971" y="17628"/>
                      </a:cubicBezTo>
                      <a:cubicBezTo>
                        <a:pt x="55103" y="17429"/>
                        <a:pt x="55633" y="17363"/>
                        <a:pt x="55964" y="17231"/>
                      </a:cubicBezTo>
                      <a:close/>
                      <a:moveTo>
                        <a:pt x="167759" y="63989"/>
                      </a:moveTo>
                      <a:cubicBezTo>
                        <a:pt x="167892" y="64121"/>
                        <a:pt x="168090" y="64187"/>
                        <a:pt x="168223" y="64320"/>
                      </a:cubicBezTo>
                      <a:lnTo>
                        <a:pt x="164580" y="68360"/>
                      </a:lnTo>
                      <a:lnTo>
                        <a:pt x="164514" y="68360"/>
                      </a:lnTo>
                      <a:cubicBezTo>
                        <a:pt x="164381" y="68161"/>
                        <a:pt x="164183" y="67896"/>
                        <a:pt x="164183" y="67896"/>
                      </a:cubicBezTo>
                      <a:cubicBezTo>
                        <a:pt x="165375" y="66572"/>
                        <a:pt x="166501" y="65247"/>
                        <a:pt x="167759" y="63989"/>
                      </a:cubicBezTo>
                      <a:close/>
                      <a:moveTo>
                        <a:pt x="132062" y="43391"/>
                      </a:moveTo>
                      <a:lnTo>
                        <a:pt x="132326" y="44319"/>
                      </a:lnTo>
                      <a:cubicBezTo>
                        <a:pt x="128700" y="46428"/>
                        <a:pt x="131375" y="53591"/>
                        <a:pt x="124866" y="53591"/>
                      </a:cubicBezTo>
                      <a:cubicBezTo>
                        <a:pt x="124837" y="53591"/>
                        <a:pt x="124807" y="53591"/>
                        <a:pt x="124776" y="53591"/>
                      </a:cubicBezTo>
                      <a:cubicBezTo>
                        <a:pt x="124246" y="53591"/>
                        <a:pt x="123584" y="54650"/>
                        <a:pt x="123187" y="55246"/>
                      </a:cubicBezTo>
                      <a:cubicBezTo>
                        <a:pt x="120405" y="59618"/>
                        <a:pt x="117756" y="64121"/>
                        <a:pt x="114974" y="68492"/>
                      </a:cubicBezTo>
                      <a:cubicBezTo>
                        <a:pt x="114776" y="68890"/>
                        <a:pt x="114113" y="68890"/>
                        <a:pt x="113584" y="69088"/>
                      </a:cubicBezTo>
                      <a:cubicBezTo>
                        <a:pt x="113517" y="68691"/>
                        <a:pt x="113252" y="68161"/>
                        <a:pt x="113385" y="67962"/>
                      </a:cubicBezTo>
                      <a:cubicBezTo>
                        <a:pt x="119213" y="59949"/>
                        <a:pt x="125041" y="52001"/>
                        <a:pt x="130936" y="44054"/>
                      </a:cubicBezTo>
                      <a:cubicBezTo>
                        <a:pt x="131201" y="43789"/>
                        <a:pt x="131664" y="43656"/>
                        <a:pt x="132062" y="43391"/>
                      </a:cubicBezTo>
                      <a:close/>
                      <a:moveTo>
                        <a:pt x="70932" y="8886"/>
                      </a:moveTo>
                      <a:lnTo>
                        <a:pt x="70932" y="8886"/>
                      </a:lnTo>
                      <a:cubicBezTo>
                        <a:pt x="69872" y="10343"/>
                        <a:pt x="69276" y="11138"/>
                        <a:pt x="68680" y="11999"/>
                      </a:cubicBezTo>
                      <a:cubicBezTo>
                        <a:pt x="55500" y="31006"/>
                        <a:pt x="42321" y="49948"/>
                        <a:pt x="29141" y="68890"/>
                      </a:cubicBezTo>
                      <a:cubicBezTo>
                        <a:pt x="28545" y="69751"/>
                        <a:pt x="27485" y="70214"/>
                        <a:pt x="26625" y="70877"/>
                      </a:cubicBezTo>
                      <a:cubicBezTo>
                        <a:pt x="26625" y="69618"/>
                        <a:pt x="26161" y="68029"/>
                        <a:pt x="26757" y="67168"/>
                      </a:cubicBezTo>
                      <a:cubicBezTo>
                        <a:pt x="37221" y="50743"/>
                        <a:pt x="48149" y="34583"/>
                        <a:pt x="58348" y="17959"/>
                      </a:cubicBezTo>
                      <a:cubicBezTo>
                        <a:pt x="61064" y="13522"/>
                        <a:pt x="64839" y="11402"/>
                        <a:pt x="69011" y="9283"/>
                      </a:cubicBezTo>
                      <a:cubicBezTo>
                        <a:pt x="69674" y="9084"/>
                        <a:pt x="70270" y="8952"/>
                        <a:pt x="70932" y="8886"/>
                      </a:cubicBezTo>
                      <a:close/>
                      <a:moveTo>
                        <a:pt x="178952" y="56306"/>
                      </a:moveTo>
                      <a:lnTo>
                        <a:pt x="178952" y="56306"/>
                      </a:lnTo>
                      <a:cubicBezTo>
                        <a:pt x="178886" y="56505"/>
                        <a:pt x="178952" y="56770"/>
                        <a:pt x="178819" y="56902"/>
                      </a:cubicBezTo>
                      <a:cubicBezTo>
                        <a:pt x="174779" y="61737"/>
                        <a:pt x="170806" y="66572"/>
                        <a:pt x="166766" y="71406"/>
                      </a:cubicBezTo>
                      <a:lnTo>
                        <a:pt x="166567" y="71605"/>
                      </a:lnTo>
                      <a:cubicBezTo>
                        <a:pt x="166501" y="71539"/>
                        <a:pt x="166302" y="71406"/>
                        <a:pt x="166302" y="71406"/>
                      </a:cubicBezTo>
                      <a:cubicBezTo>
                        <a:pt x="166368" y="71208"/>
                        <a:pt x="166501" y="71009"/>
                        <a:pt x="166633" y="70810"/>
                      </a:cubicBezTo>
                      <a:cubicBezTo>
                        <a:pt x="170475" y="66108"/>
                        <a:pt x="174382" y="61406"/>
                        <a:pt x="178223" y="56703"/>
                      </a:cubicBezTo>
                      <a:cubicBezTo>
                        <a:pt x="178422" y="56571"/>
                        <a:pt x="178687" y="56372"/>
                        <a:pt x="178952" y="56306"/>
                      </a:cubicBezTo>
                      <a:close/>
                      <a:moveTo>
                        <a:pt x="123476" y="62870"/>
                      </a:moveTo>
                      <a:cubicBezTo>
                        <a:pt x="123821" y="62870"/>
                        <a:pt x="124180" y="62923"/>
                        <a:pt x="124180" y="62995"/>
                      </a:cubicBezTo>
                      <a:cubicBezTo>
                        <a:pt x="124379" y="63856"/>
                        <a:pt x="124843" y="65048"/>
                        <a:pt x="124445" y="65578"/>
                      </a:cubicBezTo>
                      <a:cubicBezTo>
                        <a:pt x="122525" y="68426"/>
                        <a:pt x="120405" y="71075"/>
                        <a:pt x="118286" y="73791"/>
                      </a:cubicBezTo>
                      <a:cubicBezTo>
                        <a:pt x="118087" y="74056"/>
                        <a:pt x="117822" y="74188"/>
                        <a:pt x="117557" y="74387"/>
                      </a:cubicBezTo>
                      <a:cubicBezTo>
                        <a:pt x="117491" y="73658"/>
                        <a:pt x="117425" y="72996"/>
                        <a:pt x="117226" y="71009"/>
                      </a:cubicBezTo>
                      <a:cubicBezTo>
                        <a:pt x="118749" y="68823"/>
                        <a:pt x="120736" y="65843"/>
                        <a:pt x="122856" y="62995"/>
                      </a:cubicBezTo>
                      <a:cubicBezTo>
                        <a:pt x="122915" y="62906"/>
                        <a:pt x="123191" y="62870"/>
                        <a:pt x="123476" y="62870"/>
                      </a:cubicBezTo>
                      <a:close/>
                      <a:moveTo>
                        <a:pt x="80776" y="4993"/>
                      </a:moveTo>
                      <a:cubicBezTo>
                        <a:pt x="81183" y="4993"/>
                        <a:pt x="81727" y="5111"/>
                        <a:pt x="82390" y="5111"/>
                      </a:cubicBezTo>
                      <a:cubicBezTo>
                        <a:pt x="81661" y="6237"/>
                        <a:pt x="81264" y="6833"/>
                        <a:pt x="80800" y="7429"/>
                      </a:cubicBezTo>
                      <a:cubicBezTo>
                        <a:pt x="67223" y="26569"/>
                        <a:pt x="53514" y="45643"/>
                        <a:pt x="39804" y="64717"/>
                      </a:cubicBezTo>
                      <a:cubicBezTo>
                        <a:pt x="37619" y="67830"/>
                        <a:pt x="35036" y="70810"/>
                        <a:pt x="32585" y="73724"/>
                      </a:cubicBezTo>
                      <a:cubicBezTo>
                        <a:pt x="32055" y="74387"/>
                        <a:pt x="30929" y="74585"/>
                        <a:pt x="30068" y="74983"/>
                      </a:cubicBezTo>
                      <a:cubicBezTo>
                        <a:pt x="30267" y="73989"/>
                        <a:pt x="30135" y="72731"/>
                        <a:pt x="30664" y="71936"/>
                      </a:cubicBezTo>
                      <a:cubicBezTo>
                        <a:pt x="37089" y="62399"/>
                        <a:pt x="43712" y="52995"/>
                        <a:pt x="50202" y="43458"/>
                      </a:cubicBezTo>
                      <a:cubicBezTo>
                        <a:pt x="57289" y="33060"/>
                        <a:pt x="64044" y="22463"/>
                        <a:pt x="71462" y="12330"/>
                      </a:cubicBezTo>
                      <a:cubicBezTo>
                        <a:pt x="73581" y="9349"/>
                        <a:pt x="77224" y="7495"/>
                        <a:pt x="80270" y="5111"/>
                      </a:cubicBezTo>
                      <a:cubicBezTo>
                        <a:pt x="80403" y="5022"/>
                        <a:pt x="80572" y="4993"/>
                        <a:pt x="80776" y="4993"/>
                      </a:cubicBezTo>
                      <a:close/>
                      <a:moveTo>
                        <a:pt x="136495" y="72052"/>
                      </a:moveTo>
                      <a:cubicBezTo>
                        <a:pt x="136563" y="72052"/>
                        <a:pt x="136631" y="72058"/>
                        <a:pt x="136698" y="72069"/>
                      </a:cubicBezTo>
                      <a:cubicBezTo>
                        <a:pt x="137095" y="72201"/>
                        <a:pt x="137294" y="72731"/>
                        <a:pt x="137823" y="73327"/>
                      </a:cubicBezTo>
                      <a:cubicBezTo>
                        <a:pt x="135174" y="76638"/>
                        <a:pt x="132525" y="79950"/>
                        <a:pt x="129876" y="83195"/>
                      </a:cubicBezTo>
                      <a:cubicBezTo>
                        <a:pt x="129850" y="83221"/>
                        <a:pt x="129802" y="83232"/>
                        <a:pt x="129737" y="83232"/>
                      </a:cubicBezTo>
                      <a:cubicBezTo>
                        <a:pt x="129469" y="83232"/>
                        <a:pt x="128924" y="83050"/>
                        <a:pt x="128551" y="82997"/>
                      </a:cubicBezTo>
                      <a:cubicBezTo>
                        <a:pt x="128684" y="82599"/>
                        <a:pt x="128816" y="82202"/>
                        <a:pt x="128949" y="81871"/>
                      </a:cubicBezTo>
                      <a:cubicBezTo>
                        <a:pt x="131134" y="78758"/>
                        <a:pt x="133320" y="75579"/>
                        <a:pt x="135572" y="72466"/>
                      </a:cubicBezTo>
                      <a:cubicBezTo>
                        <a:pt x="135792" y="72190"/>
                        <a:pt x="136151" y="72052"/>
                        <a:pt x="136495" y="72052"/>
                      </a:cubicBezTo>
                      <a:close/>
                      <a:moveTo>
                        <a:pt x="141797" y="75513"/>
                      </a:moveTo>
                      <a:lnTo>
                        <a:pt x="141797" y="75513"/>
                      </a:lnTo>
                      <a:cubicBezTo>
                        <a:pt x="141731" y="76175"/>
                        <a:pt x="141532" y="76771"/>
                        <a:pt x="141334" y="77367"/>
                      </a:cubicBezTo>
                      <a:cubicBezTo>
                        <a:pt x="139810" y="79553"/>
                        <a:pt x="138287" y="81672"/>
                        <a:pt x="136698" y="83791"/>
                      </a:cubicBezTo>
                      <a:cubicBezTo>
                        <a:pt x="136102" y="84454"/>
                        <a:pt x="135439" y="85116"/>
                        <a:pt x="134711" y="85646"/>
                      </a:cubicBezTo>
                      <a:cubicBezTo>
                        <a:pt x="134578" y="84255"/>
                        <a:pt x="134247" y="83328"/>
                        <a:pt x="134512" y="82864"/>
                      </a:cubicBezTo>
                      <a:cubicBezTo>
                        <a:pt x="135969" y="80480"/>
                        <a:pt x="137559" y="78096"/>
                        <a:pt x="139214" y="75910"/>
                      </a:cubicBezTo>
                      <a:cubicBezTo>
                        <a:pt x="139612" y="75446"/>
                        <a:pt x="140936" y="75645"/>
                        <a:pt x="141797" y="75513"/>
                      </a:cubicBezTo>
                      <a:close/>
                      <a:moveTo>
                        <a:pt x="147559" y="75579"/>
                      </a:moveTo>
                      <a:cubicBezTo>
                        <a:pt x="147559" y="75778"/>
                        <a:pt x="147493" y="76042"/>
                        <a:pt x="147427" y="76241"/>
                      </a:cubicBezTo>
                      <a:cubicBezTo>
                        <a:pt x="145042" y="79751"/>
                        <a:pt x="142658" y="83261"/>
                        <a:pt x="140208" y="86772"/>
                      </a:cubicBezTo>
                      <a:cubicBezTo>
                        <a:pt x="140075" y="86904"/>
                        <a:pt x="139810" y="87037"/>
                        <a:pt x="139148" y="87434"/>
                      </a:cubicBezTo>
                      <a:cubicBezTo>
                        <a:pt x="139347" y="86772"/>
                        <a:pt x="139281" y="86440"/>
                        <a:pt x="139413" y="86242"/>
                      </a:cubicBezTo>
                      <a:cubicBezTo>
                        <a:pt x="141731" y="82732"/>
                        <a:pt x="144115" y="79288"/>
                        <a:pt x="146500" y="75844"/>
                      </a:cubicBezTo>
                      <a:cubicBezTo>
                        <a:pt x="146698" y="75645"/>
                        <a:pt x="147228" y="75645"/>
                        <a:pt x="147559" y="75579"/>
                      </a:cubicBezTo>
                      <a:close/>
                      <a:moveTo>
                        <a:pt x="126035" y="86242"/>
                      </a:moveTo>
                      <a:lnTo>
                        <a:pt x="126962" y="87699"/>
                      </a:lnTo>
                      <a:cubicBezTo>
                        <a:pt x="126366" y="88229"/>
                        <a:pt x="125770" y="88692"/>
                        <a:pt x="125107" y="89156"/>
                      </a:cubicBezTo>
                      <a:cubicBezTo>
                        <a:pt x="125102" y="89159"/>
                        <a:pt x="125095" y="89160"/>
                        <a:pt x="125087" y="89160"/>
                      </a:cubicBezTo>
                      <a:cubicBezTo>
                        <a:pt x="124919" y="89160"/>
                        <a:pt x="124313" y="88494"/>
                        <a:pt x="124313" y="88494"/>
                      </a:cubicBezTo>
                      <a:cubicBezTo>
                        <a:pt x="124843" y="87699"/>
                        <a:pt x="125439" y="86970"/>
                        <a:pt x="126035" y="86242"/>
                      </a:cubicBezTo>
                      <a:close/>
                      <a:moveTo>
                        <a:pt x="133452" y="68029"/>
                      </a:moveTo>
                      <a:cubicBezTo>
                        <a:pt x="133651" y="68227"/>
                        <a:pt x="134048" y="68426"/>
                        <a:pt x="134115" y="68625"/>
                      </a:cubicBezTo>
                      <a:cubicBezTo>
                        <a:pt x="134115" y="69155"/>
                        <a:pt x="133982" y="69684"/>
                        <a:pt x="133717" y="70148"/>
                      </a:cubicBezTo>
                      <a:cubicBezTo>
                        <a:pt x="127889" y="77367"/>
                        <a:pt x="122061" y="84520"/>
                        <a:pt x="116166" y="91606"/>
                      </a:cubicBezTo>
                      <a:cubicBezTo>
                        <a:pt x="115306" y="92467"/>
                        <a:pt x="114312" y="93196"/>
                        <a:pt x="113319" y="93792"/>
                      </a:cubicBezTo>
                      <a:cubicBezTo>
                        <a:pt x="113716" y="92732"/>
                        <a:pt x="113848" y="91540"/>
                        <a:pt x="114511" y="90679"/>
                      </a:cubicBezTo>
                      <a:cubicBezTo>
                        <a:pt x="120273" y="83526"/>
                        <a:pt x="126101" y="76440"/>
                        <a:pt x="131863" y="69419"/>
                      </a:cubicBezTo>
                      <a:cubicBezTo>
                        <a:pt x="132326" y="68890"/>
                        <a:pt x="132856" y="68426"/>
                        <a:pt x="133452" y="68029"/>
                      </a:cubicBezTo>
                      <a:close/>
                      <a:moveTo>
                        <a:pt x="150550" y="81326"/>
                      </a:moveTo>
                      <a:cubicBezTo>
                        <a:pt x="150796" y="81326"/>
                        <a:pt x="151036" y="81352"/>
                        <a:pt x="151268" y="81407"/>
                      </a:cubicBezTo>
                      <a:lnTo>
                        <a:pt x="152394" y="81606"/>
                      </a:lnTo>
                      <a:cubicBezTo>
                        <a:pt x="152129" y="81937"/>
                        <a:pt x="151930" y="82268"/>
                        <a:pt x="151665" y="82533"/>
                      </a:cubicBezTo>
                      <a:cubicBezTo>
                        <a:pt x="148818" y="85844"/>
                        <a:pt x="145903" y="89222"/>
                        <a:pt x="143056" y="92534"/>
                      </a:cubicBezTo>
                      <a:cubicBezTo>
                        <a:pt x="142592" y="93063"/>
                        <a:pt x="141996" y="93527"/>
                        <a:pt x="141532" y="93991"/>
                      </a:cubicBezTo>
                      <a:cubicBezTo>
                        <a:pt x="141863" y="93461"/>
                        <a:pt x="142128" y="92931"/>
                        <a:pt x="142327" y="92401"/>
                      </a:cubicBezTo>
                      <a:cubicBezTo>
                        <a:pt x="142724" y="91540"/>
                        <a:pt x="143056" y="90613"/>
                        <a:pt x="143254" y="89951"/>
                      </a:cubicBezTo>
                      <a:cubicBezTo>
                        <a:pt x="142884" y="86127"/>
                        <a:pt x="147224" y="81326"/>
                        <a:pt x="150550" y="81326"/>
                      </a:cubicBezTo>
                      <a:close/>
                      <a:moveTo>
                        <a:pt x="88555" y="92779"/>
                      </a:moveTo>
                      <a:cubicBezTo>
                        <a:pt x="88843" y="92779"/>
                        <a:pt x="89310" y="92886"/>
                        <a:pt x="89807" y="92931"/>
                      </a:cubicBezTo>
                      <a:lnTo>
                        <a:pt x="86032" y="97699"/>
                      </a:lnTo>
                      <a:cubicBezTo>
                        <a:pt x="85900" y="97368"/>
                        <a:pt x="85569" y="96905"/>
                        <a:pt x="85701" y="96706"/>
                      </a:cubicBezTo>
                      <a:cubicBezTo>
                        <a:pt x="86496" y="95381"/>
                        <a:pt x="87357" y="94057"/>
                        <a:pt x="88284" y="92865"/>
                      </a:cubicBezTo>
                      <a:cubicBezTo>
                        <a:pt x="88326" y="92802"/>
                        <a:pt x="88421" y="92779"/>
                        <a:pt x="88555" y="92779"/>
                      </a:cubicBezTo>
                      <a:close/>
                      <a:moveTo>
                        <a:pt x="158970" y="80471"/>
                      </a:moveTo>
                      <a:cubicBezTo>
                        <a:pt x="159040" y="80471"/>
                        <a:pt x="159155" y="80768"/>
                        <a:pt x="159216" y="81010"/>
                      </a:cubicBezTo>
                      <a:cubicBezTo>
                        <a:pt x="158421" y="82003"/>
                        <a:pt x="157692" y="82930"/>
                        <a:pt x="156964" y="83924"/>
                      </a:cubicBezTo>
                      <a:cubicBezTo>
                        <a:pt x="153387" y="88560"/>
                        <a:pt x="149811" y="93130"/>
                        <a:pt x="146235" y="97699"/>
                      </a:cubicBezTo>
                      <a:cubicBezTo>
                        <a:pt x="145970" y="98031"/>
                        <a:pt x="145307" y="98097"/>
                        <a:pt x="144844" y="98296"/>
                      </a:cubicBezTo>
                      <a:cubicBezTo>
                        <a:pt x="144645" y="97699"/>
                        <a:pt x="144181" y="96838"/>
                        <a:pt x="144380" y="96640"/>
                      </a:cubicBezTo>
                      <a:cubicBezTo>
                        <a:pt x="148486" y="91275"/>
                        <a:pt x="152659" y="86043"/>
                        <a:pt x="156898" y="80877"/>
                      </a:cubicBezTo>
                      <a:cubicBezTo>
                        <a:pt x="157295" y="80480"/>
                        <a:pt x="158222" y="80546"/>
                        <a:pt x="158951" y="80480"/>
                      </a:cubicBezTo>
                      <a:cubicBezTo>
                        <a:pt x="158956" y="80474"/>
                        <a:pt x="158963" y="80471"/>
                        <a:pt x="158970" y="80471"/>
                      </a:cubicBezTo>
                      <a:close/>
                      <a:moveTo>
                        <a:pt x="179548" y="60942"/>
                      </a:moveTo>
                      <a:lnTo>
                        <a:pt x="180078" y="62730"/>
                      </a:lnTo>
                      <a:cubicBezTo>
                        <a:pt x="178091" y="65446"/>
                        <a:pt x="175972" y="68360"/>
                        <a:pt x="173852" y="71274"/>
                      </a:cubicBezTo>
                      <a:cubicBezTo>
                        <a:pt x="169084" y="77764"/>
                        <a:pt x="164249" y="84387"/>
                        <a:pt x="159348" y="90812"/>
                      </a:cubicBezTo>
                      <a:cubicBezTo>
                        <a:pt x="155904" y="95448"/>
                        <a:pt x="152261" y="99885"/>
                        <a:pt x="148619" y="104322"/>
                      </a:cubicBezTo>
                      <a:cubicBezTo>
                        <a:pt x="148477" y="104493"/>
                        <a:pt x="148177" y="104541"/>
                        <a:pt x="147823" y="104541"/>
                      </a:cubicBezTo>
                      <a:cubicBezTo>
                        <a:pt x="147351" y="104541"/>
                        <a:pt x="146783" y="104455"/>
                        <a:pt x="146367" y="104455"/>
                      </a:cubicBezTo>
                      <a:cubicBezTo>
                        <a:pt x="146367" y="103859"/>
                        <a:pt x="146168" y="102998"/>
                        <a:pt x="146500" y="102600"/>
                      </a:cubicBezTo>
                      <a:cubicBezTo>
                        <a:pt x="151930" y="95050"/>
                        <a:pt x="157361" y="87500"/>
                        <a:pt x="163057" y="80149"/>
                      </a:cubicBezTo>
                      <a:cubicBezTo>
                        <a:pt x="167958" y="73857"/>
                        <a:pt x="173190" y="67896"/>
                        <a:pt x="178290" y="61803"/>
                      </a:cubicBezTo>
                      <a:cubicBezTo>
                        <a:pt x="178687" y="61472"/>
                        <a:pt x="179084" y="61207"/>
                        <a:pt x="179548" y="60942"/>
                      </a:cubicBezTo>
                      <a:close/>
                      <a:moveTo>
                        <a:pt x="179614" y="68029"/>
                      </a:moveTo>
                      <a:lnTo>
                        <a:pt x="179747" y="68558"/>
                      </a:lnTo>
                      <a:cubicBezTo>
                        <a:pt x="181204" y="78427"/>
                        <a:pt x="173985" y="82136"/>
                        <a:pt x="170276" y="87566"/>
                      </a:cubicBezTo>
                      <a:cubicBezTo>
                        <a:pt x="162991" y="97964"/>
                        <a:pt x="155043" y="107965"/>
                        <a:pt x="147360" y="118164"/>
                      </a:cubicBezTo>
                      <a:cubicBezTo>
                        <a:pt x="147029" y="118628"/>
                        <a:pt x="146698" y="119025"/>
                        <a:pt x="146367" y="119423"/>
                      </a:cubicBezTo>
                      <a:cubicBezTo>
                        <a:pt x="146500" y="118760"/>
                        <a:pt x="146632" y="118098"/>
                        <a:pt x="146831" y="117436"/>
                      </a:cubicBezTo>
                      <a:cubicBezTo>
                        <a:pt x="150738" y="107369"/>
                        <a:pt x="156301" y="98031"/>
                        <a:pt x="163256" y="89752"/>
                      </a:cubicBezTo>
                      <a:cubicBezTo>
                        <a:pt x="168620" y="83328"/>
                        <a:pt x="173190" y="76307"/>
                        <a:pt x="178157" y="69552"/>
                      </a:cubicBezTo>
                      <a:cubicBezTo>
                        <a:pt x="178621" y="69022"/>
                        <a:pt x="179084" y="68492"/>
                        <a:pt x="179614" y="68029"/>
                      </a:cubicBezTo>
                      <a:close/>
                      <a:moveTo>
                        <a:pt x="51129" y="53657"/>
                      </a:moveTo>
                      <a:cubicBezTo>
                        <a:pt x="51196" y="53988"/>
                        <a:pt x="51262" y="54385"/>
                        <a:pt x="51659" y="56107"/>
                      </a:cubicBezTo>
                      <a:cubicBezTo>
                        <a:pt x="48811" y="60545"/>
                        <a:pt x="45500" y="65843"/>
                        <a:pt x="42122" y="71075"/>
                      </a:cubicBezTo>
                      <a:cubicBezTo>
                        <a:pt x="31724" y="86838"/>
                        <a:pt x="21326" y="102600"/>
                        <a:pt x="10994" y="118429"/>
                      </a:cubicBezTo>
                      <a:cubicBezTo>
                        <a:pt x="9140" y="121343"/>
                        <a:pt x="7550" y="124456"/>
                        <a:pt x="5829" y="127370"/>
                      </a:cubicBezTo>
                      <a:cubicBezTo>
                        <a:pt x="5497" y="127768"/>
                        <a:pt x="5034" y="128165"/>
                        <a:pt x="4636" y="128430"/>
                      </a:cubicBezTo>
                      <a:cubicBezTo>
                        <a:pt x="4636" y="127900"/>
                        <a:pt x="4703" y="127370"/>
                        <a:pt x="4835" y="126840"/>
                      </a:cubicBezTo>
                      <a:cubicBezTo>
                        <a:pt x="11855" y="113727"/>
                        <a:pt x="18346" y="100216"/>
                        <a:pt x="26161" y="87566"/>
                      </a:cubicBezTo>
                      <a:cubicBezTo>
                        <a:pt x="33380" y="76042"/>
                        <a:pt x="41990" y="65512"/>
                        <a:pt x="50003" y="54650"/>
                      </a:cubicBezTo>
                      <a:cubicBezTo>
                        <a:pt x="50335" y="54253"/>
                        <a:pt x="50732" y="53922"/>
                        <a:pt x="51129" y="53657"/>
                      </a:cubicBezTo>
                      <a:close/>
                      <a:moveTo>
                        <a:pt x="49209" y="65909"/>
                      </a:moveTo>
                      <a:lnTo>
                        <a:pt x="49209" y="66505"/>
                      </a:lnTo>
                      <a:lnTo>
                        <a:pt x="50600" y="67366"/>
                      </a:lnTo>
                      <a:cubicBezTo>
                        <a:pt x="48083" y="71870"/>
                        <a:pt x="45831" y="76638"/>
                        <a:pt x="42917" y="81010"/>
                      </a:cubicBezTo>
                      <a:cubicBezTo>
                        <a:pt x="32254" y="96905"/>
                        <a:pt x="21392" y="112667"/>
                        <a:pt x="10597" y="128430"/>
                      </a:cubicBezTo>
                      <a:cubicBezTo>
                        <a:pt x="9802" y="129357"/>
                        <a:pt x="8941" y="130284"/>
                        <a:pt x="8014" y="131079"/>
                      </a:cubicBezTo>
                      <a:cubicBezTo>
                        <a:pt x="8279" y="129821"/>
                        <a:pt x="8676" y="128695"/>
                        <a:pt x="9272" y="127569"/>
                      </a:cubicBezTo>
                      <a:cubicBezTo>
                        <a:pt x="22320" y="107170"/>
                        <a:pt x="35367" y="86838"/>
                        <a:pt x="48546" y="66505"/>
                      </a:cubicBezTo>
                      <a:cubicBezTo>
                        <a:pt x="48745" y="66240"/>
                        <a:pt x="48944" y="66042"/>
                        <a:pt x="49209" y="65909"/>
                      </a:cubicBezTo>
                      <a:close/>
                      <a:moveTo>
                        <a:pt x="57090" y="77301"/>
                      </a:moveTo>
                      <a:cubicBezTo>
                        <a:pt x="57421" y="78758"/>
                        <a:pt x="58547" y="80678"/>
                        <a:pt x="57951" y="81606"/>
                      </a:cubicBezTo>
                      <a:cubicBezTo>
                        <a:pt x="54904" y="86573"/>
                        <a:pt x="51394" y="91209"/>
                        <a:pt x="48083" y="96044"/>
                      </a:cubicBezTo>
                      <a:cubicBezTo>
                        <a:pt x="40202" y="107568"/>
                        <a:pt x="32320" y="119092"/>
                        <a:pt x="24439" y="130615"/>
                      </a:cubicBezTo>
                      <a:cubicBezTo>
                        <a:pt x="23909" y="131410"/>
                        <a:pt x="23247" y="132139"/>
                        <a:pt x="22585" y="132867"/>
                      </a:cubicBezTo>
                      <a:lnTo>
                        <a:pt x="21326" y="132470"/>
                      </a:lnTo>
                      <a:cubicBezTo>
                        <a:pt x="21459" y="131675"/>
                        <a:pt x="21326" y="130615"/>
                        <a:pt x="21790" y="129953"/>
                      </a:cubicBezTo>
                      <a:cubicBezTo>
                        <a:pt x="26757" y="121939"/>
                        <a:pt x="31857" y="114058"/>
                        <a:pt x="36956" y="106177"/>
                      </a:cubicBezTo>
                      <a:cubicBezTo>
                        <a:pt x="42917" y="97103"/>
                        <a:pt x="48944" y="88096"/>
                        <a:pt x="54971" y="79023"/>
                      </a:cubicBezTo>
                      <a:cubicBezTo>
                        <a:pt x="55633" y="78360"/>
                        <a:pt x="56361" y="77764"/>
                        <a:pt x="57090" y="77301"/>
                      </a:cubicBezTo>
                      <a:close/>
                      <a:moveTo>
                        <a:pt x="53530" y="74946"/>
                      </a:moveTo>
                      <a:cubicBezTo>
                        <a:pt x="53850" y="74946"/>
                        <a:pt x="54266" y="75128"/>
                        <a:pt x="54639" y="75181"/>
                      </a:cubicBezTo>
                      <a:cubicBezTo>
                        <a:pt x="54441" y="75513"/>
                        <a:pt x="54242" y="75844"/>
                        <a:pt x="54043" y="76175"/>
                      </a:cubicBezTo>
                      <a:lnTo>
                        <a:pt x="17816" y="129688"/>
                      </a:lnTo>
                      <a:lnTo>
                        <a:pt x="15498" y="133132"/>
                      </a:lnTo>
                      <a:lnTo>
                        <a:pt x="13312" y="132602"/>
                      </a:lnTo>
                      <a:cubicBezTo>
                        <a:pt x="13312" y="131741"/>
                        <a:pt x="12981" y="130682"/>
                        <a:pt x="13379" y="130086"/>
                      </a:cubicBezTo>
                      <a:cubicBezTo>
                        <a:pt x="25035" y="112402"/>
                        <a:pt x="36824" y="94785"/>
                        <a:pt x="48811" y="77301"/>
                      </a:cubicBezTo>
                      <a:cubicBezTo>
                        <a:pt x="49606" y="76042"/>
                        <a:pt x="51792" y="75645"/>
                        <a:pt x="53315" y="74983"/>
                      </a:cubicBezTo>
                      <a:cubicBezTo>
                        <a:pt x="53380" y="74957"/>
                        <a:pt x="53452" y="74946"/>
                        <a:pt x="53530" y="74946"/>
                      </a:cubicBezTo>
                      <a:close/>
                      <a:moveTo>
                        <a:pt x="62190" y="83791"/>
                      </a:moveTo>
                      <a:cubicBezTo>
                        <a:pt x="62057" y="85116"/>
                        <a:pt x="62388" y="86838"/>
                        <a:pt x="61660" y="87831"/>
                      </a:cubicBezTo>
                      <a:cubicBezTo>
                        <a:pt x="54441" y="98428"/>
                        <a:pt x="47023" y="108826"/>
                        <a:pt x="39738" y="119290"/>
                      </a:cubicBezTo>
                      <a:cubicBezTo>
                        <a:pt x="33777" y="127834"/>
                        <a:pt x="27949" y="136444"/>
                        <a:pt x="22121" y="144987"/>
                      </a:cubicBezTo>
                      <a:cubicBezTo>
                        <a:pt x="21988" y="145252"/>
                        <a:pt x="21790" y="145451"/>
                        <a:pt x="21194" y="146312"/>
                      </a:cubicBezTo>
                      <a:cubicBezTo>
                        <a:pt x="21194" y="145848"/>
                        <a:pt x="21326" y="145385"/>
                        <a:pt x="21459" y="144921"/>
                      </a:cubicBezTo>
                      <a:cubicBezTo>
                        <a:pt x="21657" y="144457"/>
                        <a:pt x="21922" y="144060"/>
                        <a:pt x="22121" y="143663"/>
                      </a:cubicBezTo>
                      <a:cubicBezTo>
                        <a:pt x="31790" y="122602"/>
                        <a:pt x="45897" y="104389"/>
                        <a:pt x="58613" y="85381"/>
                      </a:cubicBezTo>
                      <a:cubicBezTo>
                        <a:pt x="59209" y="84454"/>
                        <a:pt x="60931" y="84255"/>
                        <a:pt x="62190" y="83791"/>
                      </a:cubicBezTo>
                      <a:close/>
                      <a:moveTo>
                        <a:pt x="62455" y="93461"/>
                      </a:moveTo>
                      <a:cubicBezTo>
                        <a:pt x="63316" y="93726"/>
                        <a:pt x="64177" y="94454"/>
                        <a:pt x="65170" y="95117"/>
                      </a:cubicBezTo>
                      <a:cubicBezTo>
                        <a:pt x="63978" y="96838"/>
                        <a:pt x="62984" y="98296"/>
                        <a:pt x="61991" y="99753"/>
                      </a:cubicBezTo>
                      <a:cubicBezTo>
                        <a:pt x="53646" y="111608"/>
                        <a:pt x="45367" y="123463"/>
                        <a:pt x="36956" y="135252"/>
                      </a:cubicBezTo>
                      <a:cubicBezTo>
                        <a:pt x="33579" y="140020"/>
                        <a:pt x="30068" y="144590"/>
                        <a:pt x="26558" y="149094"/>
                      </a:cubicBezTo>
                      <a:cubicBezTo>
                        <a:pt x="26028" y="149690"/>
                        <a:pt x="24770" y="149690"/>
                        <a:pt x="23843" y="149954"/>
                      </a:cubicBezTo>
                      <a:cubicBezTo>
                        <a:pt x="23909" y="149160"/>
                        <a:pt x="23710" y="148233"/>
                        <a:pt x="24108" y="147636"/>
                      </a:cubicBezTo>
                      <a:cubicBezTo>
                        <a:pt x="32320" y="135053"/>
                        <a:pt x="40599" y="122469"/>
                        <a:pt x="49010" y="110018"/>
                      </a:cubicBezTo>
                      <a:cubicBezTo>
                        <a:pt x="52586" y="104654"/>
                        <a:pt x="56560" y="99554"/>
                        <a:pt x="60401" y="94322"/>
                      </a:cubicBezTo>
                      <a:cubicBezTo>
                        <a:pt x="60865" y="93726"/>
                        <a:pt x="61660" y="93461"/>
                        <a:pt x="62455" y="93461"/>
                      </a:cubicBezTo>
                      <a:close/>
                      <a:moveTo>
                        <a:pt x="68585" y="96502"/>
                      </a:moveTo>
                      <a:cubicBezTo>
                        <a:pt x="68800" y="96502"/>
                        <a:pt x="69229" y="96986"/>
                        <a:pt x="69541" y="97236"/>
                      </a:cubicBezTo>
                      <a:lnTo>
                        <a:pt x="69607" y="97236"/>
                      </a:lnTo>
                      <a:cubicBezTo>
                        <a:pt x="68018" y="99620"/>
                        <a:pt x="66627" y="101872"/>
                        <a:pt x="65037" y="103991"/>
                      </a:cubicBezTo>
                      <a:cubicBezTo>
                        <a:pt x="55236" y="117635"/>
                        <a:pt x="45434" y="131278"/>
                        <a:pt x="35565" y="144921"/>
                      </a:cubicBezTo>
                      <a:cubicBezTo>
                        <a:pt x="34506" y="146444"/>
                        <a:pt x="33380" y="148034"/>
                        <a:pt x="32254" y="149623"/>
                      </a:cubicBezTo>
                      <a:cubicBezTo>
                        <a:pt x="31790" y="150153"/>
                        <a:pt x="31327" y="150749"/>
                        <a:pt x="30797" y="151279"/>
                      </a:cubicBezTo>
                      <a:cubicBezTo>
                        <a:pt x="30731" y="150352"/>
                        <a:pt x="30267" y="149226"/>
                        <a:pt x="30598" y="148630"/>
                      </a:cubicBezTo>
                      <a:cubicBezTo>
                        <a:pt x="32254" y="146047"/>
                        <a:pt x="34042" y="143596"/>
                        <a:pt x="35830" y="141080"/>
                      </a:cubicBezTo>
                      <a:cubicBezTo>
                        <a:pt x="45831" y="126774"/>
                        <a:pt x="55898" y="112469"/>
                        <a:pt x="65965" y="98163"/>
                      </a:cubicBezTo>
                      <a:cubicBezTo>
                        <a:pt x="66495" y="97368"/>
                        <a:pt x="67620" y="96971"/>
                        <a:pt x="68548" y="96507"/>
                      </a:cubicBezTo>
                      <a:cubicBezTo>
                        <a:pt x="68559" y="96503"/>
                        <a:pt x="68572" y="96502"/>
                        <a:pt x="68585" y="96502"/>
                      </a:cubicBezTo>
                      <a:close/>
                      <a:moveTo>
                        <a:pt x="75899" y="98958"/>
                      </a:moveTo>
                      <a:cubicBezTo>
                        <a:pt x="76164" y="98958"/>
                        <a:pt x="76429" y="99289"/>
                        <a:pt x="76760" y="99488"/>
                      </a:cubicBezTo>
                      <a:cubicBezTo>
                        <a:pt x="75435" y="101276"/>
                        <a:pt x="74310" y="102799"/>
                        <a:pt x="73184" y="104322"/>
                      </a:cubicBezTo>
                      <a:cubicBezTo>
                        <a:pt x="64375" y="116774"/>
                        <a:pt x="55567" y="129092"/>
                        <a:pt x="46626" y="141411"/>
                      </a:cubicBezTo>
                      <a:cubicBezTo>
                        <a:pt x="42122" y="147703"/>
                        <a:pt x="37552" y="153862"/>
                        <a:pt x="32850" y="159955"/>
                      </a:cubicBezTo>
                      <a:cubicBezTo>
                        <a:pt x="32369" y="160276"/>
                        <a:pt x="31839" y="160451"/>
                        <a:pt x="31305" y="160451"/>
                      </a:cubicBezTo>
                      <a:cubicBezTo>
                        <a:pt x="30957" y="160451"/>
                        <a:pt x="30607" y="160377"/>
                        <a:pt x="30267" y="160220"/>
                      </a:cubicBezTo>
                      <a:cubicBezTo>
                        <a:pt x="29671" y="159558"/>
                        <a:pt x="29472" y="158631"/>
                        <a:pt x="29737" y="157770"/>
                      </a:cubicBezTo>
                      <a:cubicBezTo>
                        <a:pt x="43381" y="138298"/>
                        <a:pt x="57156" y="119025"/>
                        <a:pt x="71131" y="99819"/>
                      </a:cubicBezTo>
                      <a:cubicBezTo>
                        <a:pt x="71793" y="98892"/>
                        <a:pt x="74243" y="99223"/>
                        <a:pt x="75899" y="98958"/>
                      </a:cubicBezTo>
                      <a:close/>
                      <a:moveTo>
                        <a:pt x="177693" y="147239"/>
                      </a:moveTo>
                      <a:cubicBezTo>
                        <a:pt x="178422" y="148564"/>
                        <a:pt x="179283" y="149888"/>
                        <a:pt x="180078" y="151345"/>
                      </a:cubicBezTo>
                      <a:cubicBezTo>
                        <a:pt x="179151" y="152140"/>
                        <a:pt x="178290" y="153001"/>
                        <a:pt x="177429" y="153730"/>
                      </a:cubicBezTo>
                      <a:cubicBezTo>
                        <a:pt x="174117" y="156379"/>
                        <a:pt x="170806" y="159028"/>
                        <a:pt x="167494" y="161611"/>
                      </a:cubicBezTo>
                      <a:cubicBezTo>
                        <a:pt x="167295" y="161743"/>
                        <a:pt x="167097" y="161876"/>
                        <a:pt x="166964" y="162008"/>
                      </a:cubicBezTo>
                      <a:cubicBezTo>
                        <a:pt x="166964" y="161677"/>
                        <a:pt x="167031" y="161412"/>
                        <a:pt x="167163" y="161147"/>
                      </a:cubicBezTo>
                      <a:cubicBezTo>
                        <a:pt x="170342" y="156776"/>
                        <a:pt x="173521" y="152339"/>
                        <a:pt x="176766" y="147901"/>
                      </a:cubicBezTo>
                      <a:cubicBezTo>
                        <a:pt x="177031" y="147636"/>
                        <a:pt x="177362" y="147438"/>
                        <a:pt x="177693" y="147239"/>
                      </a:cubicBezTo>
                      <a:close/>
                      <a:moveTo>
                        <a:pt x="82760" y="100391"/>
                      </a:moveTo>
                      <a:cubicBezTo>
                        <a:pt x="83030" y="100391"/>
                        <a:pt x="83423" y="100770"/>
                        <a:pt x="83714" y="100945"/>
                      </a:cubicBezTo>
                      <a:cubicBezTo>
                        <a:pt x="81330" y="104654"/>
                        <a:pt x="79078" y="108164"/>
                        <a:pt x="76760" y="111608"/>
                      </a:cubicBezTo>
                      <a:cubicBezTo>
                        <a:pt x="66031" y="126973"/>
                        <a:pt x="55302" y="142272"/>
                        <a:pt x="44506" y="157637"/>
                      </a:cubicBezTo>
                      <a:cubicBezTo>
                        <a:pt x="43049" y="159756"/>
                        <a:pt x="41526" y="161810"/>
                        <a:pt x="39870" y="163796"/>
                      </a:cubicBezTo>
                      <a:cubicBezTo>
                        <a:pt x="39600" y="163989"/>
                        <a:pt x="39285" y="164092"/>
                        <a:pt x="38965" y="164092"/>
                      </a:cubicBezTo>
                      <a:cubicBezTo>
                        <a:pt x="38735" y="164092"/>
                        <a:pt x="38502" y="164039"/>
                        <a:pt x="38281" y="163929"/>
                      </a:cubicBezTo>
                      <a:cubicBezTo>
                        <a:pt x="37486" y="162935"/>
                        <a:pt x="36029" y="161214"/>
                        <a:pt x="36360" y="160684"/>
                      </a:cubicBezTo>
                      <a:cubicBezTo>
                        <a:pt x="40599" y="154193"/>
                        <a:pt x="45102" y="147769"/>
                        <a:pt x="49606" y="141411"/>
                      </a:cubicBezTo>
                      <a:cubicBezTo>
                        <a:pt x="58878" y="128364"/>
                        <a:pt x="68150" y="115250"/>
                        <a:pt x="77621" y="102336"/>
                      </a:cubicBezTo>
                      <a:cubicBezTo>
                        <a:pt x="78548" y="101077"/>
                        <a:pt x="80933" y="100945"/>
                        <a:pt x="82654" y="100415"/>
                      </a:cubicBezTo>
                      <a:cubicBezTo>
                        <a:pt x="82687" y="100399"/>
                        <a:pt x="82722" y="100391"/>
                        <a:pt x="82760" y="100391"/>
                      </a:cubicBezTo>
                      <a:close/>
                      <a:moveTo>
                        <a:pt x="116584" y="126058"/>
                      </a:moveTo>
                      <a:cubicBezTo>
                        <a:pt x="117546" y="126058"/>
                        <a:pt x="118774" y="126244"/>
                        <a:pt x="119677" y="126244"/>
                      </a:cubicBezTo>
                      <a:cubicBezTo>
                        <a:pt x="119345" y="127238"/>
                        <a:pt x="118948" y="128231"/>
                        <a:pt x="118352" y="129092"/>
                      </a:cubicBezTo>
                      <a:cubicBezTo>
                        <a:pt x="109014" y="141146"/>
                        <a:pt x="99609" y="153200"/>
                        <a:pt x="90205" y="165320"/>
                      </a:cubicBezTo>
                      <a:cubicBezTo>
                        <a:pt x="89940" y="165651"/>
                        <a:pt x="89675" y="166048"/>
                        <a:pt x="89476" y="166512"/>
                      </a:cubicBezTo>
                      <a:lnTo>
                        <a:pt x="89012" y="166446"/>
                      </a:lnTo>
                      <a:cubicBezTo>
                        <a:pt x="89079" y="166181"/>
                        <a:pt x="89145" y="165982"/>
                        <a:pt x="89277" y="165783"/>
                      </a:cubicBezTo>
                      <a:cubicBezTo>
                        <a:pt x="97887" y="152670"/>
                        <a:pt x="106431" y="139490"/>
                        <a:pt x="115173" y="126443"/>
                      </a:cubicBezTo>
                      <a:cubicBezTo>
                        <a:pt x="115389" y="126146"/>
                        <a:pt x="115924" y="126058"/>
                        <a:pt x="116584" y="126058"/>
                      </a:cubicBezTo>
                      <a:close/>
                      <a:moveTo>
                        <a:pt x="174000" y="141879"/>
                      </a:moveTo>
                      <a:cubicBezTo>
                        <a:pt x="174105" y="141879"/>
                        <a:pt x="174190" y="141898"/>
                        <a:pt x="174250" y="141941"/>
                      </a:cubicBezTo>
                      <a:cubicBezTo>
                        <a:pt x="175640" y="142934"/>
                        <a:pt x="176435" y="143729"/>
                        <a:pt x="174117" y="145716"/>
                      </a:cubicBezTo>
                      <a:cubicBezTo>
                        <a:pt x="171203" y="148365"/>
                        <a:pt x="169746" y="152670"/>
                        <a:pt x="167428" y="156114"/>
                      </a:cubicBezTo>
                      <a:cubicBezTo>
                        <a:pt x="165441" y="158962"/>
                        <a:pt x="163189" y="161545"/>
                        <a:pt x="161004" y="164194"/>
                      </a:cubicBezTo>
                      <a:cubicBezTo>
                        <a:pt x="158023" y="167836"/>
                        <a:pt x="154911" y="171413"/>
                        <a:pt x="151864" y="174989"/>
                      </a:cubicBezTo>
                      <a:cubicBezTo>
                        <a:pt x="151533" y="175320"/>
                        <a:pt x="151136" y="175585"/>
                        <a:pt x="150804" y="175850"/>
                      </a:cubicBezTo>
                      <a:cubicBezTo>
                        <a:pt x="150804" y="175387"/>
                        <a:pt x="150937" y="174989"/>
                        <a:pt x="151069" y="174592"/>
                      </a:cubicBezTo>
                      <a:cubicBezTo>
                        <a:pt x="157758" y="164260"/>
                        <a:pt x="164381" y="153862"/>
                        <a:pt x="171137" y="143596"/>
                      </a:cubicBezTo>
                      <a:cubicBezTo>
                        <a:pt x="171657" y="142788"/>
                        <a:pt x="173284" y="141879"/>
                        <a:pt x="174000" y="141879"/>
                      </a:cubicBezTo>
                      <a:close/>
                      <a:moveTo>
                        <a:pt x="139710" y="119127"/>
                      </a:moveTo>
                      <a:cubicBezTo>
                        <a:pt x="140003" y="119127"/>
                        <a:pt x="140327" y="119378"/>
                        <a:pt x="140605" y="119489"/>
                      </a:cubicBezTo>
                      <a:cubicBezTo>
                        <a:pt x="138817" y="122138"/>
                        <a:pt x="137426" y="124324"/>
                        <a:pt x="135837" y="126377"/>
                      </a:cubicBezTo>
                      <a:cubicBezTo>
                        <a:pt x="129346" y="135516"/>
                        <a:pt x="122789" y="144656"/>
                        <a:pt x="116166" y="153796"/>
                      </a:cubicBezTo>
                      <a:cubicBezTo>
                        <a:pt x="109742" y="162737"/>
                        <a:pt x="103384" y="171678"/>
                        <a:pt x="96761" y="180553"/>
                      </a:cubicBezTo>
                      <a:cubicBezTo>
                        <a:pt x="95503" y="182208"/>
                        <a:pt x="93317" y="183135"/>
                        <a:pt x="91595" y="184394"/>
                      </a:cubicBezTo>
                      <a:cubicBezTo>
                        <a:pt x="92456" y="182738"/>
                        <a:pt x="93450" y="181082"/>
                        <a:pt x="94443" y="179493"/>
                      </a:cubicBezTo>
                      <a:cubicBezTo>
                        <a:pt x="108948" y="159624"/>
                        <a:pt x="123385" y="139821"/>
                        <a:pt x="137890" y="120019"/>
                      </a:cubicBezTo>
                      <a:cubicBezTo>
                        <a:pt x="138353" y="119555"/>
                        <a:pt x="138883" y="119224"/>
                        <a:pt x="139545" y="119158"/>
                      </a:cubicBezTo>
                      <a:cubicBezTo>
                        <a:pt x="139599" y="119136"/>
                        <a:pt x="139654" y="119127"/>
                        <a:pt x="139710" y="119127"/>
                      </a:cubicBezTo>
                      <a:close/>
                      <a:moveTo>
                        <a:pt x="101000" y="87699"/>
                      </a:moveTo>
                      <a:cubicBezTo>
                        <a:pt x="100735" y="88295"/>
                        <a:pt x="100404" y="88957"/>
                        <a:pt x="100007" y="89553"/>
                      </a:cubicBezTo>
                      <a:cubicBezTo>
                        <a:pt x="92324" y="100680"/>
                        <a:pt x="84575" y="111806"/>
                        <a:pt x="76893" y="122999"/>
                      </a:cubicBezTo>
                      <a:cubicBezTo>
                        <a:pt x="63316" y="142934"/>
                        <a:pt x="49739" y="162869"/>
                        <a:pt x="36095" y="182804"/>
                      </a:cubicBezTo>
                      <a:cubicBezTo>
                        <a:pt x="35698" y="183467"/>
                        <a:pt x="35102" y="184063"/>
                        <a:pt x="33976" y="185520"/>
                      </a:cubicBezTo>
                      <a:cubicBezTo>
                        <a:pt x="34373" y="184063"/>
                        <a:pt x="34440" y="183533"/>
                        <a:pt x="34572" y="183069"/>
                      </a:cubicBezTo>
                      <a:cubicBezTo>
                        <a:pt x="39208" y="169360"/>
                        <a:pt x="46824" y="157438"/>
                        <a:pt x="55103" y="145716"/>
                      </a:cubicBezTo>
                      <a:cubicBezTo>
                        <a:pt x="65236" y="131410"/>
                        <a:pt x="75038" y="116972"/>
                        <a:pt x="85105" y="102667"/>
                      </a:cubicBezTo>
                      <a:cubicBezTo>
                        <a:pt x="88946" y="97236"/>
                        <a:pt x="92390" y="91209"/>
                        <a:pt x="99146" y="88626"/>
                      </a:cubicBezTo>
                      <a:cubicBezTo>
                        <a:pt x="99808" y="88295"/>
                        <a:pt x="100404" y="88030"/>
                        <a:pt x="101000" y="87699"/>
                      </a:cubicBezTo>
                      <a:close/>
                      <a:moveTo>
                        <a:pt x="144711" y="121741"/>
                      </a:moveTo>
                      <a:lnTo>
                        <a:pt x="144711" y="121741"/>
                      </a:lnTo>
                      <a:cubicBezTo>
                        <a:pt x="142195" y="125185"/>
                        <a:pt x="140141" y="128099"/>
                        <a:pt x="138022" y="131079"/>
                      </a:cubicBezTo>
                      <a:cubicBezTo>
                        <a:pt x="125439" y="148696"/>
                        <a:pt x="112855" y="166313"/>
                        <a:pt x="100271" y="183864"/>
                      </a:cubicBezTo>
                      <a:cubicBezTo>
                        <a:pt x="99609" y="184659"/>
                        <a:pt x="98881" y="185321"/>
                        <a:pt x="98086" y="185983"/>
                      </a:cubicBezTo>
                      <a:cubicBezTo>
                        <a:pt x="98351" y="184924"/>
                        <a:pt x="98748" y="183930"/>
                        <a:pt x="99212" y="183003"/>
                      </a:cubicBezTo>
                      <a:cubicBezTo>
                        <a:pt x="112524" y="163929"/>
                        <a:pt x="125836" y="144855"/>
                        <a:pt x="139214" y="125847"/>
                      </a:cubicBezTo>
                      <a:cubicBezTo>
                        <a:pt x="140208" y="124522"/>
                        <a:pt x="141334" y="123264"/>
                        <a:pt x="142592" y="122072"/>
                      </a:cubicBezTo>
                      <a:cubicBezTo>
                        <a:pt x="142923" y="121807"/>
                        <a:pt x="143652" y="121873"/>
                        <a:pt x="144711" y="121741"/>
                      </a:cubicBezTo>
                      <a:close/>
                      <a:moveTo>
                        <a:pt x="133479" y="120927"/>
                      </a:moveTo>
                      <a:cubicBezTo>
                        <a:pt x="133617" y="120927"/>
                        <a:pt x="133797" y="121012"/>
                        <a:pt x="133850" y="121012"/>
                      </a:cubicBezTo>
                      <a:cubicBezTo>
                        <a:pt x="131929" y="123396"/>
                        <a:pt x="130141" y="125383"/>
                        <a:pt x="128551" y="127503"/>
                      </a:cubicBezTo>
                      <a:cubicBezTo>
                        <a:pt x="116299" y="144391"/>
                        <a:pt x="104179" y="161478"/>
                        <a:pt x="91728" y="178168"/>
                      </a:cubicBezTo>
                      <a:cubicBezTo>
                        <a:pt x="88946" y="181811"/>
                        <a:pt x="85039" y="184593"/>
                        <a:pt x="81595" y="187705"/>
                      </a:cubicBezTo>
                      <a:cubicBezTo>
                        <a:pt x="81484" y="187794"/>
                        <a:pt x="81330" y="187823"/>
                        <a:pt x="81153" y="187823"/>
                      </a:cubicBezTo>
                      <a:cubicBezTo>
                        <a:pt x="80800" y="187823"/>
                        <a:pt x="80359" y="187705"/>
                        <a:pt x="80005" y="187705"/>
                      </a:cubicBezTo>
                      <a:cubicBezTo>
                        <a:pt x="80138" y="187242"/>
                        <a:pt x="80336" y="186778"/>
                        <a:pt x="80535" y="186381"/>
                      </a:cubicBezTo>
                      <a:cubicBezTo>
                        <a:pt x="92191" y="165452"/>
                        <a:pt x="106497" y="146511"/>
                        <a:pt x="122591" y="128827"/>
                      </a:cubicBezTo>
                      <a:cubicBezTo>
                        <a:pt x="124379" y="126774"/>
                        <a:pt x="125770" y="124257"/>
                        <a:pt x="127889" y="122602"/>
                      </a:cubicBezTo>
                      <a:cubicBezTo>
                        <a:pt x="129214" y="121476"/>
                        <a:pt x="131465" y="121476"/>
                        <a:pt x="133386" y="120946"/>
                      </a:cubicBezTo>
                      <a:cubicBezTo>
                        <a:pt x="133413" y="120933"/>
                        <a:pt x="133444" y="120927"/>
                        <a:pt x="133479" y="120927"/>
                      </a:cubicBezTo>
                      <a:close/>
                      <a:moveTo>
                        <a:pt x="170210" y="135848"/>
                      </a:moveTo>
                      <a:cubicBezTo>
                        <a:pt x="170210" y="137172"/>
                        <a:pt x="170739" y="138828"/>
                        <a:pt x="170210" y="139689"/>
                      </a:cubicBezTo>
                      <a:cubicBezTo>
                        <a:pt x="162196" y="152074"/>
                        <a:pt x="154116" y="164326"/>
                        <a:pt x="146102" y="176645"/>
                      </a:cubicBezTo>
                      <a:cubicBezTo>
                        <a:pt x="145506" y="177705"/>
                        <a:pt x="145042" y="178764"/>
                        <a:pt x="144711" y="179956"/>
                      </a:cubicBezTo>
                      <a:lnTo>
                        <a:pt x="145506" y="180354"/>
                      </a:lnTo>
                      <a:cubicBezTo>
                        <a:pt x="145374" y="180619"/>
                        <a:pt x="145175" y="180950"/>
                        <a:pt x="144910" y="181215"/>
                      </a:cubicBezTo>
                      <a:cubicBezTo>
                        <a:pt x="141797" y="183798"/>
                        <a:pt x="138618" y="186447"/>
                        <a:pt x="135439" y="189030"/>
                      </a:cubicBezTo>
                      <a:cubicBezTo>
                        <a:pt x="135108" y="189229"/>
                        <a:pt x="134777" y="189361"/>
                        <a:pt x="134380" y="189427"/>
                      </a:cubicBezTo>
                      <a:cubicBezTo>
                        <a:pt x="134446" y="189030"/>
                        <a:pt x="134578" y="188566"/>
                        <a:pt x="134777" y="188235"/>
                      </a:cubicBezTo>
                      <a:cubicBezTo>
                        <a:pt x="145639" y="171280"/>
                        <a:pt x="156566" y="154392"/>
                        <a:pt x="167494" y="137570"/>
                      </a:cubicBezTo>
                      <a:cubicBezTo>
                        <a:pt x="168024" y="136775"/>
                        <a:pt x="169282" y="136444"/>
                        <a:pt x="170210" y="135848"/>
                      </a:cubicBezTo>
                      <a:close/>
                      <a:moveTo>
                        <a:pt x="126796" y="68948"/>
                      </a:moveTo>
                      <a:cubicBezTo>
                        <a:pt x="126935" y="68948"/>
                        <a:pt x="127171" y="69297"/>
                        <a:pt x="127293" y="69419"/>
                      </a:cubicBezTo>
                      <a:cubicBezTo>
                        <a:pt x="126101" y="71208"/>
                        <a:pt x="125041" y="72930"/>
                        <a:pt x="123783" y="74519"/>
                      </a:cubicBezTo>
                      <a:cubicBezTo>
                        <a:pt x="119544" y="79817"/>
                        <a:pt x="115637" y="85447"/>
                        <a:pt x="110868" y="90216"/>
                      </a:cubicBezTo>
                      <a:cubicBezTo>
                        <a:pt x="92390" y="108694"/>
                        <a:pt x="79277" y="131212"/>
                        <a:pt x="64441" y="152471"/>
                      </a:cubicBezTo>
                      <a:cubicBezTo>
                        <a:pt x="55633" y="165121"/>
                        <a:pt x="47288" y="178102"/>
                        <a:pt x="38612" y="190884"/>
                      </a:cubicBezTo>
                      <a:cubicBezTo>
                        <a:pt x="38281" y="191414"/>
                        <a:pt x="37420" y="191547"/>
                        <a:pt x="36758" y="191812"/>
                      </a:cubicBezTo>
                      <a:cubicBezTo>
                        <a:pt x="36691" y="191083"/>
                        <a:pt x="36824" y="190354"/>
                        <a:pt x="37089" y="189692"/>
                      </a:cubicBezTo>
                      <a:cubicBezTo>
                        <a:pt x="45169" y="176513"/>
                        <a:pt x="52984" y="163200"/>
                        <a:pt x="61527" y="150286"/>
                      </a:cubicBezTo>
                      <a:cubicBezTo>
                        <a:pt x="71660" y="134987"/>
                        <a:pt x="82456" y="120085"/>
                        <a:pt x="92920" y="104985"/>
                      </a:cubicBezTo>
                      <a:cubicBezTo>
                        <a:pt x="96298" y="100216"/>
                        <a:pt x="99344" y="95249"/>
                        <a:pt x="102788" y="90414"/>
                      </a:cubicBezTo>
                      <a:cubicBezTo>
                        <a:pt x="103154" y="89892"/>
                        <a:pt x="104385" y="89452"/>
                        <a:pt x="105116" y="89452"/>
                      </a:cubicBezTo>
                      <a:cubicBezTo>
                        <a:pt x="105312" y="89452"/>
                        <a:pt x="105472" y="89483"/>
                        <a:pt x="105570" y="89553"/>
                      </a:cubicBezTo>
                      <a:cubicBezTo>
                        <a:pt x="106491" y="90249"/>
                        <a:pt x="107259" y="90542"/>
                        <a:pt x="107935" y="90542"/>
                      </a:cubicBezTo>
                      <a:cubicBezTo>
                        <a:pt x="109251" y="90542"/>
                        <a:pt x="110215" y="89431"/>
                        <a:pt x="111266" y="88030"/>
                      </a:cubicBezTo>
                      <a:cubicBezTo>
                        <a:pt x="115835" y="81937"/>
                        <a:pt x="120604" y="75910"/>
                        <a:pt x="125306" y="69883"/>
                      </a:cubicBezTo>
                      <a:cubicBezTo>
                        <a:pt x="125704" y="69486"/>
                        <a:pt x="126233" y="69155"/>
                        <a:pt x="126763" y="68956"/>
                      </a:cubicBezTo>
                      <a:cubicBezTo>
                        <a:pt x="126773" y="68951"/>
                        <a:pt x="126784" y="68948"/>
                        <a:pt x="126796" y="68948"/>
                      </a:cubicBezTo>
                      <a:close/>
                      <a:moveTo>
                        <a:pt x="112921" y="122006"/>
                      </a:moveTo>
                      <a:cubicBezTo>
                        <a:pt x="112855" y="122867"/>
                        <a:pt x="113186" y="123926"/>
                        <a:pt x="112789" y="124522"/>
                      </a:cubicBezTo>
                      <a:cubicBezTo>
                        <a:pt x="100801" y="143067"/>
                        <a:pt x="88814" y="161545"/>
                        <a:pt x="76826" y="180089"/>
                      </a:cubicBezTo>
                      <a:cubicBezTo>
                        <a:pt x="74707" y="183334"/>
                        <a:pt x="72919" y="186844"/>
                        <a:pt x="70733" y="190090"/>
                      </a:cubicBezTo>
                      <a:cubicBezTo>
                        <a:pt x="70203" y="190884"/>
                        <a:pt x="68680" y="191083"/>
                        <a:pt x="66759" y="191944"/>
                      </a:cubicBezTo>
                      <a:cubicBezTo>
                        <a:pt x="66826" y="191215"/>
                        <a:pt x="67024" y="190553"/>
                        <a:pt x="67223" y="189891"/>
                      </a:cubicBezTo>
                      <a:cubicBezTo>
                        <a:pt x="74045" y="179162"/>
                        <a:pt x="80933" y="168499"/>
                        <a:pt x="87820" y="157836"/>
                      </a:cubicBezTo>
                      <a:cubicBezTo>
                        <a:pt x="95437" y="146179"/>
                        <a:pt x="103053" y="134589"/>
                        <a:pt x="110736" y="122999"/>
                      </a:cubicBezTo>
                      <a:cubicBezTo>
                        <a:pt x="111067" y="122403"/>
                        <a:pt x="112127" y="122337"/>
                        <a:pt x="112921" y="122006"/>
                      </a:cubicBezTo>
                      <a:close/>
                      <a:moveTo>
                        <a:pt x="179813" y="80215"/>
                      </a:moveTo>
                      <a:cubicBezTo>
                        <a:pt x="179878" y="80805"/>
                        <a:pt x="179944" y="81396"/>
                        <a:pt x="180203" y="83274"/>
                      </a:cubicBezTo>
                      <a:lnTo>
                        <a:pt x="180203" y="83274"/>
                      </a:lnTo>
                      <a:cubicBezTo>
                        <a:pt x="179277" y="84798"/>
                        <a:pt x="178087" y="87241"/>
                        <a:pt x="176568" y="89487"/>
                      </a:cubicBezTo>
                      <a:cubicBezTo>
                        <a:pt x="170011" y="99289"/>
                        <a:pt x="163454" y="109091"/>
                        <a:pt x="156765" y="118760"/>
                      </a:cubicBezTo>
                      <a:cubicBezTo>
                        <a:pt x="150010" y="128629"/>
                        <a:pt x="143122" y="138431"/>
                        <a:pt x="136168" y="148233"/>
                      </a:cubicBezTo>
                      <a:cubicBezTo>
                        <a:pt x="125902" y="162803"/>
                        <a:pt x="115637" y="177307"/>
                        <a:pt x="105305" y="191745"/>
                      </a:cubicBezTo>
                      <a:cubicBezTo>
                        <a:pt x="104709" y="192606"/>
                        <a:pt x="103517" y="193136"/>
                        <a:pt x="102722" y="193732"/>
                      </a:cubicBezTo>
                      <a:cubicBezTo>
                        <a:pt x="102192" y="192076"/>
                        <a:pt x="100735" y="189825"/>
                        <a:pt x="101331" y="188897"/>
                      </a:cubicBezTo>
                      <a:cubicBezTo>
                        <a:pt x="112193" y="172605"/>
                        <a:pt x="122988" y="156313"/>
                        <a:pt x="134380" y="140417"/>
                      </a:cubicBezTo>
                      <a:cubicBezTo>
                        <a:pt x="148818" y="120482"/>
                        <a:pt x="163852" y="100945"/>
                        <a:pt x="178621" y="81208"/>
                      </a:cubicBezTo>
                      <a:cubicBezTo>
                        <a:pt x="178952" y="80877"/>
                        <a:pt x="179349" y="80480"/>
                        <a:pt x="179813" y="80215"/>
                      </a:cubicBezTo>
                      <a:close/>
                      <a:moveTo>
                        <a:pt x="112193" y="113263"/>
                      </a:moveTo>
                      <a:lnTo>
                        <a:pt x="112193" y="113263"/>
                      </a:lnTo>
                      <a:cubicBezTo>
                        <a:pt x="112127" y="113859"/>
                        <a:pt x="112391" y="114588"/>
                        <a:pt x="112060" y="115052"/>
                      </a:cubicBezTo>
                      <a:cubicBezTo>
                        <a:pt x="107888" y="121476"/>
                        <a:pt x="103649" y="127900"/>
                        <a:pt x="99410" y="134258"/>
                      </a:cubicBezTo>
                      <a:cubicBezTo>
                        <a:pt x="89873" y="148696"/>
                        <a:pt x="80336" y="163134"/>
                        <a:pt x="70866" y="177572"/>
                      </a:cubicBezTo>
                      <a:cubicBezTo>
                        <a:pt x="67885" y="182142"/>
                        <a:pt x="65236" y="186911"/>
                        <a:pt x="62256" y="191480"/>
                      </a:cubicBezTo>
                      <a:cubicBezTo>
                        <a:pt x="61395" y="192672"/>
                        <a:pt x="59739" y="193269"/>
                        <a:pt x="58944" y="193865"/>
                      </a:cubicBezTo>
                      <a:lnTo>
                        <a:pt x="56759" y="193467"/>
                      </a:lnTo>
                      <a:cubicBezTo>
                        <a:pt x="56891" y="192739"/>
                        <a:pt x="57090" y="192076"/>
                        <a:pt x="57421" y="191480"/>
                      </a:cubicBezTo>
                      <a:cubicBezTo>
                        <a:pt x="65037" y="180619"/>
                        <a:pt x="72786" y="169823"/>
                        <a:pt x="80204" y="158895"/>
                      </a:cubicBezTo>
                      <a:cubicBezTo>
                        <a:pt x="88946" y="146113"/>
                        <a:pt x="97490" y="133265"/>
                        <a:pt x="106166" y="120416"/>
                      </a:cubicBezTo>
                      <a:cubicBezTo>
                        <a:pt x="107623" y="118231"/>
                        <a:pt x="109146" y="116045"/>
                        <a:pt x="110736" y="113926"/>
                      </a:cubicBezTo>
                      <a:cubicBezTo>
                        <a:pt x="111001" y="113528"/>
                        <a:pt x="111663" y="113462"/>
                        <a:pt x="112193" y="113263"/>
                      </a:cubicBezTo>
                      <a:close/>
                      <a:moveTo>
                        <a:pt x="108881" y="108760"/>
                      </a:moveTo>
                      <a:lnTo>
                        <a:pt x="109592" y="110052"/>
                      </a:lnTo>
                      <a:lnTo>
                        <a:pt x="109592" y="110052"/>
                      </a:lnTo>
                      <a:cubicBezTo>
                        <a:pt x="108738" y="111631"/>
                        <a:pt x="107947" y="113274"/>
                        <a:pt x="106961" y="114720"/>
                      </a:cubicBezTo>
                      <a:cubicBezTo>
                        <a:pt x="91397" y="136974"/>
                        <a:pt x="75899" y="159227"/>
                        <a:pt x="60335" y="181413"/>
                      </a:cubicBezTo>
                      <a:cubicBezTo>
                        <a:pt x="57752" y="185122"/>
                        <a:pt x="55302" y="188897"/>
                        <a:pt x="52520" y="192474"/>
                      </a:cubicBezTo>
                      <a:cubicBezTo>
                        <a:pt x="51858" y="193335"/>
                        <a:pt x="50335" y="193533"/>
                        <a:pt x="49142" y="193997"/>
                      </a:cubicBezTo>
                      <a:cubicBezTo>
                        <a:pt x="49341" y="193136"/>
                        <a:pt x="49672" y="192209"/>
                        <a:pt x="50070" y="191414"/>
                      </a:cubicBezTo>
                      <a:cubicBezTo>
                        <a:pt x="57885" y="179758"/>
                        <a:pt x="65567" y="168035"/>
                        <a:pt x="73581" y="156644"/>
                      </a:cubicBezTo>
                      <a:cubicBezTo>
                        <a:pt x="83648" y="142338"/>
                        <a:pt x="93980" y="128231"/>
                        <a:pt x="104179" y="114058"/>
                      </a:cubicBezTo>
                      <a:cubicBezTo>
                        <a:pt x="105371" y="112469"/>
                        <a:pt x="106696" y="110945"/>
                        <a:pt x="107954" y="109356"/>
                      </a:cubicBezTo>
                      <a:cubicBezTo>
                        <a:pt x="108219" y="109091"/>
                        <a:pt x="108550" y="108892"/>
                        <a:pt x="108881" y="108760"/>
                      </a:cubicBezTo>
                      <a:close/>
                      <a:moveTo>
                        <a:pt x="103450" y="103064"/>
                      </a:moveTo>
                      <a:lnTo>
                        <a:pt x="103782" y="103859"/>
                      </a:lnTo>
                      <a:cubicBezTo>
                        <a:pt x="106166" y="112601"/>
                        <a:pt x="98417" y="116774"/>
                        <a:pt x="94708" y="122337"/>
                      </a:cubicBezTo>
                      <a:cubicBezTo>
                        <a:pt x="83847" y="138364"/>
                        <a:pt x="71859" y="153663"/>
                        <a:pt x="60600" y="169360"/>
                      </a:cubicBezTo>
                      <a:cubicBezTo>
                        <a:pt x="55169" y="177042"/>
                        <a:pt x="50268" y="185122"/>
                        <a:pt x="45036" y="192871"/>
                      </a:cubicBezTo>
                      <a:cubicBezTo>
                        <a:pt x="44506" y="193666"/>
                        <a:pt x="42917" y="193666"/>
                        <a:pt x="41857" y="194063"/>
                      </a:cubicBezTo>
                      <a:cubicBezTo>
                        <a:pt x="41990" y="193136"/>
                        <a:pt x="41857" y="192010"/>
                        <a:pt x="42321" y="191348"/>
                      </a:cubicBezTo>
                      <a:cubicBezTo>
                        <a:pt x="57421" y="168697"/>
                        <a:pt x="72455" y="146113"/>
                        <a:pt x="87688" y="123595"/>
                      </a:cubicBezTo>
                      <a:cubicBezTo>
                        <a:pt x="92191" y="116906"/>
                        <a:pt x="97225" y="110482"/>
                        <a:pt x="102126" y="103991"/>
                      </a:cubicBezTo>
                      <a:cubicBezTo>
                        <a:pt x="102457" y="103594"/>
                        <a:pt x="102921" y="103329"/>
                        <a:pt x="103450" y="103064"/>
                      </a:cubicBezTo>
                      <a:close/>
                      <a:moveTo>
                        <a:pt x="177429" y="92732"/>
                      </a:moveTo>
                      <a:cubicBezTo>
                        <a:pt x="177495" y="92931"/>
                        <a:pt x="177495" y="93130"/>
                        <a:pt x="177760" y="94454"/>
                      </a:cubicBezTo>
                      <a:cubicBezTo>
                        <a:pt x="175177" y="98958"/>
                        <a:pt x="172660" y="104455"/>
                        <a:pt x="169282" y="109422"/>
                      </a:cubicBezTo>
                      <a:cubicBezTo>
                        <a:pt x="150539" y="136510"/>
                        <a:pt x="131598" y="163465"/>
                        <a:pt x="112723" y="190487"/>
                      </a:cubicBezTo>
                      <a:cubicBezTo>
                        <a:pt x="111067" y="192805"/>
                        <a:pt x="109676" y="195255"/>
                        <a:pt x="108087" y="197573"/>
                      </a:cubicBezTo>
                      <a:cubicBezTo>
                        <a:pt x="107557" y="198103"/>
                        <a:pt x="106961" y="198567"/>
                        <a:pt x="106232" y="198964"/>
                      </a:cubicBezTo>
                      <a:cubicBezTo>
                        <a:pt x="106232" y="197971"/>
                        <a:pt x="105768" y="196646"/>
                        <a:pt x="106232" y="195918"/>
                      </a:cubicBezTo>
                      <a:cubicBezTo>
                        <a:pt x="111133" y="188632"/>
                        <a:pt x="116166" y="181480"/>
                        <a:pt x="121134" y="174261"/>
                      </a:cubicBezTo>
                      <a:cubicBezTo>
                        <a:pt x="130936" y="160088"/>
                        <a:pt x="140870" y="146047"/>
                        <a:pt x="150606" y="131808"/>
                      </a:cubicBezTo>
                      <a:cubicBezTo>
                        <a:pt x="159083" y="119356"/>
                        <a:pt x="167295" y="106773"/>
                        <a:pt x="175707" y="94256"/>
                      </a:cubicBezTo>
                      <a:cubicBezTo>
                        <a:pt x="176170" y="93659"/>
                        <a:pt x="176766" y="93130"/>
                        <a:pt x="177429" y="92732"/>
                      </a:cubicBezTo>
                      <a:close/>
                      <a:moveTo>
                        <a:pt x="165568" y="130135"/>
                      </a:moveTo>
                      <a:cubicBezTo>
                        <a:pt x="165598" y="130135"/>
                        <a:pt x="165622" y="130140"/>
                        <a:pt x="165640" y="130152"/>
                      </a:cubicBezTo>
                      <a:cubicBezTo>
                        <a:pt x="166368" y="130748"/>
                        <a:pt x="167031" y="131476"/>
                        <a:pt x="167627" y="132205"/>
                      </a:cubicBezTo>
                      <a:cubicBezTo>
                        <a:pt x="165706" y="135185"/>
                        <a:pt x="164050" y="137901"/>
                        <a:pt x="162196" y="140616"/>
                      </a:cubicBezTo>
                      <a:cubicBezTo>
                        <a:pt x="150937" y="157770"/>
                        <a:pt x="139810" y="174989"/>
                        <a:pt x="128353" y="192010"/>
                      </a:cubicBezTo>
                      <a:cubicBezTo>
                        <a:pt x="126233" y="195123"/>
                        <a:pt x="122789" y="197309"/>
                        <a:pt x="119942" y="199892"/>
                      </a:cubicBezTo>
                      <a:cubicBezTo>
                        <a:pt x="119478" y="200223"/>
                        <a:pt x="118882" y="200421"/>
                        <a:pt x="118286" y="200620"/>
                      </a:cubicBezTo>
                      <a:cubicBezTo>
                        <a:pt x="118551" y="200024"/>
                        <a:pt x="118816" y="199494"/>
                        <a:pt x="119147" y="198964"/>
                      </a:cubicBezTo>
                      <a:cubicBezTo>
                        <a:pt x="130207" y="182274"/>
                        <a:pt x="141201" y="165518"/>
                        <a:pt x="152261" y="148829"/>
                      </a:cubicBezTo>
                      <a:cubicBezTo>
                        <a:pt x="156169" y="142934"/>
                        <a:pt x="160077" y="137040"/>
                        <a:pt x="164050" y="131145"/>
                      </a:cubicBezTo>
                      <a:cubicBezTo>
                        <a:pt x="164352" y="130723"/>
                        <a:pt x="165260" y="130135"/>
                        <a:pt x="165568" y="130135"/>
                      </a:cubicBezTo>
                      <a:close/>
                      <a:moveTo>
                        <a:pt x="161385" y="124965"/>
                      </a:moveTo>
                      <a:cubicBezTo>
                        <a:pt x="161418" y="124965"/>
                        <a:pt x="161446" y="124972"/>
                        <a:pt x="161467" y="124986"/>
                      </a:cubicBezTo>
                      <a:cubicBezTo>
                        <a:pt x="162130" y="125582"/>
                        <a:pt x="162726" y="126178"/>
                        <a:pt x="163322" y="126907"/>
                      </a:cubicBezTo>
                      <a:cubicBezTo>
                        <a:pt x="162527" y="128231"/>
                        <a:pt x="161798" y="129490"/>
                        <a:pt x="160937" y="130682"/>
                      </a:cubicBezTo>
                      <a:cubicBezTo>
                        <a:pt x="146433" y="152537"/>
                        <a:pt x="131929" y="174393"/>
                        <a:pt x="117425" y="196183"/>
                      </a:cubicBezTo>
                      <a:cubicBezTo>
                        <a:pt x="116431" y="197573"/>
                        <a:pt x="115239" y="198766"/>
                        <a:pt x="114246" y="200156"/>
                      </a:cubicBezTo>
                      <a:cubicBezTo>
                        <a:pt x="113782" y="200752"/>
                        <a:pt x="113451" y="201481"/>
                        <a:pt x="113319" y="202276"/>
                      </a:cubicBezTo>
                      <a:cubicBezTo>
                        <a:pt x="113319" y="203004"/>
                        <a:pt x="113385" y="203667"/>
                        <a:pt x="113584" y="204395"/>
                      </a:cubicBezTo>
                      <a:cubicBezTo>
                        <a:pt x="112458" y="204130"/>
                        <a:pt x="111067" y="204196"/>
                        <a:pt x="110272" y="203534"/>
                      </a:cubicBezTo>
                      <a:cubicBezTo>
                        <a:pt x="109742" y="203137"/>
                        <a:pt x="109610" y="201415"/>
                        <a:pt x="110073" y="200752"/>
                      </a:cubicBezTo>
                      <a:cubicBezTo>
                        <a:pt x="114180" y="194063"/>
                        <a:pt x="118485" y="187440"/>
                        <a:pt x="122789" y="180817"/>
                      </a:cubicBezTo>
                      <a:cubicBezTo>
                        <a:pt x="130406" y="168896"/>
                        <a:pt x="137890" y="156909"/>
                        <a:pt x="145771" y="145120"/>
                      </a:cubicBezTo>
                      <a:cubicBezTo>
                        <a:pt x="150275" y="138497"/>
                        <a:pt x="155374" y="132205"/>
                        <a:pt x="160209" y="125781"/>
                      </a:cubicBezTo>
                      <a:cubicBezTo>
                        <a:pt x="160446" y="125426"/>
                        <a:pt x="161105" y="124965"/>
                        <a:pt x="161385" y="124965"/>
                      </a:cubicBezTo>
                      <a:close/>
                      <a:moveTo>
                        <a:pt x="96951" y="0"/>
                      </a:moveTo>
                      <a:cubicBezTo>
                        <a:pt x="85745" y="0"/>
                        <a:pt x="75020" y="2271"/>
                        <a:pt x="65104" y="8290"/>
                      </a:cubicBezTo>
                      <a:cubicBezTo>
                        <a:pt x="45235" y="20277"/>
                        <a:pt x="27022" y="34185"/>
                        <a:pt x="17419" y="56439"/>
                      </a:cubicBezTo>
                      <a:cubicBezTo>
                        <a:pt x="16094" y="59419"/>
                        <a:pt x="12319" y="62465"/>
                        <a:pt x="16624" y="66240"/>
                      </a:cubicBezTo>
                      <a:cubicBezTo>
                        <a:pt x="20266" y="69419"/>
                        <a:pt x="23644" y="72863"/>
                        <a:pt x="26757" y="76572"/>
                      </a:cubicBezTo>
                      <a:cubicBezTo>
                        <a:pt x="27552" y="77764"/>
                        <a:pt x="27618" y="79354"/>
                        <a:pt x="27022" y="80678"/>
                      </a:cubicBezTo>
                      <a:cubicBezTo>
                        <a:pt x="24770" y="84387"/>
                        <a:pt x="21591" y="87566"/>
                        <a:pt x="19604" y="91341"/>
                      </a:cubicBezTo>
                      <a:cubicBezTo>
                        <a:pt x="13511" y="102932"/>
                        <a:pt x="7948" y="114787"/>
                        <a:pt x="1987" y="126443"/>
                      </a:cubicBezTo>
                      <a:cubicBezTo>
                        <a:pt x="0" y="130351"/>
                        <a:pt x="1192" y="133861"/>
                        <a:pt x="5431" y="134722"/>
                      </a:cubicBezTo>
                      <a:cubicBezTo>
                        <a:pt x="9206" y="135450"/>
                        <a:pt x="12981" y="135980"/>
                        <a:pt x="16823" y="136642"/>
                      </a:cubicBezTo>
                      <a:cubicBezTo>
                        <a:pt x="16823" y="136444"/>
                        <a:pt x="16823" y="136311"/>
                        <a:pt x="16889" y="136245"/>
                      </a:cubicBezTo>
                      <a:lnTo>
                        <a:pt x="22253" y="136709"/>
                      </a:lnTo>
                      <a:cubicBezTo>
                        <a:pt x="21194" y="138497"/>
                        <a:pt x="20266" y="140351"/>
                        <a:pt x="19406" y="142206"/>
                      </a:cubicBezTo>
                      <a:cubicBezTo>
                        <a:pt x="18280" y="145120"/>
                        <a:pt x="14968" y="148233"/>
                        <a:pt x="18743" y="151345"/>
                      </a:cubicBezTo>
                      <a:cubicBezTo>
                        <a:pt x="20531" y="152802"/>
                        <a:pt x="23247" y="153266"/>
                        <a:pt x="25499" y="154193"/>
                      </a:cubicBezTo>
                      <a:cubicBezTo>
                        <a:pt x="25896" y="154392"/>
                        <a:pt x="26625" y="154922"/>
                        <a:pt x="26558" y="155120"/>
                      </a:cubicBezTo>
                      <a:cubicBezTo>
                        <a:pt x="24638" y="161743"/>
                        <a:pt x="25764" y="163796"/>
                        <a:pt x="32585" y="165187"/>
                      </a:cubicBezTo>
                      <a:cubicBezTo>
                        <a:pt x="36426" y="165982"/>
                        <a:pt x="37354" y="168101"/>
                        <a:pt x="35897" y="171479"/>
                      </a:cubicBezTo>
                      <a:cubicBezTo>
                        <a:pt x="34704" y="174194"/>
                        <a:pt x="33314" y="176844"/>
                        <a:pt x="32122" y="179559"/>
                      </a:cubicBezTo>
                      <a:cubicBezTo>
                        <a:pt x="29539" y="185321"/>
                        <a:pt x="31459" y="194130"/>
                        <a:pt x="36426" y="195719"/>
                      </a:cubicBezTo>
                      <a:cubicBezTo>
                        <a:pt x="40427" y="196966"/>
                        <a:pt x="44917" y="198213"/>
                        <a:pt x="49096" y="198213"/>
                      </a:cubicBezTo>
                      <a:cubicBezTo>
                        <a:pt x="50244" y="198213"/>
                        <a:pt x="51369" y="198119"/>
                        <a:pt x="52454" y="197905"/>
                      </a:cubicBezTo>
                      <a:cubicBezTo>
                        <a:pt x="65832" y="195454"/>
                        <a:pt x="78946" y="191613"/>
                        <a:pt x="92191" y="188301"/>
                      </a:cubicBezTo>
                      <a:cubicBezTo>
                        <a:pt x="92753" y="188152"/>
                        <a:pt x="93504" y="188023"/>
                        <a:pt x="94111" y="188023"/>
                      </a:cubicBezTo>
                      <a:cubicBezTo>
                        <a:pt x="94579" y="188023"/>
                        <a:pt x="94961" y="188100"/>
                        <a:pt x="95106" y="188301"/>
                      </a:cubicBezTo>
                      <a:cubicBezTo>
                        <a:pt x="98483" y="192937"/>
                        <a:pt x="101397" y="197772"/>
                        <a:pt x="104775" y="202342"/>
                      </a:cubicBezTo>
                      <a:cubicBezTo>
                        <a:pt x="106894" y="204925"/>
                        <a:pt x="109146" y="207309"/>
                        <a:pt x="111530" y="209561"/>
                      </a:cubicBezTo>
                      <a:cubicBezTo>
                        <a:pt x="111594" y="209608"/>
                        <a:pt x="111698" y="209629"/>
                        <a:pt x="111828" y="209629"/>
                      </a:cubicBezTo>
                      <a:cubicBezTo>
                        <a:pt x="112239" y="209629"/>
                        <a:pt x="112899" y="209416"/>
                        <a:pt x="113252" y="209164"/>
                      </a:cubicBezTo>
                      <a:cubicBezTo>
                        <a:pt x="119279" y="204859"/>
                        <a:pt x="125439" y="200686"/>
                        <a:pt x="131134" y="196050"/>
                      </a:cubicBezTo>
                      <a:cubicBezTo>
                        <a:pt x="148751" y="181877"/>
                        <a:pt x="166236" y="167572"/>
                        <a:pt x="183654" y="153134"/>
                      </a:cubicBezTo>
                      <a:cubicBezTo>
                        <a:pt x="184316" y="152604"/>
                        <a:pt x="184515" y="150352"/>
                        <a:pt x="183985" y="149557"/>
                      </a:cubicBezTo>
                      <a:cubicBezTo>
                        <a:pt x="178091" y="141278"/>
                        <a:pt x="171998" y="133265"/>
                        <a:pt x="166236" y="124986"/>
                      </a:cubicBezTo>
                      <a:cubicBezTo>
                        <a:pt x="165441" y="123529"/>
                        <a:pt x="165375" y="121741"/>
                        <a:pt x="166103" y="120284"/>
                      </a:cubicBezTo>
                      <a:cubicBezTo>
                        <a:pt x="173852" y="108892"/>
                        <a:pt x="181733" y="97633"/>
                        <a:pt x="182992" y="83261"/>
                      </a:cubicBezTo>
                      <a:cubicBezTo>
                        <a:pt x="183257" y="80082"/>
                        <a:pt x="184316" y="77036"/>
                        <a:pt x="184449" y="73923"/>
                      </a:cubicBezTo>
                      <a:cubicBezTo>
                        <a:pt x="184515" y="71870"/>
                        <a:pt x="183455" y="69817"/>
                        <a:pt x="183124" y="67698"/>
                      </a:cubicBezTo>
                      <a:cubicBezTo>
                        <a:pt x="181535" y="58624"/>
                        <a:pt x="181535" y="49021"/>
                        <a:pt x="178290" y="40610"/>
                      </a:cubicBezTo>
                      <a:cubicBezTo>
                        <a:pt x="172726" y="25973"/>
                        <a:pt x="160341" y="16833"/>
                        <a:pt x="146831" y="9813"/>
                      </a:cubicBezTo>
                      <a:cubicBezTo>
                        <a:pt x="134909" y="3720"/>
                        <a:pt x="121796" y="2263"/>
                        <a:pt x="108616" y="740"/>
                      </a:cubicBezTo>
                      <a:cubicBezTo>
                        <a:pt x="104680" y="267"/>
                        <a:pt x="100787" y="0"/>
                        <a:pt x="969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1796;p38">
                  <a:extLst>
                    <a:ext uri="{FF2B5EF4-FFF2-40B4-BE49-F238E27FC236}">
                      <a16:creationId xmlns:a16="http://schemas.microsoft.com/office/drawing/2014/main" id="{1A732F7A-8605-44FE-9C1B-8BEFB04072BA}"/>
                    </a:ext>
                  </a:extLst>
                </p:cNvPr>
                <p:cNvGrpSpPr/>
                <p:nvPr/>
              </p:nvGrpSpPr>
              <p:grpSpPr>
                <a:xfrm>
                  <a:off x="4063275" y="2122545"/>
                  <a:ext cx="1089621" cy="1013000"/>
                  <a:chOff x="2788677" y="1319562"/>
                  <a:chExt cx="795168" cy="669009"/>
                </a:xfrm>
              </p:grpSpPr>
              <p:sp>
                <p:nvSpPr>
                  <p:cNvPr id="23" name="Google Shape;1797;p38">
                    <a:extLst>
                      <a:ext uri="{FF2B5EF4-FFF2-40B4-BE49-F238E27FC236}">
                        <a16:creationId xmlns:a16="http://schemas.microsoft.com/office/drawing/2014/main" id="{DC2EC19B-28DF-2D45-0C9D-E1B3A3C790F6}"/>
                      </a:ext>
                    </a:extLst>
                  </p:cNvPr>
                  <p:cNvSpPr/>
                  <p:nvPr/>
                </p:nvSpPr>
                <p:spPr>
                  <a:xfrm>
                    <a:off x="2789642" y="1319562"/>
                    <a:ext cx="794203" cy="669009"/>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4" name="Google Shape;1798;p38">
                    <a:extLst>
                      <a:ext uri="{FF2B5EF4-FFF2-40B4-BE49-F238E27FC236}">
                        <a16:creationId xmlns:a16="http://schemas.microsoft.com/office/drawing/2014/main" id="{9FA12E78-9220-E780-CDC7-78E374B42705}"/>
                      </a:ext>
                    </a:extLst>
                  </p:cNvPr>
                  <p:cNvSpPr/>
                  <p:nvPr/>
                </p:nvSpPr>
                <p:spPr>
                  <a:xfrm>
                    <a:off x="2788677" y="1338040"/>
                    <a:ext cx="794400" cy="647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 name="Google Shape;1799;p38">
                <a:extLst>
                  <a:ext uri="{FF2B5EF4-FFF2-40B4-BE49-F238E27FC236}">
                    <a16:creationId xmlns:a16="http://schemas.microsoft.com/office/drawing/2014/main" id="{F494E2A8-9B08-C43D-2290-CA0E46CD1A20}"/>
                  </a:ext>
                </a:extLst>
              </p:cNvPr>
              <p:cNvSpPr/>
              <p:nvPr/>
            </p:nvSpPr>
            <p:spPr>
              <a:xfrm>
                <a:off x="4752667" y="1862625"/>
                <a:ext cx="782295" cy="348522"/>
              </a:xfrm>
              <a:custGeom>
                <a:avLst/>
                <a:gdLst/>
                <a:ahLst/>
                <a:cxnLst/>
                <a:rect l="l" t="t" r="r" b="b"/>
                <a:pathLst>
                  <a:path w="33113" h="18531" extrusionOk="0">
                    <a:moveTo>
                      <a:pt x="0" y="18531"/>
                    </a:moveTo>
                    <a:cubicBezTo>
                      <a:pt x="6506" y="7684"/>
                      <a:pt x="20464" y="0"/>
                      <a:pt x="33113" y="0"/>
                    </a:cubicBezTo>
                  </a:path>
                </a:pathLst>
              </a:custGeom>
              <a:noFill/>
              <a:ln w="19050" cap="flat" cmpd="sng">
                <a:solidFill>
                  <a:schemeClr val="dk1"/>
                </a:solidFill>
                <a:prstDash val="solid"/>
                <a:round/>
                <a:headEnd type="none" w="med" len="med"/>
                <a:tailEnd type="oval" w="med" len="med"/>
              </a:ln>
            </p:spPr>
            <p:txBody>
              <a:bodyPr/>
              <a:lstStyle/>
              <a:p>
                <a:endParaRPr lang="en-US"/>
              </a:p>
            </p:txBody>
          </p:sp>
          <p:sp>
            <p:nvSpPr>
              <p:cNvPr id="15" name="Google Shape;1800;p38">
                <a:extLst>
                  <a:ext uri="{FF2B5EF4-FFF2-40B4-BE49-F238E27FC236}">
                    <a16:creationId xmlns:a16="http://schemas.microsoft.com/office/drawing/2014/main" id="{B81864A9-B708-C5DD-C923-6C1A64AB8F1D}"/>
                  </a:ext>
                </a:extLst>
              </p:cNvPr>
              <p:cNvSpPr/>
              <p:nvPr/>
            </p:nvSpPr>
            <p:spPr>
              <a:xfrm rot="10800000" flipH="1">
                <a:off x="4679225" y="2896361"/>
                <a:ext cx="832958" cy="928264"/>
              </a:xfrm>
              <a:custGeom>
                <a:avLst/>
                <a:gdLst/>
                <a:ahLst/>
                <a:cxnLst/>
                <a:rect l="l" t="t" r="r" b="b"/>
                <a:pathLst>
                  <a:path w="33113" h="18531" extrusionOk="0">
                    <a:moveTo>
                      <a:pt x="0" y="18531"/>
                    </a:moveTo>
                    <a:cubicBezTo>
                      <a:pt x="6506" y="7684"/>
                      <a:pt x="20464" y="0"/>
                      <a:pt x="33113" y="0"/>
                    </a:cubicBezTo>
                  </a:path>
                </a:pathLst>
              </a:custGeom>
              <a:noFill/>
              <a:ln w="19050" cap="flat" cmpd="sng">
                <a:solidFill>
                  <a:schemeClr val="dk1"/>
                </a:solidFill>
                <a:prstDash val="solid"/>
                <a:round/>
                <a:headEnd type="none" w="med" len="med"/>
                <a:tailEnd type="oval" w="med" len="med"/>
              </a:ln>
            </p:spPr>
            <p:txBody>
              <a:bodyPr/>
              <a:lstStyle/>
              <a:p>
                <a:endParaRPr lang="en-US"/>
              </a:p>
            </p:txBody>
          </p:sp>
          <p:sp>
            <p:nvSpPr>
              <p:cNvPr id="16" name="Google Shape;1801;p38">
                <a:extLst>
                  <a:ext uri="{FF2B5EF4-FFF2-40B4-BE49-F238E27FC236}">
                    <a16:creationId xmlns:a16="http://schemas.microsoft.com/office/drawing/2014/main" id="{1AD3C43D-3792-E686-730D-B58733A8D04F}"/>
                  </a:ext>
                </a:extLst>
              </p:cNvPr>
              <p:cNvSpPr/>
              <p:nvPr/>
            </p:nvSpPr>
            <p:spPr>
              <a:xfrm rot="10800000" flipH="1">
                <a:off x="4752667" y="2531753"/>
                <a:ext cx="782295" cy="348522"/>
              </a:xfrm>
              <a:custGeom>
                <a:avLst/>
                <a:gdLst/>
                <a:ahLst/>
                <a:cxnLst/>
                <a:rect l="l" t="t" r="r" b="b"/>
                <a:pathLst>
                  <a:path w="33113" h="18531" extrusionOk="0">
                    <a:moveTo>
                      <a:pt x="0" y="18531"/>
                    </a:moveTo>
                    <a:cubicBezTo>
                      <a:pt x="6506" y="7684"/>
                      <a:pt x="20464" y="0"/>
                      <a:pt x="33113" y="0"/>
                    </a:cubicBezTo>
                  </a:path>
                </a:pathLst>
              </a:custGeom>
              <a:noFill/>
              <a:ln w="19050" cap="flat" cmpd="sng">
                <a:solidFill>
                  <a:schemeClr val="dk1"/>
                </a:solidFill>
                <a:prstDash val="solid"/>
                <a:round/>
                <a:headEnd type="none" w="med" len="med"/>
                <a:tailEnd type="oval" w="med" len="med"/>
              </a:ln>
            </p:spPr>
            <p:txBody>
              <a:bodyPr/>
              <a:lstStyle/>
              <a:p>
                <a:endParaRPr lang="en-US"/>
              </a:p>
            </p:txBody>
          </p:sp>
          <p:grpSp>
            <p:nvGrpSpPr>
              <p:cNvPr id="17" name="Google Shape;1802;p38">
                <a:extLst>
                  <a:ext uri="{FF2B5EF4-FFF2-40B4-BE49-F238E27FC236}">
                    <a16:creationId xmlns:a16="http://schemas.microsoft.com/office/drawing/2014/main" id="{4A929829-9D82-3B3E-92AA-47B9E120840D}"/>
                  </a:ext>
                </a:extLst>
              </p:cNvPr>
              <p:cNvGrpSpPr/>
              <p:nvPr/>
            </p:nvGrpSpPr>
            <p:grpSpPr>
              <a:xfrm>
                <a:off x="4059576" y="2150492"/>
                <a:ext cx="1088508" cy="918876"/>
                <a:chOff x="3390413" y="1561660"/>
                <a:chExt cx="2078495" cy="1754585"/>
              </a:xfrm>
            </p:grpSpPr>
            <p:sp>
              <p:nvSpPr>
                <p:cNvPr id="18" name="Google Shape;1803;p38">
                  <a:extLst>
                    <a:ext uri="{FF2B5EF4-FFF2-40B4-BE49-F238E27FC236}">
                      <a16:creationId xmlns:a16="http://schemas.microsoft.com/office/drawing/2014/main" id="{9ED0CAF2-A9E3-2DD8-7BC1-5FCBED1A0348}"/>
                    </a:ext>
                  </a:extLst>
                </p:cNvPr>
                <p:cNvSpPr/>
                <p:nvPr/>
              </p:nvSpPr>
              <p:spPr>
                <a:xfrm>
                  <a:off x="3390413" y="1561660"/>
                  <a:ext cx="2078495" cy="175458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04;p38">
                  <a:extLst>
                    <a:ext uri="{FF2B5EF4-FFF2-40B4-BE49-F238E27FC236}">
                      <a16:creationId xmlns:a16="http://schemas.microsoft.com/office/drawing/2014/main" id="{CC194336-02D6-00A5-A0B4-9CF4ED85B086}"/>
                    </a:ext>
                  </a:extLst>
                </p:cNvPr>
                <p:cNvSpPr/>
                <p:nvPr/>
              </p:nvSpPr>
              <p:spPr>
                <a:xfrm>
                  <a:off x="3734059" y="1854011"/>
                  <a:ext cx="1391203" cy="1169884"/>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05;p38">
                  <a:extLst>
                    <a:ext uri="{FF2B5EF4-FFF2-40B4-BE49-F238E27FC236}">
                      <a16:creationId xmlns:a16="http://schemas.microsoft.com/office/drawing/2014/main" id="{070A17D8-32F8-EB3F-9C34-E522B657A625}"/>
                    </a:ext>
                  </a:extLst>
                </p:cNvPr>
                <p:cNvSpPr/>
                <p:nvPr/>
              </p:nvSpPr>
              <p:spPr>
                <a:xfrm>
                  <a:off x="4056816" y="2125445"/>
                  <a:ext cx="745689"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 name="Google Shape;1809;p38">
              <a:extLst>
                <a:ext uri="{FF2B5EF4-FFF2-40B4-BE49-F238E27FC236}">
                  <a16:creationId xmlns:a16="http://schemas.microsoft.com/office/drawing/2014/main" id="{3EE099D8-29E2-3C22-8F03-3121F68D87F8}"/>
                </a:ext>
              </a:extLst>
            </p:cNvPr>
            <p:cNvSpPr txBox="1"/>
            <p:nvPr/>
          </p:nvSpPr>
          <p:spPr>
            <a:xfrm>
              <a:off x="5590360" y="1641038"/>
              <a:ext cx="689400" cy="44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rgbClr val="0A1533"/>
                  </a:solidFill>
                  <a:latin typeface="Neucha"/>
                  <a:ea typeface="Neucha"/>
                  <a:cs typeface="Neucha"/>
                  <a:sym typeface="Neucha"/>
                </a:rPr>
                <a:t>01</a:t>
              </a:r>
              <a:endParaRPr sz="3000" b="1">
                <a:solidFill>
                  <a:srgbClr val="0A1533"/>
                </a:solidFill>
                <a:latin typeface="Neucha"/>
                <a:ea typeface="Neucha"/>
                <a:cs typeface="Neucha"/>
                <a:sym typeface="Neucha"/>
              </a:endParaRPr>
            </a:p>
          </p:txBody>
        </p:sp>
        <p:sp>
          <p:nvSpPr>
            <p:cNvPr id="11" name="Google Shape;1813;p38">
              <a:extLst>
                <a:ext uri="{FF2B5EF4-FFF2-40B4-BE49-F238E27FC236}">
                  <a16:creationId xmlns:a16="http://schemas.microsoft.com/office/drawing/2014/main" id="{85B3458B-DB13-853D-3A12-AECBDC8AD973}"/>
                </a:ext>
              </a:extLst>
            </p:cNvPr>
            <p:cNvSpPr txBox="1"/>
            <p:nvPr/>
          </p:nvSpPr>
          <p:spPr>
            <a:xfrm>
              <a:off x="5590360" y="2610750"/>
              <a:ext cx="689400" cy="44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rgbClr val="0A1533"/>
                  </a:solidFill>
                  <a:latin typeface="Neucha"/>
                  <a:ea typeface="Neucha"/>
                  <a:cs typeface="Neucha"/>
                  <a:sym typeface="Neucha"/>
                </a:rPr>
                <a:t>02</a:t>
              </a:r>
              <a:endParaRPr sz="3000" b="1">
                <a:solidFill>
                  <a:srgbClr val="0A1533"/>
                </a:solidFill>
                <a:latin typeface="Neucha"/>
                <a:ea typeface="Neucha"/>
                <a:cs typeface="Neucha"/>
                <a:sym typeface="Neucha"/>
              </a:endParaRPr>
            </a:p>
          </p:txBody>
        </p:sp>
        <p:sp>
          <p:nvSpPr>
            <p:cNvPr id="12" name="Google Shape;1817;p38">
              <a:extLst>
                <a:ext uri="{FF2B5EF4-FFF2-40B4-BE49-F238E27FC236}">
                  <a16:creationId xmlns:a16="http://schemas.microsoft.com/office/drawing/2014/main" id="{DBA4F290-CC27-0318-8907-D0D7E44F02BC}"/>
                </a:ext>
              </a:extLst>
            </p:cNvPr>
            <p:cNvSpPr txBox="1"/>
            <p:nvPr/>
          </p:nvSpPr>
          <p:spPr>
            <a:xfrm>
              <a:off x="5590360" y="3580462"/>
              <a:ext cx="689400" cy="44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rgbClr val="0A1533"/>
                  </a:solidFill>
                  <a:latin typeface="Neucha"/>
                  <a:ea typeface="Neucha"/>
                  <a:cs typeface="Neucha"/>
                  <a:sym typeface="Neucha"/>
                </a:rPr>
                <a:t>03</a:t>
              </a:r>
              <a:endParaRPr sz="3000" b="1">
                <a:solidFill>
                  <a:srgbClr val="0A1533"/>
                </a:solidFill>
                <a:latin typeface="Neucha"/>
                <a:ea typeface="Neucha"/>
                <a:cs typeface="Neucha"/>
                <a:sym typeface="Neucha"/>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40"/>
          <p:cNvSpPr txBox="1">
            <a:spLocks noGrp="1"/>
          </p:cNvSpPr>
          <p:nvPr>
            <p:ph type="subTitle" idx="1"/>
          </p:nvPr>
        </p:nvSpPr>
        <p:spPr>
          <a:xfrm>
            <a:off x="1030702" y="2494193"/>
            <a:ext cx="3224946" cy="836299"/>
          </a:xfrm>
          <a:prstGeom prst="rect">
            <a:avLst/>
          </a:prstGeom>
        </p:spPr>
        <p:txBody>
          <a:bodyPr spcFirstLastPara="1" wrap="square" lIns="91425" tIns="91425" rIns="91425" bIns="91425" anchor="ctr" anchorCtr="0">
            <a:noAutofit/>
          </a:bodyPr>
          <a:lstStyle/>
          <a:p>
            <a:pPr marL="0" lvl="0" indent="0"/>
            <a:r>
              <a:rPr lang="en-US" sz="1600" dirty="0"/>
              <a:t>Data Privacy and Ethical Considerations</a:t>
            </a:r>
            <a:endParaRPr sz="1600" dirty="0"/>
          </a:p>
        </p:txBody>
      </p:sp>
      <p:sp>
        <p:nvSpPr>
          <p:cNvPr id="583" name="Google Shape;583;p40"/>
          <p:cNvSpPr txBox="1">
            <a:spLocks noGrp="1"/>
          </p:cNvSpPr>
          <p:nvPr>
            <p:ph type="subTitle" idx="2"/>
          </p:nvPr>
        </p:nvSpPr>
        <p:spPr>
          <a:xfrm>
            <a:off x="1254775" y="3130716"/>
            <a:ext cx="2776800" cy="888000"/>
          </a:xfrm>
          <a:prstGeom prst="rect">
            <a:avLst/>
          </a:prstGeom>
        </p:spPr>
        <p:txBody>
          <a:bodyPr spcFirstLastPara="1" wrap="square" lIns="91425" tIns="91425" rIns="91425" bIns="91425" anchor="ctr" anchorCtr="0">
            <a:noAutofit/>
          </a:bodyPr>
          <a:lstStyle/>
          <a:p>
            <a:pPr marL="0" lvl="0" indent="0"/>
            <a:r>
              <a:rPr lang="en-US" sz="1400" dirty="0"/>
              <a:t>Handling sensitive patient health data while adhering to strict data privacy regulations </a:t>
            </a:r>
            <a:endParaRPr sz="1400" dirty="0"/>
          </a:p>
        </p:txBody>
      </p:sp>
      <p:sp>
        <p:nvSpPr>
          <p:cNvPr id="584" name="Google Shape;584;p40"/>
          <p:cNvSpPr txBox="1">
            <a:spLocks noGrp="1"/>
          </p:cNvSpPr>
          <p:nvPr>
            <p:ph type="subTitle" idx="3"/>
          </p:nvPr>
        </p:nvSpPr>
        <p:spPr>
          <a:xfrm>
            <a:off x="5112400" y="2667799"/>
            <a:ext cx="2776800" cy="371400"/>
          </a:xfrm>
          <a:prstGeom prst="rect">
            <a:avLst/>
          </a:prstGeom>
        </p:spPr>
        <p:txBody>
          <a:bodyPr spcFirstLastPara="1" wrap="square" lIns="91425" tIns="91425" rIns="91425" bIns="91425" anchor="ctr" anchorCtr="0">
            <a:noAutofit/>
          </a:bodyPr>
          <a:lstStyle/>
          <a:p>
            <a:pPr marL="0" lvl="0" indent="0"/>
            <a:r>
              <a:rPr lang="en-US" sz="1600" dirty="0"/>
              <a:t>Clinical Variability</a:t>
            </a:r>
            <a:endParaRPr sz="1600" dirty="0"/>
          </a:p>
        </p:txBody>
      </p:sp>
      <p:sp>
        <p:nvSpPr>
          <p:cNvPr id="585" name="Google Shape;585;p40"/>
          <p:cNvSpPr txBox="1">
            <a:spLocks noGrp="1"/>
          </p:cNvSpPr>
          <p:nvPr>
            <p:ph type="subTitle" idx="4"/>
          </p:nvPr>
        </p:nvSpPr>
        <p:spPr>
          <a:xfrm>
            <a:off x="5112400" y="3041529"/>
            <a:ext cx="2840363" cy="1466452"/>
          </a:xfrm>
          <a:prstGeom prst="rect">
            <a:avLst/>
          </a:prstGeom>
        </p:spPr>
        <p:txBody>
          <a:bodyPr spcFirstLastPara="1" wrap="square" lIns="91425" tIns="91425" rIns="91425" bIns="91425" anchor="ctr" anchorCtr="0">
            <a:noAutofit/>
          </a:bodyPr>
          <a:lstStyle/>
          <a:p>
            <a:pPr marL="0" lvl="0" indent="0"/>
            <a:r>
              <a:rPr lang="en-US" sz="1400" dirty="0"/>
              <a:t>Cardiovascular diseases can manifest differently in patients, and models should account for this clinical variability to be effective across diverse populations</a:t>
            </a:r>
            <a:endParaRPr sz="1400" dirty="0"/>
          </a:p>
        </p:txBody>
      </p:sp>
      <p:sp>
        <p:nvSpPr>
          <p:cNvPr id="586" name="Google Shape;586;p40"/>
          <p:cNvSpPr/>
          <p:nvPr/>
        </p:nvSpPr>
        <p:spPr>
          <a:xfrm>
            <a:off x="2239525" y="1751496"/>
            <a:ext cx="807300" cy="807300"/>
          </a:xfrm>
          <a:prstGeom prst="ellipse">
            <a:avLst/>
          </a:prstGeom>
          <a:solidFill>
            <a:schemeClr val="tx2">
              <a:lumMod val="60000"/>
              <a:lumOff val="40000"/>
            </a:schemeClr>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0"/>
          <p:cNvSpPr/>
          <p:nvPr/>
        </p:nvSpPr>
        <p:spPr>
          <a:xfrm>
            <a:off x="6097150" y="1751496"/>
            <a:ext cx="807300" cy="807300"/>
          </a:xfrm>
          <a:prstGeom prst="ellipse">
            <a:avLst/>
          </a:prstGeom>
          <a:solidFill>
            <a:srgbClr val="92D050"/>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0"/>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r>
              <a:rPr lang="en-US" dirty="0">
                <a:solidFill>
                  <a:srgbClr val="004FAB"/>
                </a:solidFill>
              </a:rPr>
              <a:t>Challenges</a:t>
            </a:r>
          </a:p>
        </p:txBody>
      </p:sp>
      <p:sp>
        <p:nvSpPr>
          <p:cNvPr id="589" name="Google Shape;589;p40"/>
          <p:cNvSpPr txBox="1">
            <a:spLocks noGrp="1"/>
          </p:cNvSpPr>
          <p:nvPr>
            <p:ph type="title" idx="5"/>
          </p:nvPr>
        </p:nvSpPr>
        <p:spPr>
          <a:xfrm>
            <a:off x="2200225" y="1891446"/>
            <a:ext cx="885900" cy="527400"/>
          </a:xfrm>
          <a:prstGeom prst="rect">
            <a:avLst/>
          </a:prstGeom>
        </p:spPr>
        <p:txBody>
          <a:bodyPr spcFirstLastPara="1" wrap="square" lIns="91425" tIns="73150" rIns="91425" bIns="91425" anchor="ctr" anchorCtr="0">
            <a:noAutofit/>
          </a:bodyPr>
          <a:lstStyle/>
          <a:p>
            <a:pPr marL="0" lvl="0" indent="0" algn="ctr" rtl="0">
              <a:spcBef>
                <a:spcPts val="0"/>
              </a:spcBef>
              <a:spcAft>
                <a:spcPts val="0"/>
              </a:spcAft>
              <a:buNone/>
            </a:pPr>
            <a:r>
              <a:rPr lang="en">
                <a:solidFill>
                  <a:schemeClr val="lt1"/>
                </a:solidFill>
              </a:rPr>
              <a:t>01</a:t>
            </a:r>
            <a:endParaRPr>
              <a:solidFill>
                <a:schemeClr val="lt1"/>
              </a:solidFill>
            </a:endParaRPr>
          </a:p>
        </p:txBody>
      </p:sp>
      <p:sp>
        <p:nvSpPr>
          <p:cNvPr id="590" name="Google Shape;590;p40"/>
          <p:cNvSpPr txBox="1">
            <a:spLocks noGrp="1"/>
          </p:cNvSpPr>
          <p:nvPr>
            <p:ph type="title" idx="6"/>
          </p:nvPr>
        </p:nvSpPr>
        <p:spPr>
          <a:xfrm>
            <a:off x="6057850" y="1891446"/>
            <a:ext cx="885900" cy="527400"/>
          </a:xfrm>
          <a:prstGeom prst="rect">
            <a:avLst/>
          </a:prstGeom>
        </p:spPr>
        <p:txBody>
          <a:bodyPr spcFirstLastPara="1" wrap="square" lIns="91425" tIns="73150" rIns="91425" bIns="91425" anchor="ctr" anchorCtr="0">
            <a:noAutofit/>
          </a:bodyPr>
          <a:lstStyle/>
          <a:p>
            <a:pPr marL="0" lvl="0" indent="0" algn="ctr" rtl="0">
              <a:spcBef>
                <a:spcPts val="0"/>
              </a:spcBef>
              <a:spcAft>
                <a:spcPts val="0"/>
              </a:spcAft>
              <a:buNone/>
            </a:pPr>
            <a:r>
              <a:rPr lang="en">
                <a:solidFill>
                  <a:schemeClr val="lt1"/>
                </a:solidFill>
              </a:rPr>
              <a:t>02</a:t>
            </a:r>
            <a:endParaRPr>
              <a:solidFill>
                <a:schemeClr val="lt1"/>
              </a:solidFill>
            </a:endParaRPr>
          </a:p>
        </p:txBody>
      </p:sp>
      <p:grpSp>
        <p:nvGrpSpPr>
          <p:cNvPr id="11" name="Google Shape;1730;p35"/>
          <p:cNvGrpSpPr/>
          <p:nvPr/>
        </p:nvGrpSpPr>
        <p:grpSpPr>
          <a:xfrm rot="512230">
            <a:off x="6977372" y="327953"/>
            <a:ext cx="1357437" cy="1083762"/>
            <a:chOff x="5132575" y="2709875"/>
            <a:chExt cx="325950" cy="255550"/>
          </a:xfrm>
        </p:grpSpPr>
        <p:sp>
          <p:nvSpPr>
            <p:cNvPr id="12" name="Google Shape;1731;p35"/>
            <p:cNvSpPr/>
            <p:nvPr/>
          </p:nvSpPr>
          <p:spPr>
            <a:xfrm>
              <a:off x="5265200" y="2789450"/>
              <a:ext cx="106550" cy="104475"/>
            </a:xfrm>
            <a:custGeom>
              <a:avLst/>
              <a:gdLst/>
              <a:ahLst/>
              <a:cxnLst/>
              <a:rect l="l" t="t" r="r" b="b"/>
              <a:pathLst>
                <a:path w="4262" h="4179" extrusionOk="0">
                  <a:moveTo>
                    <a:pt x="2515" y="0"/>
                  </a:moveTo>
                  <a:cubicBezTo>
                    <a:pt x="2489" y="0"/>
                    <a:pt x="2463" y="4"/>
                    <a:pt x="2439" y="11"/>
                  </a:cubicBezTo>
                  <a:cubicBezTo>
                    <a:pt x="2341" y="42"/>
                    <a:pt x="2239" y="56"/>
                    <a:pt x="2137" y="56"/>
                  </a:cubicBezTo>
                  <a:cubicBezTo>
                    <a:pt x="2045" y="56"/>
                    <a:pt x="1951" y="45"/>
                    <a:pt x="1858" y="23"/>
                  </a:cubicBezTo>
                  <a:cubicBezTo>
                    <a:pt x="1847" y="21"/>
                    <a:pt x="1836" y="20"/>
                    <a:pt x="1826" y="20"/>
                  </a:cubicBezTo>
                  <a:cubicBezTo>
                    <a:pt x="1713" y="20"/>
                    <a:pt x="1626" y="127"/>
                    <a:pt x="1626" y="243"/>
                  </a:cubicBezTo>
                  <a:cubicBezTo>
                    <a:pt x="1626" y="290"/>
                    <a:pt x="1649" y="348"/>
                    <a:pt x="1649" y="383"/>
                  </a:cubicBezTo>
                  <a:cubicBezTo>
                    <a:pt x="1649" y="441"/>
                    <a:pt x="1673" y="476"/>
                    <a:pt x="1707" y="499"/>
                  </a:cubicBezTo>
                  <a:cubicBezTo>
                    <a:pt x="1673" y="777"/>
                    <a:pt x="1707" y="1044"/>
                    <a:pt x="1673" y="1346"/>
                  </a:cubicBezTo>
                  <a:cubicBezTo>
                    <a:pt x="1653" y="1584"/>
                    <a:pt x="1652" y="1646"/>
                    <a:pt x="1638" y="1646"/>
                  </a:cubicBezTo>
                  <a:cubicBezTo>
                    <a:pt x="1622" y="1646"/>
                    <a:pt x="1593" y="1577"/>
                    <a:pt x="1511" y="1577"/>
                  </a:cubicBezTo>
                  <a:cubicBezTo>
                    <a:pt x="1485" y="1577"/>
                    <a:pt x="1454" y="1584"/>
                    <a:pt x="1417" y="1602"/>
                  </a:cubicBezTo>
                  <a:cubicBezTo>
                    <a:pt x="1307" y="1654"/>
                    <a:pt x="1162" y="1666"/>
                    <a:pt x="1015" y="1666"/>
                  </a:cubicBezTo>
                  <a:cubicBezTo>
                    <a:pt x="898" y="1666"/>
                    <a:pt x="780" y="1658"/>
                    <a:pt x="678" y="1658"/>
                  </a:cubicBezTo>
                  <a:cubicBezTo>
                    <a:pt x="652" y="1658"/>
                    <a:pt x="628" y="1659"/>
                    <a:pt x="604" y="1660"/>
                  </a:cubicBezTo>
                  <a:cubicBezTo>
                    <a:pt x="1" y="1683"/>
                    <a:pt x="24" y="1892"/>
                    <a:pt x="59" y="2461"/>
                  </a:cubicBezTo>
                  <a:cubicBezTo>
                    <a:pt x="59" y="2530"/>
                    <a:pt x="152" y="2623"/>
                    <a:pt x="233" y="2623"/>
                  </a:cubicBezTo>
                  <a:cubicBezTo>
                    <a:pt x="468" y="2623"/>
                    <a:pt x="827" y="2565"/>
                    <a:pt x="1119" y="2565"/>
                  </a:cubicBezTo>
                  <a:cubicBezTo>
                    <a:pt x="1217" y="2565"/>
                    <a:pt x="1307" y="2571"/>
                    <a:pt x="1382" y="2588"/>
                  </a:cubicBezTo>
                  <a:cubicBezTo>
                    <a:pt x="1835" y="2728"/>
                    <a:pt x="1626" y="3285"/>
                    <a:pt x="1649" y="3633"/>
                  </a:cubicBezTo>
                  <a:cubicBezTo>
                    <a:pt x="1661" y="4179"/>
                    <a:pt x="1951" y="4133"/>
                    <a:pt x="2427" y="4156"/>
                  </a:cubicBezTo>
                  <a:cubicBezTo>
                    <a:pt x="2532" y="4156"/>
                    <a:pt x="2601" y="4086"/>
                    <a:pt x="2613" y="3982"/>
                  </a:cubicBezTo>
                  <a:cubicBezTo>
                    <a:pt x="2636" y="3796"/>
                    <a:pt x="2439" y="2821"/>
                    <a:pt x="2613" y="2647"/>
                  </a:cubicBezTo>
                  <a:cubicBezTo>
                    <a:pt x="2653" y="2610"/>
                    <a:pt x="2754" y="2597"/>
                    <a:pt x="2882" y="2597"/>
                  </a:cubicBezTo>
                  <a:cubicBezTo>
                    <a:pt x="3187" y="2597"/>
                    <a:pt x="3637" y="2670"/>
                    <a:pt x="3738" y="2670"/>
                  </a:cubicBezTo>
                  <a:cubicBezTo>
                    <a:pt x="3743" y="2670"/>
                    <a:pt x="3747" y="2670"/>
                    <a:pt x="3751" y="2670"/>
                  </a:cubicBezTo>
                  <a:cubicBezTo>
                    <a:pt x="4238" y="2647"/>
                    <a:pt x="4261" y="2217"/>
                    <a:pt x="4227" y="1741"/>
                  </a:cubicBezTo>
                  <a:cubicBezTo>
                    <a:pt x="4216" y="1601"/>
                    <a:pt x="4125" y="1531"/>
                    <a:pt x="4000" y="1531"/>
                  </a:cubicBezTo>
                  <a:cubicBezTo>
                    <a:pt x="3991" y="1531"/>
                    <a:pt x="3981" y="1531"/>
                    <a:pt x="3971" y="1532"/>
                  </a:cubicBezTo>
                  <a:cubicBezTo>
                    <a:pt x="3542" y="1590"/>
                    <a:pt x="3135" y="1602"/>
                    <a:pt x="2717" y="1602"/>
                  </a:cubicBezTo>
                  <a:cubicBezTo>
                    <a:pt x="2717" y="1126"/>
                    <a:pt x="2729" y="650"/>
                    <a:pt x="2717" y="174"/>
                  </a:cubicBezTo>
                  <a:cubicBezTo>
                    <a:pt x="2717" y="54"/>
                    <a:pt x="2615" y="0"/>
                    <a:pt x="2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32;p35"/>
            <p:cNvSpPr/>
            <p:nvPr/>
          </p:nvSpPr>
          <p:spPr>
            <a:xfrm>
              <a:off x="5242850" y="2742925"/>
              <a:ext cx="13275" cy="16700"/>
            </a:xfrm>
            <a:custGeom>
              <a:avLst/>
              <a:gdLst/>
              <a:ahLst/>
              <a:cxnLst/>
              <a:rect l="l" t="t" r="r" b="b"/>
              <a:pathLst>
                <a:path w="531" h="668" extrusionOk="0">
                  <a:moveTo>
                    <a:pt x="377" y="0"/>
                  </a:moveTo>
                  <a:cubicBezTo>
                    <a:pt x="355" y="0"/>
                    <a:pt x="333" y="8"/>
                    <a:pt x="314" y="26"/>
                  </a:cubicBezTo>
                  <a:cubicBezTo>
                    <a:pt x="175" y="177"/>
                    <a:pt x="1" y="421"/>
                    <a:pt x="140" y="618"/>
                  </a:cubicBezTo>
                  <a:cubicBezTo>
                    <a:pt x="163" y="647"/>
                    <a:pt x="213" y="668"/>
                    <a:pt x="258" y="668"/>
                  </a:cubicBezTo>
                  <a:cubicBezTo>
                    <a:pt x="303" y="668"/>
                    <a:pt x="343" y="647"/>
                    <a:pt x="349" y="595"/>
                  </a:cubicBezTo>
                  <a:cubicBezTo>
                    <a:pt x="361" y="502"/>
                    <a:pt x="349" y="433"/>
                    <a:pt x="372" y="351"/>
                  </a:cubicBezTo>
                  <a:cubicBezTo>
                    <a:pt x="407" y="270"/>
                    <a:pt x="430" y="212"/>
                    <a:pt x="477" y="154"/>
                  </a:cubicBezTo>
                  <a:cubicBezTo>
                    <a:pt x="531" y="91"/>
                    <a:pt x="452" y="0"/>
                    <a:pt x="3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33;p35"/>
            <p:cNvSpPr/>
            <p:nvPr/>
          </p:nvSpPr>
          <p:spPr>
            <a:xfrm>
              <a:off x="5134600" y="2757950"/>
              <a:ext cx="320725" cy="161750"/>
            </a:xfrm>
            <a:custGeom>
              <a:avLst/>
              <a:gdLst/>
              <a:ahLst/>
              <a:cxnLst/>
              <a:rect l="l" t="t" r="r" b="b"/>
              <a:pathLst>
                <a:path w="12829" h="6470" extrusionOk="0">
                  <a:moveTo>
                    <a:pt x="3970" y="1"/>
                  </a:moveTo>
                  <a:cubicBezTo>
                    <a:pt x="3932" y="1"/>
                    <a:pt x="3893" y="20"/>
                    <a:pt x="3878" y="64"/>
                  </a:cubicBezTo>
                  <a:cubicBezTo>
                    <a:pt x="3855" y="157"/>
                    <a:pt x="3832" y="250"/>
                    <a:pt x="3808" y="343"/>
                  </a:cubicBezTo>
                  <a:cubicBezTo>
                    <a:pt x="3774" y="354"/>
                    <a:pt x="3774" y="401"/>
                    <a:pt x="3797" y="424"/>
                  </a:cubicBezTo>
                  <a:cubicBezTo>
                    <a:pt x="3588" y="1213"/>
                    <a:pt x="3402" y="1979"/>
                    <a:pt x="3158" y="2746"/>
                  </a:cubicBezTo>
                  <a:cubicBezTo>
                    <a:pt x="3042" y="3140"/>
                    <a:pt x="3065" y="3419"/>
                    <a:pt x="2706" y="3616"/>
                  </a:cubicBezTo>
                  <a:cubicBezTo>
                    <a:pt x="2288" y="3837"/>
                    <a:pt x="1800" y="3965"/>
                    <a:pt x="1382" y="4185"/>
                  </a:cubicBezTo>
                  <a:cubicBezTo>
                    <a:pt x="1034" y="4359"/>
                    <a:pt x="372" y="4522"/>
                    <a:pt x="175" y="4917"/>
                  </a:cubicBezTo>
                  <a:cubicBezTo>
                    <a:pt x="1" y="5288"/>
                    <a:pt x="233" y="6031"/>
                    <a:pt x="349" y="6391"/>
                  </a:cubicBezTo>
                  <a:cubicBezTo>
                    <a:pt x="366" y="6443"/>
                    <a:pt x="416" y="6469"/>
                    <a:pt x="462" y="6469"/>
                  </a:cubicBezTo>
                  <a:cubicBezTo>
                    <a:pt x="509" y="6469"/>
                    <a:pt x="552" y="6443"/>
                    <a:pt x="558" y="6391"/>
                  </a:cubicBezTo>
                  <a:cubicBezTo>
                    <a:pt x="662" y="5787"/>
                    <a:pt x="349" y="5067"/>
                    <a:pt x="1034" y="4754"/>
                  </a:cubicBezTo>
                  <a:cubicBezTo>
                    <a:pt x="1742" y="4417"/>
                    <a:pt x="2439" y="4069"/>
                    <a:pt x="3193" y="3837"/>
                  </a:cubicBezTo>
                  <a:cubicBezTo>
                    <a:pt x="3251" y="3825"/>
                    <a:pt x="3298" y="3756"/>
                    <a:pt x="3298" y="3698"/>
                  </a:cubicBezTo>
                  <a:cubicBezTo>
                    <a:pt x="3414" y="2618"/>
                    <a:pt x="3774" y="1561"/>
                    <a:pt x="3983" y="505"/>
                  </a:cubicBezTo>
                  <a:cubicBezTo>
                    <a:pt x="5376" y="598"/>
                    <a:pt x="6815" y="563"/>
                    <a:pt x="8220" y="586"/>
                  </a:cubicBezTo>
                  <a:cubicBezTo>
                    <a:pt x="8940" y="598"/>
                    <a:pt x="9660" y="644"/>
                    <a:pt x="10379" y="656"/>
                  </a:cubicBezTo>
                  <a:cubicBezTo>
                    <a:pt x="10809" y="671"/>
                    <a:pt x="11371" y="723"/>
                    <a:pt x="11887" y="723"/>
                  </a:cubicBezTo>
                  <a:cubicBezTo>
                    <a:pt x="12180" y="723"/>
                    <a:pt x="12458" y="706"/>
                    <a:pt x="12690" y="656"/>
                  </a:cubicBezTo>
                  <a:cubicBezTo>
                    <a:pt x="12829" y="621"/>
                    <a:pt x="12748" y="308"/>
                    <a:pt x="12631" y="284"/>
                  </a:cubicBezTo>
                  <a:cubicBezTo>
                    <a:pt x="12380" y="225"/>
                    <a:pt x="12085" y="207"/>
                    <a:pt x="11781" y="207"/>
                  </a:cubicBezTo>
                  <a:cubicBezTo>
                    <a:pt x="11312" y="207"/>
                    <a:pt x="10820" y="250"/>
                    <a:pt x="10426" y="250"/>
                  </a:cubicBezTo>
                  <a:cubicBezTo>
                    <a:pt x="9636" y="238"/>
                    <a:pt x="8858" y="192"/>
                    <a:pt x="8069" y="192"/>
                  </a:cubicBezTo>
                  <a:cubicBezTo>
                    <a:pt x="7332" y="185"/>
                    <a:pt x="6534" y="118"/>
                    <a:pt x="5749" y="118"/>
                  </a:cubicBezTo>
                  <a:cubicBezTo>
                    <a:pt x="5162" y="118"/>
                    <a:pt x="4582" y="155"/>
                    <a:pt x="4041" y="284"/>
                  </a:cubicBezTo>
                  <a:cubicBezTo>
                    <a:pt x="4052" y="226"/>
                    <a:pt x="4064" y="157"/>
                    <a:pt x="4064" y="99"/>
                  </a:cubicBezTo>
                  <a:cubicBezTo>
                    <a:pt x="4077" y="38"/>
                    <a:pt x="4024" y="1"/>
                    <a:pt x="39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34;p35"/>
            <p:cNvSpPr/>
            <p:nvPr/>
          </p:nvSpPr>
          <p:spPr>
            <a:xfrm>
              <a:off x="5198450" y="2902600"/>
              <a:ext cx="38350" cy="44275"/>
            </a:xfrm>
            <a:custGeom>
              <a:avLst/>
              <a:gdLst/>
              <a:ahLst/>
              <a:cxnLst/>
              <a:rect l="l" t="t" r="r" b="b"/>
              <a:pathLst>
                <a:path w="1534" h="1771" extrusionOk="0">
                  <a:moveTo>
                    <a:pt x="1381" y="0"/>
                  </a:moveTo>
                  <a:cubicBezTo>
                    <a:pt x="902" y="0"/>
                    <a:pt x="481" y="340"/>
                    <a:pt x="268" y="767"/>
                  </a:cubicBezTo>
                  <a:cubicBezTo>
                    <a:pt x="128" y="1023"/>
                    <a:pt x="1" y="1650"/>
                    <a:pt x="384" y="1766"/>
                  </a:cubicBezTo>
                  <a:cubicBezTo>
                    <a:pt x="392" y="1769"/>
                    <a:pt x="403" y="1770"/>
                    <a:pt x="415" y="1770"/>
                  </a:cubicBezTo>
                  <a:cubicBezTo>
                    <a:pt x="453" y="1770"/>
                    <a:pt x="503" y="1755"/>
                    <a:pt x="511" y="1719"/>
                  </a:cubicBezTo>
                  <a:cubicBezTo>
                    <a:pt x="569" y="1580"/>
                    <a:pt x="523" y="1476"/>
                    <a:pt x="511" y="1336"/>
                  </a:cubicBezTo>
                  <a:cubicBezTo>
                    <a:pt x="500" y="1174"/>
                    <a:pt x="546" y="1000"/>
                    <a:pt x="628" y="849"/>
                  </a:cubicBezTo>
                  <a:cubicBezTo>
                    <a:pt x="802" y="524"/>
                    <a:pt x="1127" y="303"/>
                    <a:pt x="1452" y="152"/>
                  </a:cubicBezTo>
                  <a:cubicBezTo>
                    <a:pt x="1533" y="129"/>
                    <a:pt x="1510" y="1"/>
                    <a:pt x="1429" y="1"/>
                  </a:cubicBezTo>
                  <a:cubicBezTo>
                    <a:pt x="1413" y="0"/>
                    <a:pt x="1397" y="0"/>
                    <a:pt x="1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35;p35"/>
            <p:cNvSpPr/>
            <p:nvPr/>
          </p:nvSpPr>
          <p:spPr>
            <a:xfrm>
              <a:off x="5349950" y="2904775"/>
              <a:ext cx="38350" cy="41625"/>
            </a:xfrm>
            <a:custGeom>
              <a:avLst/>
              <a:gdLst/>
              <a:ahLst/>
              <a:cxnLst/>
              <a:rect l="l" t="t" r="r" b="b"/>
              <a:pathLst>
                <a:path w="1534" h="1665" extrusionOk="0">
                  <a:moveTo>
                    <a:pt x="1160" y="1"/>
                  </a:moveTo>
                  <a:cubicBezTo>
                    <a:pt x="823" y="1"/>
                    <a:pt x="540" y="177"/>
                    <a:pt x="349" y="495"/>
                  </a:cubicBezTo>
                  <a:cubicBezTo>
                    <a:pt x="175" y="762"/>
                    <a:pt x="1" y="1389"/>
                    <a:pt x="291" y="1656"/>
                  </a:cubicBezTo>
                  <a:cubicBezTo>
                    <a:pt x="303" y="1661"/>
                    <a:pt x="320" y="1664"/>
                    <a:pt x="337" y="1664"/>
                  </a:cubicBezTo>
                  <a:cubicBezTo>
                    <a:pt x="355" y="1664"/>
                    <a:pt x="372" y="1661"/>
                    <a:pt x="384" y="1656"/>
                  </a:cubicBezTo>
                  <a:cubicBezTo>
                    <a:pt x="593" y="1481"/>
                    <a:pt x="523" y="1156"/>
                    <a:pt x="581" y="924"/>
                  </a:cubicBezTo>
                  <a:cubicBezTo>
                    <a:pt x="697" y="495"/>
                    <a:pt x="1046" y="321"/>
                    <a:pt x="1429" y="204"/>
                  </a:cubicBezTo>
                  <a:cubicBezTo>
                    <a:pt x="1510" y="170"/>
                    <a:pt x="1533" y="65"/>
                    <a:pt x="1452" y="42"/>
                  </a:cubicBezTo>
                  <a:cubicBezTo>
                    <a:pt x="1351" y="14"/>
                    <a:pt x="1254" y="1"/>
                    <a:pt x="11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36;p35"/>
            <p:cNvSpPr/>
            <p:nvPr/>
          </p:nvSpPr>
          <p:spPr>
            <a:xfrm>
              <a:off x="5345025" y="2900225"/>
              <a:ext cx="70250" cy="65200"/>
            </a:xfrm>
            <a:custGeom>
              <a:avLst/>
              <a:gdLst/>
              <a:ahLst/>
              <a:cxnLst/>
              <a:rect l="l" t="t" r="r" b="b"/>
              <a:pathLst>
                <a:path w="2810" h="2608" extrusionOk="0">
                  <a:moveTo>
                    <a:pt x="1366" y="301"/>
                  </a:moveTo>
                  <a:cubicBezTo>
                    <a:pt x="1460" y="301"/>
                    <a:pt x="1555" y="314"/>
                    <a:pt x="1649" y="340"/>
                  </a:cubicBezTo>
                  <a:cubicBezTo>
                    <a:pt x="2090" y="456"/>
                    <a:pt x="2461" y="909"/>
                    <a:pt x="2496" y="1373"/>
                  </a:cubicBezTo>
                  <a:cubicBezTo>
                    <a:pt x="2566" y="1968"/>
                    <a:pt x="2034" y="2309"/>
                    <a:pt x="1494" y="2309"/>
                  </a:cubicBezTo>
                  <a:cubicBezTo>
                    <a:pt x="1402" y="2309"/>
                    <a:pt x="1309" y="2299"/>
                    <a:pt x="1219" y="2279"/>
                  </a:cubicBezTo>
                  <a:cubicBezTo>
                    <a:pt x="581" y="2139"/>
                    <a:pt x="221" y="1524"/>
                    <a:pt x="465" y="920"/>
                  </a:cubicBezTo>
                  <a:cubicBezTo>
                    <a:pt x="558" y="712"/>
                    <a:pt x="720" y="537"/>
                    <a:pt x="906" y="421"/>
                  </a:cubicBezTo>
                  <a:cubicBezTo>
                    <a:pt x="1046" y="340"/>
                    <a:pt x="1204" y="301"/>
                    <a:pt x="1366" y="301"/>
                  </a:cubicBezTo>
                  <a:close/>
                  <a:moveTo>
                    <a:pt x="1438" y="0"/>
                  </a:moveTo>
                  <a:cubicBezTo>
                    <a:pt x="1203" y="0"/>
                    <a:pt x="971" y="55"/>
                    <a:pt x="778" y="166"/>
                  </a:cubicBezTo>
                  <a:cubicBezTo>
                    <a:pt x="407" y="352"/>
                    <a:pt x="209" y="688"/>
                    <a:pt x="140" y="1095"/>
                  </a:cubicBezTo>
                  <a:cubicBezTo>
                    <a:pt x="0" y="1849"/>
                    <a:pt x="523" y="2476"/>
                    <a:pt x="1277" y="2592"/>
                  </a:cubicBezTo>
                  <a:cubicBezTo>
                    <a:pt x="1348" y="2603"/>
                    <a:pt x="1418" y="2608"/>
                    <a:pt x="1487" y="2608"/>
                  </a:cubicBezTo>
                  <a:cubicBezTo>
                    <a:pt x="2182" y="2608"/>
                    <a:pt x="2789" y="2092"/>
                    <a:pt x="2810" y="1385"/>
                  </a:cubicBezTo>
                  <a:cubicBezTo>
                    <a:pt x="2810" y="1153"/>
                    <a:pt x="2752" y="909"/>
                    <a:pt x="2636" y="700"/>
                  </a:cubicBezTo>
                  <a:cubicBezTo>
                    <a:pt x="2589" y="619"/>
                    <a:pt x="2543" y="537"/>
                    <a:pt x="2485" y="468"/>
                  </a:cubicBezTo>
                  <a:cubicBezTo>
                    <a:pt x="2250" y="160"/>
                    <a:pt x="1840" y="0"/>
                    <a:pt x="143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37;p35"/>
            <p:cNvSpPr/>
            <p:nvPr/>
          </p:nvSpPr>
          <p:spPr>
            <a:xfrm>
              <a:off x="5367950" y="2920600"/>
              <a:ext cx="25575" cy="24225"/>
            </a:xfrm>
            <a:custGeom>
              <a:avLst/>
              <a:gdLst/>
              <a:ahLst/>
              <a:cxnLst/>
              <a:rect l="l" t="t" r="r" b="b"/>
              <a:pathLst>
                <a:path w="1023" h="969" extrusionOk="0">
                  <a:moveTo>
                    <a:pt x="500" y="180"/>
                  </a:moveTo>
                  <a:cubicBezTo>
                    <a:pt x="527" y="180"/>
                    <a:pt x="554" y="183"/>
                    <a:pt x="581" y="187"/>
                  </a:cubicBezTo>
                  <a:cubicBezTo>
                    <a:pt x="732" y="233"/>
                    <a:pt x="825" y="361"/>
                    <a:pt x="848" y="512"/>
                  </a:cubicBezTo>
                  <a:cubicBezTo>
                    <a:pt x="858" y="700"/>
                    <a:pt x="699" y="812"/>
                    <a:pt x="536" y="812"/>
                  </a:cubicBezTo>
                  <a:cubicBezTo>
                    <a:pt x="508" y="812"/>
                    <a:pt x="480" y="809"/>
                    <a:pt x="453" y="802"/>
                  </a:cubicBezTo>
                  <a:cubicBezTo>
                    <a:pt x="267" y="744"/>
                    <a:pt x="151" y="558"/>
                    <a:pt x="221" y="361"/>
                  </a:cubicBezTo>
                  <a:cubicBezTo>
                    <a:pt x="244" y="303"/>
                    <a:pt x="291" y="245"/>
                    <a:pt x="349" y="222"/>
                  </a:cubicBezTo>
                  <a:cubicBezTo>
                    <a:pt x="395" y="191"/>
                    <a:pt x="447" y="180"/>
                    <a:pt x="500" y="180"/>
                  </a:cubicBezTo>
                  <a:close/>
                  <a:moveTo>
                    <a:pt x="515" y="1"/>
                  </a:moveTo>
                  <a:cubicBezTo>
                    <a:pt x="431" y="1"/>
                    <a:pt x="348" y="20"/>
                    <a:pt x="279" y="59"/>
                  </a:cubicBezTo>
                  <a:cubicBezTo>
                    <a:pt x="151" y="129"/>
                    <a:pt x="70" y="245"/>
                    <a:pt x="47" y="407"/>
                  </a:cubicBezTo>
                  <a:cubicBezTo>
                    <a:pt x="0" y="686"/>
                    <a:pt x="186" y="918"/>
                    <a:pt x="465" y="965"/>
                  </a:cubicBezTo>
                  <a:cubicBezTo>
                    <a:pt x="486" y="967"/>
                    <a:pt x="508" y="969"/>
                    <a:pt x="529" y="969"/>
                  </a:cubicBezTo>
                  <a:cubicBezTo>
                    <a:pt x="785" y="969"/>
                    <a:pt x="1022" y="780"/>
                    <a:pt x="1022" y="512"/>
                  </a:cubicBezTo>
                  <a:cubicBezTo>
                    <a:pt x="1022" y="419"/>
                    <a:pt x="999" y="338"/>
                    <a:pt x="964" y="268"/>
                  </a:cubicBezTo>
                  <a:cubicBezTo>
                    <a:pt x="941" y="233"/>
                    <a:pt x="929" y="210"/>
                    <a:pt x="894" y="175"/>
                  </a:cubicBezTo>
                  <a:cubicBezTo>
                    <a:pt x="806" y="58"/>
                    <a:pt x="659" y="1"/>
                    <a:pt x="51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38;p35"/>
            <p:cNvSpPr/>
            <p:nvPr/>
          </p:nvSpPr>
          <p:spPr>
            <a:xfrm>
              <a:off x="5192350" y="2897325"/>
              <a:ext cx="69975" cy="65200"/>
            </a:xfrm>
            <a:custGeom>
              <a:avLst/>
              <a:gdLst/>
              <a:ahLst/>
              <a:cxnLst/>
              <a:rect l="l" t="t" r="r" b="b"/>
              <a:pathLst>
                <a:path w="2799" h="2608" extrusionOk="0">
                  <a:moveTo>
                    <a:pt x="1378" y="301"/>
                  </a:moveTo>
                  <a:cubicBezTo>
                    <a:pt x="1472" y="301"/>
                    <a:pt x="1567" y="314"/>
                    <a:pt x="1661" y="340"/>
                  </a:cubicBezTo>
                  <a:cubicBezTo>
                    <a:pt x="2102" y="456"/>
                    <a:pt x="2474" y="897"/>
                    <a:pt x="2508" y="1373"/>
                  </a:cubicBezTo>
                  <a:cubicBezTo>
                    <a:pt x="2578" y="1968"/>
                    <a:pt x="2046" y="2309"/>
                    <a:pt x="1506" y="2309"/>
                  </a:cubicBezTo>
                  <a:cubicBezTo>
                    <a:pt x="1414" y="2309"/>
                    <a:pt x="1321" y="2299"/>
                    <a:pt x="1231" y="2279"/>
                  </a:cubicBezTo>
                  <a:cubicBezTo>
                    <a:pt x="593" y="2139"/>
                    <a:pt x="233" y="1524"/>
                    <a:pt x="477" y="920"/>
                  </a:cubicBezTo>
                  <a:cubicBezTo>
                    <a:pt x="570" y="711"/>
                    <a:pt x="732" y="537"/>
                    <a:pt x="918" y="421"/>
                  </a:cubicBezTo>
                  <a:cubicBezTo>
                    <a:pt x="1058" y="340"/>
                    <a:pt x="1216" y="301"/>
                    <a:pt x="1378" y="301"/>
                  </a:cubicBezTo>
                  <a:close/>
                  <a:moveTo>
                    <a:pt x="1427" y="0"/>
                  </a:moveTo>
                  <a:cubicBezTo>
                    <a:pt x="1192" y="0"/>
                    <a:pt x="960" y="55"/>
                    <a:pt x="767" y="166"/>
                  </a:cubicBezTo>
                  <a:cubicBezTo>
                    <a:pt x="407" y="363"/>
                    <a:pt x="210" y="688"/>
                    <a:pt x="129" y="1095"/>
                  </a:cubicBezTo>
                  <a:cubicBezTo>
                    <a:pt x="1" y="1849"/>
                    <a:pt x="523" y="2476"/>
                    <a:pt x="1278" y="2592"/>
                  </a:cubicBezTo>
                  <a:cubicBezTo>
                    <a:pt x="1347" y="2603"/>
                    <a:pt x="1416" y="2608"/>
                    <a:pt x="1485" y="2608"/>
                  </a:cubicBezTo>
                  <a:cubicBezTo>
                    <a:pt x="2172" y="2608"/>
                    <a:pt x="2788" y="2092"/>
                    <a:pt x="2799" y="1385"/>
                  </a:cubicBezTo>
                  <a:cubicBezTo>
                    <a:pt x="2799" y="1153"/>
                    <a:pt x="2741" y="909"/>
                    <a:pt x="2625" y="700"/>
                  </a:cubicBezTo>
                  <a:cubicBezTo>
                    <a:pt x="2590" y="619"/>
                    <a:pt x="2543" y="537"/>
                    <a:pt x="2485" y="468"/>
                  </a:cubicBezTo>
                  <a:cubicBezTo>
                    <a:pt x="2243" y="160"/>
                    <a:pt x="1830" y="0"/>
                    <a:pt x="1427"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39;p35"/>
            <p:cNvSpPr/>
            <p:nvPr/>
          </p:nvSpPr>
          <p:spPr>
            <a:xfrm>
              <a:off x="5215575" y="2917700"/>
              <a:ext cx="25575" cy="24225"/>
            </a:xfrm>
            <a:custGeom>
              <a:avLst/>
              <a:gdLst/>
              <a:ahLst/>
              <a:cxnLst/>
              <a:rect l="l" t="t" r="r" b="b"/>
              <a:pathLst>
                <a:path w="1023" h="969" extrusionOk="0">
                  <a:moveTo>
                    <a:pt x="500" y="180"/>
                  </a:moveTo>
                  <a:cubicBezTo>
                    <a:pt x="527" y="180"/>
                    <a:pt x="554" y="183"/>
                    <a:pt x="581" y="187"/>
                  </a:cubicBezTo>
                  <a:cubicBezTo>
                    <a:pt x="732" y="233"/>
                    <a:pt x="825" y="361"/>
                    <a:pt x="848" y="512"/>
                  </a:cubicBezTo>
                  <a:cubicBezTo>
                    <a:pt x="858" y="700"/>
                    <a:pt x="699" y="812"/>
                    <a:pt x="537" y="812"/>
                  </a:cubicBezTo>
                  <a:cubicBezTo>
                    <a:pt x="509" y="812"/>
                    <a:pt x="481" y="809"/>
                    <a:pt x="453" y="802"/>
                  </a:cubicBezTo>
                  <a:cubicBezTo>
                    <a:pt x="244" y="744"/>
                    <a:pt x="152" y="558"/>
                    <a:pt x="221" y="361"/>
                  </a:cubicBezTo>
                  <a:cubicBezTo>
                    <a:pt x="244" y="303"/>
                    <a:pt x="291" y="245"/>
                    <a:pt x="349" y="221"/>
                  </a:cubicBezTo>
                  <a:cubicBezTo>
                    <a:pt x="395" y="191"/>
                    <a:pt x="447" y="180"/>
                    <a:pt x="500" y="180"/>
                  </a:cubicBezTo>
                  <a:close/>
                  <a:moveTo>
                    <a:pt x="515" y="1"/>
                  </a:moveTo>
                  <a:cubicBezTo>
                    <a:pt x="431" y="1"/>
                    <a:pt x="348" y="20"/>
                    <a:pt x="279" y="59"/>
                  </a:cubicBezTo>
                  <a:cubicBezTo>
                    <a:pt x="152" y="152"/>
                    <a:pt x="59" y="268"/>
                    <a:pt x="47" y="407"/>
                  </a:cubicBezTo>
                  <a:cubicBezTo>
                    <a:pt x="1" y="686"/>
                    <a:pt x="186" y="918"/>
                    <a:pt x="465" y="964"/>
                  </a:cubicBezTo>
                  <a:cubicBezTo>
                    <a:pt x="486" y="967"/>
                    <a:pt x="508" y="968"/>
                    <a:pt x="529" y="968"/>
                  </a:cubicBezTo>
                  <a:cubicBezTo>
                    <a:pt x="785" y="968"/>
                    <a:pt x="1022" y="780"/>
                    <a:pt x="1022" y="512"/>
                  </a:cubicBezTo>
                  <a:cubicBezTo>
                    <a:pt x="1022" y="419"/>
                    <a:pt x="999" y="338"/>
                    <a:pt x="964" y="268"/>
                  </a:cubicBezTo>
                  <a:cubicBezTo>
                    <a:pt x="941" y="233"/>
                    <a:pt x="929" y="210"/>
                    <a:pt x="895" y="175"/>
                  </a:cubicBezTo>
                  <a:cubicBezTo>
                    <a:pt x="807" y="58"/>
                    <a:pt x="659" y="1"/>
                    <a:pt x="51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40;p35"/>
            <p:cNvSpPr/>
            <p:nvPr/>
          </p:nvSpPr>
          <p:spPr>
            <a:xfrm>
              <a:off x="5132575" y="2738825"/>
              <a:ext cx="325950" cy="204125"/>
            </a:xfrm>
            <a:custGeom>
              <a:avLst/>
              <a:gdLst/>
              <a:ahLst/>
              <a:cxnLst/>
              <a:rect l="l" t="t" r="r" b="b"/>
              <a:pathLst>
                <a:path w="13038" h="8165" extrusionOk="0">
                  <a:moveTo>
                    <a:pt x="4779" y="264"/>
                  </a:moveTo>
                  <a:cubicBezTo>
                    <a:pt x="4846" y="264"/>
                    <a:pt x="4911" y="303"/>
                    <a:pt x="4957" y="399"/>
                  </a:cubicBezTo>
                  <a:cubicBezTo>
                    <a:pt x="4992" y="469"/>
                    <a:pt x="4992" y="574"/>
                    <a:pt x="5004" y="666"/>
                  </a:cubicBezTo>
                  <a:lnTo>
                    <a:pt x="4505" y="666"/>
                  </a:lnTo>
                  <a:cubicBezTo>
                    <a:pt x="4505" y="608"/>
                    <a:pt x="4505" y="574"/>
                    <a:pt x="4528" y="527"/>
                  </a:cubicBezTo>
                  <a:cubicBezTo>
                    <a:pt x="4543" y="386"/>
                    <a:pt x="4662" y="264"/>
                    <a:pt x="4779" y="264"/>
                  </a:cubicBezTo>
                  <a:close/>
                  <a:moveTo>
                    <a:pt x="3831" y="1572"/>
                  </a:moveTo>
                  <a:cubicBezTo>
                    <a:pt x="4168" y="1816"/>
                    <a:pt x="3971" y="2292"/>
                    <a:pt x="3878" y="2663"/>
                  </a:cubicBezTo>
                  <a:cubicBezTo>
                    <a:pt x="3797" y="2919"/>
                    <a:pt x="3715" y="3197"/>
                    <a:pt x="3564" y="3429"/>
                  </a:cubicBezTo>
                  <a:cubicBezTo>
                    <a:pt x="3495" y="3557"/>
                    <a:pt x="3390" y="3627"/>
                    <a:pt x="3274" y="3708"/>
                  </a:cubicBezTo>
                  <a:cubicBezTo>
                    <a:pt x="3355" y="3487"/>
                    <a:pt x="3390" y="3255"/>
                    <a:pt x="3448" y="3069"/>
                  </a:cubicBezTo>
                  <a:cubicBezTo>
                    <a:pt x="3588" y="2570"/>
                    <a:pt x="3715" y="2083"/>
                    <a:pt x="3831" y="1572"/>
                  </a:cubicBezTo>
                  <a:close/>
                  <a:moveTo>
                    <a:pt x="407" y="5647"/>
                  </a:moveTo>
                  <a:cubicBezTo>
                    <a:pt x="476" y="5751"/>
                    <a:pt x="465" y="5867"/>
                    <a:pt x="430" y="6007"/>
                  </a:cubicBezTo>
                  <a:cubicBezTo>
                    <a:pt x="418" y="6088"/>
                    <a:pt x="395" y="6169"/>
                    <a:pt x="349" y="6227"/>
                  </a:cubicBezTo>
                  <a:cubicBezTo>
                    <a:pt x="337" y="5995"/>
                    <a:pt x="337" y="5809"/>
                    <a:pt x="407" y="5647"/>
                  </a:cubicBezTo>
                  <a:close/>
                  <a:moveTo>
                    <a:pt x="3971" y="991"/>
                  </a:moveTo>
                  <a:cubicBezTo>
                    <a:pt x="6896" y="1212"/>
                    <a:pt x="9822" y="1038"/>
                    <a:pt x="12736" y="1224"/>
                  </a:cubicBezTo>
                  <a:cubicBezTo>
                    <a:pt x="12585" y="3429"/>
                    <a:pt x="12852" y="5635"/>
                    <a:pt x="12678" y="7841"/>
                  </a:cubicBezTo>
                  <a:cubicBezTo>
                    <a:pt x="12364" y="7806"/>
                    <a:pt x="12062" y="7783"/>
                    <a:pt x="11737" y="7783"/>
                  </a:cubicBezTo>
                  <a:cubicBezTo>
                    <a:pt x="11888" y="7017"/>
                    <a:pt x="11076" y="6065"/>
                    <a:pt x="10402" y="5914"/>
                  </a:cubicBezTo>
                  <a:cubicBezTo>
                    <a:pt x="10259" y="5880"/>
                    <a:pt x="10117" y="5864"/>
                    <a:pt x="9977" y="5864"/>
                  </a:cubicBezTo>
                  <a:cubicBezTo>
                    <a:pt x="8924" y="5864"/>
                    <a:pt x="8013" y="6782"/>
                    <a:pt x="8115" y="7899"/>
                  </a:cubicBezTo>
                  <a:cubicBezTo>
                    <a:pt x="7918" y="7905"/>
                    <a:pt x="7718" y="7908"/>
                    <a:pt x="7517" y="7908"/>
                  </a:cubicBezTo>
                  <a:cubicBezTo>
                    <a:pt x="7317" y="7908"/>
                    <a:pt x="7117" y="7905"/>
                    <a:pt x="6919" y="7899"/>
                  </a:cubicBezTo>
                  <a:cubicBezTo>
                    <a:pt x="6467" y="7887"/>
                    <a:pt x="6026" y="7841"/>
                    <a:pt x="5573" y="7806"/>
                  </a:cubicBezTo>
                  <a:cubicBezTo>
                    <a:pt x="5863" y="7028"/>
                    <a:pt x="4981" y="5972"/>
                    <a:pt x="4284" y="5798"/>
                  </a:cubicBezTo>
                  <a:cubicBezTo>
                    <a:pt x="4123" y="5753"/>
                    <a:pt x="3963" y="5733"/>
                    <a:pt x="3806" y="5733"/>
                  </a:cubicBezTo>
                  <a:cubicBezTo>
                    <a:pt x="2807" y="5733"/>
                    <a:pt x="1944" y="6575"/>
                    <a:pt x="1974" y="7609"/>
                  </a:cubicBezTo>
                  <a:cubicBezTo>
                    <a:pt x="1452" y="7597"/>
                    <a:pt x="941" y="7562"/>
                    <a:pt x="430" y="7481"/>
                  </a:cubicBezTo>
                  <a:cubicBezTo>
                    <a:pt x="430" y="7168"/>
                    <a:pt x="407" y="6877"/>
                    <a:pt x="372" y="6575"/>
                  </a:cubicBezTo>
                  <a:cubicBezTo>
                    <a:pt x="569" y="6471"/>
                    <a:pt x="662" y="6169"/>
                    <a:pt x="685" y="5995"/>
                  </a:cubicBezTo>
                  <a:cubicBezTo>
                    <a:pt x="709" y="5763"/>
                    <a:pt x="662" y="5577"/>
                    <a:pt x="523" y="5473"/>
                  </a:cubicBezTo>
                  <a:cubicBezTo>
                    <a:pt x="627" y="5356"/>
                    <a:pt x="767" y="5252"/>
                    <a:pt x="976" y="5171"/>
                  </a:cubicBezTo>
                  <a:cubicBezTo>
                    <a:pt x="1359" y="4997"/>
                    <a:pt x="1753" y="4822"/>
                    <a:pt x="2160" y="4672"/>
                  </a:cubicBezTo>
                  <a:cubicBezTo>
                    <a:pt x="2380" y="4590"/>
                    <a:pt x="2670" y="4544"/>
                    <a:pt x="2856" y="4416"/>
                  </a:cubicBezTo>
                  <a:cubicBezTo>
                    <a:pt x="2972" y="4323"/>
                    <a:pt x="3065" y="4196"/>
                    <a:pt x="3146" y="4056"/>
                  </a:cubicBezTo>
                  <a:cubicBezTo>
                    <a:pt x="3164" y="4058"/>
                    <a:pt x="3181" y="4058"/>
                    <a:pt x="3198" y="4058"/>
                  </a:cubicBezTo>
                  <a:cubicBezTo>
                    <a:pt x="3841" y="4058"/>
                    <a:pt x="4020" y="3011"/>
                    <a:pt x="4145" y="2547"/>
                  </a:cubicBezTo>
                  <a:cubicBezTo>
                    <a:pt x="4238" y="2210"/>
                    <a:pt x="4377" y="1409"/>
                    <a:pt x="3889" y="1386"/>
                  </a:cubicBezTo>
                  <a:lnTo>
                    <a:pt x="3971" y="991"/>
                  </a:lnTo>
                  <a:close/>
                  <a:moveTo>
                    <a:pt x="4754" y="1"/>
                  </a:moveTo>
                  <a:cubicBezTo>
                    <a:pt x="4542" y="1"/>
                    <a:pt x="4343" y="174"/>
                    <a:pt x="4261" y="388"/>
                  </a:cubicBezTo>
                  <a:cubicBezTo>
                    <a:pt x="4238" y="469"/>
                    <a:pt x="4203" y="585"/>
                    <a:pt x="4215" y="666"/>
                  </a:cubicBezTo>
                  <a:cubicBezTo>
                    <a:pt x="4064" y="666"/>
                    <a:pt x="3901" y="678"/>
                    <a:pt x="3739" y="678"/>
                  </a:cubicBezTo>
                  <a:cubicBezTo>
                    <a:pt x="3622" y="678"/>
                    <a:pt x="3251" y="2350"/>
                    <a:pt x="3100" y="2977"/>
                  </a:cubicBezTo>
                  <a:cubicBezTo>
                    <a:pt x="2984" y="3487"/>
                    <a:pt x="2914" y="3987"/>
                    <a:pt x="2438" y="4242"/>
                  </a:cubicBezTo>
                  <a:cubicBezTo>
                    <a:pt x="2032" y="4439"/>
                    <a:pt x="1568" y="4590"/>
                    <a:pt x="1138" y="4776"/>
                  </a:cubicBezTo>
                  <a:cubicBezTo>
                    <a:pt x="720" y="4962"/>
                    <a:pt x="116" y="5124"/>
                    <a:pt x="47" y="5647"/>
                  </a:cubicBezTo>
                  <a:cubicBezTo>
                    <a:pt x="0" y="6007"/>
                    <a:pt x="105" y="6401"/>
                    <a:pt x="140" y="6761"/>
                  </a:cubicBezTo>
                  <a:cubicBezTo>
                    <a:pt x="174" y="7051"/>
                    <a:pt x="221" y="7736"/>
                    <a:pt x="337" y="7748"/>
                  </a:cubicBezTo>
                  <a:cubicBezTo>
                    <a:pt x="430" y="7783"/>
                    <a:pt x="534" y="7794"/>
                    <a:pt x="650" y="7806"/>
                  </a:cubicBezTo>
                  <a:cubicBezTo>
                    <a:pt x="1126" y="7864"/>
                    <a:pt x="1602" y="7887"/>
                    <a:pt x="2090" y="7911"/>
                  </a:cubicBezTo>
                  <a:cubicBezTo>
                    <a:pt x="2171" y="7911"/>
                    <a:pt x="2229" y="7899"/>
                    <a:pt x="2264" y="7818"/>
                  </a:cubicBezTo>
                  <a:cubicBezTo>
                    <a:pt x="2287" y="7771"/>
                    <a:pt x="2287" y="7702"/>
                    <a:pt x="2311" y="7655"/>
                  </a:cubicBezTo>
                  <a:cubicBezTo>
                    <a:pt x="2322" y="7574"/>
                    <a:pt x="2334" y="7504"/>
                    <a:pt x="2369" y="7435"/>
                  </a:cubicBezTo>
                  <a:cubicBezTo>
                    <a:pt x="2403" y="7284"/>
                    <a:pt x="2450" y="7144"/>
                    <a:pt x="2508" y="7017"/>
                  </a:cubicBezTo>
                  <a:cubicBezTo>
                    <a:pt x="2636" y="6703"/>
                    <a:pt x="2833" y="6401"/>
                    <a:pt x="3100" y="6216"/>
                  </a:cubicBezTo>
                  <a:cubicBezTo>
                    <a:pt x="3321" y="6060"/>
                    <a:pt x="3571" y="6003"/>
                    <a:pt x="3825" y="6003"/>
                  </a:cubicBezTo>
                  <a:cubicBezTo>
                    <a:pt x="3932" y="6003"/>
                    <a:pt x="4039" y="6013"/>
                    <a:pt x="4145" y="6030"/>
                  </a:cubicBezTo>
                  <a:cubicBezTo>
                    <a:pt x="4365" y="6065"/>
                    <a:pt x="4586" y="6169"/>
                    <a:pt x="4760" y="6297"/>
                  </a:cubicBezTo>
                  <a:cubicBezTo>
                    <a:pt x="5004" y="6506"/>
                    <a:pt x="5178" y="6784"/>
                    <a:pt x="5283" y="7086"/>
                  </a:cubicBezTo>
                  <a:cubicBezTo>
                    <a:pt x="5341" y="7237"/>
                    <a:pt x="5364" y="7388"/>
                    <a:pt x="5387" y="7562"/>
                  </a:cubicBezTo>
                  <a:cubicBezTo>
                    <a:pt x="5387" y="7632"/>
                    <a:pt x="5399" y="7725"/>
                    <a:pt x="5387" y="7794"/>
                  </a:cubicBezTo>
                  <a:cubicBezTo>
                    <a:pt x="5387" y="7852"/>
                    <a:pt x="5306" y="7992"/>
                    <a:pt x="5399" y="8027"/>
                  </a:cubicBezTo>
                  <a:cubicBezTo>
                    <a:pt x="5406" y="8030"/>
                    <a:pt x="5414" y="8032"/>
                    <a:pt x="5422" y="8032"/>
                  </a:cubicBezTo>
                  <a:cubicBezTo>
                    <a:pt x="5437" y="8032"/>
                    <a:pt x="5453" y="8027"/>
                    <a:pt x="5468" y="8027"/>
                  </a:cubicBezTo>
                  <a:cubicBezTo>
                    <a:pt x="5480" y="8026"/>
                    <a:pt x="5499" y="8025"/>
                    <a:pt x="5527" y="8025"/>
                  </a:cubicBezTo>
                  <a:cubicBezTo>
                    <a:pt x="5915" y="8025"/>
                    <a:pt x="7818" y="8099"/>
                    <a:pt x="8382" y="8143"/>
                  </a:cubicBezTo>
                  <a:lnTo>
                    <a:pt x="8382" y="8131"/>
                  </a:lnTo>
                  <a:cubicBezTo>
                    <a:pt x="8394" y="7806"/>
                    <a:pt x="8498" y="7423"/>
                    <a:pt x="8614" y="7133"/>
                  </a:cubicBezTo>
                  <a:cubicBezTo>
                    <a:pt x="8754" y="6819"/>
                    <a:pt x="8939" y="6517"/>
                    <a:pt x="9206" y="6332"/>
                  </a:cubicBezTo>
                  <a:cubicBezTo>
                    <a:pt x="9425" y="6178"/>
                    <a:pt x="9673" y="6109"/>
                    <a:pt x="9924" y="6109"/>
                  </a:cubicBezTo>
                  <a:cubicBezTo>
                    <a:pt x="10033" y="6109"/>
                    <a:pt x="10143" y="6121"/>
                    <a:pt x="10251" y="6146"/>
                  </a:cubicBezTo>
                  <a:cubicBezTo>
                    <a:pt x="10449" y="6169"/>
                    <a:pt x="10623" y="6239"/>
                    <a:pt x="10762" y="6343"/>
                  </a:cubicBezTo>
                  <a:cubicBezTo>
                    <a:pt x="11041" y="6529"/>
                    <a:pt x="11226" y="6808"/>
                    <a:pt x="11343" y="7098"/>
                  </a:cubicBezTo>
                  <a:cubicBezTo>
                    <a:pt x="11401" y="7260"/>
                    <a:pt x="11447" y="7411"/>
                    <a:pt x="11470" y="7574"/>
                  </a:cubicBezTo>
                  <a:cubicBezTo>
                    <a:pt x="11493" y="7690"/>
                    <a:pt x="11493" y="7794"/>
                    <a:pt x="11470" y="7911"/>
                  </a:cubicBezTo>
                  <a:cubicBezTo>
                    <a:pt x="11470" y="7922"/>
                    <a:pt x="11459" y="8154"/>
                    <a:pt x="11470" y="8154"/>
                  </a:cubicBezTo>
                  <a:cubicBezTo>
                    <a:pt x="11506" y="8162"/>
                    <a:pt x="11545" y="8164"/>
                    <a:pt x="11584" y="8164"/>
                  </a:cubicBezTo>
                  <a:cubicBezTo>
                    <a:pt x="11671" y="8164"/>
                    <a:pt x="11762" y="8151"/>
                    <a:pt x="11842" y="8143"/>
                  </a:cubicBezTo>
                  <a:cubicBezTo>
                    <a:pt x="11969" y="8143"/>
                    <a:pt x="12086" y="8131"/>
                    <a:pt x="12202" y="8108"/>
                  </a:cubicBezTo>
                  <a:cubicBezTo>
                    <a:pt x="12445" y="8096"/>
                    <a:pt x="12678" y="8073"/>
                    <a:pt x="12921" y="8027"/>
                  </a:cubicBezTo>
                  <a:cubicBezTo>
                    <a:pt x="13003" y="8015"/>
                    <a:pt x="13038" y="5647"/>
                    <a:pt x="13003" y="4544"/>
                  </a:cubicBezTo>
                  <a:cubicBezTo>
                    <a:pt x="12956" y="3395"/>
                    <a:pt x="13038" y="2106"/>
                    <a:pt x="12921" y="957"/>
                  </a:cubicBezTo>
                  <a:cubicBezTo>
                    <a:pt x="12910" y="875"/>
                    <a:pt x="11679" y="829"/>
                    <a:pt x="11180" y="794"/>
                  </a:cubicBezTo>
                  <a:cubicBezTo>
                    <a:pt x="10414" y="736"/>
                    <a:pt x="9624" y="759"/>
                    <a:pt x="8847" y="736"/>
                  </a:cubicBezTo>
                  <a:cubicBezTo>
                    <a:pt x="7662" y="724"/>
                    <a:pt x="6443" y="655"/>
                    <a:pt x="5236" y="655"/>
                  </a:cubicBezTo>
                  <a:lnTo>
                    <a:pt x="5236" y="562"/>
                  </a:lnTo>
                  <a:cubicBezTo>
                    <a:pt x="5225" y="388"/>
                    <a:pt x="5155" y="202"/>
                    <a:pt x="5016" y="98"/>
                  </a:cubicBezTo>
                  <a:cubicBezTo>
                    <a:pt x="4931" y="30"/>
                    <a:pt x="4842" y="1"/>
                    <a:pt x="4754"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741;p35"/>
            <p:cNvSpPr/>
            <p:nvPr/>
          </p:nvSpPr>
          <p:spPr>
            <a:xfrm>
              <a:off x="5260575" y="2785525"/>
              <a:ext cx="114375" cy="114425"/>
            </a:xfrm>
            <a:custGeom>
              <a:avLst/>
              <a:gdLst/>
              <a:ahLst/>
              <a:cxnLst/>
              <a:rect l="l" t="t" r="r" b="b"/>
              <a:pathLst>
                <a:path w="4575" h="4577" extrusionOk="0">
                  <a:moveTo>
                    <a:pt x="1846" y="2676"/>
                  </a:moveTo>
                  <a:lnTo>
                    <a:pt x="1846" y="2676"/>
                  </a:lnTo>
                  <a:cubicBezTo>
                    <a:pt x="1846" y="2676"/>
                    <a:pt x="1846" y="2676"/>
                    <a:pt x="1846" y="2676"/>
                  </a:cubicBezTo>
                  <a:lnTo>
                    <a:pt x="1846" y="2676"/>
                  </a:lnTo>
                  <a:cubicBezTo>
                    <a:pt x="1846" y="2676"/>
                    <a:pt x="1846" y="2676"/>
                    <a:pt x="1846" y="2676"/>
                  </a:cubicBezTo>
                  <a:close/>
                  <a:moveTo>
                    <a:pt x="1823" y="296"/>
                  </a:moveTo>
                  <a:cubicBezTo>
                    <a:pt x="2018" y="317"/>
                    <a:pt x="2213" y="334"/>
                    <a:pt x="2405" y="334"/>
                  </a:cubicBezTo>
                  <a:cubicBezTo>
                    <a:pt x="2534" y="334"/>
                    <a:pt x="2661" y="326"/>
                    <a:pt x="2786" y="308"/>
                  </a:cubicBezTo>
                  <a:lnTo>
                    <a:pt x="2786" y="308"/>
                  </a:lnTo>
                  <a:cubicBezTo>
                    <a:pt x="2751" y="586"/>
                    <a:pt x="2740" y="865"/>
                    <a:pt x="2728" y="1143"/>
                  </a:cubicBezTo>
                  <a:cubicBezTo>
                    <a:pt x="2717" y="1283"/>
                    <a:pt x="2717" y="1410"/>
                    <a:pt x="2717" y="1561"/>
                  </a:cubicBezTo>
                  <a:cubicBezTo>
                    <a:pt x="2717" y="1677"/>
                    <a:pt x="2682" y="1863"/>
                    <a:pt x="2786" y="1910"/>
                  </a:cubicBezTo>
                  <a:cubicBezTo>
                    <a:pt x="2833" y="1921"/>
                    <a:pt x="2844" y="1921"/>
                    <a:pt x="2891" y="1921"/>
                  </a:cubicBezTo>
                  <a:cubicBezTo>
                    <a:pt x="3146" y="1921"/>
                    <a:pt x="3390" y="1910"/>
                    <a:pt x="3657" y="1898"/>
                  </a:cubicBezTo>
                  <a:cubicBezTo>
                    <a:pt x="3715" y="1898"/>
                    <a:pt x="4279" y="1875"/>
                    <a:pt x="4284" y="1852"/>
                  </a:cubicBezTo>
                  <a:lnTo>
                    <a:pt x="4284" y="1852"/>
                  </a:lnTo>
                  <a:cubicBezTo>
                    <a:pt x="4249" y="2165"/>
                    <a:pt x="4226" y="2490"/>
                    <a:pt x="4261" y="2804"/>
                  </a:cubicBezTo>
                  <a:cubicBezTo>
                    <a:pt x="4226" y="2780"/>
                    <a:pt x="4145" y="2780"/>
                    <a:pt x="4086" y="2780"/>
                  </a:cubicBezTo>
                  <a:cubicBezTo>
                    <a:pt x="3970" y="2769"/>
                    <a:pt x="3843" y="2769"/>
                    <a:pt x="3727" y="2745"/>
                  </a:cubicBezTo>
                  <a:cubicBezTo>
                    <a:pt x="3425" y="2734"/>
                    <a:pt x="3018" y="2722"/>
                    <a:pt x="2717" y="2711"/>
                  </a:cubicBezTo>
                  <a:lnTo>
                    <a:pt x="2693" y="2711"/>
                  </a:lnTo>
                  <a:cubicBezTo>
                    <a:pt x="2693" y="2711"/>
                    <a:pt x="2682" y="2838"/>
                    <a:pt x="2682" y="2896"/>
                  </a:cubicBezTo>
                  <a:lnTo>
                    <a:pt x="2682" y="3895"/>
                  </a:lnTo>
                  <a:cubicBezTo>
                    <a:pt x="2682" y="3929"/>
                    <a:pt x="2670" y="4282"/>
                    <a:pt x="2681" y="4289"/>
                  </a:cubicBezTo>
                  <a:lnTo>
                    <a:pt x="2681" y="4289"/>
                  </a:lnTo>
                  <a:cubicBezTo>
                    <a:pt x="2577" y="4255"/>
                    <a:pt x="2473" y="4255"/>
                    <a:pt x="2357" y="4255"/>
                  </a:cubicBezTo>
                  <a:cubicBezTo>
                    <a:pt x="2159" y="4243"/>
                    <a:pt x="1974" y="4243"/>
                    <a:pt x="1788" y="4243"/>
                  </a:cubicBezTo>
                  <a:cubicBezTo>
                    <a:pt x="1788" y="3756"/>
                    <a:pt x="1811" y="3175"/>
                    <a:pt x="1846" y="2676"/>
                  </a:cubicBezTo>
                  <a:lnTo>
                    <a:pt x="1846" y="2676"/>
                  </a:lnTo>
                  <a:cubicBezTo>
                    <a:pt x="1833" y="2688"/>
                    <a:pt x="795" y="2722"/>
                    <a:pt x="302" y="2722"/>
                  </a:cubicBezTo>
                  <a:cubicBezTo>
                    <a:pt x="337" y="2618"/>
                    <a:pt x="337" y="2502"/>
                    <a:pt x="337" y="2386"/>
                  </a:cubicBezTo>
                  <a:cubicBezTo>
                    <a:pt x="348" y="2200"/>
                    <a:pt x="348" y="2014"/>
                    <a:pt x="348" y="1817"/>
                  </a:cubicBezTo>
                  <a:cubicBezTo>
                    <a:pt x="847" y="1817"/>
                    <a:pt x="1393" y="1852"/>
                    <a:pt x="1892" y="1875"/>
                  </a:cubicBezTo>
                  <a:cubicBezTo>
                    <a:pt x="1892" y="1863"/>
                    <a:pt x="1892" y="818"/>
                    <a:pt x="1823" y="296"/>
                  </a:cubicBezTo>
                  <a:close/>
                  <a:moveTo>
                    <a:pt x="2301" y="1"/>
                  </a:moveTo>
                  <a:cubicBezTo>
                    <a:pt x="2250" y="1"/>
                    <a:pt x="2199" y="2"/>
                    <a:pt x="2148" y="6"/>
                  </a:cubicBezTo>
                  <a:cubicBezTo>
                    <a:pt x="2055" y="6"/>
                    <a:pt x="1974" y="6"/>
                    <a:pt x="1881" y="17"/>
                  </a:cubicBezTo>
                  <a:cubicBezTo>
                    <a:pt x="1823" y="17"/>
                    <a:pt x="1730" y="17"/>
                    <a:pt x="1672" y="52"/>
                  </a:cubicBezTo>
                  <a:cubicBezTo>
                    <a:pt x="1625" y="75"/>
                    <a:pt x="1614" y="110"/>
                    <a:pt x="1614" y="168"/>
                  </a:cubicBezTo>
                  <a:cubicBezTo>
                    <a:pt x="1590" y="238"/>
                    <a:pt x="1590" y="308"/>
                    <a:pt x="1590" y="366"/>
                  </a:cubicBezTo>
                  <a:cubicBezTo>
                    <a:pt x="1590" y="458"/>
                    <a:pt x="1579" y="540"/>
                    <a:pt x="1567" y="644"/>
                  </a:cubicBezTo>
                  <a:cubicBezTo>
                    <a:pt x="1556" y="830"/>
                    <a:pt x="1532" y="1039"/>
                    <a:pt x="1521" y="1225"/>
                  </a:cubicBezTo>
                  <a:cubicBezTo>
                    <a:pt x="1521" y="1329"/>
                    <a:pt x="1509" y="1445"/>
                    <a:pt x="1509" y="1550"/>
                  </a:cubicBezTo>
                  <a:cubicBezTo>
                    <a:pt x="1045" y="1550"/>
                    <a:pt x="580" y="1550"/>
                    <a:pt x="116" y="1561"/>
                  </a:cubicBezTo>
                  <a:cubicBezTo>
                    <a:pt x="70" y="1561"/>
                    <a:pt x="35" y="1585"/>
                    <a:pt x="12" y="1619"/>
                  </a:cubicBezTo>
                  <a:cubicBezTo>
                    <a:pt x="0" y="1643"/>
                    <a:pt x="0" y="1677"/>
                    <a:pt x="12" y="1701"/>
                  </a:cubicBezTo>
                  <a:cubicBezTo>
                    <a:pt x="93" y="1933"/>
                    <a:pt x="70" y="2142"/>
                    <a:pt x="58" y="2362"/>
                  </a:cubicBezTo>
                  <a:cubicBezTo>
                    <a:pt x="46" y="2513"/>
                    <a:pt x="0" y="2711"/>
                    <a:pt x="58" y="2862"/>
                  </a:cubicBezTo>
                  <a:cubicBezTo>
                    <a:pt x="102" y="2966"/>
                    <a:pt x="171" y="2979"/>
                    <a:pt x="252" y="2979"/>
                  </a:cubicBezTo>
                  <a:cubicBezTo>
                    <a:pt x="279" y="2979"/>
                    <a:pt x="308" y="2978"/>
                    <a:pt x="337" y="2978"/>
                  </a:cubicBezTo>
                  <a:lnTo>
                    <a:pt x="615" y="2978"/>
                  </a:lnTo>
                  <a:cubicBezTo>
                    <a:pt x="801" y="2978"/>
                    <a:pt x="975" y="3001"/>
                    <a:pt x="1161" y="3001"/>
                  </a:cubicBezTo>
                  <a:cubicBezTo>
                    <a:pt x="1289" y="3001"/>
                    <a:pt x="1405" y="3013"/>
                    <a:pt x="1544" y="3013"/>
                  </a:cubicBezTo>
                  <a:cubicBezTo>
                    <a:pt x="1544" y="3488"/>
                    <a:pt x="1544" y="3953"/>
                    <a:pt x="1556" y="4429"/>
                  </a:cubicBezTo>
                  <a:cubicBezTo>
                    <a:pt x="1556" y="4475"/>
                    <a:pt x="1579" y="4522"/>
                    <a:pt x="1614" y="4533"/>
                  </a:cubicBezTo>
                  <a:cubicBezTo>
                    <a:pt x="1625" y="4539"/>
                    <a:pt x="1640" y="4542"/>
                    <a:pt x="1654" y="4542"/>
                  </a:cubicBezTo>
                  <a:cubicBezTo>
                    <a:pt x="1669" y="4542"/>
                    <a:pt x="1683" y="4539"/>
                    <a:pt x="1695" y="4533"/>
                  </a:cubicBezTo>
                  <a:cubicBezTo>
                    <a:pt x="1763" y="4526"/>
                    <a:pt x="1832" y="4523"/>
                    <a:pt x="1899" y="4523"/>
                  </a:cubicBezTo>
                  <a:cubicBezTo>
                    <a:pt x="2050" y="4523"/>
                    <a:pt x="2197" y="4537"/>
                    <a:pt x="2333" y="4545"/>
                  </a:cubicBezTo>
                  <a:cubicBezTo>
                    <a:pt x="2430" y="4559"/>
                    <a:pt x="2535" y="4577"/>
                    <a:pt x="2639" y="4577"/>
                  </a:cubicBezTo>
                  <a:cubicBezTo>
                    <a:pt x="2709" y="4577"/>
                    <a:pt x="2779" y="4568"/>
                    <a:pt x="2844" y="4545"/>
                  </a:cubicBezTo>
                  <a:cubicBezTo>
                    <a:pt x="2972" y="4487"/>
                    <a:pt x="2960" y="4394"/>
                    <a:pt x="2960" y="4278"/>
                  </a:cubicBezTo>
                  <a:lnTo>
                    <a:pt x="2960" y="3999"/>
                  </a:lnTo>
                  <a:cubicBezTo>
                    <a:pt x="2960" y="3814"/>
                    <a:pt x="2972" y="3639"/>
                    <a:pt x="2972" y="3442"/>
                  </a:cubicBezTo>
                  <a:cubicBezTo>
                    <a:pt x="2972" y="3314"/>
                    <a:pt x="2984" y="3198"/>
                    <a:pt x="2984" y="3071"/>
                  </a:cubicBezTo>
                  <a:cubicBezTo>
                    <a:pt x="3471" y="3071"/>
                    <a:pt x="3947" y="3059"/>
                    <a:pt x="4412" y="3001"/>
                  </a:cubicBezTo>
                  <a:cubicBezTo>
                    <a:pt x="4528" y="2978"/>
                    <a:pt x="4528" y="2804"/>
                    <a:pt x="4539" y="2722"/>
                  </a:cubicBezTo>
                  <a:cubicBezTo>
                    <a:pt x="4551" y="2548"/>
                    <a:pt x="4574" y="2374"/>
                    <a:pt x="4551" y="2200"/>
                  </a:cubicBezTo>
                  <a:cubicBezTo>
                    <a:pt x="4551" y="2107"/>
                    <a:pt x="4551" y="2026"/>
                    <a:pt x="4539" y="1933"/>
                  </a:cubicBezTo>
                  <a:cubicBezTo>
                    <a:pt x="4539" y="1875"/>
                    <a:pt x="4539" y="1782"/>
                    <a:pt x="4516" y="1724"/>
                  </a:cubicBezTo>
                  <a:cubicBezTo>
                    <a:pt x="4481" y="1677"/>
                    <a:pt x="4458" y="1666"/>
                    <a:pt x="4400" y="1666"/>
                  </a:cubicBezTo>
                  <a:cubicBezTo>
                    <a:pt x="4319" y="1643"/>
                    <a:pt x="4249" y="1643"/>
                    <a:pt x="4191" y="1643"/>
                  </a:cubicBezTo>
                  <a:cubicBezTo>
                    <a:pt x="4110" y="1643"/>
                    <a:pt x="4017" y="1631"/>
                    <a:pt x="3912" y="1619"/>
                  </a:cubicBezTo>
                  <a:cubicBezTo>
                    <a:pt x="3727" y="1608"/>
                    <a:pt x="3529" y="1585"/>
                    <a:pt x="3332" y="1573"/>
                  </a:cubicBezTo>
                  <a:cubicBezTo>
                    <a:pt x="3239" y="1573"/>
                    <a:pt x="3123" y="1561"/>
                    <a:pt x="3018" y="1561"/>
                  </a:cubicBezTo>
                  <a:cubicBezTo>
                    <a:pt x="3018" y="1097"/>
                    <a:pt x="3007" y="621"/>
                    <a:pt x="2949" y="157"/>
                  </a:cubicBezTo>
                  <a:cubicBezTo>
                    <a:pt x="2926" y="41"/>
                    <a:pt x="2751" y="41"/>
                    <a:pt x="2670" y="17"/>
                  </a:cubicBezTo>
                  <a:cubicBezTo>
                    <a:pt x="2547" y="9"/>
                    <a:pt x="2424" y="1"/>
                    <a:pt x="2301"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42;p35"/>
            <p:cNvSpPr/>
            <p:nvPr/>
          </p:nvSpPr>
          <p:spPr>
            <a:xfrm>
              <a:off x="5247500" y="2709875"/>
              <a:ext cx="10300" cy="23900"/>
            </a:xfrm>
            <a:custGeom>
              <a:avLst/>
              <a:gdLst/>
              <a:ahLst/>
              <a:cxnLst/>
              <a:rect l="l" t="t" r="r" b="b"/>
              <a:pathLst>
                <a:path w="412" h="956" extrusionOk="0">
                  <a:moveTo>
                    <a:pt x="248" y="1"/>
                  </a:moveTo>
                  <a:cubicBezTo>
                    <a:pt x="243" y="1"/>
                    <a:pt x="238" y="1"/>
                    <a:pt x="233" y="2"/>
                  </a:cubicBezTo>
                  <a:cubicBezTo>
                    <a:pt x="186" y="2"/>
                    <a:pt x="163" y="25"/>
                    <a:pt x="152" y="71"/>
                  </a:cubicBezTo>
                  <a:cubicBezTo>
                    <a:pt x="93" y="246"/>
                    <a:pt x="70" y="454"/>
                    <a:pt x="47" y="629"/>
                  </a:cubicBezTo>
                  <a:cubicBezTo>
                    <a:pt x="35" y="745"/>
                    <a:pt x="1" y="942"/>
                    <a:pt x="152" y="954"/>
                  </a:cubicBezTo>
                  <a:cubicBezTo>
                    <a:pt x="158" y="955"/>
                    <a:pt x="165" y="956"/>
                    <a:pt x="171" y="956"/>
                  </a:cubicBezTo>
                  <a:cubicBezTo>
                    <a:pt x="333" y="956"/>
                    <a:pt x="280" y="533"/>
                    <a:pt x="291" y="454"/>
                  </a:cubicBezTo>
                  <a:cubicBezTo>
                    <a:pt x="302" y="376"/>
                    <a:pt x="412" y="1"/>
                    <a:pt x="248"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43;p35"/>
            <p:cNvSpPr/>
            <p:nvPr/>
          </p:nvSpPr>
          <p:spPr>
            <a:xfrm>
              <a:off x="5219950" y="2719375"/>
              <a:ext cx="18600" cy="18075"/>
            </a:xfrm>
            <a:custGeom>
              <a:avLst/>
              <a:gdLst/>
              <a:ahLst/>
              <a:cxnLst/>
              <a:rect l="l" t="t" r="r" b="b"/>
              <a:pathLst>
                <a:path w="744" h="723" extrusionOk="0">
                  <a:moveTo>
                    <a:pt x="158" y="0"/>
                  </a:moveTo>
                  <a:cubicBezTo>
                    <a:pt x="69" y="0"/>
                    <a:pt x="1" y="117"/>
                    <a:pt x="93" y="191"/>
                  </a:cubicBezTo>
                  <a:cubicBezTo>
                    <a:pt x="174" y="260"/>
                    <a:pt x="232" y="365"/>
                    <a:pt x="302" y="446"/>
                  </a:cubicBezTo>
                  <a:cubicBezTo>
                    <a:pt x="406" y="550"/>
                    <a:pt x="511" y="620"/>
                    <a:pt x="627" y="713"/>
                  </a:cubicBezTo>
                  <a:cubicBezTo>
                    <a:pt x="637" y="719"/>
                    <a:pt x="649" y="722"/>
                    <a:pt x="659" y="722"/>
                  </a:cubicBezTo>
                  <a:cubicBezTo>
                    <a:pt x="706" y="722"/>
                    <a:pt x="744" y="667"/>
                    <a:pt x="696" y="620"/>
                  </a:cubicBezTo>
                  <a:cubicBezTo>
                    <a:pt x="522" y="446"/>
                    <a:pt x="441" y="191"/>
                    <a:pt x="232" y="28"/>
                  </a:cubicBezTo>
                  <a:cubicBezTo>
                    <a:pt x="208" y="9"/>
                    <a:pt x="182" y="0"/>
                    <a:pt x="15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44;p35"/>
            <p:cNvSpPr/>
            <p:nvPr/>
          </p:nvSpPr>
          <p:spPr>
            <a:xfrm>
              <a:off x="5211875" y="2743325"/>
              <a:ext cx="19975" cy="7050"/>
            </a:xfrm>
            <a:custGeom>
              <a:avLst/>
              <a:gdLst/>
              <a:ahLst/>
              <a:cxnLst/>
              <a:rect l="l" t="t" r="r" b="b"/>
              <a:pathLst>
                <a:path w="799" h="282" extrusionOk="0">
                  <a:moveTo>
                    <a:pt x="185" y="1"/>
                  </a:moveTo>
                  <a:cubicBezTo>
                    <a:pt x="95" y="1"/>
                    <a:pt x="29" y="27"/>
                    <a:pt x="21" y="103"/>
                  </a:cubicBezTo>
                  <a:cubicBezTo>
                    <a:pt x="0" y="246"/>
                    <a:pt x="203" y="281"/>
                    <a:pt x="398" y="281"/>
                  </a:cubicBezTo>
                  <a:cubicBezTo>
                    <a:pt x="536" y="281"/>
                    <a:pt x="669" y="264"/>
                    <a:pt x="717" y="254"/>
                  </a:cubicBezTo>
                  <a:cubicBezTo>
                    <a:pt x="799" y="254"/>
                    <a:pt x="799" y="138"/>
                    <a:pt x="729" y="126"/>
                  </a:cubicBezTo>
                  <a:cubicBezTo>
                    <a:pt x="651" y="111"/>
                    <a:pt x="369" y="1"/>
                    <a:pt x="18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45;p35"/>
            <p:cNvSpPr/>
            <p:nvPr/>
          </p:nvSpPr>
          <p:spPr>
            <a:xfrm>
              <a:off x="5263000" y="2718575"/>
              <a:ext cx="18525" cy="18425"/>
            </a:xfrm>
            <a:custGeom>
              <a:avLst/>
              <a:gdLst/>
              <a:ahLst/>
              <a:cxnLst/>
              <a:rect l="l" t="t" r="r" b="b"/>
              <a:pathLst>
                <a:path w="741" h="737" extrusionOk="0">
                  <a:moveTo>
                    <a:pt x="581" y="1"/>
                  </a:moveTo>
                  <a:cubicBezTo>
                    <a:pt x="559" y="1"/>
                    <a:pt x="538" y="8"/>
                    <a:pt x="518" y="25"/>
                  </a:cubicBezTo>
                  <a:cubicBezTo>
                    <a:pt x="309" y="188"/>
                    <a:pt x="228" y="455"/>
                    <a:pt x="54" y="641"/>
                  </a:cubicBezTo>
                  <a:cubicBezTo>
                    <a:pt x="0" y="685"/>
                    <a:pt x="36" y="737"/>
                    <a:pt x="82" y="737"/>
                  </a:cubicBezTo>
                  <a:cubicBezTo>
                    <a:pt x="96" y="737"/>
                    <a:pt x="110" y="732"/>
                    <a:pt x="124" y="722"/>
                  </a:cubicBezTo>
                  <a:cubicBezTo>
                    <a:pt x="240" y="641"/>
                    <a:pt x="344" y="571"/>
                    <a:pt x="437" y="466"/>
                  </a:cubicBezTo>
                  <a:cubicBezTo>
                    <a:pt x="518" y="374"/>
                    <a:pt x="576" y="281"/>
                    <a:pt x="658" y="199"/>
                  </a:cubicBezTo>
                  <a:cubicBezTo>
                    <a:pt x="740" y="107"/>
                    <a:pt x="663" y="1"/>
                    <a:pt x="581"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46;p35"/>
            <p:cNvSpPr/>
            <p:nvPr/>
          </p:nvSpPr>
          <p:spPr>
            <a:xfrm>
              <a:off x="5269550" y="2742475"/>
              <a:ext cx="20125" cy="6875"/>
            </a:xfrm>
            <a:custGeom>
              <a:avLst/>
              <a:gdLst/>
              <a:ahLst/>
              <a:cxnLst/>
              <a:rect l="l" t="t" r="r" b="b"/>
              <a:pathLst>
                <a:path w="805" h="275" extrusionOk="0">
                  <a:moveTo>
                    <a:pt x="624" y="0"/>
                  </a:moveTo>
                  <a:cubicBezTo>
                    <a:pt x="440" y="0"/>
                    <a:pt x="160" y="114"/>
                    <a:pt x="82" y="137"/>
                  </a:cubicBezTo>
                  <a:cubicBezTo>
                    <a:pt x="1" y="149"/>
                    <a:pt x="13" y="265"/>
                    <a:pt x="94" y="265"/>
                  </a:cubicBezTo>
                  <a:cubicBezTo>
                    <a:pt x="142" y="265"/>
                    <a:pt x="255" y="275"/>
                    <a:pt x="376" y="275"/>
                  </a:cubicBezTo>
                  <a:cubicBezTo>
                    <a:pt x="579" y="275"/>
                    <a:pt x="805" y="248"/>
                    <a:pt x="790" y="102"/>
                  </a:cubicBezTo>
                  <a:cubicBezTo>
                    <a:pt x="779" y="27"/>
                    <a:pt x="712" y="0"/>
                    <a:pt x="624"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r>
              <a:rPr lang="en-US" dirty="0">
                <a:latin typeface="Convergence" panose="020B0604020202020204" charset="0"/>
                <a:cs typeface="Latha" panose="020B0604020202020204" pitchFamily="34" charset="0"/>
              </a:rPr>
              <a:t>Related Work</a:t>
            </a:r>
            <a:r>
              <a:rPr lang="en-US" dirty="0">
                <a:solidFill>
                  <a:srgbClr val="222222"/>
                </a:solidFill>
                <a:latin typeface="Convergence" panose="020B0604020202020204" charset="0"/>
                <a:cs typeface="Latha" panose="020B0604020202020204" pitchFamily="34" charset="0"/>
              </a:rPr>
              <a:t/>
            </a:r>
            <a:br>
              <a:rPr lang="en-US" dirty="0">
                <a:solidFill>
                  <a:srgbClr val="222222"/>
                </a:solidFill>
                <a:latin typeface="Convergence" panose="020B0604020202020204" charset="0"/>
                <a:cs typeface="Latha" panose="020B0604020202020204" pitchFamily="34" charset="0"/>
              </a:rPr>
            </a:br>
            <a:endParaRPr lang="en-US" dirty="0">
              <a:latin typeface="Convergence" panose="020B0604020202020204" charset="0"/>
            </a:endParaRPr>
          </a:p>
        </p:txBody>
      </p:sp>
      <p:sp>
        <p:nvSpPr>
          <p:cNvPr id="5" name="Google Shape;582;p40"/>
          <p:cNvSpPr txBox="1">
            <a:spLocks/>
          </p:cNvSpPr>
          <p:nvPr/>
        </p:nvSpPr>
        <p:spPr>
          <a:xfrm>
            <a:off x="862922" y="979799"/>
            <a:ext cx="7719016" cy="378514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Lato Black"/>
              <a:buAutoNum type="arabicPeriod"/>
              <a:defRPr sz="1200" b="0" i="0" u="none" strike="noStrike" cap="none">
                <a:solidFill>
                  <a:schemeClr val="dk1"/>
                </a:solidFill>
                <a:latin typeface="Lato"/>
                <a:ea typeface="Lato"/>
                <a:cs typeface="Lato"/>
                <a:sym typeface="Lato"/>
              </a:defRPr>
            </a:lvl1pPr>
            <a:lvl2pPr marL="914400" marR="0" lvl="1" indent="-304800" algn="l" rtl="0">
              <a:lnSpc>
                <a:spcPct val="100000"/>
              </a:lnSpc>
              <a:spcBef>
                <a:spcPts val="0"/>
              </a:spcBef>
              <a:spcAft>
                <a:spcPts val="0"/>
              </a:spcAft>
              <a:buClr>
                <a:srgbClr val="434343"/>
              </a:buClr>
              <a:buSzPts val="1200"/>
              <a:buFont typeface="Roboto Condensed"/>
              <a:buAutoNum type="alphaLcPeriod"/>
              <a:defRPr sz="1200" b="0" i="0" u="none" strike="noStrike" cap="none">
                <a:solidFill>
                  <a:schemeClr val="dk1"/>
                </a:solidFill>
                <a:latin typeface="Lato"/>
                <a:ea typeface="Lato"/>
                <a:cs typeface="Lato"/>
                <a:sym typeface="Lato"/>
              </a:defRPr>
            </a:lvl2pPr>
            <a:lvl3pPr marL="1371600" marR="0" lvl="2" indent="-304800" algn="l" rtl="0">
              <a:lnSpc>
                <a:spcPct val="100000"/>
              </a:lnSpc>
              <a:spcBef>
                <a:spcPts val="0"/>
              </a:spcBef>
              <a:spcAft>
                <a:spcPts val="0"/>
              </a:spcAft>
              <a:buClr>
                <a:srgbClr val="434343"/>
              </a:buClr>
              <a:buSzPts val="1200"/>
              <a:buFont typeface="Roboto Condensed"/>
              <a:buAutoNum type="romanLcPeriod"/>
              <a:defRPr sz="1200" b="0" i="0" u="none" strike="noStrike" cap="none">
                <a:solidFill>
                  <a:schemeClr val="dk1"/>
                </a:solidFill>
                <a:latin typeface="Lato"/>
                <a:ea typeface="Lato"/>
                <a:cs typeface="Lato"/>
                <a:sym typeface="Lato"/>
              </a:defRPr>
            </a:lvl3pPr>
            <a:lvl4pPr marL="1828800" marR="0" lvl="3" indent="-304800" algn="l" rtl="0">
              <a:lnSpc>
                <a:spcPct val="100000"/>
              </a:lnSpc>
              <a:spcBef>
                <a:spcPts val="0"/>
              </a:spcBef>
              <a:spcAft>
                <a:spcPts val="0"/>
              </a:spcAft>
              <a:buClr>
                <a:srgbClr val="434343"/>
              </a:buClr>
              <a:buSzPts val="1200"/>
              <a:buFont typeface="Roboto Condensed"/>
              <a:buAutoNum type="arabicPeriod"/>
              <a:defRPr sz="1200" b="0" i="0" u="none" strike="noStrike" cap="none">
                <a:solidFill>
                  <a:schemeClr val="dk1"/>
                </a:solidFill>
                <a:latin typeface="Lato"/>
                <a:ea typeface="Lato"/>
                <a:cs typeface="Lato"/>
                <a:sym typeface="Lato"/>
              </a:defRPr>
            </a:lvl4pPr>
            <a:lvl5pPr marL="2286000" marR="0" lvl="4" indent="-304800" algn="l" rtl="0">
              <a:lnSpc>
                <a:spcPct val="100000"/>
              </a:lnSpc>
              <a:spcBef>
                <a:spcPts val="0"/>
              </a:spcBef>
              <a:spcAft>
                <a:spcPts val="0"/>
              </a:spcAft>
              <a:buClr>
                <a:srgbClr val="434343"/>
              </a:buClr>
              <a:buSzPts val="1200"/>
              <a:buFont typeface="Roboto Condensed"/>
              <a:buAutoNum type="alphaLcPeriod"/>
              <a:defRPr sz="1200" b="0" i="0" u="none" strike="noStrike" cap="none">
                <a:solidFill>
                  <a:schemeClr val="dk1"/>
                </a:solidFill>
                <a:latin typeface="Lato"/>
                <a:ea typeface="Lato"/>
                <a:cs typeface="Lato"/>
                <a:sym typeface="Lato"/>
              </a:defRPr>
            </a:lvl5pPr>
            <a:lvl6pPr marL="2743200" marR="0" lvl="5" indent="-304800" algn="l" rtl="0">
              <a:lnSpc>
                <a:spcPct val="100000"/>
              </a:lnSpc>
              <a:spcBef>
                <a:spcPts val="0"/>
              </a:spcBef>
              <a:spcAft>
                <a:spcPts val="0"/>
              </a:spcAft>
              <a:buClr>
                <a:srgbClr val="434343"/>
              </a:buClr>
              <a:buSzPts val="1200"/>
              <a:buFont typeface="Roboto Condensed"/>
              <a:buAutoNum type="romanLcPeriod"/>
              <a:defRPr sz="1200" b="0" i="0" u="none" strike="noStrike" cap="none">
                <a:solidFill>
                  <a:schemeClr val="dk1"/>
                </a:solidFill>
                <a:latin typeface="Lato"/>
                <a:ea typeface="Lato"/>
                <a:cs typeface="Lato"/>
                <a:sym typeface="Lato"/>
              </a:defRPr>
            </a:lvl6pPr>
            <a:lvl7pPr marL="3200400" marR="0" lvl="6" indent="-304800" algn="l" rtl="0">
              <a:lnSpc>
                <a:spcPct val="100000"/>
              </a:lnSpc>
              <a:spcBef>
                <a:spcPts val="0"/>
              </a:spcBef>
              <a:spcAft>
                <a:spcPts val="0"/>
              </a:spcAft>
              <a:buClr>
                <a:srgbClr val="434343"/>
              </a:buClr>
              <a:buSzPts val="1200"/>
              <a:buFont typeface="Roboto Condensed"/>
              <a:buAutoNum type="arabicPeriod"/>
              <a:defRPr sz="1200" b="0" i="0" u="none" strike="noStrike" cap="none">
                <a:solidFill>
                  <a:schemeClr val="dk1"/>
                </a:solidFill>
                <a:latin typeface="Lato"/>
                <a:ea typeface="Lato"/>
                <a:cs typeface="Lato"/>
                <a:sym typeface="Lato"/>
              </a:defRPr>
            </a:lvl7pPr>
            <a:lvl8pPr marL="3657600" marR="0" lvl="7" indent="-304800" algn="l" rtl="0">
              <a:lnSpc>
                <a:spcPct val="100000"/>
              </a:lnSpc>
              <a:spcBef>
                <a:spcPts val="0"/>
              </a:spcBef>
              <a:spcAft>
                <a:spcPts val="0"/>
              </a:spcAft>
              <a:buClr>
                <a:srgbClr val="434343"/>
              </a:buClr>
              <a:buSzPts val="1200"/>
              <a:buFont typeface="Roboto Condensed"/>
              <a:buAutoNum type="alphaLcPeriod"/>
              <a:defRPr sz="1200" b="0" i="0" u="none" strike="noStrike" cap="none">
                <a:solidFill>
                  <a:schemeClr val="dk1"/>
                </a:solidFill>
                <a:latin typeface="Lato"/>
                <a:ea typeface="Lato"/>
                <a:cs typeface="Lato"/>
                <a:sym typeface="Lato"/>
              </a:defRPr>
            </a:lvl8pPr>
            <a:lvl9pPr marL="4114800" marR="0" lvl="8" indent="-304800" algn="l" rtl="0">
              <a:lnSpc>
                <a:spcPct val="100000"/>
              </a:lnSpc>
              <a:spcBef>
                <a:spcPts val="0"/>
              </a:spcBef>
              <a:spcAft>
                <a:spcPts val="0"/>
              </a:spcAft>
              <a:buClr>
                <a:srgbClr val="434343"/>
              </a:buClr>
              <a:buSzPts val="1200"/>
              <a:buFont typeface="Roboto Condensed"/>
              <a:buAutoNum type="romanLcPeriod"/>
              <a:defRPr sz="1200" b="0" i="0" u="none" strike="noStrike" cap="none">
                <a:solidFill>
                  <a:schemeClr val="dk1"/>
                </a:solidFill>
                <a:latin typeface="Lato"/>
                <a:ea typeface="Lato"/>
                <a:cs typeface="Lato"/>
                <a:sym typeface="Lato"/>
              </a:defRPr>
            </a:lvl9pPr>
          </a:lstStyle>
          <a:p>
            <a:pPr marL="0" indent="0">
              <a:buNone/>
            </a:pPr>
            <a:r>
              <a:rPr lang="en-US" dirty="0"/>
              <a:t>Several research papers (e.g., [7], [8], [9]) highlight the application of various machine learning algorithms, including Naive Bayes, Decision Tree, Random Forest, Support Vector Machine, and more, for the prediction of cardiovascular disease. These studies demonstrate the effectiveness of machine learning in diagnosing heart conditions with high accuracy, often exceeding 90%.</a:t>
            </a:r>
          </a:p>
          <a:p>
            <a:pPr marL="0" indent="0">
              <a:buNone/>
            </a:pPr>
            <a:endParaRPr lang="en-US" sz="1600" dirty="0"/>
          </a:p>
          <a:p>
            <a:pPr marL="0" indent="0">
              <a:buNone/>
            </a:pPr>
            <a:r>
              <a:rPr lang="en-US" dirty="0"/>
              <a:t>The research covers the utilization of diverse datasets, such as the UCI Machine Learning repository and chest X-ray images, to train and test machine learning models. Various classification techniques are explored, and the results vary, but some algorithms, like Random Forest and Decision Tree, consistently achieve high accuracy rates.</a:t>
            </a:r>
          </a:p>
          <a:p>
            <a:pPr marL="0" indent="0">
              <a:buNone/>
            </a:pPr>
            <a:endParaRPr lang="en-US" sz="1600" dirty="0"/>
          </a:p>
          <a:p>
            <a:pPr marL="0" indent="0">
              <a:buNone/>
            </a:pPr>
            <a:r>
              <a:rPr lang="en-US" dirty="0"/>
              <a:t>The application of the Extreme Learning Machine (ELM) algorithm is noted in some studies (e.g., [13], [14]). ELM is employed to forecast cardiovascular disease, and while it shows promise in achieving accurate predictions, there is a need for further analysis and discussion of the results in these papers.</a:t>
            </a:r>
            <a:endParaRPr lang="en-US" sz="1600" dirty="0"/>
          </a:p>
        </p:txBody>
      </p:sp>
      <p:grpSp>
        <p:nvGrpSpPr>
          <p:cNvPr id="6" name="Google Shape;1359;p56"/>
          <p:cNvGrpSpPr/>
          <p:nvPr/>
        </p:nvGrpSpPr>
        <p:grpSpPr>
          <a:xfrm>
            <a:off x="281773" y="1755142"/>
            <a:ext cx="581149" cy="362748"/>
            <a:chOff x="1958200" y="4357425"/>
            <a:chExt cx="795550" cy="496575"/>
          </a:xfrm>
        </p:grpSpPr>
        <p:sp>
          <p:nvSpPr>
            <p:cNvPr id="7" name="Google Shape;1360;p56"/>
            <p:cNvSpPr/>
            <p:nvPr/>
          </p:nvSpPr>
          <p:spPr>
            <a:xfrm>
              <a:off x="1958200" y="4357425"/>
              <a:ext cx="795550" cy="496575"/>
            </a:xfrm>
            <a:custGeom>
              <a:avLst/>
              <a:gdLst/>
              <a:ahLst/>
              <a:cxnLst/>
              <a:rect l="l" t="t" r="r" b="b"/>
              <a:pathLst>
                <a:path w="31822" h="19863" extrusionOk="0">
                  <a:moveTo>
                    <a:pt x="9435" y="933"/>
                  </a:moveTo>
                  <a:cubicBezTo>
                    <a:pt x="9727" y="933"/>
                    <a:pt x="9965" y="1170"/>
                    <a:pt x="9965" y="1463"/>
                  </a:cubicBezTo>
                  <a:lnTo>
                    <a:pt x="9965" y="1993"/>
                  </a:lnTo>
                  <a:lnTo>
                    <a:pt x="4919" y="1993"/>
                  </a:lnTo>
                  <a:lnTo>
                    <a:pt x="4919" y="1463"/>
                  </a:lnTo>
                  <a:cubicBezTo>
                    <a:pt x="4919" y="1170"/>
                    <a:pt x="5156" y="933"/>
                    <a:pt x="5449" y="933"/>
                  </a:cubicBezTo>
                  <a:close/>
                  <a:moveTo>
                    <a:pt x="22885" y="2925"/>
                  </a:moveTo>
                  <a:cubicBezTo>
                    <a:pt x="27299" y="2925"/>
                    <a:pt x="30889" y="6515"/>
                    <a:pt x="30889" y="10928"/>
                  </a:cubicBezTo>
                  <a:cubicBezTo>
                    <a:pt x="30889" y="15341"/>
                    <a:pt x="27299" y="18932"/>
                    <a:pt x="22885" y="18932"/>
                  </a:cubicBezTo>
                  <a:lnTo>
                    <a:pt x="1463" y="18932"/>
                  </a:lnTo>
                  <a:cubicBezTo>
                    <a:pt x="1172" y="18932"/>
                    <a:pt x="933" y="18693"/>
                    <a:pt x="933" y="18400"/>
                  </a:cubicBezTo>
                  <a:lnTo>
                    <a:pt x="933" y="3455"/>
                  </a:lnTo>
                  <a:cubicBezTo>
                    <a:pt x="933" y="3162"/>
                    <a:pt x="1172" y="2925"/>
                    <a:pt x="1463" y="2925"/>
                  </a:cubicBezTo>
                  <a:close/>
                  <a:moveTo>
                    <a:pt x="5449" y="0"/>
                  </a:moveTo>
                  <a:cubicBezTo>
                    <a:pt x="4643" y="0"/>
                    <a:pt x="3987" y="656"/>
                    <a:pt x="3987" y="1463"/>
                  </a:cubicBezTo>
                  <a:lnTo>
                    <a:pt x="3987" y="1993"/>
                  </a:lnTo>
                  <a:lnTo>
                    <a:pt x="1463" y="1993"/>
                  </a:lnTo>
                  <a:cubicBezTo>
                    <a:pt x="657" y="1993"/>
                    <a:pt x="1" y="2649"/>
                    <a:pt x="1" y="3455"/>
                  </a:cubicBezTo>
                  <a:lnTo>
                    <a:pt x="1" y="18400"/>
                  </a:lnTo>
                  <a:cubicBezTo>
                    <a:pt x="1" y="19208"/>
                    <a:pt x="657" y="19863"/>
                    <a:pt x="1463" y="19863"/>
                  </a:cubicBezTo>
                  <a:lnTo>
                    <a:pt x="22885" y="19863"/>
                  </a:lnTo>
                  <a:cubicBezTo>
                    <a:pt x="27812" y="19863"/>
                    <a:pt x="31821" y="15855"/>
                    <a:pt x="31821" y="10928"/>
                  </a:cubicBezTo>
                  <a:cubicBezTo>
                    <a:pt x="31821" y="6002"/>
                    <a:pt x="27812" y="1993"/>
                    <a:pt x="22885" y="1993"/>
                  </a:cubicBezTo>
                  <a:lnTo>
                    <a:pt x="10897" y="1993"/>
                  </a:lnTo>
                  <a:lnTo>
                    <a:pt x="10897" y="1463"/>
                  </a:lnTo>
                  <a:cubicBezTo>
                    <a:pt x="10897" y="656"/>
                    <a:pt x="10241" y="0"/>
                    <a:pt x="943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61;p56"/>
            <p:cNvSpPr/>
            <p:nvPr/>
          </p:nvSpPr>
          <p:spPr>
            <a:xfrm>
              <a:off x="2107675" y="4457050"/>
              <a:ext cx="446800" cy="347150"/>
            </a:xfrm>
            <a:custGeom>
              <a:avLst/>
              <a:gdLst/>
              <a:ahLst/>
              <a:cxnLst/>
              <a:rect l="l" t="t" r="r" b="b"/>
              <a:pathLst>
                <a:path w="17872" h="13886" extrusionOk="0">
                  <a:moveTo>
                    <a:pt x="8909" y="4488"/>
                  </a:moveTo>
                  <a:lnTo>
                    <a:pt x="10473" y="11528"/>
                  </a:lnTo>
                  <a:cubicBezTo>
                    <a:pt x="10521" y="11741"/>
                    <a:pt x="10710" y="11893"/>
                    <a:pt x="10928" y="11893"/>
                  </a:cubicBezTo>
                  <a:lnTo>
                    <a:pt x="10930" y="11893"/>
                  </a:lnTo>
                  <a:cubicBezTo>
                    <a:pt x="11149" y="11892"/>
                    <a:pt x="11338" y="11739"/>
                    <a:pt x="11383" y="11524"/>
                  </a:cubicBezTo>
                  <a:lnTo>
                    <a:pt x="12558" y="6046"/>
                  </a:lnTo>
                  <a:lnTo>
                    <a:pt x="12987" y="7116"/>
                  </a:lnTo>
                  <a:cubicBezTo>
                    <a:pt x="13057" y="7293"/>
                    <a:pt x="13229" y="7410"/>
                    <a:pt x="13419" y="7410"/>
                  </a:cubicBezTo>
                  <a:lnTo>
                    <a:pt x="16939" y="7410"/>
                  </a:lnTo>
                  <a:lnTo>
                    <a:pt x="16939" y="12423"/>
                  </a:lnTo>
                  <a:cubicBezTo>
                    <a:pt x="16939" y="12716"/>
                    <a:pt x="16700" y="12953"/>
                    <a:pt x="16408" y="12953"/>
                  </a:cubicBezTo>
                  <a:lnTo>
                    <a:pt x="1462" y="12953"/>
                  </a:lnTo>
                  <a:cubicBezTo>
                    <a:pt x="1171" y="12953"/>
                    <a:pt x="932" y="12716"/>
                    <a:pt x="932" y="12423"/>
                  </a:cubicBezTo>
                  <a:lnTo>
                    <a:pt x="932" y="7410"/>
                  </a:lnTo>
                  <a:lnTo>
                    <a:pt x="4452" y="7410"/>
                  </a:lnTo>
                  <a:cubicBezTo>
                    <a:pt x="4628" y="7410"/>
                    <a:pt x="4789" y="7310"/>
                    <a:pt x="4869" y="7152"/>
                  </a:cubicBezTo>
                  <a:lnTo>
                    <a:pt x="5320" y="6250"/>
                  </a:lnTo>
                  <a:lnTo>
                    <a:pt x="6493" y="10554"/>
                  </a:lnTo>
                  <a:cubicBezTo>
                    <a:pt x="6549" y="10755"/>
                    <a:pt x="6732" y="10897"/>
                    <a:pt x="6940" y="10897"/>
                  </a:cubicBezTo>
                  <a:cubicBezTo>
                    <a:pt x="6943" y="10897"/>
                    <a:pt x="6945" y="10897"/>
                    <a:pt x="6948" y="10897"/>
                  </a:cubicBezTo>
                  <a:cubicBezTo>
                    <a:pt x="7160" y="10894"/>
                    <a:pt x="7343" y="10749"/>
                    <a:pt x="7395" y="10544"/>
                  </a:cubicBezTo>
                  <a:lnTo>
                    <a:pt x="8909" y="4488"/>
                  </a:lnTo>
                  <a:close/>
                  <a:moveTo>
                    <a:pt x="1462" y="0"/>
                  </a:moveTo>
                  <a:cubicBezTo>
                    <a:pt x="657" y="0"/>
                    <a:pt x="0" y="657"/>
                    <a:pt x="0" y="1463"/>
                  </a:cubicBezTo>
                  <a:lnTo>
                    <a:pt x="0" y="12423"/>
                  </a:lnTo>
                  <a:cubicBezTo>
                    <a:pt x="0" y="13230"/>
                    <a:pt x="657" y="13885"/>
                    <a:pt x="1462" y="13885"/>
                  </a:cubicBezTo>
                  <a:lnTo>
                    <a:pt x="16408" y="13885"/>
                  </a:lnTo>
                  <a:cubicBezTo>
                    <a:pt x="17215" y="13885"/>
                    <a:pt x="17871" y="13230"/>
                    <a:pt x="17871" y="12423"/>
                  </a:cubicBezTo>
                  <a:lnTo>
                    <a:pt x="17871" y="1463"/>
                  </a:lnTo>
                  <a:cubicBezTo>
                    <a:pt x="17871" y="657"/>
                    <a:pt x="17215" y="0"/>
                    <a:pt x="16408" y="0"/>
                  </a:cubicBezTo>
                  <a:lnTo>
                    <a:pt x="15413" y="0"/>
                  </a:lnTo>
                  <a:cubicBezTo>
                    <a:pt x="15155" y="0"/>
                    <a:pt x="14947" y="210"/>
                    <a:pt x="14947" y="466"/>
                  </a:cubicBezTo>
                  <a:cubicBezTo>
                    <a:pt x="14947" y="724"/>
                    <a:pt x="15155" y="933"/>
                    <a:pt x="15413" y="933"/>
                  </a:cubicBezTo>
                  <a:lnTo>
                    <a:pt x="16408" y="933"/>
                  </a:lnTo>
                  <a:cubicBezTo>
                    <a:pt x="16700" y="933"/>
                    <a:pt x="16939" y="1171"/>
                    <a:pt x="16939" y="1463"/>
                  </a:cubicBezTo>
                  <a:lnTo>
                    <a:pt x="16939" y="6477"/>
                  </a:lnTo>
                  <a:lnTo>
                    <a:pt x="13735" y="6477"/>
                  </a:lnTo>
                  <a:lnTo>
                    <a:pt x="12855" y="4279"/>
                  </a:lnTo>
                  <a:cubicBezTo>
                    <a:pt x="12784" y="4101"/>
                    <a:pt x="12612" y="3986"/>
                    <a:pt x="12422" y="3986"/>
                  </a:cubicBezTo>
                  <a:cubicBezTo>
                    <a:pt x="12409" y="3986"/>
                    <a:pt x="12396" y="3986"/>
                    <a:pt x="12383" y="3987"/>
                  </a:cubicBezTo>
                  <a:cubicBezTo>
                    <a:pt x="12178" y="4005"/>
                    <a:pt x="12010" y="4154"/>
                    <a:pt x="11966" y="4355"/>
                  </a:cubicBezTo>
                  <a:lnTo>
                    <a:pt x="10920" y="9241"/>
                  </a:lnTo>
                  <a:lnTo>
                    <a:pt x="9391" y="2359"/>
                  </a:lnTo>
                  <a:cubicBezTo>
                    <a:pt x="9344" y="2147"/>
                    <a:pt x="9157" y="1996"/>
                    <a:pt x="8942" y="1994"/>
                  </a:cubicBezTo>
                  <a:cubicBezTo>
                    <a:pt x="8940" y="1994"/>
                    <a:pt x="8938" y="1994"/>
                    <a:pt x="8936" y="1994"/>
                  </a:cubicBezTo>
                  <a:cubicBezTo>
                    <a:pt x="8723" y="1994"/>
                    <a:pt x="8535" y="2139"/>
                    <a:pt x="8484" y="2347"/>
                  </a:cubicBezTo>
                  <a:lnTo>
                    <a:pt x="6923" y="8586"/>
                  </a:lnTo>
                  <a:lnTo>
                    <a:pt x="5898" y="4828"/>
                  </a:lnTo>
                  <a:cubicBezTo>
                    <a:pt x="5847" y="4641"/>
                    <a:pt x="5687" y="4505"/>
                    <a:pt x="5494" y="4486"/>
                  </a:cubicBezTo>
                  <a:cubicBezTo>
                    <a:pt x="5479" y="4485"/>
                    <a:pt x="5463" y="4484"/>
                    <a:pt x="5448" y="4484"/>
                  </a:cubicBezTo>
                  <a:cubicBezTo>
                    <a:pt x="5273" y="4484"/>
                    <a:pt x="5111" y="4583"/>
                    <a:pt x="5032" y="4741"/>
                  </a:cubicBezTo>
                  <a:lnTo>
                    <a:pt x="4164" y="6477"/>
                  </a:lnTo>
                  <a:lnTo>
                    <a:pt x="932" y="6477"/>
                  </a:lnTo>
                  <a:lnTo>
                    <a:pt x="932" y="1463"/>
                  </a:lnTo>
                  <a:cubicBezTo>
                    <a:pt x="932" y="1170"/>
                    <a:pt x="1171" y="933"/>
                    <a:pt x="1462" y="933"/>
                  </a:cubicBezTo>
                  <a:lnTo>
                    <a:pt x="13419" y="933"/>
                  </a:lnTo>
                  <a:cubicBezTo>
                    <a:pt x="13677" y="933"/>
                    <a:pt x="13885" y="724"/>
                    <a:pt x="13885" y="466"/>
                  </a:cubicBezTo>
                  <a:cubicBezTo>
                    <a:pt x="13885" y="209"/>
                    <a:pt x="13677" y="0"/>
                    <a:pt x="13419"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62;p56"/>
            <p:cNvSpPr/>
            <p:nvPr/>
          </p:nvSpPr>
          <p:spPr>
            <a:xfrm>
              <a:off x="2057850" y="4519325"/>
              <a:ext cx="23325" cy="222600"/>
            </a:xfrm>
            <a:custGeom>
              <a:avLst/>
              <a:gdLst/>
              <a:ahLst/>
              <a:cxnLst/>
              <a:rect l="l" t="t" r="r" b="b"/>
              <a:pathLst>
                <a:path w="933" h="8904" extrusionOk="0">
                  <a:moveTo>
                    <a:pt x="467" y="0"/>
                  </a:moveTo>
                  <a:cubicBezTo>
                    <a:pt x="209" y="0"/>
                    <a:pt x="1" y="209"/>
                    <a:pt x="1" y="466"/>
                  </a:cubicBezTo>
                  <a:lnTo>
                    <a:pt x="1" y="8437"/>
                  </a:lnTo>
                  <a:cubicBezTo>
                    <a:pt x="1" y="8695"/>
                    <a:pt x="209" y="8903"/>
                    <a:pt x="467" y="8903"/>
                  </a:cubicBezTo>
                  <a:cubicBezTo>
                    <a:pt x="725" y="8903"/>
                    <a:pt x="933" y="8695"/>
                    <a:pt x="933" y="8437"/>
                  </a:cubicBezTo>
                  <a:lnTo>
                    <a:pt x="933" y="466"/>
                  </a:lnTo>
                  <a:cubicBezTo>
                    <a:pt x="933" y="209"/>
                    <a:pt x="725" y="0"/>
                    <a:pt x="46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63;p56"/>
            <p:cNvSpPr/>
            <p:nvPr/>
          </p:nvSpPr>
          <p:spPr>
            <a:xfrm>
              <a:off x="2580950" y="4569150"/>
              <a:ext cx="122975" cy="122950"/>
            </a:xfrm>
            <a:custGeom>
              <a:avLst/>
              <a:gdLst/>
              <a:ahLst/>
              <a:cxnLst/>
              <a:rect l="l" t="t" r="r" b="b"/>
              <a:pathLst>
                <a:path w="4919" h="4918" extrusionOk="0">
                  <a:moveTo>
                    <a:pt x="2459" y="1"/>
                  </a:moveTo>
                  <a:cubicBezTo>
                    <a:pt x="1104" y="1"/>
                    <a:pt x="0" y="1103"/>
                    <a:pt x="0" y="2459"/>
                  </a:cubicBezTo>
                  <a:cubicBezTo>
                    <a:pt x="0" y="3815"/>
                    <a:pt x="1104" y="4918"/>
                    <a:pt x="2459" y="4918"/>
                  </a:cubicBezTo>
                  <a:cubicBezTo>
                    <a:pt x="3815" y="4918"/>
                    <a:pt x="4919" y="3815"/>
                    <a:pt x="4919" y="2459"/>
                  </a:cubicBezTo>
                  <a:cubicBezTo>
                    <a:pt x="4919" y="2251"/>
                    <a:pt x="4892" y="2045"/>
                    <a:pt x="4840" y="1845"/>
                  </a:cubicBezTo>
                  <a:cubicBezTo>
                    <a:pt x="4787" y="1635"/>
                    <a:pt x="4598" y="1495"/>
                    <a:pt x="4390" y="1495"/>
                  </a:cubicBezTo>
                  <a:cubicBezTo>
                    <a:pt x="4352" y="1495"/>
                    <a:pt x="4312" y="1500"/>
                    <a:pt x="4273" y="1510"/>
                  </a:cubicBezTo>
                  <a:cubicBezTo>
                    <a:pt x="4024" y="1574"/>
                    <a:pt x="3873" y="1828"/>
                    <a:pt x="3938" y="2078"/>
                  </a:cubicBezTo>
                  <a:cubicBezTo>
                    <a:pt x="3969" y="2202"/>
                    <a:pt x="3986" y="2329"/>
                    <a:pt x="3986" y="2459"/>
                  </a:cubicBezTo>
                  <a:cubicBezTo>
                    <a:pt x="3986" y="3301"/>
                    <a:pt x="3301" y="3986"/>
                    <a:pt x="2459" y="3986"/>
                  </a:cubicBezTo>
                  <a:cubicBezTo>
                    <a:pt x="1618" y="3986"/>
                    <a:pt x="933" y="3301"/>
                    <a:pt x="933" y="2459"/>
                  </a:cubicBezTo>
                  <a:cubicBezTo>
                    <a:pt x="933" y="1617"/>
                    <a:pt x="1618" y="932"/>
                    <a:pt x="2459" y="932"/>
                  </a:cubicBezTo>
                  <a:cubicBezTo>
                    <a:pt x="2590" y="932"/>
                    <a:pt x="2719" y="949"/>
                    <a:pt x="2843" y="981"/>
                  </a:cubicBezTo>
                  <a:cubicBezTo>
                    <a:pt x="2882" y="991"/>
                    <a:pt x="2921" y="996"/>
                    <a:pt x="2960" y="996"/>
                  </a:cubicBezTo>
                  <a:cubicBezTo>
                    <a:pt x="3167" y="996"/>
                    <a:pt x="3357" y="857"/>
                    <a:pt x="3412" y="647"/>
                  </a:cubicBezTo>
                  <a:cubicBezTo>
                    <a:pt x="3476" y="397"/>
                    <a:pt x="3326" y="143"/>
                    <a:pt x="3077" y="79"/>
                  </a:cubicBezTo>
                  <a:cubicBezTo>
                    <a:pt x="2877" y="26"/>
                    <a:pt x="2669" y="1"/>
                    <a:pt x="245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1359;p56"/>
          <p:cNvGrpSpPr/>
          <p:nvPr/>
        </p:nvGrpSpPr>
        <p:grpSpPr>
          <a:xfrm>
            <a:off x="263574" y="2711858"/>
            <a:ext cx="581149" cy="362748"/>
            <a:chOff x="1958200" y="4357425"/>
            <a:chExt cx="795550" cy="496575"/>
          </a:xfrm>
        </p:grpSpPr>
        <p:sp>
          <p:nvSpPr>
            <p:cNvPr id="12" name="Google Shape;1360;p56"/>
            <p:cNvSpPr/>
            <p:nvPr/>
          </p:nvSpPr>
          <p:spPr>
            <a:xfrm>
              <a:off x="1958200" y="4357425"/>
              <a:ext cx="795550" cy="496575"/>
            </a:xfrm>
            <a:custGeom>
              <a:avLst/>
              <a:gdLst/>
              <a:ahLst/>
              <a:cxnLst/>
              <a:rect l="l" t="t" r="r" b="b"/>
              <a:pathLst>
                <a:path w="31822" h="19863" extrusionOk="0">
                  <a:moveTo>
                    <a:pt x="9435" y="933"/>
                  </a:moveTo>
                  <a:cubicBezTo>
                    <a:pt x="9727" y="933"/>
                    <a:pt x="9965" y="1170"/>
                    <a:pt x="9965" y="1463"/>
                  </a:cubicBezTo>
                  <a:lnTo>
                    <a:pt x="9965" y="1993"/>
                  </a:lnTo>
                  <a:lnTo>
                    <a:pt x="4919" y="1993"/>
                  </a:lnTo>
                  <a:lnTo>
                    <a:pt x="4919" y="1463"/>
                  </a:lnTo>
                  <a:cubicBezTo>
                    <a:pt x="4919" y="1170"/>
                    <a:pt x="5156" y="933"/>
                    <a:pt x="5449" y="933"/>
                  </a:cubicBezTo>
                  <a:close/>
                  <a:moveTo>
                    <a:pt x="22885" y="2925"/>
                  </a:moveTo>
                  <a:cubicBezTo>
                    <a:pt x="27299" y="2925"/>
                    <a:pt x="30889" y="6515"/>
                    <a:pt x="30889" y="10928"/>
                  </a:cubicBezTo>
                  <a:cubicBezTo>
                    <a:pt x="30889" y="15341"/>
                    <a:pt x="27299" y="18932"/>
                    <a:pt x="22885" y="18932"/>
                  </a:cubicBezTo>
                  <a:lnTo>
                    <a:pt x="1463" y="18932"/>
                  </a:lnTo>
                  <a:cubicBezTo>
                    <a:pt x="1172" y="18932"/>
                    <a:pt x="933" y="18693"/>
                    <a:pt x="933" y="18400"/>
                  </a:cubicBezTo>
                  <a:lnTo>
                    <a:pt x="933" y="3455"/>
                  </a:lnTo>
                  <a:cubicBezTo>
                    <a:pt x="933" y="3162"/>
                    <a:pt x="1172" y="2925"/>
                    <a:pt x="1463" y="2925"/>
                  </a:cubicBezTo>
                  <a:close/>
                  <a:moveTo>
                    <a:pt x="5449" y="0"/>
                  </a:moveTo>
                  <a:cubicBezTo>
                    <a:pt x="4643" y="0"/>
                    <a:pt x="3987" y="656"/>
                    <a:pt x="3987" y="1463"/>
                  </a:cubicBezTo>
                  <a:lnTo>
                    <a:pt x="3987" y="1993"/>
                  </a:lnTo>
                  <a:lnTo>
                    <a:pt x="1463" y="1993"/>
                  </a:lnTo>
                  <a:cubicBezTo>
                    <a:pt x="657" y="1993"/>
                    <a:pt x="1" y="2649"/>
                    <a:pt x="1" y="3455"/>
                  </a:cubicBezTo>
                  <a:lnTo>
                    <a:pt x="1" y="18400"/>
                  </a:lnTo>
                  <a:cubicBezTo>
                    <a:pt x="1" y="19208"/>
                    <a:pt x="657" y="19863"/>
                    <a:pt x="1463" y="19863"/>
                  </a:cubicBezTo>
                  <a:lnTo>
                    <a:pt x="22885" y="19863"/>
                  </a:lnTo>
                  <a:cubicBezTo>
                    <a:pt x="27812" y="19863"/>
                    <a:pt x="31821" y="15855"/>
                    <a:pt x="31821" y="10928"/>
                  </a:cubicBezTo>
                  <a:cubicBezTo>
                    <a:pt x="31821" y="6002"/>
                    <a:pt x="27812" y="1993"/>
                    <a:pt x="22885" y="1993"/>
                  </a:cubicBezTo>
                  <a:lnTo>
                    <a:pt x="10897" y="1993"/>
                  </a:lnTo>
                  <a:lnTo>
                    <a:pt x="10897" y="1463"/>
                  </a:lnTo>
                  <a:cubicBezTo>
                    <a:pt x="10897" y="656"/>
                    <a:pt x="10241" y="0"/>
                    <a:pt x="943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61;p56"/>
            <p:cNvSpPr/>
            <p:nvPr/>
          </p:nvSpPr>
          <p:spPr>
            <a:xfrm>
              <a:off x="2107675" y="4457050"/>
              <a:ext cx="446800" cy="347150"/>
            </a:xfrm>
            <a:custGeom>
              <a:avLst/>
              <a:gdLst/>
              <a:ahLst/>
              <a:cxnLst/>
              <a:rect l="l" t="t" r="r" b="b"/>
              <a:pathLst>
                <a:path w="17872" h="13886" extrusionOk="0">
                  <a:moveTo>
                    <a:pt x="8909" y="4488"/>
                  </a:moveTo>
                  <a:lnTo>
                    <a:pt x="10473" y="11528"/>
                  </a:lnTo>
                  <a:cubicBezTo>
                    <a:pt x="10521" y="11741"/>
                    <a:pt x="10710" y="11893"/>
                    <a:pt x="10928" y="11893"/>
                  </a:cubicBezTo>
                  <a:lnTo>
                    <a:pt x="10930" y="11893"/>
                  </a:lnTo>
                  <a:cubicBezTo>
                    <a:pt x="11149" y="11892"/>
                    <a:pt x="11338" y="11739"/>
                    <a:pt x="11383" y="11524"/>
                  </a:cubicBezTo>
                  <a:lnTo>
                    <a:pt x="12558" y="6046"/>
                  </a:lnTo>
                  <a:lnTo>
                    <a:pt x="12987" y="7116"/>
                  </a:lnTo>
                  <a:cubicBezTo>
                    <a:pt x="13057" y="7293"/>
                    <a:pt x="13229" y="7410"/>
                    <a:pt x="13419" y="7410"/>
                  </a:cubicBezTo>
                  <a:lnTo>
                    <a:pt x="16939" y="7410"/>
                  </a:lnTo>
                  <a:lnTo>
                    <a:pt x="16939" y="12423"/>
                  </a:lnTo>
                  <a:cubicBezTo>
                    <a:pt x="16939" y="12716"/>
                    <a:pt x="16700" y="12953"/>
                    <a:pt x="16408" y="12953"/>
                  </a:cubicBezTo>
                  <a:lnTo>
                    <a:pt x="1462" y="12953"/>
                  </a:lnTo>
                  <a:cubicBezTo>
                    <a:pt x="1171" y="12953"/>
                    <a:pt x="932" y="12716"/>
                    <a:pt x="932" y="12423"/>
                  </a:cubicBezTo>
                  <a:lnTo>
                    <a:pt x="932" y="7410"/>
                  </a:lnTo>
                  <a:lnTo>
                    <a:pt x="4452" y="7410"/>
                  </a:lnTo>
                  <a:cubicBezTo>
                    <a:pt x="4628" y="7410"/>
                    <a:pt x="4789" y="7310"/>
                    <a:pt x="4869" y="7152"/>
                  </a:cubicBezTo>
                  <a:lnTo>
                    <a:pt x="5320" y="6250"/>
                  </a:lnTo>
                  <a:lnTo>
                    <a:pt x="6493" y="10554"/>
                  </a:lnTo>
                  <a:cubicBezTo>
                    <a:pt x="6549" y="10755"/>
                    <a:pt x="6732" y="10897"/>
                    <a:pt x="6940" y="10897"/>
                  </a:cubicBezTo>
                  <a:cubicBezTo>
                    <a:pt x="6943" y="10897"/>
                    <a:pt x="6945" y="10897"/>
                    <a:pt x="6948" y="10897"/>
                  </a:cubicBezTo>
                  <a:cubicBezTo>
                    <a:pt x="7160" y="10894"/>
                    <a:pt x="7343" y="10749"/>
                    <a:pt x="7395" y="10544"/>
                  </a:cubicBezTo>
                  <a:lnTo>
                    <a:pt x="8909" y="4488"/>
                  </a:lnTo>
                  <a:close/>
                  <a:moveTo>
                    <a:pt x="1462" y="0"/>
                  </a:moveTo>
                  <a:cubicBezTo>
                    <a:pt x="657" y="0"/>
                    <a:pt x="0" y="657"/>
                    <a:pt x="0" y="1463"/>
                  </a:cubicBezTo>
                  <a:lnTo>
                    <a:pt x="0" y="12423"/>
                  </a:lnTo>
                  <a:cubicBezTo>
                    <a:pt x="0" y="13230"/>
                    <a:pt x="657" y="13885"/>
                    <a:pt x="1462" y="13885"/>
                  </a:cubicBezTo>
                  <a:lnTo>
                    <a:pt x="16408" y="13885"/>
                  </a:lnTo>
                  <a:cubicBezTo>
                    <a:pt x="17215" y="13885"/>
                    <a:pt x="17871" y="13230"/>
                    <a:pt x="17871" y="12423"/>
                  </a:cubicBezTo>
                  <a:lnTo>
                    <a:pt x="17871" y="1463"/>
                  </a:lnTo>
                  <a:cubicBezTo>
                    <a:pt x="17871" y="657"/>
                    <a:pt x="17215" y="0"/>
                    <a:pt x="16408" y="0"/>
                  </a:cubicBezTo>
                  <a:lnTo>
                    <a:pt x="15413" y="0"/>
                  </a:lnTo>
                  <a:cubicBezTo>
                    <a:pt x="15155" y="0"/>
                    <a:pt x="14947" y="210"/>
                    <a:pt x="14947" y="466"/>
                  </a:cubicBezTo>
                  <a:cubicBezTo>
                    <a:pt x="14947" y="724"/>
                    <a:pt x="15155" y="933"/>
                    <a:pt x="15413" y="933"/>
                  </a:cubicBezTo>
                  <a:lnTo>
                    <a:pt x="16408" y="933"/>
                  </a:lnTo>
                  <a:cubicBezTo>
                    <a:pt x="16700" y="933"/>
                    <a:pt x="16939" y="1171"/>
                    <a:pt x="16939" y="1463"/>
                  </a:cubicBezTo>
                  <a:lnTo>
                    <a:pt x="16939" y="6477"/>
                  </a:lnTo>
                  <a:lnTo>
                    <a:pt x="13735" y="6477"/>
                  </a:lnTo>
                  <a:lnTo>
                    <a:pt x="12855" y="4279"/>
                  </a:lnTo>
                  <a:cubicBezTo>
                    <a:pt x="12784" y="4101"/>
                    <a:pt x="12612" y="3986"/>
                    <a:pt x="12422" y="3986"/>
                  </a:cubicBezTo>
                  <a:cubicBezTo>
                    <a:pt x="12409" y="3986"/>
                    <a:pt x="12396" y="3986"/>
                    <a:pt x="12383" y="3987"/>
                  </a:cubicBezTo>
                  <a:cubicBezTo>
                    <a:pt x="12178" y="4005"/>
                    <a:pt x="12010" y="4154"/>
                    <a:pt x="11966" y="4355"/>
                  </a:cubicBezTo>
                  <a:lnTo>
                    <a:pt x="10920" y="9241"/>
                  </a:lnTo>
                  <a:lnTo>
                    <a:pt x="9391" y="2359"/>
                  </a:lnTo>
                  <a:cubicBezTo>
                    <a:pt x="9344" y="2147"/>
                    <a:pt x="9157" y="1996"/>
                    <a:pt x="8942" y="1994"/>
                  </a:cubicBezTo>
                  <a:cubicBezTo>
                    <a:pt x="8940" y="1994"/>
                    <a:pt x="8938" y="1994"/>
                    <a:pt x="8936" y="1994"/>
                  </a:cubicBezTo>
                  <a:cubicBezTo>
                    <a:pt x="8723" y="1994"/>
                    <a:pt x="8535" y="2139"/>
                    <a:pt x="8484" y="2347"/>
                  </a:cubicBezTo>
                  <a:lnTo>
                    <a:pt x="6923" y="8586"/>
                  </a:lnTo>
                  <a:lnTo>
                    <a:pt x="5898" y="4828"/>
                  </a:lnTo>
                  <a:cubicBezTo>
                    <a:pt x="5847" y="4641"/>
                    <a:pt x="5687" y="4505"/>
                    <a:pt x="5494" y="4486"/>
                  </a:cubicBezTo>
                  <a:cubicBezTo>
                    <a:pt x="5479" y="4485"/>
                    <a:pt x="5463" y="4484"/>
                    <a:pt x="5448" y="4484"/>
                  </a:cubicBezTo>
                  <a:cubicBezTo>
                    <a:pt x="5273" y="4484"/>
                    <a:pt x="5111" y="4583"/>
                    <a:pt x="5032" y="4741"/>
                  </a:cubicBezTo>
                  <a:lnTo>
                    <a:pt x="4164" y="6477"/>
                  </a:lnTo>
                  <a:lnTo>
                    <a:pt x="932" y="6477"/>
                  </a:lnTo>
                  <a:lnTo>
                    <a:pt x="932" y="1463"/>
                  </a:lnTo>
                  <a:cubicBezTo>
                    <a:pt x="932" y="1170"/>
                    <a:pt x="1171" y="933"/>
                    <a:pt x="1462" y="933"/>
                  </a:cubicBezTo>
                  <a:lnTo>
                    <a:pt x="13419" y="933"/>
                  </a:lnTo>
                  <a:cubicBezTo>
                    <a:pt x="13677" y="933"/>
                    <a:pt x="13885" y="724"/>
                    <a:pt x="13885" y="466"/>
                  </a:cubicBezTo>
                  <a:cubicBezTo>
                    <a:pt x="13885" y="209"/>
                    <a:pt x="13677" y="0"/>
                    <a:pt x="13419"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62;p56"/>
            <p:cNvSpPr/>
            <p:nvPr/>
          </p:nvSpPr>
          <p:spPr>
            <a:xfrm>
              <a:off x="2057850" y="4519325"/>
              <a:ext cx="23325" cy="222600"/>
            </a:xfrm>
            <a:custGeom>
              <a:avLst/>
              <a:gdLst/>
              <a:ahLst/>
              <a:cxnLst/>
              <a:rect l="l" t="t" r="r" b="b"/>
              <a:pathLst>
                <a:path w="933" h="8904" extrusionOk="0">
                  <a:moveTo>
                    <a:pt x="467" y="0"/>
                  </a:moveTo>
                  <a:cubicBezTo>
                    <a:pt x="209" y="0"/>
                    <a:pt x="1" y="209"/>
                    <a:pt x="1" y="466"/>
                  </a:cubicBezTo>
                  <a:lnTo>
                    <a:pt x="1" y="8437"/>
                  </a:lnTo>
                  <a:cubicBezTo>
                    <a:pt x="1" y="8695"/>
                    <a:pt x="209" y="8903"/>
                    <a:pt x="467" y="8903"/>
                  </a:cubicBezTo>
                  <a:cubicBezTo>
                    <a:pt x="725" y="8903"/>
                    <a:pt x="933" y="8695"/>
                    <a:pt x="933" y="8437"/>
                  </a:cubicBezTo>
                  <a:lnTo>
                    <a:pt x="933" y="466"/>
                  </a:lnTo>
                  <a:cubicBezTo>
                    <a:pt x="933" y="209"/>
                    <a:pt x="725" y="0"/>
                    <a:pt x="46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63;p56"/>
            <p:cNvSpPr/>
            <p:nvPr/>
          </p:nvSpPr>
          <p:spPr>
            <a:xfrm>
              <a:off x="2580950" y="4569150"/>
              <a:ext cx="122975" cy="122950"/>
            </a:xfrm>
            <a:custGeom>
              <a:avLst/>
              <a:gdLst/>
              <a:ahLst/>
              <a:cxnLst/>
              <a:rect l="l" t="t" r="r" b="b"/>
              <a:pathLst>
                <a:path w="4919" h="4918" extrusionOk="0">
                  <a:moveTo>
                    <a:pt x="2459" y="1"/>
                  </a:moveTo>
                  <a:cubicBezTo>
                    <a:pt x="1104" y="1"/>
                    <a:pt x="0" y="1103"/>
                    <a:pt x="0" y="2459"/>
                  </a:cubicBezTo>
                  <a:cubicBezTo>
                    <a:pt x="0" y="3815"/>
                    <a:pt x="1104" y="4918"/>
                    <a:pt x="2459" y="4918"/>
                  </a:cubicBezTo>
                  <a:cubicBezTo>
                    <a:pt x="3815" y="4918"/>
                    <a:pt x="4919" y="3815"/>
                    <a:pt x="4919" y="2459"/>
                  </a:cubicBezTo>
                  <a:cubicBezTo>
                    <a:pt x="4919" y="2251"/>
                    <a:pt x="4892" y="2045"/>
                    <a:pt x="4840" y="1845"/>
                  </a:cubicBezTo>
                  <a:cubicBezTo>
                    <a:pt x="4787" y="1635"/>
                    <a:pt x="4598" y="1495"/>
                    <a:pt x="4390" y="1495"/>
                  </a:cubicBezTo>
                  <a:cubicBezTo>
                    <a:pt x="4352" y="1495"/>
                    <a:pt x="4312" y="1500"/>
                    <a:pt x="4273" y="1510"/>
                  </a:cubicBezTo>
                  <a:cubicBezTo>
                    <a:pt x="4024" y="1574"/>
                    <a:pt x="3873" y="1828"/>
                    <a:pt x="3938" y="2078"/>
                  </a:cubicBezTo>
                  <a:cubicBezTo>
                    <a:pt x="3969" y="2202"/>
                    <a:pt x="3986" y="2329"/>
                    <a:pt x="3986" y="2459"/>
                  </a:cubicBezTo>
                  <a:cubicBezTo>
                    <a:pt x="3986" y="3301"/>
                    <a:pt x="3301" y="3986"/>
                    <a:pt x="2459" y="3986"/>
                  </a:cubicBezTo>
                  <a:cubicBezTo>
                    <a:pt x="1618" y="3986"/>
                    <a:pt x="933" y="3301"/>
                    <a:pt x="933" y="2459"/>
                  </a:cubicBezTo>
                  <a:cubicBezTo>
                    <a:pt x="933" y="1617"/>
                    <a:pt x="1618" y="932"/>
                    <a:pt x="2459" y="932"/>
                  </a:cubicBezTo>
                  <a:cubicBezTo>
                    <a:pt x="2590" y="932"/>
                    <a:pt x="2719" y="949"/>
                    <a:pt x="2843" y="981"/>
                  </a:cubicBezTo>
                  <a:cubicBezTo>
                    <a:pt x="2882" y="991"/>
                    <a:pt x="2921" y="996"/>
                    <a:pt x="2960" y="996"/>
                  </a:cubicBezTo>
                  <a:cubicBezTo>
                    <a:pt x="3167" y="996"/>
                    <a:pt x="3357" y="857"/>
                    <a:pt x="3412" y="647"/>
                  </a:cubicBezTo>
                  <a:cubicBezTo>
                    <a:pt x="3476" y="397"/>
                    <a:pt x="3326" y="143"/>
                    <a:pt x="3077" y="79"/>
                  </a:cubicBezTo>
                  <a:cubicBezTo>
                    <a:pt x="2877" y="26"/>
                    <a:pt x="2669" y="1"/>
                    <a:pt x="245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359;p56"/>
          <p:cNvGrpSpPr/>
          <p:nvPr/>
        </p:nvGrpSpPr>
        <p:grpSpPr>
          <a:xfrm>
            <a:off x="245383" y="3576951"/>
            <a:ext cx="581149" cy="362748"/>
            <a:chOff x="1958200" y="4357425"/>
            <a:chExt cx="795550" cy="496575"/>
          </a:xfrm>
        </p:grpSpPr>
        <p:sp>
          <p:nvSpPr>
            <p:cNvPr id="17" name="Google Shape;1360;p56"/>
            <p:cNvSpPr/>
            <p:nvPr/>
          </p:nvSpPr>
          <p:spPr>
            <a:xfrm>
              <a:off x="1958200" y="4357425"/>
              <a:ext cx="795550" cy="496575"/>
            </a:xfrm>
            <a:custGeom>
              <a:avLst/>
              <a:gdLst/>
              <a:ahLst/>
              <a:cxnLst/>
              <a:rect l="l" t="t" r="r" b="b"/>
              <a:pathLst>
                <a:path w="31822" h="19863" extrusionOk="0">
                  <a:moveTo>
                    <a:pt x="9435" y="933"/>
                  </a:moveTo>
                  <a:cubicBezTo>
                    <a:pt x="9727" y="933"/>
                    <a:pt x="9965" y="1170"/>
                    <a:pt x="9965" y="1463"/>
                  </a:cubicBezTo>
                  <a:lnTo>
                    <a:pt x="9965" y="1993"/>
                  </a:lnTo>
                  <a:lnTo>
                    <a:pt x="4919" y="1993"/>
                  </a:lnTo>
                  <a:lnTo>
                    <a:pt x="4919" y="1463"/>
                  </a:lnTo>
                  <a:cubicBezTo>
                    <a:pt x="4919" y="1170"/>
                    <a:pt x="5156" y="933"/>
                    <a:pt x="5449" y="933"/>
                  </a:cubicBezTo>
                  <a:close/>
                  <a:moveTo>
                    <a:pt x="22885" y="2925"/>
                  </a:moveTo>
                  <a:cubicBezTo>
                    <a:pt x="27299" y="2925"/>
                    <a:pt x="30889" y="6515"/>
                    <a:pt x="30889" y="10928"/>
                  </a:cubicBezTo>
                  <a:cubicBezTo>
                    <a:pt x="30889" y="15341"/>
                    <a:pt x="27299" y="18932"/>
                    <a:pt x="22885" y="18932"/>
                  </a:cubicBezTo>
                  <a:lnTo>
                    <a:pt x="1463" y="18932"/>
                  </a:lnTo>
                  <a:cubicBezTo>
                    <a:pt x="1172" y="18932"/>
                    <a:pt x="933" y="18693"/>
                    <a:pt x="933" y="18400"/>
                  </a:cubicBezTo>
                  <a:lnTo>
                    <a:pt x="933" y="3455"/>
                  </a:lnTo>
                  <a:cubicBezTo>
                    <a:pt x="933" y="3162"/>
                    <a:pt x="1172" y="2925"/>
                    <a:pt x="1463" y="2925"/>
                  </a:cubicBezTo>
                  <a:close/>
                  <a:moveTo>
                    <a:pt x="5449" y="0"/>
                  </a:moveTo>
                  <a:cubicBezTo>
                    <a:pt x="4643" y="0"/>
                    <a:pt x="3987" y="656"/>
                    <a:pt x="3987" y="1463"/>
                  </a:cubicBezTo>
                  <a:lnTo>
                    <a:pt x="3987" y="1993"/>
                  </a:lnTo>
                  <a:lnTo>
                    <a:pt x="1463" y="1993"/>
                  </a:lnTo>
                  <a:cubicBezTo>
                    <a:pt x="657" y="1993"/>
                    <a:pt x="1" y="2649"/>
                    <a:pt x="1" y="3455"/>
                  </a:cubicBezTo>
                  <a:lnTo>
                    <a:pt x="1" y="18400"/>
                  </a:lnTo>
                  <a:cubicBezTo>
                    <a:pt x="1" y="19208"/>
                    <a:pt x="657" y="19863"/>
                    <a:pt x="1463" y="19863"/>
                  </a:cubicBezTo>
                  <a:lnTo>
                    <a:pt x="22885" y="19863"/>
                  </a:lnTo>
                  <a:cubicBezTo>
                    <a:pt x="27812" y="19863"/>
                    <a:pt x="31821" y="15855"/>
                    <a:pt x="31821" y="10928"/>
                  </a:cubicBezTo>
                  <a:cubicBezTo>
                    <a:pt x="31821" y="6002"/>
                    <a:pt x="27812" y="1993"/>
                    <a:pt x="22885" y="1993"/>
                  </a:cubicBezTo>
                  <a:lnTo>
                    <a:pt x="10897" y="1993"/>
                  </a:lnTo>
                  <a:lnTo>
                    <a:pt x="10897" y="1463"/>
                  </a:lnTo>
                  <a:cubicBezTo>
                    <a:pt x="10897" y="656"/>
                    <a:pt x="10241" y="0"/>
                    <a:pt x="943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61;p56"/>
            <p:cNvSpPr/>
            <p:nvPr/>
          </p:nvSpPr>
          <p:spPr>
            <a:xfrm>
              <a:off x="2107675" y="4457050"/>
              <a:ext cx="446800" cy="347150"/>
            </a:xfrm>
            <a:custGeom>
              <a:avLst/>
              <a:gdLst/>
              <a:ahLst/>
              <a:cxnLst/>
              <a:rect l="l" t="t" r="r" b="b"/>
              <a:pathLst>
                <a:path w="17872" h="13886" extrusionOk="0">
                  <a:moveTo>
                    <a:pt x="8909" y="4488"/>
                  </a:moveTo>
                  <a:lnTo>
                    <a:pt x="10473" y="11528"/>
                  </a:lnTo>
                  <a:cubicBezTo>
                    <a:pt x="10521" y="11741"/>
                    <a:pt x="10710" y="11893"/>
                    <a:pt x="10928" y="11893"/>
                  </a:cubicBezTo>
                  <a:lnTo>
                    <a:pt x="10930" y="11893"/>
                  </a:lnTo>
                  <a:cubicBezTo>
                    <a:pt x="11149" y="11892"/>
                    <a:pt x="11338" y="11739"/>
                    <a:pt x="11383" y="11524"/>
                  </a:cubicBezTo>
                  <a:lnTo>
                    <a:pt x="12558" y="6046"/>
                  </a:lnTo>
                  <a:lnTo>
                    <a:pt x="12987" y="7116"/>
                  </a:lnTo>
                  <a:cubicBezTo>
                    <a:pt x="13057" y="7293"/>
                    <a:pt x="13229" y="7410"/>
                    <a:pt x="13419" y="7410"/>
                  </a:cubicBezTo>
                  <a:lnTo>
                    <a:pt x="16939" y="7410"/>
                  </a:lnTo>
                  <a:lnTo>
                    <a:pt x="16939" y="12423"/>
                  </a:lnTo>
                  <a:cubicBezTo>
                    <a:pt x="16939" y="12716"/>
                    <a:pt x="16700" y="12953"/>
                    <a:pt x="16408" y="12953"/>
                  </a:cubicBezTo>
                  <a:lnTo>
                    <a:pt x="1462" y="12953"/>
                  </a:lnTo>
                  <a:cubicBezTo>
                    <a:pt x="1171" y="12953"/>
                    <a:pt x="932" y="12716"/>
                    <a:pt x="932" y="12423"/>
                  </a:cubicBezTo>
                  <a:lnTo>
                    <a:pt x="932" y="7410"/>
                  </a:lnTo>
                  <a:lnTo>
                    <a:pt x="4452" y="7410"/>
                  </a:lnTo>
                  <a:cubicBezTo>
                    <a:pt x="4628" y="7410"/>
                    <a:pt x="4789" y="7310"/>
                    <a:pt x="4869" y="7152"/>
                  </a:cubicBezTo>
                  <a:lnTo>
                    <a:pt x="5320" y="6250"/>
                  </a:lnTo>
                  <a:lnTo>
                    <a:pt x="6493" y="10554"/>
                  </a:lnTo>
                  <a:cubicBezTo>
                    <a:pt x="6549" y="10755"/>
                    <a:pt x="6732" y="10897"/>
                    <a:pt x="6940" y="10897"/>
                  </a:cubicBezTo>
                  <a:cubicBezTo>
                    <a:pt x="6943" y="10897"/>
                    <a:pt x="6945" y="10897"/>
                    <a:pt x="6948" y="10897"/>
                  </a:cubicBezTo>
                  <a:cubicBezTo>
                    <a:pt x="7160" y="10894"/>
                    <a:pt x="7343" y="10749"/>
                    <a:pt x="7395" y="10544"/>
                  </a:cubicBezTo>
                  <a:lnTo>
                    <a:pt x="8909" y="4488"/>
                  </a:lnTo>
                  <a:close/>
                  <a:moveTo>
                    <a:pt x="1462" y="0"/>
                  </a:moveTo>
                  <a:cubicBezTo>
                    <a:pt x="657" y="0"/>
                    <a:pt x="0" y="657"/>
                    <a:pt x="0" y="1463"/>
                  </a:cubicBezTo>
                  <a:lnTo>
                    <a:pt x="0" y="12423"/>
                  </a:lnTo>
                  <a:cubicBezTo>
                    <a:pt x="0" y="13230"/>
                    <a:pt x="657" y="13885"/>
                    <a:pt x="1462" y="13885"/>
                  </a:cubicBezTo>
                  <a:lnTo>
                    <a:pt x="16408" y="13885"/>
                  </a:lnTo>
                  <a:cubicBezTo>
                    <a:pt x="17215" y="13885"/>
                    <a:pt x="17871" y="13230"/>
                    <a:pt x="17871" y="12423"/>
                  </a:cubicBezTo>
                  <a:lnTo>
                    <a:pt x="17871" y="1463"/>
                  </a:lnTo>
                  <a:cubicBezTo>
                    <a:pt x="17871" y="657"/>
                    <a:pt x="17215" y="0"/>
                    <a:pt x="16408" y="0"/>
                  </a:cubicBezTo>
                  <a:lnTo>
                    <a:pt x="15413" y="0"/>
                  </a:lnTo>
                  <a:cubicBezTo>
                    <a:pt x="15155" y="0"/>
                    <a:pt x="14947" y="210"/>
                    <a:pt x="14947" y="466"/>
                  </a:cubicBezTo>
                  <a:cubicBezTo>
                    <a:pt x="14947" y="724"/>
                    <a:pt x="15155" y="933"/>
                    <a:pt x="15413" y="933"/>
                  </a:cubicBezTo>
                  <a:lnTo>
                    <a:pt x="16408" y="933"/>
                  </a:lnTo>
                  <a:cubicBezTo>
                    <a:pt x="16700" y="933"/>
                    <a:pt x="16939" y="1171"/>
                    <a:pt x="16939" y="1463"/>
                  </a:cubicBezTo>
                  <a:lnTo>
                    <a:pt x="16939" y="6477"/>
                  </a:lnTo>
                  <a:lnTo>
                    <a:pt x="13735" y="6477"/>
                  </a:lnTo>
                  <a:lnTo>
                    <a:pt x="12855" y="4279"/>
                  </a:lnTo>
                  <a:cubicBezTo>
                    <a:pt x="12784" y="4101"/>
                    <a:pt x="12612" y="3986"/>
                    <a:pt x="12422" y="3986"/>
                  </a:cubicBezTo>
                  <a:cubicBezTo>
                    <a:pt x="12409" y="3986"/>
                    <a:pt x="12396" y="3986"/>
                    <a:pt x="12383" y="3987"/>
                  </a:cubicBezTo>
                  <a:cubicBezTo>
                    <a:pt x="12178" y="4005"/>
                    <a:pt x="12010" y="4154"/>
                    <a:pt x="11966" y="4355"/>
                  </a:cubicBezTo>
                  <a:lnTo>
                    <a:pt x="10920" y="9241"/>
                  </a:lnTo>
                  <a:lnTo>
                    <a:pt x="9391" y="2359"/>
                  </a:lnTo>
                  <a:cubicBezTo>
                    <a:pt x="9344" y="2147"/>
                    <a:pt x="9157" y="1996"/>
                    <a:pt x="8942" y="1994"/>
                  </a:cubicBezTo>
                  <a:cubicBezTo>
                    <a:pt x="8940" y="1994"/>
                    <a:pt x="8938" y="1994"/>
                    <a:pt x="8936" y="1994"/>
                  </a:cubicBezTo>
                  <a:cubicBezTo>
                    <a:pt x="8723" y="1994"/>
                    <a:pt x="8535" y="2139"/>
                    <a:pt x="8484" y="2347"/>
                  </a:cubicBezTo>
                  <a:lnTo>
                    <a:pt x="6923" y="8586"/>
                  </a:lnTo>
                  <a:lnTo>
                    <a:pt x="5898" y="4828"/>
                  </a:lnTo>
                  <a:cubicBezTo>
                    <a:pt x="5847" y="4641"/>
                    <a:pt x="5687" y="4505"/>
                    <a:pt x="5494" y="4486"/>
                  </a:cubicBezTo>
                  <a:cubicBezTo>
                    <a:pt x="5479" y="4485"/>
                    <a:pt x="5463" y="4484"/>
                    <a:pt x="5448" y="4484"/>
                  </a:cubicBezTo>
                  <a:cubicBezTo>
                    <a:pt x="5273" y="4484"/>
                    <a:pt x="5111" y="4583"/>
                    <a:pt x="5032" y="4741"/>
                  </a:cubicBezTo>
                  <a:lnTo>
                    <a:pt x="4164" y="6477"/>
                  </a:lnTo>
                  <a:lnTo>
                    <a:pt x="932" y="6477"/>
                  </a:lnTo>
                  <a:lnTo>
                    <a:pt x="932" y="1463"/>
                  </a:lnTo>
                  <a:cubicBezTo>
                    <a:pt x="932" y="1170"/>
                    <a:pt x="1171" y="933"/>
                    <a:pt x="1462" y="933"/>
                  </a:cubicBezTo>
                  <a:lnTo>
                    <a:pt x="13419" y="933"/>
                  </a:lnTo>
                  <a:cubicBezTo>
                    <a:pt x="13677" y="933"/>
                    <a:pt x="13885" y="724"/>
                    <a:pt x="13885" y="466"/>
                  </a:cubicBezTo>
                  <a:cubicBezTo>
                    <a:pt x="13885" y="209"/>
                    <a:pt x="13677" y="0"/>
                    <a:pt x="13419"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62;p56"/>
            <p:cNvSpPr/>
            <p:nvPr/>
          </p:nvSpPr>
          <p:spPr>
            <a:xfrm>
              <a:off x="2057850" y="4519325"/>
              <a:ext cx="23325" cy="222600"/>
            </a:xfrm>
            <a:custGeom>
              <a:avLst/>
              <a:gdLst/>
              <a:ahLst/>
              <a:cxnLst/>
              <a:rect l="l" t="t" r="r" b="b"/>
              <a:pathLst>
                <a:path w="933" h="8904" extrusionOk="0">
                  <a:moveTo>
                    <a:pt x="467" y="0"/>
                  </a:moveTo>
                  <a:cubicBezTo>
                    <a:pt x="209" y="0"/>
                    <a:pt x="1" y="209"/>
                    <a:pt x="1" y="466"/>
                  </a:cubicBezTo>
                  <a:lnTo>
                    <a:pt x="1" y="8437"/>
                  </a:lnTo>
                  <a:cubicBezTo>
                    <a:pt x="1" y="8695"/>
                    <a:pt x="209" y="8903"/>
                    <a:pt x="467" y="8903"/>
                  </a:cubicBezTo>
                  <a:cubicBezTo>
                    <a:pt x="725" y="8903"/>
                    <a:pt x="933" y="8695"/>
                    <a:pt x="933" y="8437"/>
                  </a:cubicBezTo>
                  <a:lnTo>
                    <a:pt x="933" y="466"/>
                  </a:lnTo>
                  <a:cubicBezTo>
                    <a:pt x="933" y="209"/>
                    <a:pt x="725" y="0"/>
                    <a:pt x="46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63;p56"/>
            <p:cNvSpPr/>
            <p:nvPr/>
          </p:nvSpPr>
          <p:spPr>
            <a:xfrm>
              <a:off x="2580950" y="4569150"/>
              <a:ext cx="122975" cy="122950"/>
            </a:xfrm>
            <a:custGeom>
              <a:avLst/>
              <a:gdLst/>
              <a:ahLst/>
              <a:cxnLst/>
              <a:rect l="l" t="t" r="r" b="b"/>
              <a:pathLst>
                <a:path w="4919" h="4918" extrusionOk="0">
                  <a:moveTo>
                    <a:pt x="2459" y="1"/>
                  </a:moveTo>
                  <a:cubicBezTo>
                    <a:pt x="1104" y="1"/>
                    <a:pt x="0" y="1103"/>
                    <a:pt x="0" y="2459"/>
                  </a:cubicBezTo>
                  <a:cubicBezTo>
                    <a:pt x="0" y="3815"/>
                    <a:pt x="1104" y="4918"/>
                    <a:pt x="2459" y="4918"/>
                  </a:cubicBezTo>
                  <a:cubicBezTo>
                    <a:pt x="3815" y="4918"/>
                    <a:pt x="4919" y="3815"/>
                    <a:pt x="4919" y="2459"/>
                  </a:cubicBezTo>
                  <a:cubicBezTo>
                    <a:pt x="4919" y="2251"/>
                    <a:pt x="4892" y="2045"/>
                    <a:pt x="4840" y="1845"/>
                  </a:cubicBezTo>
                  <a:cubicBezTo>
                    <a:pt x="4787" y="1635"/>
                    <a:pt x="4598" y="1495"/>
                    <a:pt x="4390" y="1495"/>
                  </a:cubicBezTo>
                  <a:cubicBezTo>
                    <a:pt x="4352" y="1495"/>
                    <a:pt x="4312" y="1500"/>
                    <a:pt x="4273" y="1510"/>
                  </a:cubicBezTo>
                  <a:cubicBezTo>
                    <a:pt x="4024" y="1574"/>
                    <a:pt x="3873" y="1828"/>
                    <a:pt x="3938" y="2078"/>
                  </a:cubicBezTo>
                  <a:cubicBezTo>
                    <a:pt x="3969" y="2202"/>
                    <a:pt x="3986" y="2329"/>
                    <a:pt x="3986" y="2459"/>
                  </a:cubicBezTo>
                  <a:cubicBezTo>
                    <a:pt x="3986" y="3301"/>
                    <a:pt x="3301" y="3986"/>
                    <a:pt x="2459" y="3986"/>
                  </a:cubicBezTo>
                  <a:cubicBezTo>
                    <a:pt x="1618" y="3986"/>
                    <a:pt x="933" y="3301"/>
                    <a:pt x="933" y="2459"/>
                  </a:cubicBezTo>
                  <a:cubicBezTo>
                    <a:pt x="933" y="1617"/>
                    <a:pt x="1618" y="932"/>
                    <a:pt x="2459" y="932"/>
                  </a:cubicBezTo>
                  <a:cubicBezTo>
                    <a:pt x="2590" y="932"/>
                    <a:pt x="2719" y="949"/>
                    <a:pt x="2843" y="981"/>
                  </a:cubicBezTo>
                  <a:cubicBezTo>
                    <a:pt x="2882" y="991"/>
                    <a:pt x="2921" y="996"/>
                    <a:pt x="2960" y="996"/>
                  </a:cubicBezTo>
                  <a:cubicBezTo>
                    <a:pt x="3167" y="996"/>
                    <a:pt x="3357" y="857"/>
                    <a:pt x="3412" y="647"/>
                  </a:cubicBezTo>
                  <a:cubicBezTo>
                    <a:pt x="3476" y="397"/>
                    <a:pt x="3326" y="143"/>
                    <a:pt x="3077" y="79"/>
                  </a:cubicBezTo>
                  <a:cubicBezTo>
                    <a:pt x="2877" y="26"/>
                    <a:pt x="2669" y="1"/>
                    <a:pt x="245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83400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43"/>
          <p:cNvSpPr txBox="1">
            <a:spLocks noGrp="1"/>
          </p:cNvSpPr>
          <p:nvPr>
            <p:ph type="subTitle" idx="1"/>
          </p:nvPr>
        </p:nvSpPr>
        <p:spPr>
          <a:xfrm>
            <a:off x="500261" y="2457131"/>
            <a:ext cx="2371500" cy="925691"/>
          </a:xfrm>
          <a:prstGeom prst="rect">
            <a:avLst/>
          </a:prstGeom>
        </p:spPr>
        <p:txBody>
          <a:bodyPr spcFirstLastPara="1" wrap="square" lIns="91425" tIns="91425" rIns="91425" bIns="91425" anchor="ctr" anchorCtr="0">
            <a:noAutofit/>
          </a:bodyPr>
          <a:lstStyle/>
          <a:p>
            <a:pPr marL="0" lvl="0" indent="0"/>
            <a:r>
              <a:rPr lang="en-US" sz="1800" dirty="0"/>
              <a:t>Diverse Algorithm Performance</a:t>
            </a:r>
            <a:endParaRPr sz="1800" dirty="0"/>
          </a:p>
        </p:txBody>
      </p:sp>
      <p:sp>
        <p:nvSpPr>
          <p:cNvPr id="727" name="Google Shape;727;p43"/>
          <p:cNvSpPr txBox="1">
            <a:spLocks noGrp="1"/>
          </p:cNvSpPr>
          <p:nvPr>
            <p:ph type="subTitle" idx="3"/>
          </p:nvPr>
        </p:nvSpPr>
        <p:spPr>
          <a:xfrm>
            <a:off x="3221869" y="2468148"/>
            <a:ext cx="2371500" cy="825933"/>
          </a:xfrm>
          <a:prstGeom prst="rect">
            <a:avLst/>
          </a:prstGeom>
        </p:spPr>
        <p:txBody>
          <a:bodyPr spcFirstLastPara="1" wrap="square" lIns="91425" tIns="91425" rIns="91425" bIns="91425" anchor="ctr" anchorCtr="0">
            <a:noAutofit/>
          </a:bodyPr>
          <a:lstStyle/>
          <a:p>
            <a:pPr marL="0" lvl="0" indent="0"/>
            <a:r>
              <a:rPr lang="en-US" sz="1800" dirty="0"/>
              <a:t>Dataset Diversity</a:t>
            </a:r>
            <a:endParaRPr sz="1800" dirty="0"/>
          </a:p>
        </p:txBody>
      </p:sp>
      <p:sp>
        <p:nvSpPr>
          <p:cNvPr id="729" name="Google Shape;729;p43"/>
          <p:cNvSpPr txBox="1">
            <a:spLocks noGrp="1"/>
          </p:cNvSpPr>
          <p:nvPr>
            <p:ph type="subTitle" idx="5"/>
          </p:nvPr>
        </p:nvSpPr>
        <p:spPr>
          <a:xfrm>
            <a:off x="5794855" y="2577326"/>
            <a:ext cx="2371500" cy="783915"/>
          </a:xfrm>
          <a:prstGeom prst="rect">
            <a:avLst/>
          </a:prstGeom>
        </p:spPr>
        <p:txBody>
          <a:bodyPr spcFirstLastPara="1" wrap="square" lIns="91425" tIns="91425" rIns="91425" bIns="91425" anchor="ctr" anchorCtr="0">
            <a:noAutofit/>
          </a:bodyPr>
          <a:lstStyle/>
          <a:p>
            <a:pPr marL="0" lvl="0" indent="0"/>
            <a:r>
              <a:rPr lang="en-US" sz="1800" dirty="0"/>
              <a:t>Application of Deep Learning</a:t>
            </a:r>
            <a:endParaRPr sz="1800" dirty="0"/>
          </a:p>
        </p:txBody>
      </p:sp>
      <p:sp>
        <p:nvSpPr>
          <p:cNvPr id="732" name="Google Shape;732;p43"/>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lvl="0"/>
            <a:r>
              <a:rPr lang="en-US" dirty="0"/>
              <a:t>Summary of observation</a:t>
            </a:r>
            <a:endParaRPr dirty="0"/>
          </a:p>
        </p:txBody>
      </p:sp>
      <p:grpSp>
        <p:nvGrpSpPr>
          <p:cNvPr id="733" name="Google Shape;733;p43"/>
          <p:cNvGrpSpPr/>
          <p:nvPr/>
        </p:nvGrpSpPr>
        <p:grpSpPr>
          <a:xfrm>
            <a:off x="1383833" y="1746869"/>
            <a:ext cx="604358" cy="568562"/>
            <a:chOff x="7549439" y="1618837"/>
            <a:chExt cx="1905900" cy="1905900"/>
          </a:xfrm>
        </p:grpSpPr>
        <p:sp>
          <p:nvSpPr>
            <p:cNvPr id="734" name="Google Shape;734;p43"/>
            <p:cNvSpPr/>
            <p:nvPr/>
          </p:nvSpPr>
          <p:spPr>
            <a:xfrm>
              <a:off x="7549439" y="1618837"/>
              <a:ext cx="1905900" cy="1905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3"/>
            <p:cNvSpPr/>
            <p:nvPr/>
          </p:nvSpPr>
          <p:spPr>
            <a:xfrm>
              <a:off x="7690289" y="1759687"/>
              <a:ext cx="1624200" cy="1624200"/>
            </a:xfrm>
            <a:prstGeom prst="ellipse">
              <a:avLst/>
            </a:prstGeom>
            <a:solidFill>
              <a:schemeClr val="dk2"/>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6" name="Google Shape;736;p43"/>
            <p:cNvGrpSpPr/>
            <p:nvPr/>
          </p:nvGrpSpPr>
          <p:grpSpPr>
            <a:xfrm>
              <a:off x="7917160" y="1949797"/>
              <a:ext cx="1168264" cy="1234474"/>
              <a:chOff x="5917350" y="1907125"/>
              <a:chExt cx="448625" cy="474050"/>
            </a:xfrm>
          </p:grpSpPr>
          <p:sp>
            <p:nvSpPr>
              <p:cNvPr id="737" name="Google Shape;737;p43"/>
              <p:cNvSpPr/>
              <p:nvPr/>
            </p:nvSpPr>
            <p:spPr>
              <a:xfrm>
                <a:off x="5917350" y="2035100"/>
                <a:ext cx="149550" cy="192000"/>
              </a:xfrm>
              <a:custGeom>
                <a:avLst/>
                <a:gdLst/>
                <a:ahLst/>
                <a:cxnLst/>
                <a:rect l="l" t="t" r="r" b="b"/>
                <a:pathLst>
                  <a:path w="5982" h="7680" extrusionOk="0">
                    <a:moveTo>
                      <a:pt x="2763" y="0"/>
                    </a:moveTo>
                    <a:cubicBezTo>
                      <a:pt x="2674" y="0"/>
                      <a:pt x="2585" y="6"/>
                      <a:pt x="2496" y="18"/>
                    </a:cubicBezTo>
                    <a:cubicBezTo>
                      <a:pt x="991" y="176"/>
                      <a:pt x="0" y="2077"/>
                      <a:pt x="278" y="4177"/>
                    </a:cubicBezTo>
                    <a:cubicBezTo>
                      <a:pt x="576" y="6192"/>
                      <a:pt x="1859" y="7680"/>
                      <a:pt x="3265" y="7680"/>
                    </a:cubicBezTo>
                    <a:cubicBezTo>
                      <a:pt x="3352" y="7680"/>
                      <a:pt x="3439" y="7674"/>
                      <a:pt x="3526" y="7663"/>
                    </a:cubicBezTo>
                    <a:cubicBezTo>
                      <a:pt x="4992" y="7465"/>
                      <a:pt x="5982" y="5603"/>
                      <a:pt x="5705" y="3464"/>
                    </a:cubicBezTo>
                    <a:cubicBezTo>
                      <a:pt x="5444" y="1452"/>
                      <a:pt x="4166" y="0"/>
                      <a:pt x="27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3"/>
              <p:cNvSpPr/>
              <p:nvPr/>
            </p:nvSpPr>
            <p:spPr>
              <a:xfrm>
                <a:off x="5984700" y="2062050"/>
                <a:ext cx="65375" cy="135925"/>
              </a:xfrm>
              <a:custGeom>
                <a:avLst/>
                <a:gdLst/>
                <a:ahLst/>
                <a:cxnLst/>
                <a:rect l="l" t="t" r="r" b="b"/>
                <a:pathLst>
                  <a:path w="2615" h="5437" extrusionOk="0">
                    <a:moveTo>
                      <a:pt x="315" y="0"/>
                    </a:moveTo>
                    <a:cubicBezTo>
                      <a:pt x="263" y="0"/>
                      <a:pt x="211" y="3"/>
                      <a:pt x="159" y="9"/>
                    </a:cubicBezTo>
                    <a:lnTo>
                      <a:pt x="0" y="49"/>
                    </a:lnTo>
                    <a:cubicBezTo>
                      <a:pt x="990" y="49"/>
                      <a:pt x="1941" y="1079"/>
                      <a:pt x="2100" y="2505"/>
                    </a:cubicBezTo>
                    <a:cubicBezTo>
                      <a:pt x="2298" y="3931"/>
                      <a:pt x="1703" y="5198"/>
                      <a:pt x="713" y="5436"/>
                    </a:cubicBezTo>
                    <a:lnTo>
                      <a:pt x="872" y="5436"/>
                    </a:lnTo>
                    <a:cubicBezTo>
                      <a:pt x="1941" y="5278"/>
                      <a:pt x="2615" y="3931"/>
                      <a:pt x="2416" y="2465"/>
                    </a:cubicBezTo>
                    <a:cubicBezTo>
                      <a:pt x="2228" y="1036"/>
                      <a:pt x="1291" y="0"/>
                      <a:pt x="3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3"/>
              <p:cNvSpPr/>
              <p:nvPr/>
            </p:nvSpPr>
            <p:spPr>
              <a:xfrm>
                <a:off x="6045100" y="2254400"/>
                <a:ext cx="136675" cy="126775"/>
              </a:xfrm>
              <a:custGeom>
                <a:avLst/>
                <a:gdLst/>
                <a:ahLst/>
                <a:cxnLst/>
                <a:rect l="l" t="t" r="r" b="b"/>
                <a:pathLst>
                  <a:path w="5467" h="5071" extrusionOk="0">
                    <a:moveTo>
                      <a:pt x="2734" y="0"/>
                    </a:moveTo>
                    <a:cubicBezTo>
                      <a:pt x="1228" y="0"/>
                      <a:pt x="0" y="1109"/>
                      <a:pt x="0" y="2535"/>
                    </a:cubicBezTo>
                    <a:cubicBezTo>
                      <a:pt x="0" y="3922"/>
                      <a:pt x="1228" y="5070"/>
                      <a:pt x="2734" y="5070"/>
                    </a:cubicBezTo>
                    <a:cubicBezTo>
                      <a:pt x="4239" y="5070"/>
                      <a:pt x="5467" y="3922"/>
                      <a:pt x="5467" y="2535"/>
                    </a:cubicBezTo>
                    <a:cubicBezTo>
                      <a:pt x="5467" y="1109"/>
                      <a:pt x="4239" y="0"/>
                      <a:pt x="27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3"/>
              <p:cNvSpPr/>
              <p:nvPr/>
            </p:nvSpPr>
            <p:spPr>
              <a:xfrm>
                <a:off x="6114425" y="2273175"/>
                <a:ext cx="56475" cy="89225"/>
              </a:xfrm>
              <a:custGeom>
                <a:avLst/>
                <a:gdLst/>
                <a:ahLst/>
                <a:cxnLst/>
                <a:rect l="l" t="t" r="r" b="b"/>
                <a:pathLst>
                  <a:path w="2259" h="3569" extrusionOk="0">
                    <a:moveTo>
                      <a:pt x="233" y="0"/>
                    </a:moveTo>
                    <a:cubicBezTo>
                      <a:pt x="208" y="0"/>
                      <a:pt x="184" y="1"/>
                      <a:pt x="159" y="2"/>
                    </a:cubicBezTo>
                    <a:lnTo>
                      <a:pt x="0" y="2"/>
                    </a:lnTo>
                    <a:cubicBezTo>
                      <a:pt x="2258" y="120"/>
                      <a:pt x="2258" y="3448"/>
                      <a:pt x="0" y="3567"/>
                    </a:cubicBezTo>
                    <a:lnTo>
                      <a:pt x="159" y="3567"/>
                    </a:lnTo>
                    <a:cubicBezTo>
                      <a:pt x="184" y="3568"/>
                      <a:pt x="208" y="3568"/>
                      <a:pt x="233" y="3568"/>
                    </a:cubicBezTo>
                    <a:cubicBezTo>
                      <a:pt x="1230" y="3568"/>
                      <a:pt x="2061" y="2789"/>
                      <a:pt x="2100" y="1784"/>
                    </a:cubicBezTo>
                    <a:cubicBezTo>
                      <a:pt x="2061" y="779"/>
                      <a:pt x="1230" y="0"/>
                      <a:pt x="2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3"/>
              <p:cNvSpPr/>
              <p:nvPr/>
            </p:nvSpPr>
            <p:spPr>
              <a:xfrm>
                <a:off x="6049050" y="1907125"/>
                <a:ext cx="142650" cy="110825"/>
              </a:xfrm>
              <a:custGeom>
                <a:avLst/>
                <a:gdLst/>
                <a:ahLst/>
                <a:cxnLst/>
                <a:rect l="l" t="t" r="r" b="b"/>
                <a:pathLst>
                  <a:path w="5706" h="4433" extrusionOk="0">
                    <a:moveTo>
                      <a:pt x="3271" y="0"/>
                    </a:moveTo>
                    <a:cubicBezTo>
                      <a:pt x="2851" y="0"/>
                      <a:pt x="2408" y="97"/>
                      <a:pt x="1982" y="304"/>
                    </a:cubicBezTo>
                    <a:cubicBezTo>
                      <a:pt x="674" y="898"/>
                      <a:pt x="1" y="2245"/>
                      <a:pt x="476" y="3314"/>
                    </a:cubicBezTo>
                    <a:cubicBezTo>
                      <a:pt x="823" y="4036"/>
                      <a:pt x="1603" y="4433"/>
                      <a:pt x="2474" y="4433"/>
                    </a:cubicBezTo>
                    <a:cubicBezTo>
                      <a:pt x="2896" y="4433"/>
                      <a:pt x="3338" y="4340"/>
                      <a:pt x="3764" y="4146"/>
                    </a:cubicBezTo>
                    <a:cubicBezTo>
                      <a:pt x="5071" y="3552"/>
                      <a:pt x="5705" y="2205"/>
                      <a:pt x="5230" y="1136"/>
                    </a:cubicBezTo>
                    <a:cubicBezTo>
                      <a:pt x="4909" y="415"/>
                      <a:pt x="4139" y="0"/>
                      <a:pt x="32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3"/>
              <p:cNvSpPr/>
              <p:nvPr/>
            </p:nvSpPr>
            <p:spPr>
              <a:xfrm>
                <a:off x="6078775" y="1944425"/>
                <a:ext cx="94100" cy="60650"/>
              </a:xfrm>
              <a:custGeom>
                <a:avLst/>
                <a:gdLst/>
                <a:ahLst/>
                <a:cxnLst/>
                <a:rect l="l" t="t" r="r" b="b"/>
                <a:pathLst>
                  <a:path w="3764" h="2426" extrusionOk="0">
                    <a:moveTo>
                      <a:pt x="3367" y="0"/>
                    </a:moveTo>
                    <a:cubicBezTo>
                      <a:pt x="3367" y="11"/>
                      <a:pt x="3370" y="22"/>
                      <a:pt x="3375" y="33"/>
                    </a:cubicBezTo>
                    <a:lnTo>
                      <a:pt x="3375" y="33"/>
                    </a:lnTo>
                    <a:cubicBezTo>
                      <a:pt x="3372" y="22"/>
                      <a:pt x="3370" y="11"/>
                      <a:pt x="3367" y="0"/>
                    </a:cubicBezTo>
                    <a:close/>
                    <a:moveTo>
                      <a:pt x="0" y="1506"/>
                    </a:moveTo>
                    <a:lnTo>
                      <a:pt x="0" y="1506"/>
                    </a:lnTo>
                    <a:cubicBezTo>
                      <a:pt x="11" y="1523"/>
                      <a:pt x="22" y="1541"/>
                      <a:pt x="33" y="1558"/>
                    </a:cubicBezTo>
                    <a:lnTo>
                      <a:pt x="33" y="1558"/>
                    </a:lnTo>
                    <a:cubicBezTo>
                      <a:pt x="28" y="1541"/>
                      <a:pt x="18" y="1523"/>
                      <a:pt x="0" y="1506"/>
                    </a:cubicBezTo>
                    <a:close/>
                    <a:moveTo>
                      <a:pt x="3375" y="33"/>
                    </a:moveTo>
                    <a:lnTo>
                      <a:pt x="3375" y="33"/>
                    </a:lnTo>
                    <a:cubicBezTo>
                      <a:pt x="3553" y="855"/>
                      <a:pt x="3079" y="1708"/>
                      <a:pt x="2258" y="2021"/>
                    </a:cubicBezTo>
                    <a:cubicBezTo>
                      <a:pt x="1971" y="2151"/>
                      <a:pt x="1671" y="2213"/>
                      <a:pt x="1384" y="2213"/>
                    </a:cubicBezTo>
                    <a:cubicBezTo>
                      <a:pt x="822" y="2213"/>
                      <a:pt x="308" y="1977"/>
                      <a:pt x="33" y="1558"/>
                    </a:cubicBezTo>
                    <a:lnTo>
                      <a:pt x="33" y="1558"/>
                    </a:lnTo>
                    <a:cubicBezTo>
                      <a:pt x="40" y="1580"/>
                      <a:pt x="40" y="1602"/>
                      <a:pt x="40" y="1624"/>
                    </a:cubicBezTo>
                    <a:cubicBezTo>
                      <a:pt x="281" y="2134"/>
                      <a:pt x="831" y="2426"/>
                      <a:pt x="1457" y="2426"/>
                    </a:cubicBezTo>
                    <a:cubicBezTo>
                      <a:pt x="1755" y="2426"/>
                      <a:pt x="2070" y="2359"/>
                      <a:pt x="2377" y="2219"/>
                    </a:cubicBezTo>
                    <a:cubicBezTo>
                      <a:pt x="3288" y="1783"/>
                      <a:pt x="3763" y="832"/>
                      <a:pt x="3407" y="119"/>
                    </a:cubicBezTo>
                    <a:cubicBezTo>
                      <a:pt x="3407" y="91"/>
                      <a:pt x="3386" y="62"/>
                      <a:pt x="3375" y="3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3"/>
              <p:cNvSpPr/>
              <p:nvPr/>
            </p:nvSpPr>
            <p:spPr>
              <a:xfrm>
                <a:off x="6237225" y="2180100"/>
                <a:ext cx="128750" cy="123850"/>
              </a:xfrm>
              <a:custGeom>
                <a:avLst/>
                <a:gdLst/>
                <a:ahLst/>
                <a:cxnLst/>
                <a:rect l="l" t="t" r="r" b="b"/>
                <a:pathLst>
                  <a:path w="5150" h="4954" extrusionOk="0">
                    <a:moveTo>
                      <a:pt x="2141" y="1"/>
                    </a:moveTo>
                    <a:cubicBezTo>
                      <a:pt x="1771" y="1"/>
                      <a:pt x="1414" y="102"/>
                      <a:pt x="1109" y="318"/>
                    </a:cubicBezTo>
                    <a:cubicBezTo>
                      <a:pt x="119" y="952"/>
                      <a:pt x="0" y="2457"/>
                      <a:pt x="832" y="3685"/>
                    </a:cubicBezTo>
                    <a:cubicBezTo>
                      <a:pt x="1371" y="4493"/>
                      <a:pt x="2221" y="4953"/>
                      <a:pt x="3009" y="4953"/>
                    </a:cubicBezTo>
                    <a:cubicBezTo>
                      <a:pt x="3379" y="4953"/>
                      <a:pt x="3736" y="4851"/>
                      <a:pt x="4041" y="4636"/>
                    </a:cubicBezTo>
                    <a:cubicBezTo>
                      <a:pt x="5031" y="3962"/>
                      <a:pt x="5150" y="2457"/>
                      <a:pt x="4318" y="1269"/>
                    </a:cubicBezTo>
                    <a:cubicBezTo>
                      <a:pt x="3779" y="461"/>
                      <a:pt x="2929" y="1"/>
                      <a:pt x="2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3"/>
              <p:cNvSpPr/>
              <p:nvPr/>
            </p:nvSpPr>
            <p:spPr>
              <a:xfrm>
                <a:off x="6248625" y="2204875"/>
                <a:ext cx="78725" cy="82825"/>
              </a:xfrm>
              <a:custGeom>
                <a:avLst/>
                <a:gdLst/>
                <a:ahLst/>
                <a:cxnLst/>
                <a:rect l="l" t="t" r="r" b="b"/>
                <a:pathLst>
                  <a:path w="3149" h="3313" extrusionOk="0">
                    <a:moveTo>
                      <a:pt x="1050" y="0"/>
                    </a:moveTo>
                    <a:lnTo>
                      <a:pt x="970" y="40"/>
                    </a:lnTo>
                    <a:cubicBezTo>
                      <a:pt x="257" y="515"/>
                      <a:pt x="178" y="1585"/>
                      <a:pt x="772" y="2417"/>
                    </a:cubicBezTo>
                    <a:cubicBezTo>
                      <a:pt x="1151" y="2984"/>
                      <a:pt x="1750" y="3312"/>
                      <a:pt x="2307" y="3312"/>
                    </a:cubicBezTo>
                    <a:cubicBezTo>
                      <a:pt x="2566" y="3312"/>
                      <a:pt x="2816" y="3241"/>
                      <a:pt x="3030" y="3090"/>
                    </a:cubicBezTo>
                    <a:lnTo>
                      <a:pt x="3149" y="3011"/>
                    </a:lnTo>
                    <a:lnTo>
                      <a:pt x="3149" y="3011"/>
                    </a:lnTo>
                    <a:cubicBezTo>
                      <a:pt x="2935" y="3081"/>
                      <a:pt x="2727" y="3113"/>
                      <a:pt x="2526" y="3113"/>
                    </a:cubicBezTo>
                    <a:cubicBezTo>
                      <a:pt x="1020" y="3113"/>
                      <a:pt x="1" y="1294"/>
                      <a:pt x="10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3"/>
              <p:cNvSpPr/>
              <p:nvPr/>
            </p:nvSpPr>
            <p:spPr>
              <a:xfrm>
                <a:off x="6127300" y="2031525"/>
                <a:ext cx="175300" cy="135350"/>
              </a:xfrm>
              <a:custGeom>
                <a:avLst/>
                <a:gdLst/>
                <a:ahLst/>
                <a:cxnLst/>
                <a:rect l="l" t="t" r="r" b="b"/>
                <a:pathLst>
                  <a:path w="7012" h="5414" extrusionOk="0">
                    <a:moveTo>
                      <a:pt x="4018" y="0"/>
                    </a:moveTo>
                    <a:cubicBezTo>
                      <a:pt x="3506" y="0"/>
                      <a:pt x="2969" y="115"/>
                      <a:pt x="2456" y="359"/>
                    </a:cubicBezTo>
                    <a:cubicBezTo>
                      <a:pt x="832" y="1072"/>
                      <a:pt x="0" y="2735"/>
                      <a:pt x="594" y="4043"/>
                    </a:cubicBezTo>
                    <a:cubicBezTo>
                      <a:pt x="997" y="4928"/>
                      <a:pt x="1962" y="5413"/>
                      <a:pt x="3035" y="5413"/>
                    </a:cubicBezTo>
                    <a:cubicBezTo>
                      <a:pt x="3547" y="5413"/>
                      <a:pt x="4084" y="5303"/>
                      <a:pt x="4595" y="5073"/>
                    </a:cubicBezTo>
                    <a:cubicBezTo>
                      <a:pt x="6219" y="4320"/>
                      <a:pt x="7012" y="2656"/>
                      <a:pt x="6457" y="1389"/>
                    </a:cubicBezTo>
                    <a:cubicBezTo>
                      <a:pt x="6055" y="504"/>
                      <a:pt x="5091" y="0"/>
                      <a:pt x="40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3"/>
              <p:cNvSpPr/>
              <p:nvPr/>
            </p:nvSpPr>
            <p:spPr>
              <a:xfrm>
                <a:off x="6164925" y="2076125"/>
                <a:ext cx="113900" cy="74525"/>
              </a:xfrm>
              <a:custGeom>
                <a:avLst/>
                <a:gdLst/>
                <a:ahLst/>
                <a:cxnLst/>
                <a:rect l="l" t="t" r="r" b="b"/>
                <a:pathLst>
                  <a:path w="4556" h="2981" extrusionOk="0">
                    <a:moveTo>
                      <a:pt x="1" y="1863"/>
                    </a:moveTo>
                    <a:cubicBezTo>
                      <a:pt x="9" y="1876"/>
                      <a:pt x="17" y="1889"/>
                      <a:pt x="26" y="1902"/>
                    </a:cubicBezTo>
                    <a:lnTo>
                      <a:pt x="26" y="1902"/>
                    </a:lnTo>
                    <a:cubicBezTo>
                      <a:pt x="19" y="1887"/>
                      <a:pt x="11" y="1873"/>
                      <a:pt x="1" y="1863"/>
                    </a:cubicBezTo>
                    <a:close/>
                    <a:moveTo>
                      <a:pt x="4081" y="1"/>
                    </a:moveTo>
                    <a:lnTo>
                      <a:pt x="4081" y="1"/>
                    </a:lnTo>
                    <a:cubicBezTo>
                      <a:pt x="4398" y="912"/>
                      <a:pt x="3843" y="1981"/>
                      <a:pt x="2773" y="2457"/>
                    </a:cubicBezTo>
                    <a:cubicBezTo>
                      <a:pt x="2393" y="2633"/>
                      <a:pt x="2009" y="2717"/>
                      <a:pt x="1647" y="2717"/>
                    </a:cubicBezTo>
                    <a:cubicBezTo>
                      <a:pt x="968" y="2717"/>
                      <a:pt x="369" y="2424"/>
                      <a:pt x="26" y="1902"/>
                    </a:cubicBezTo>
                    <a:lnTo>
                      <a:pt x="26" y="1902"/>
                    </a:lnTo>
                    <a:cubicBezTo>
                      <a:pt x="43" y="1942"/>
                      <a:pt x="51" y="1992"/>
                      <a:pt x="80" y="2021"/>
                    </a:cubicBezTo>
                    <a:cubicBezTo>
                      <a:pt x="347" y="2636"/>
                      <a:pt x="1012" y="2981"/>
                      <a:pt x="1770" y="2981"/>
                    </a:cubicBezTo>
                    <a:cubicBezTo>
                      <a:pt x="2134" y="2981"/>
                      <a:pt x="2519" y="2901"/>
                      <a:pt x="2892" y="2734"/>
                    </a:cubicBezTo>
                    <a:cubicBezTo>
                      <a:pt x="4001" y="2259"/>
                      <a:pt x="4556" y="1070"/>
                      <a:pt x="4160" y="120"/>
                    </a:cubicBezTo>
                    <a:cubicBezTo>
                      <a:pt x="4160" y="80"/>
                      <a:pt x="4120" y="40"/>
                      <a:pt x="40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7" name="Google Shape;747;p43"/>
          <p:cNvGrpSpPr/>
          <p:nvPr/>
        </p:nvGrpSpPr>
        <p:grpSpPr>
          <a:xfrm>
            <a:off x="4035895" y="1746869"/>
            <a:ext cx="619995" cy="568562"/>
            <a:chOff x="7549439" y="1618837"/>
            <a:chExt cx="1905900" cy="1905900"/>
          </a:xfrm>
        </p:grpSpPr>
        <p:sp>
          <p:nvSpPr>
            <p:cNvPr id="748" name="Google Shape;748;p43"/>
            <p:cNvSpPr/>
            <p:nvPr/>
          </p:nvSpPr>
          <p:spPr>
            <a:xfrm>
              <a:off x="7549439" y="1618837"/>
              <a:ext cx="1905900" cy="1905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3"/>
            <p:cNvSpPr/>
            <p:nvPr/>
          </p:nvSpPr>
          <p:spPr>
            <a:xfrm>
              <a:off x="7690289" y="1759687"/>
              <a:ext cx="1624200" cy="1624200"/>
            </a:xfrm>
            <a:prstGeom prst="ellipse">
              <a:avLst/>
            </a:prstGeom>
            <a:solidFill>
              <a:schemeClr val="dk2"/>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0" name="Google Shape;750;p43"/>
            <p:cNvGrpSpPr/>
            <p:nvPr/>
          </p:nvGrpSpPr>
          <p:grpSpPr>
            <a:xfrm>
              <a:off x="7917160" y="1949797"/>
              <a:ext cx="1374208" cy="1439950"/>
              <a:chOff x="5917350" y="1907125"/>
              <a:chExt cx="527709" cy="552955"/>
            </a:xfrm>
          </p:grpSpPr>
          <p:sp>
            <p:nvSpPr>
              <p:cNvPr id="751" name="Google Shape;751;p43"/>
              <p:cNvSpPr/>
              <p:nvPr/>
            </p:nvSpPr>
            <p:spPr>
              <a:xfrm>
                <a:off x="5917350" y="2035100"/>
                <a:ext cx="149550" cy="192000"/>
              </a:xfrm>
              <a:custGeom>
                <a:avLst/>
                <a:gdLst/>
                <a:ahLst/>
                <a:cxnLst/>
                <a:rect l="l" t="t" r="r" b="b"/>
                <a:pathLst>
                  <a:path w="5982" h="7680" extrusionOk="0">
                    <a:moveTo>
                      <a:pt x="2763" y="0"/>
                    </a:moveTo>
                    <a:cubicBezTo>
                      <a:pt x="2674" y="0"/>
                      <a:pt x="2585" y="6"/>
                      <a:pt x="2496" y="18"/>
                    </a:cubicBezTo>
                    <a:cubicBezTo>
                      <a:pt x="991" y="176"/>
                      <a:pt x="0" y="2077"/>
                      <a:pt x="278" y="4177"/>
                    </a:cubicBezTo>
                    <a:cubicBezTo>
                      <a:pt x="576" y="6192"/>
                      <a:pt x="1859" y="7680"/>
                      <a:pt x="3265" y="7680"/>
                    </a:cubicBezTo>
                    <a:cubicBezTo>
                      <a:pt x="3352" y="7680"/>
                      <a:pt x="3439" y="7674"/>
                      <a:pt x="3526" y="7663"/>
                    </a:cubicBezTo>
                    <a:cubicBezTo>
                      <a:pt x="4992" y="7465"/>
                      <a:pt x="5982" y="5603"/>
                      <a:pt x="5705" y="3464"/>
                    </a:cubicBezTo>
                    <a:cubicBezTo>
                      <a:pt x="5444" y="1452"/>
                      <a:pt x="4166" y="0"/>
                      <a:pt x="27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3"/>
              <p:cNvSpPr/>
              <p:nvPr/>
            </p:nvSpPr>
            <p:spPr>
              <a:xfrm>
                <a:off x="5984700" y="2062050"/>
                <a:ext cx="65375" cy="135925"/>
              </a:xfrm>
              <a:custGeom>
                <a:avLst/>
                <a:gdLst/>
                <a:ahLst/>
                <a:cxnLst/>
                <a:rect l="l" t="t" r="r" b="b"/>
                <a:pathLst>
                  <a:path w="2615" h="5437" extrusionOk="0">
                    <a:moveTo>
                      <a:pt x="315" y="0"/>
                    </a:moveTo>
                    <a:cubicBezTo>
                      <a:pt x="263" y="0"/>
                      <a:pt x="211" y="3"/>
                      <a:pt x="159" y="9"/>
                    </a:cubicBezTo>
                    <a:lnTo>
                      <a:pt x="0" y="49"/>
                    </a:lnTo>
                    <a:cubicBezTo>
                      <a:pt x="990" y="49"/>
                      <a:pt x="1941" y="1079"/>
                      <a:pt x="2100" y="2505"/>
                    </a:cubicBezTo>
                    <a:cubicBezTo>
                      <a:pt x="2298" y="3931"/>
                      <a:pt x="1703" y="5198"/>
                      <a:pt x="713" y="5436"/>
                    </a:cubicBezTo>
                    <a:lnTo>
                      <a:pt x="872" y="5436"/>
                    </a:lnTo>
                    <a:cubicBezTo>
                      <a:pt x="1941" y="5278"/>
                      <a:pt x="2615" y="3931"/>
                      <a:pt x="2416" y="2465"/>
                    </a:cubicBezTo>
                    <a:cubicBezTo>
                      <a:pt x="2228" y="1036"/>
                      <a:pt x="1291" y="0"/>
                      <a:pt x="3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3"/>
              <p:cNvSpPr/>
              <p:nvPr/>
            </p:nvSpPr>
            <p:spPr>
              <a:xfrm>
                <a:off x="6045100" y="2254400"/>
                <a:ext cx="136675" cy="126775"/>
              </a:xfrm>
              <a:custGeom>
                <a:avLst/>
                <a:gdLst/>
                <a:ahLst/>
                <a:cxnLst/>
                <a:rect l="l" t="t" r="r" b="b"/>
                <a:pathLst>
                  <a:path w="5467" h="5071" extrusionOk="0">
                    <a:moveTo>
                      <a:pt x="2734" y="0"/>
                    </a:moveTo>
                    <a:cubicBezTo>
                      <a:pt x="1228" y="0"/>
                      <a:pt x="0" y="1109"/>
                      <a:pt x="0" y="2535"/>
                    </a:cubicBezTo>
                    <a:cubicBezTo>
                      <a:pt x="0" y="3922"/>
                      <a:pt x="1228" y="5070"/>
                      <a:pt x="2734" y="5070"/>
                    </a:cubicBezTo>
                    <a:cubicBezTo>
                      <a:pt x="4239" y="5070"/>
                      <a:pt x="5467" y="3922"/>
                      <a:pt x="5467" y="2535"/>
                    </a:cubicBezTo>
                    <a:cubicBezTo>
                      <a:pt x="5467" y="1109"/>
                      <a:pt x="4239" y="0"/>
                      <a:pt x="27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3"/>
              <p:cNvSpPr/>
              <p:nvPr/>
            </p:nvSpPr>
            <p:spPr>
              <a:xfrm>
                <a:off x="6114425" y="2273175"/>
                <a:ext cx="56475" cy="89225"/>
              </a:xfrm>
              <a:custGeom>
                <a:avLst/>
                <a:gdLst/>
                <a:ahLst/>
                <a:cxnLst/>
                <a:rect l="l" t="t" r="r" b="b"/>
                <a:pathLst>
                  <a:path w="2259" h="3569" extrusionOk="0">
                    <a:moveTo>
                      <a:pt x="233" y="0"/>
                    </a:moveTo>
                    <a:cubicBezTo>
                      <a:pt x="208" y="0"/>
                      <a:pt x="184" y="1"/>
                      <a:pt x="159" y="2"/>
                    </a:cubicBezTo>
                    <a:lnTo>
                      <a:pt x="0" y="2"/>
                    </a:lnTo>
                    <a:cubicBezTo>
                      <a:pt x="2258" y="120"/>
                      <a:pt x="2258" y="3448"/>
                      <a:pt x="0" y="3567"/>
                    </a:cubicBezTo>
                    <a:lnTo>
                      <a:pt x="159" y="3567"/>
                    </a:lnTo>
                    <a:cubicBezTo>
                      <a:pt x="184" y="3568"/>
                      <a:pt x="208" y="3568"/>
                      <a:pt x="233" y="3568"/>
                    </a:cubicBezTo>
                    <a:cubicBezTo>
                      <a:pt x="1230" y="3568"/>
                      <a:pt x="2061" y="2789"/>
                      <a:pt x="2100" y="1784"/>
                    </a:cubicBezTo>
                    <a:cubicBezTo>
                      <a:pt x="2061" y="779"/>
                      <a:pt x="1230" y="0"/>
                      <a:pt x="2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3"/>
              <p:cNvSpPr/>
              <p:nvPr/>
            </p:nvSpPr>
            <p:spPr>
              <a:xfrm>
                <a:off x="6049050" y="1907125"/>
                <a:ext cx="142650" cy="110825"/>
              </a:xfrm>
              <a:custGeom>
                <a:avLst/>
                <a:gdLst/>
                <a:ahLst/>
                <a:cxnLst/>
                <a:rect l="l" t="t" r="r" b="b"/>
                <a:pathLst>
                  <a:path w="5706" h="4433" extrusionOk="0">
                    <a:moveTo>
                      <a:pt x="3271" y="0"/>
                    </a:moveTo>
                    <a:cubicBezTo>
                      <a:pt x="2851" y="0"/>
                      <a:pt x="2408" y="97"/>
                      <a:pt x="1982" y="304"/>
                    </a:cubicBezTo>
                    <a:cubicBezTo>
                      <a:pt x="674" y="898"/>
                      <a:pt x="1" y="2245"/>
                      <a:pt x="476" y="3314"/>
                    </a:cubicBezTo>
                    <a:cubicBezTo>
                      <a:pt x="823" y="4036"/>
                      <a:pt x="1603" y="4433"/>
                      <a:pt x="2474" y="4433"/>
                    </a:cubicBezTo>
                    <a:cubicBezTo>
                      <a:pt x="2896" y="4433"/>
                      <a:pt x="3338" y="4340"/>
                      <a:pt x="3764" y="4146"/>
                    </a:cubicBezTo>
                    <a:cubicBezTo>
                      <a:pt x="5071" y="3552"/>
                      <a:pt x="5705" y="2205"/>
                      <a:pt x="5230" y="1136"/>
                    </a:cubicBezTo>
                    <a:cubicBezTo>
                      <a:pt x="4909" y="415"/>
                      <a:pt x="4139" y="0"/>
                      <a:pt x="32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3"/>
              <p:cNvSpPr/>
              <p:nvPr/>
            </p:nvSpPr>
            <p:spPr>
              <a:xfrm>
                <a:off x="6078775" y="1944425"/>
                <a:ext cx="94100" cy="60650"/>
              </a:xfrm>
              <a:custGeom>
                <a:avLst/>
                <a:gdLst/>
                <a:ahLst/>
                <a:cxnLst/>
                <a:rect l="l" t="t" r="r" b="b"/>
                <a:pathLst>
                  <a:path w="3764" h="2426" extrusionOk="0">
                    <a:moveTo>
                      <a:pt x="3367" y="0"/>
                    </a:moveTo>
                    <a:cubicBezTo>
                      <a:pt x="3367" y="11"/>
                      <a:pt x="3370" y="22"/>
                      <a:pt x="3375" y="33"/>
                    </a:cubicBezTo>
                    <a:lnTo>
                      <a:pt x="3375" y="33"/>
                    </a:lnTo>
                    <a:cubicBezTo>
                      <a:pt x="3372" y="22"/>
                      <a:pt x="3370" y="11"/>
                      <a:pt x="3367" y="0"/>
                    </a:cubicBezTo>
                    <a:close/>
                    <a:moveTo>
                      <a:pt x="0" y="1506"/>
                    </a:moveTo>
                    <a:lnTo>
                      <a:pt x="0" y="1506"/>
                    </a:lnTo>
                    <a:cubicBezTo>
                      <a:pt x="11" y="1523"/>
                      <a:pt x="22" y="1541"/>
                      <a:pt x="33" y="1558"/>
                    </a:cubicBezTo>
                    <a:lnTo>
                      <a:pt x="33" y="1558"/>
                    </a:lnTo>
                    <a:cubicBezTo>
                      <a:pt x="28" y="1541"/>
                      <a:pt x="18" y="1523"/>
                      <a:pt x="0" y="1506"/>
                    </a:cubicBezTo>
                    <a:close/>
                    <a:moveTo>
                      <a:pt x="3375" y="33"/>
                    </a:moveTo>
                    <a:lnTo>
                      <a:pt x="3375" y="33"/>
                    </a:lnTo>
                    <a:cubicBezTo>
                      <a:pt x="3553" y="855"/>
                      <a:pt x="3079" y="1708"/>
                      <a:pt x="2258" y="2021"/>
                    </a:cubicBezTo>
                    <a:cubicBezTo>
                      <a:pt x="1971" y="2151"/>
                      <a:pt x="1671" y="2213"/>
                      <a:pt x="1384" y="2213"/>
                    </a:cubicBezTo>
                    <a:cubicBezTo>
                      <a:pt x="822" y="2213"/>
                      <a:pt x="308" y="1977"/>
                      <a:pt x="33" y="1558"/>
                    </a:cubicBezTo>
                    <a:lnTo>
                      <a:pt x="33" y="1558"/>
                    </a:lnTo>
                    <a:cubicBezTo>
                      <a:pt x="40" y="1580"/>
                      <a:pt x="40" y="1602"/>
                      <a:pt x="40" y="1624"/>
                    </a:cubicBezTo>
                    <a:cubicBezTo>
                      <a:pt x="281" y="2134"/>
                      <a:pt x="831" y="2426"/>
                      <a:pt x="1457" y="2426"/>
                    </a:cubicBezTo>
                    <a:cubicBezTo>
                      <a:pt x="1755" y="2426"/>
                      <a:pt x="2070" y="2359"/>
                      <a:pt x="2377" y="2219"/>
                    </a:cubicBezTo>
                    <a:cubicBezTo>
                      <a:pt x="3288" y="1783"/>
                      <a:pt x="3763" y="832"/>
                      <a:pt x="3407" y="119"/>
                    </a:cubicBezTo>
                    <a:cubicBezTo>
                      <a:pt x="3407" y="91"/>
                      <a:pt x="3386" y="62"/>
                      <a:pt x="3375" y="3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3"/>
              <p:cNvSpPr/>
              <p:nvPr/>
            </p:nvSpPr>
            <p:spPr>
              <a:xfrm>
                <a:off x="6237225" y="2180100"/>
                <a:ext cx="128750" cy="123850"/>
              </a:xfrm>
              <a:custGeom>
                <a:avLst/>
                <a:gdLst/>
                <a:ahLst/>
                <a:cxnLst/>
                <a:rect l="l" t="t" r="r" b="b"/>
                <a:pathLst>
                  <a:path w="5150" h="4954" extrusionOk="0">
                    <a:moveTo>
                      <a:pt x="2141" y="1"/>
                    </a:moveTo>
                    <a:cubicBezTo>
                      <a:pt x="1771" y="1"/>
                      <a:pt x="1414" y="102"/>
                      <a:pt x="1109" y="318"/>
                    </a:cubicBezTo>
                    <a:cubicBezTo>
                      <a:pt x="119" y="952"/>
                      <a:pt x="0" y="2457"/>
                      <a:pt x="832" y="3685"/>
                    </a:cubicBezTo>
                    <a:cubicBezTo>
                      <a:pt x="1371" y="4493"/>
                      <a:pt x="2221" y="4953"/>
                      <a:pt x="3009" y="4953"/>
                    </a:cubicBezTo>
                    <a:cubicBezTo>
                      <a:pt x="3379" y="4953"/>
                      <a:pt x="3736" y="4851"/>
                      <a:pt x="4041" y="4636"/>
                    </a:cubicBezTo>
                    <a:cubicBezTo>
                      <a:pt x="5031" y="3962"/>
                      <a:pt x="5150" y="2457"/>
                      <a:pt x="4318" y="1269"/>
                    </a:cubicBezTo>
                    <a:cubicBezTo>
                      <a:pt x="3779" y="461"/>
                      <a:pt x="2929" y="1"/>
                      <a:pt x="2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3"/>
              <p:cNvSpPr/>
              <p:nvPr/>
            </p:nvSpPr>
            <p:spPr>
              <a:xfrm>
                <a:off x="6248625" y="2204875"/>
                <a:ext cx="78725" cy="82825"/>
              </a:xfrm>
              <a:custGeom>
                <a:avLst/>
                <a:gdLst/>
                <a:ahLst/>
                <a:cxnLst/>
                <a:rect l="l" t="t" r="r" b="b"/>
                <a:pathLst>
                  <a:path w="3149" h="3313" extrusionOk="0">
                    <a:moveTo>
                      <a:pt x="1050" y="0"/>
                    </a:moveTo>
                    <a:lnTo>
                      <a:pt x="970" y="40"/>
                    </a:lnTo>
                    <a:cubicBezTo>
                      <a:pt x="257" y="515"/>
                      <a:pt x="178" y="1585"/>
                      <a:pt x="772" y="2417"/>
                    </a:cubicBezTo>
                    <a:cubicBezTo>
                      <a:pt x="1151" y="2984"/>
                      <a:pt x="1750" y="3312"/>
                      <a:pt x="2307" y="3312"/>
                    </a:cubicBezTo>
                    <a:cubicBezTo>
                      <a:pt x="2566" y="3312"/>
                      <a:pt x="2816" y="3241"/>
                      <a:pt x="3030" y="3090"/>
                    </a:cubicBezTo>
                    <a:lnTo>
                      <a:pt x="3149" y="3011"/>
                    </a:lnTo>
                    <a:lnTo>
                      <a:pt x="3149" y="3011"/>
                    </a:lnTo>
                    <a:cubicBezTo>
                      <a:pt x="2935" y="3081"/>
                      <a:pt x="2727" y="3113"/>
                      <a:pt x="2526" y="3113"/>
                    </a:cubicBezTo>
                    <a:cubicBezTo>
                      <a:pt x="1020" y="3113"/>
                      <a:pt x="1" y="1294"/>
                      <a:pt x="10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3"/>
              <p:cNvSpPr/>
              <p:nvPr/>
            </p:nvSpPr>
            <p:spPr>
              <a:xfrm>
                <a:off x="6127300" y="2031525"/>
                <a:ext cx="175300" cy="135350"/>
              </a:xfrm>
              <a:custGeom>
                <a:avLst/>
                <a:gdLst/>
                <a:ahLst/>
                <a:cxnLst/>
                <a:rect l="l" t="t" r="r" b="b"/>
                <a:pathLst>
                  <a:path w="7012" h="5414" extrusionOk="0">
                    <a:moveTo>
                      <a:pt x="4018" y="0"/>
                    </a:moveTo>
                    <a:cubicBezTo>
                      <a:pt x="3506" y="0"/>
                      <a:pt x="2969" y="115"/>
                      <a:pt x="2456" y="359"/>
                    </a:cubicBezTo>
                    <a:cubicBezTo>
                      <a:pt x="832" y="1072"/>
                      <a:pt x="0" y="2735"/>
                      <a:pt x="594" y="4043"/>
                    </a:cubicBezTo>
                    <a:cubicBezTo>
                      <a:pt x="997" y="4928"/>
                      <a:pt x="1962" y="5413"/>
                      <a:pt x="3035" y="5413"/>
                    </a:cubicBezTo>
                    <a:cubicBezTo>
                      <a:pt x="3547" y="5413"/>
                      <a:pt x="4084" y="5303"/>
                      <a:pt x="4595" y="5073"/>
                    </a:cubicBezTo>
                    <a:cubicBezTo>
                      <a:pt x="6219" y="4320"/>
                      <a:pt x="7012" y="2656"/>
                      <a:pt x="6457" y="1389"/>
                    </a:cubicBezTo>
                    <a:cubicBezTo>
                      <a:pt x="6055" y="504"/>
                      <a:pt x="5091" y="0"/>
                      <a:pt x="40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3"/>
              <p:cNvSpPr/>
              <p:nvPr/>
            </p:nvSpPr>
            <p:spPr>
              <a:xfrm>
                <a:off x="6164925" y="2076125"/>
                <a:ext cx="113900" cy="74525"/>
              </a:xfrm>
              <a:custGeom>
                <a:avLst/>
                <a:gdLst/>
                <a:ahLst/>
                <a:cxnLst/>
                <a:rect l="l" t="t" r="r" b="b"/>
                <a:pathLst>
                  <a:path w="4556" h="2981" extrusionOk="0">
                    <a:moveTo>
                      <a:pt x="1" y="1863"/>
                    </a:moveTo>
                    <a:cubicBezTo>
                      <a:pt x="9" y="1876"/>
                      <a:pt x="17" y="1889"/>
                      <a:pt x="26" y="1902"/>
                    </a:cubicBezTo>
                    <a:lnTo>
                      <a:pt x="26" y="1902"/>
                    </a:lnTo>
                    <a:cubicBezTo>
                      <a:pt x="19" y="1887"/>
                      <a:pt x="11" y="1873"/>
                      <a:pt x="1" y="1863"/>
                    </a:cubicBezTo>
                    <a:close/>
                    <a:moveTo>
                      <a:pt x="4081" y="1"/>
                    </a:moveTo>
                    <a:lnTo>
                      <a:pt x="4081" y="1"/>
                    </a:lnTo>
                    <a:cubicBezTo>
                      <a:pt x="4398" y="912"/>
                      <a:pt x="3843" y="1981"/>
                      <a:pt x="2773" y="2457"/>
                    </a:cubicBezTo>
                    <a:cubicBezTo>
                      <a:pt x="2393" y="2633"/>
                      <a:pt x="2009" y="2717"/>
                      <a:pt x="1647" y="2717"/>
                    </a:cubicBezTo>
                    <a:cubicBezTo>
                      <a:pt x="968" y="2717"/>
                      <a:pt x="369" y="2424"/>
                      <a:pt x="26" y="1902"/>
                    </a:cubicBezTo>
                    <a:lnTo>
                      <a:pt x="26" y="1902"/>
                    </a:lnTo>
                    <a:cubicBezTo>
                      <a:pt x="43" y="1942"/>
                      <a:pt x="51" y="1992"/>
                      <a:pt x="80" y="2021"/>
                    </a:cubicBezTo>
                    <a:cubicBezTo>
                      <a:pt x="347" y="2636"/>
                      <a:pt x="1012" y="2981"/>
                      <a:pt x="1770" y="2981"/>
                    </a:cubicBezTo>
                    <a:cubicBezTo>
                      <a:pt x="2134" y="2981"/>
                      <a:pt x="2519" y="2901"/>
                      <a:pt x="2892" y="2734"/>
                    </a:cubicBezTo>
                    <a:cubicBezTo>
                      <a:pt x="4001" y="2259"/>
                      <a:pt x="4556" y="1070"/>
                      <a:pt x="4160" y="120"/>
                    </a:cubicBezTo>
                    <a:cubicBezTo>
                      <a:pt x="4160" y="80"/>
                      <a:pt x="4120" y="40"/>
                      <a:pt x="40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3"/>
              <p:cNvSpPr/>
              <p:nvPr/>
            </p:nvSpPr>
            <p:spPr>
              <a:xfrm>
                <a:off x="5988537" y="2214027"/>
                <a:ext cx="456522" cy="246053"/>
              </a:xfrm>
              <a:custGeom>
                <a:avLst/>
                <a:gdLst/>
                <a:ahLst/>
                <a:cxnLst/>
                <a:rect l="l" t="t" r="r" b="b"/>
                <a:pathLst>
                  <a:path w="17589" h="9480" extrusionOk="0">
                    <a:moveTo>
                      <a:pt x="16292" y="1"/>
                    </a:moveTo>
                    <a:cubicBezTo>
                      <a:pt x="16096" y="1"/>
                      <a:pt x="15901" y="45"/>
                      <a:pt x="15727" y="132"/>
                    </a:cubicBezTo>
                    <a:cubicBezTo>
                      <a:pt x="15251" y="410"/>
                      <a:pt x="14815" y="766"/>
                      <a:pt x="14419" y="1162"/>
                    </a:cubicBezTo>
                    <a:cubicBezTo>
                      <a:pt x="13033" y="2430"/>
                      <a:pt x="11132" y="2985"/>
                      <a:pt x="9270" y="3301"/>
                    </a:cubicBezTo>
                    <a:cubicBezTo>
                      <a:pt x="7448" y="3658"/>
                      <a:pt x="5546" y="3816"/>
                      <a:pt x="3764" y="4490"/>
                    </a:cubicBezTo>
                    <a:cubicBezTo>
                      <a:pt x="2694" y="4926"/>
                      <a:pt x="278" y="6154"/>
                      <a:pt x="119" y="7540"/>
                    </a:cubicBezTo>
                    <a:cubicBezTo>
                      <a:pt x="0" y="8728"/>
                      <a:pt x="4041" y="9204"/>
                      <a:pt x="4952" y="9323"/>
                    </a:cubicBezTo>
                    <a:cubicBezTo>
                      <a:pt x="5551" y="9427"/>
                      <a:pt x="6159" y="9480"/>
                      <a:pt x="6767" y="9480"/>
                    </a:cubicBezTo>
                    <a:cubicBezTo>
                      <a:pt x="8008" y="9480"/>
                      <a:pt x="9249" y="9260"/>
                      <a:pt x="10419" y="8808"/>
                    </a:cubicBezTo>
                    <a:cubicBezTo>
                      <a:pt x="13271" y="7619"/>
                      <a:pt x="15132" y="4846"/>
                      <a:pt x="16836" y="2232"/>
                    </a:cubicBezTo>
                    <a:cubicBezTo>
                      <a:pt x="17192" y="1677"/>
                      <a:pt x="17588" y="964"/>
                      <a:pt x="17192" y="410"/>
                    </a:cubicBezTo>
                    <a:cubicBezTo>
                      <a:pt x="16966" y="134"/>
                      <a:pt x="16629" y="1"/>
                      <a:pt x="162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62" name="Google Shape;762;p43"/>
          <p:cNvGrpSpPr/>
          <p:nvPr/>
        </p:nvGrpSpPr>
        <p:grpSpPr>
          <a:xfrm>
            <a:off x="6687957" y="1746869"/>
            <a:ext cx="585297" cy="568562"/>
            <a:chOff x="6687958" y="1401569"/>
            <a:chExt cx="1075690" cy="1075690"/>
          </a:xfrm>
        </p:grpSpPr>
        <p:grpSp>
          <p:nvGrpSpPr>
            <p:cNvPr id="763" name="Google Shape;763;p43"/>
            <p:cNvGrpSpPr/>
            <p:nvPr/>
          </p:nvGrpSpPr>
          <p:grpSpPr>
            <a:xfrm>
              <a:off x="6687958" y="1401569"/>
              <a:ext cx="1075690" cy="1075690"/>
              <a:chOff x="7549439" y="1618837"/>
              <a:chExt cx="1905900" cy="1905900"/>
            </a:xfrm>
          </p:grpSpPr>
          <p:sp>
            <p:nvSpPr>
              <p:cNvPr id="764" name="Google Shape;764;p43"/>
              <p:cNvSpPr/>
              <p:nvPr/>
            </p:nvSpPr>
            <p:spPr>
              <a:xfrm>
                <a:off x="7549439" y="1618837"/>
                <a:ext cx="1905900" cy="1905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3"/>
              <p:cNvSpPr/>
              <p:nvPr/>
            </p:nvSpPr>
            <p:spPr>
              <a:xfrm>
                <a:off x="7690289" y="1759687"/>
                <a:ext cx="1624200" cy="1624200"/>
              </a:xfrm>
              <a:prstGeom prst="ellipse">
                <a:avLst/>
              </a:prstGeom>
              <a:solidFill>
                <a:schemeClr val="dk2"/>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6" name="Google Shape;766;p43"/>
              <p:cNvGrpSpPr/>
              <p:nvPr/>
            </p:nvGrpSpPr>
            <p:grpSpPr>
              <a:xfrm>
                <a:off x="7917160" y="1949797"/>
                <a:ext cx="1374208" cy="1439950"/>
                <a:chOff x="5917350" y="1907125"/>
                <a:chExt cx="527709" cy="552955"/>
              </a:xfrm>
            </p:grpSpPr>
            <p:sp>
              <p:nvSpPr>
                <p:cNvPr id="767" name="Google Shape;767;p43"/>
                <p:cNvSpPr/>
                <p:nvPr/>
              </p:nvSpPr>
              <p:spPr>
                <a:xfrm>
                  <a:off x="5917350" y="2035100"/>
                  <a:ext cx="149550" cy="192000"/>
                </a:xfrm>
                <a:custGeom>
                  <a:avLst/>
                  <a:gdLst/>
                  <a:ahLst/>
                  <a:cxnLst/>
                  <a:rect l="l" t="t" r="r" b="b"/>
                  <a:pathLst>
                    <a:path w="5982" h="7680" extrusionOk="0">
                      <a:moveTo>
                        <a:pt x="2763" y="0"/>
                      </a:moveTo>
                      <a:cubicBezTo>
                        <a:pt x="2674" y="0"/>
                        <a:pt x="2585" y="6"/>
                        <a:pt x="2496" y="18"/>
                      </a:cubicBezTo>
                      <a:cubicBezTo>
                        <a:pt x="991" y="176"/>
                        <a:pt x="0" y="2077"/>
                        <a:pt x="278" y="4177"/>
                      </a:cubicBezTo>
                      <a:cubicBezTo>
                        <a:pt x="576" y="6192"/>
                        <a:pt x="1859" y="7680"/>
                        <a:pt x="3265" y="7680"/>
                      </a:cubicBezTo>
                      <a:cubicBezTo>
                        <a:pt x="3352" y="7680"/>
                        <a:pt x="3439" y="7674"/>
                        <a:pt x="3526" y="7663"/>
                      </a:cubicBezTo>
                      <a:cubicBezTo>
                        <a:pt x="4992" y="7465"/>
                        <a:pt x="5982" y="5603"/>
                        <a:pt x="5705" y="3464"/>
                      </a:cubicBezTo>
                      <a:cubicBezTo>
                        <a:pt x="5444" y="1452"/>
                        <a:pt x="4166" y="0"/>
                        <a:pt x="27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3"/>
                <p:cNvSpPr/>
                <p:nvPr/>
              </p:nvSpPr>
              <p:spPr>
                <a:xfrm>
                  <a:off x="5984700" y="2062050"/>
                  <a:ext cx="65375" cy="135925"/>
                </a:xfrm>
                <a:custGeom>
                  <a:avLst/>
                  <a:gdLst/>
                  <a:ahLst/>
                  <a:cxnLst/>
                  <a:rect l="l" t="t" r="r" b="b"/>
                  <a:pathLst>
                    <a:path w="2615" h="5437" extrusionOk="0">
                      <a:moveTo>
                        <a:pt x="315" y="0"/>
                      </a:moveTo>
                      <a:cubicBezTo>
                        <a:pt x="263" y="0"/>
                        <a:pt x="211" y="3"/>
                        <a:pt x="159" y="9"/>
                      </a:cubicBezTo>
                      <a:lnTo>
                        <a:pt x="0" y="49"/>
                      </a:lnTo>
                      <a:cubicBezTo>
                        <a:pt x="990" y="49"/>
                        <a:pt x="1941" y="1079"/>
                        <a:pt x="2100" y="2505"/>
                      </a:cubicBezTo>
                      <a:cubicBezTo>
                        <a:pt x="2298" y="3931"/>
                        <a:pt x="1703" y="5198"/>
                        <a:pt x="713" y="5436"/>
                      </a:cubicBezTo>
                      <a:lnTo>
                        <a:pt x="872" y="5436"/>
                      </a:lnTo>
                      <a:cubicBezTo>
                        <a:pt x="1941" y="5278"/>
                        <a:pt x="2615" y="3931"/>
                        <a:pt x="2416" y="2465"/>
                      </a:cubicBezTo>
                      <a:cubicBezTo>
                        <a:pt x="2228" y="1036"/>
                        <a:pt x="1291" y="0"/>
                        <a:pt x="3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3"/>
                <p:cNvSpPr/>
                <p:nvPr/>
              </p:nvSpPr>
              <p:spPr>
                <a:xfrm>
                  <a:off x="6045100" y="2254400"/>
                  <a:ext cx="136675" cy="126775"/>
                </a:xfrm>
                <a:custGeom>
                  <a:avLst/>
                  <a:gdLst/>
                  <a:ahLst/>
                  <a:cxnLst/>
                  <a:rect l="l" t="t" r="r" b="b"/>
                  <a:pathLst>
                    <a:path w="5467" h="5071" extrusionOk="0">
                      <a:moveTo>
                        <a:pt x="2734" y="0"/>
                      </a:moveTo>
                      <a:cubicBezTo>
                        <a:pt x="1228" y="0"/>
                        <a:pt x="0" y="1109"/>
                        <a:pt x="0" y="2535"/>
                      </a:cubicBezTo>
                      <a:cubicBezTo>
                        <a:pt x="0" y="3922"/>
                        <a:pt x="1228" y="5070"/>
                        <a:pt x="2734" y="5070"/>
                      </a:cubicBezTo>
                      <a:cubicBezTo>
                        <a:pt x="4239" y="5070"/>
                        <a:pt x="5467" y="3922"/>
                        <a:pt x="5467" y="2535"/>
                      </a:cubicBezTo>
                      <a:cubicBezTo>
                        <a:pt x="5467" y="1109"/>
                        <a:pt x="4239" y="0"/>
                        <a:pt x="27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3"/>
                <p:cNvSpPr/>
                <p:nvPr/>
              </p:nvSpPr>
              <p:spPr>
                <a:xfrm>
                  <a:off x="6114425" y="2273175"/>
                  <a:ext cx="56475" cy="89225"/>
                </a:xfrm>
                <a:custGeom>
                  <a:avLst/>
                  <a:gdLst/>
                  <a:ahLst/>
                  <a:cxnLst/>
                  <a:rect l="l" t="t" r="r" b="b"/>
                  <a:pathLst>
                    <a:path w="2259" h="3569" extrusionOk="0">
                      <a:moveTo>
                        <a:pt x="233" y="0"/>
                      </a:moveTo>
                      <a:cubicBezTo>
                        <a:pt x="208" y="0"/>
                        <a:pt x="184" y="1"/>
                        <a:pt x="159" y="2"/>
                      </a:cubicBezTo>
                      <a:lnTo>
                        <a:pt x="0" y="2"/>
                      </a:lnTo>
                      <a:cubicBezTo>
                        <a:pt x="2258" y="120"/>
                        <a:pt x="2258" y="3448"/>
                        <a:pt x="0" y="3567"/>
                      </a:cubicBezTo>
                      <a:lnTo>
                        <a:pt x="159" y="3567"/>
                      </a:lnTo>
                      <a:cubicBezTo>
                        <a:pt x="184" y="3568"/>
                        <a:pt x="208" y="3568"/>
                        <a:pt x="233" y="3568"/>
                      </a:cubicBezTo>
                      <a:cubicBezTo>
                        <a:pt x="1230" y="3568"/>
                        <a:pt x="2061" y="2789"/>
                        <a:pt x="2100" y="1784"/>
                      </a:cubicBezTo>
                      <a:cubicBezTo>
                        <a:pt x="2061" y="779"/>
                        <a:pt x="1230" y="0"/>
                        <a:pt x="2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3"/>
                <p:cNvSpPr/>
                <p:nvPr/>
              </p:nvSpPr>
              <p:spPr>
                <a:xfrm>
                  <a:off x="6049050" y="1907125"/>
                  <a:ext cx="142650" cy="110825"/>
                </a:xfrm>
                <a:custGeom>
                  <a:avLst/>
                  <a:gdLst/>
                  <a:ahLst/>
                  <a:cxnLst/>
                  <a:rect l="l" t="t" r="r" b="b"/>
                  <a:pathLst>
                    <a:path w="5706" h="4433" extrusionOk="0">
                      <a:moveTo>
                        <a:pt x="3271" y="0"/>
                      </a:moveTo>
                      <a:cubicBezTo>
                        <a:pt x="2851" y="0"/>
                        <a:pt x="2408" y="97"/>
                        <a:pt x="1982" y="304"/>
                      </a:cubicBezTo>
                      <a:cubicBezTo>
                        <a:pt x="674" y="898"/>
                        <a:pt x="1" y="2245"/>
                        <a:pt x="476" y="3314"/>
                      </a:cubicBezTo>
                      <a:cubicBezTo>
                        <a:pt x="823" y="4036"/>
                        <a:pt x="1603" y="4433"/>
                        <a:pt x="2474" y="4433"/>
                      </a:cubicBezTo>
                      <a:cubicBezTo>
                        <a:pt x="2896" y="4433"/>
                        <a:pt x="3338" y="4340"/>
                        <a:pt x="3764" y="4146"/>
                      </a:cubicBezTo>
                      <a:cubicBezTo>
                        <a:pt x="5071" y="3552"/>
                        <a:pt x="5705" y="2205"/>
                        <a:pt x="5230" y="1136"/>
                      </a:cubicBezTo>
                      <a:cubicBezTo>
                        <a:pt x="4909" y="415"/>
                        <a:pt x="4139" y="0"/>
                        <a:pt x="32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3"/>
                <p:cNvSpPr/>
                <p:nvPr/>
              </p:nvSpPr>
              <p:spPr>
                <a:xfrm>
                  <a:off x="6078775" y="1944425"/>
                  <a:ext cx="94100" cy="60650"/>
                </a:xfrm>
                <a:custGeom>
                  <a:avLst/>
                  <a:gdLst/>
                  <a:ahLst/>
                  <a:cxnLst/>
                  <a:rect l="l" t="t" r="r" b="b"/>
                  <a:pathLst>
                    <a:path w="3764" h="2426" extrusionOk="0">
                      <a:moveTo>
                        <a:pt x="3367" y="0"/>
                      </a:moveTo>
                      <a:cubicBezTo>
                        <a:pt x="3367" y="11"/>
                        <a:pt x="3370" y="22"/>
                        <a:pt x="3375" y="33"/>
                      </a:cubicBezTo>
                      <a:lnTo>
                        <a:pt x="3375" y="33"/>
                      </a:lnTo>
                      <a:cubicBezTo>
                        <a:pt x="3372" y="22"/>
                        <a:pt x="3370" y="11"/>
                        <a:pt x="3367" y="0"/>
                      </a:cubicBezTo>
                      <a:close/>
                      <a:moveTo>
                        <a:pt x="0" y="1506"/>
                      </a:moveTo>
                      <a:lnTo>
                        <a:pt x="0" y="1506"/>
                      </a:lnTo>
                      <a:cubicBezTo>
                        <a:pt x="11" y="1523"/>
                        <a:pt x="22" y="1541"/>
                        <a:pt x="33" y="1558"/>
                      </a:cubicBezTo>
                      <a:lnTo>
                        <a:pt x="33" y="1558"/>
                      </a:lnTo>
                      <a:cubicBezTo>
                        <a:pt x="28" y="1541"/>
                        <a:pt x="18" y="1523"/>
                        <a:pt x="0" y="1506"/>
                      </a:cubicBezTo>
                      <a:close/>
                      <a:moveTo>
                        <a:pt x="3375" y="33"/>
                      </a:moveTo>
                      <a:lnTo>
                        <a:pt x="3375" y="33"/>
                      </a:lnTo>
                      <a:cubicBezTo>
                        <a:pt x="3553" y="855"/>
                        <a:pt x="3079" y="1708"/>
                        <a:pt x="2258" y="2021"/>
                      </a:cubicBezTo>
                      <a:cubicBezTo>
                        <a:pt x="1971" y="2151"/>
                        <a:pt x="1671" y="2213"/>
                        <a:pt x="1384" y="2213"/>
                      </a:cubicBezTo>
                      <a:cubicBezTo>
                        <a:pt x="822" y="2213"/>
                        <a:pt x="308" y="1977"/>
                        <a:pt x="33" y="1558"/>
                      </a:cubicBezTo>
                      <a:lnTo>
                        <a:pt x="33" y="1558"/>
                      </a:lnTo>
                      <a:cubicBezTo>
                        <a:pt x="40" y="1580"/>
                        <a:pt x="40" y="1602"/>
                        <a:pt x="40" y="1624"/>
                      </a:cubicBezTo>
                      <a:cubicBezTo>
                        <a:pt x="281" y="2134"/>
                        <a:pt x="831" y="2426"/>
                        <a:pt x="1457" y="2426"/>
                      </a:cubicBezTo>
                      <a:cubicBezTo>
                        <a:pt x="1755" y="2426"/>
                        <a:pt x="2070" y="2359"/>
                        <a:pt x="2377" y="2219"/>
                      </a:cubicBezTo>
                      <a:cubicBezTo>
                        <a:pt x="3288" y="1783"/>
                        <a:pt x="3763" y="832"/>
                        <a:pt x="3407" y="119"/>
                      </a:cubicBezTo>
                      <a:cubicBezTo>
                        <a:pt x="3407" y="91"/>
                        <a:pt x="3386" y="62"/>
                        <a:pt x="3375" y="3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3"/>
                <p:cNvSpPr/>
                <p:nvPr/>
              </p:nvSpPr>
              <p:spPr>
                <a:xfrm>
                  <a:off x="6237225" y="2180100"/>
                  <a:ext cx="128750" cy="123850"/>
                </a:xfrm>
                <a:custGeom>
                  <a:avLst/>
                  <a:gdLst/>
                  <a:ahLst/>
                  <a:cxnLst/>
                  <a:rect l="l" t="t" r="r" b="b"/>
                  <a:pathLst>
                    <a:path w="5150" h="4954" extrusionOk="0">
                      <a:moveTo>
                        <a:pt x="2141" y="1"/>
                      </a:moveTo>
                      <a:cubicBezTo>
                        <a:pt x="1771" y="1"/>
                        <a:pt x="1414" y="102"/>
                        <a:pt x="1109" y="318"/>
                      </a:cubicBezTo>
                      <a:cubicBezTo>
                        <a:pt x="119" y="952"/>
                        <a:pt x="0" y="2457"/>
                        <a:pt x="832" y="3685"/>
                      </a:cubicBezTo>
                      <a:cubicBezTo>
                        <a:pt x="1371" y="4493"/>
                        <a:pt x="2221" y="4953"/>
                        <a:pt x="3009" y="4953"/>
                      </a:cubicBezTo>
                      <a:cubicBezTo>
                        <a:pt x="3379" y="4953"/>
                        <a:pt x="3736" y="4851"/>
                        <a:pt x="4041" y="4636"/>
                      </a:cubicBezTo>
                      <a:cubicBezTo>
                        <a:pt x="5031" y="3962"/>
                        <a:pt x="5150" y="2457"/>
                        <a:pt x="4318" y="1269"/>
                      </a:cubicBezTo>
                      <a:cubicBezTo>
                        <a:pt x="3779" y="461"/>
                        <a:pt x="2929" y="1"/>
                        <a:pt x="2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3"/>
                <p:cNvSpPr/>
                <p:nvPr/>
              </p:nvSpPr>
              <p:spPr>
                <a:xfrm>
                  <a:off x="6248625" y="2204875"/>
                  <a:ext cx="78725" cy="82825"/>
                </a:xfrm>
                <a:custGeom>
                  <a:avLst/>
                  <a:gdLst/>
                  <a:ahLst/>
                  <a:cxnLst/>
                  <a:rect l="l" t="t" r="r" b="b"/>
                  <a:pathLst>
                    <a:path w="3149" h="3313" extrusionOk="0">
                      <a:moveTo>
                        <a:pt x="1050" y="0"/>
                      </a:moveTo>
                      <a:lnTo>
                        <a:pt x="970" y="40"/>
                      </a:lnTo>
                      <a:cubicBezTo>
                        <a:pt x="257" y="515"/>
                        <a:pt x="178" y="1585"/>
                        <a:pt x="772" y="2417"/>
                      </a:cubicBezTo>
                      <a:cubicBezTo>
                        <a:pt x="1151" y="2984"/>
                        <a:pt x="1750" y="3312"/>
                        <a:pt x="2307" y="3312"/>
                      </a:cubicBezTo>
                      <a:cubicBezTo>
                        <a:pt x="2566" y="3312"/>
                        <a:pt x="2816" y="3241"/>
                        <a:pt x="3030" y="3090"/>
                      </a:cubicBezTo>
                      <a:lnTo>
                        <a:pt x="3149" y="3011"/>
                      </a:lnTo>
                      <a:lnTo>
                        <a:pt x="3149" y="3011"/>
                      </a:lnTo>
                      <a:cubicBezTo>
                        <a:pt x="2935" y="3081"/>
                        <a:pt x="2727" y="3113"/>
                        <a:pt x="2526" y="3113"/>
                      </a:cubicBezTo>
                      <a:cubicBezTo>
                        <a:pt x="1020" y="3113"/>
                        <a:pt x="1" y="1294"/>
                        <a:pt x="10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3"/>
                <p:cNvSpPr/>
                <p:nvPr/>
              </p:nvSpPr>
              <p:spPr>
                <a:xfrm>
                  <a:off x="6127300" y="2031525"/>
                  <a:ext cx="175300" cy="135350"/>
                </a:xfrm>
                <a:custGeom>
                  <a:avLst/>
                  <a:gdLst/>
                  <a:ahLst/>
                  <a:cxnLst/>
                  <a:rect l="l" t="t" r="r" b="b"/>
                  <a:pathLst>
                    <a:path w="7012" h="5414" extrusionOk="0">
                      <a:moveTo>
                        <a:pt x="4018" y="0"/>
                      </a:moveTo>
                      <a:cubicBezTo>
                        <a:pt x="3506" y="0"/>
                        <a:pt x="2969" y="115"/>
                        <a:pt x="2456" y="359"/>
                      </a:cubicBezTo>
                      <a:cubicBezTo>
                        <a:pt x="832" y="1072"/>
                        <a:pt x="0" y="2735"/>
                        <a:pt x="594" y="4043"/>
                      </a:cubicBezTo>
                      <a:cubicBezTo>
                        <a:pt x="997" y="4928"/>
                        <a:pt x="1962" y="5413"/>
                        <a:pt x="3035" y="5413"/>
                      </a:cubicBezTo>
                      <a:cubicBezTo>
                        <a:pt x="3547" y="5413"/>
                        <a:pt x="4084" y="5303"/>
                        <a:pt x="4595" y="5073"/>
                      </a:cubicBezTo>
                      <a:cubicBezTo>
                        <a:pt x="6219" y="4320"/>
                        <a:pt x="7012" y="2656"/>
                        <a:pt x="6457" y="1389"/>
                      </a:cubicBezTo>
                      <a:cubicBezTo>
                        <a:pt x="6055" y="504"/>
                        <a:pt x="5091" y="0"/>
                        <a:pt x="40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3"/>
                <p:cNvSpPr/>
                <p:nvPr/>
              </p:nvSpPr>
              <p:spPr>
                <a:xfrm>
                  <a:off x="6164925" y="2076125"/>
                  <a:ext cx="113900" cy="74525"/>
                </a:xfrm>
                <a:custGeom>
                  <a:avLst/>
                  <a:gdLst/>
                  <a:ahLst/>
                  <a:cxnLst/>
                  <a:rect l="l" t="t" r="r" b="b"/>
                  <a:pathLst>
                    <a:path w="4556" h="2981" extrusionOk="0">
                      <a:moveTo>
                        <a:pt x="1" y="1863"/>
                      </a:moveTo>
                      <a:cubicBezTo>
                        <a:pt x="9" y="1876"/>
                        <a:pt x="17" y="1889"/>
                        <a:pt x="26" y="1902"/>
                      </a:cubicBezTo>
                      <a:lnTo>
                        <a:pt x="26" y="1902"/>
                      </a:lnTo>
                      <a:cubicBezTo>
                        <a:pt x="19" y="1887"/>
                        <a:pt x="11" y="1873"/>
                        <a:pt x="1" y="1863"/>
                      </a:cubicBezTo>
                      <a:close/>
                      <a:moveTo>
                        <a:pt x="4081" y="1"/>
                      </a:moveTo>
                      <a:lnTo>
                        <a:pt x="4081" y="1"/>
                      </a:lnTo>
                      <a:cubicBezTo>
                        <a:pt x="4398" y="912"/>
                        <a:pt x="3843" y="1981"/>
                        <a:pt x="2773" y="2457"/>
                      </a:cubicBezTo>
                      <a:cubicBezTo>
                        <a:pt x="2393" y="2633"/>
                        <a:pt x="2009" y="2717"/>
                        <a:pt x="1647" y="2717"/>
                      </a:cubicBezTo>
                      <a:cubicBezTo>
                        <a:pt x="968" y="2717"/>
                        <a:pt x="369" y="2424"/>
                        <a:pt x="26" y="1902"/>
                      </a:cubicBezTo>
                      <a:lnTo>
                        <a:pt x="26" y="1902"/>
                      </a:lnTo>
                      <a:cubicBezTo>
                        <a:pt x="43" y="1942"/>
                        <a:pt x="51" y="1992"/>
                        <a:pt x="80" y="2021"/>
                      </a:cubicBezTo>
                      <a:cubicBezTo>
                        <a:pt x="347" y="2636"/>
                        <a:pt x="1012" y="2981"/>
                        <a:pt x="1770" y="2981"/>
                      </a:cubicBezTo>
                      <a:cubicBezTo>
                        <a:pt x="2134" y="2981"/>
                        <a:pt x="2519" y="2901"/>
                        <a:pt x="2892" y="2734"/>
                      </a:cubicBezTo>
                      <a:cubicBezTo>
                        <a:pt x="4001" y="2259"/>
                        <a:pt x="4556" y="1070"/>
                        <a:pt x="4160" y="120"/>
                      </a:cubicBezTo>
                      <a:cubicBezTo>
                        <a:pt x="4160" y="80"/>
                        <a:pt x="4120" y="40"/>
                        <a:pt x="40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3"/>
                <p:cNvSpPr/>
                <p:nvPr/>
              </p:nvSpPr>
              <p:spPr>
                <a:xfrm>
                  <a:off x="5988537" y="2214027"/>
                  <a:ext cx="456522" cy="246053"/>
                </a:xfrm>
                <a:custGeom>
                  <a:avLst/>
                  <a:gdLst/>
                  <a:ahLst/>
                  <a:cxnLst/>
                  <a:rect l="l" t="t" r="r" b="b"/>
                  <a:pathLst>
                    <a:path w="17589" h="9480" extrusionOk="0">
                      <a:moveTo>
                        <a:pt x="16292" y="1"/>
                      </a:moveTo>
                      <a:cubicBezTo>
                        <a:pt x="16096" y="1"/>
                        <a:pt x="15901" y="45"/>
                        <a:pt x="15727" y="132"/>
                      </a:cubicBezTo>
                      <a:cubicBezTo>
                        <a:pt x="15251" y="410"/>
                        <a:pt x="14815" y="766"/>
                        <a:pt x="14419" y="1162"/>
                      </a:cubicBezTo>
                      <a:cubicBezTo>
                        <a:pt x="13033" y="2430"/>
                        <a:pt x="11132" y="2985"/>
                        <a:pt x="9270" y="3301"/>
                      </a:cubicBezTo>
                      <a:cubicBezTo>
                        <a:pt x="7448" y="3658"/>
                        <a:pt x="5546" y="3816"/>
                        <a:pt x="3764" y="4490"/>
                      </a:cubicBezTo>
                      <a:cubicBezTo>
                        <a:pt x="2694" y="4926"/>
                        <a:pt x="278" y="6154"/>
                        <a:pt x="119" y="7540"/>
                      </a:cubicBezTo>
                      <a:cubicBezTo>
                        <a:pt x="0" y="8728"/>
                        <a:pt x="4041" y="9204"/>
                        <a:pt x="4952" y="9323"/>
                      </a:cubicBezTo>
                      <a:cubicBezTo>
                        <a:pt x="5551" y="9427"/>
                        <a:pt x="6159" y="9480"/>
                        <a:pt x="6767" y="9480"/>
                      </a:cubicBezTo>
                      <a:cubicBezTo>
                        <a:pt x="8008" y="9480"/>
                        <a:pt x="9249" y="9260"/>
                        <a:pt x="10419" y="8808"/>
                      </a:cubicBezTo>
                      <a:cubicBezTo>
                        <a:pt x="13271" y="7619"/>
                        <a:pt x="15132" y="4846"/>
                        <a:pt x="16836" y="2232"/>
                      </a:cubicBezTo>
                      <a:cubicBezTo>
                        <a:pt x="17192" y="1677"/>
                        <a:pt x="17588" y="964"/>
                        <a:pt x="17192" y="410"/>
                      </a:cubicBezTo>
                      <a:cubicBezTo>
                        <a:pt x="16966" y="134"/>
                        <a:pt x="16629" y="1"/>
                        <a:pt x="162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78" name="Google Shape;778;p43"/>
            <p:cNvSpPr/>
            <p:nvPr/>
          </p:nvSpPr>
          <p:spPr>
            <a:xfrm>
              <a:off x="6765957" y="1483403"/>
              <a:ext cx="550434" cy="555758"/>
            </a:xfrm>
            <a:custGeom>
              <a:avLst/>
              <a:gdLst/>
              <a:ahLst/>
              <a:cxnLst/>
              <a:rect l="l" t="t" r="r" b="b"/>
              <a:pathLst>
                <a:path w="16956" h="17120" extrusionOk="0">
                  <a:moveTo>
                    <a:pt x="13945" y="0"/>
                  </a:moveTo>
                  <a:cubicBezTo>
                    <a:pt x="11924" y="0"/>
                    <a:pt x="9944" y="555"/>
                    <a:pt x="8240" y="1624"/>
                  </a:cubicBezTo>
                  <a:cubicBezTo>
                    <a:pt x="6497" y="2615"/>
                    <a:pt x="5111" y="3288"/>
                    <a:pt x="3764" y="4714"/>
                  </a:cubicBezTo>
                  <a:cubicBezTo>
                    <a:pt x="2259" y="6338"/>
                    <a:pt x="1150" y="8279"/>
                    <a:pt x="476" y="10418"/>
                  </a:cubicBezTo>
                  <a:cubicBezTo>
                    <a:pt x="1" y="12240"/>
                    <a:pt x="278" y="14142"/>
                    <a:pt x="1150" y="15806"/>
                  </a:cubicBezTo>
                  <a:cubicBezTo>
                    <a:pt x="1524" y="16480"/>
                    <a:pt x="2112" y="17119"/>
                    <a:pt x="2811" y="17119"/>
                  </a:cubicBezTo>
                  <a:cubicBezTo>
                    <a:pt x="2851" y="17119"/>
                    <a:pt x="2892" y="17117"/>
                    <a:pt x="2932" y="17113"/>
                  </a:cubicBezTo>
                  <a:cubicBezTo>
                    <a:pt x="3725" y="17034"/>
                    <a:pt x="4160" y="16122"/>
                    <a:pt x="4200" y="15330"/>
                  </a:cubicBezTo>
                  <a:cubicBezTo>
                    <a:pt x="4239" y="14538"/>
                    <a:pt x="4002" y="13746"/>
                    <a:pt x="4081" y="12953"/>
                  </a:cubicBezTo>
                  <a:cubicBezTo>
                    <a:pt x="4279" y="11805"/>
                    <a:pt x="4992" y="10775"/>
                    <a:pt x="6022" y="10181"/>
                  </a:cubicBezTo>
                  <a:cubicBezTo>
                    <a:pt x="7012" y="9586"/>
                    <a:pt x="8122" y="9151"/>
                    <a:pt x="9270" y="8873"/>
                  </a:cubicBezTo>
                  <a:lnTo>
                    <a:pt x="13588" y="7606"/>
                  </a:lnTo>
                  <a:cubicBezTo>
                    <a:pt x="14420" y="7447"/>
                    <a:pt x="15172" y="7091"/>
                    <a:pt x="15846" y="6576"/>
                  </a:cubicBezTo>
                  <a:cubicBezTo>
                    <a:pt x="16599" y="5744"/>
                    <a:pt x="16955" y="4635"/>
                    <a:pt x="16836" y="3526"/>
                  </a:cubicBezTo>
                  <a:cubicBezTo>
                    <a:pt x="16757" y="2575"/>
                    <a:pt x="16519" y="1624"/>
                    <a:pt x="16084" y="792"/>
                  </a:cubicBezTo>
                  <a:cubicBezTo>
                    <a:pt x="15608" y="79"/>
                    <a:pt x="14737" y="40"/>
                    <a:pt x="139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2029;p49"/>
          <p:cNvGrpSpPr/>
          <p:nvPr/>
        </p:nvGrpSpPr>
        <p:grpSpPr>
          <a:xfrm>
            <a:off x="7717872" y="3572229"/>
            <a:ext cx="1274798" cy="1108828"/>
            <a:chOff x="2768600" y="1364814"/>
            <a:chExt cx="794203" cy="627015"/>
          </a:xfrm>
        </p:grpSpPr>
        <p:sp>
          <p:nvSpPr>
            <p:cNvPr id="62" name="Google Shape;2030;p49"/>
            <p:cNvSpPr/>
            <p:nvPr/>
          </p:nvSpPr>
          <p:spPr>
            <a:xfrm>
              <a:off x="2768600" y="1364814"/>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3" name="Google Shape;2031;p49"/>
            <p:cNvSpPr/>
            <p:nvPr/>
          </p:nvSpPr>
          <p:spPr>
            <a:xfrm>
              <a:off x="2798950" y="1395650"/>
              <a:ext cx="733500"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2035;p49"/>
          <p:cNvSpPr/>
          <p:nvPr/>
        </p:nvSpPr>
        <p:spPr>
          <a:xfrm>
            <a:off x="8031720" y="3748703"/>
            <a:ext cx="589915" cy="715102"/>
          </a:xfrm>
          <a:custGeom>
            <a:avLst/>
            <a:gdLst/>
            <a:ahLst/>
            <a:cxnLst/>
            <a:rect l="l" t="t" r="r" b="b"/>
            <a:pathLst>
              <a:path w="9704" h="11847" extrusionOk="0">
                <a:moveTo>
                  <a:pt x="7593" y="693"/>
                </a:moveTo>
                <a:lnTo>
                  <a:pt x="7593" y="1418"/>
                </a:lnTo>
                <a:lnTo>
                  <a:pt x="6900" y="1418"/>
                </a:lnTo>
                <a:lnTo>
                  <a:pt x="6900" y="693"/>
                </a:lnTo>
                <a:close/>
                <a:moveTo>
                  <a:pt x="7939" y="2080"/>
                </a:moveTo>
                <a:cubicBezTo>
                  <a:pt x="8160" y="2080"/>
                  <a:pt x="8317" y="2237"/>
                  <a:pt x="8317" y="2426"/>
                </a:cubicBezTo>
                <a:lnTo>
                  <a:pt x="8317" y="5577"/>
                </a:lnTo>
                <a:lnTo>
                  <a:pt x="6868" y="5577"/>
                </a:lnTo>
                <a:cubicBezTo>
                  <a:pt x="6900" y="5482"/>
                  <a:pt x="6931" y="5356"/>
                  <a:pt x="6931" y="5230"/>
                </a:cubicBezTo>
                <a:cubicBezTo>
                  <a:pt x="6931" y="4789"/>
                  <a:pt x="6648" y="4411"/>
                  <a:pt x="6207" y="4254"/>
                </a:cubicBezTo>
                <a:lnTo>
                  <a:pt x="6207" y="2426"/>
                </a:lnTo>
                <a:cubicBezTo>
                  <a:pt x="6207" y="2237"/>
                  <a:pt x="6364" y="2080"/>
                  <a:pt x="6585" y="2080"/>
                </a:cubicBezTo>
                <a:close/>
                <a:moveTo>
                  <a:pt x="5860" y="4915"/>
                </a:moveTo>
                <a:cubicBezTo>
                  <a:pt x="6049" y="4915"/>
                  <a:pt x="6207" y="5073"/>
                  <a:pt x="6207" y="5262"/>
                </a:cubicBezTo>
                <a:cubicBezTo>
                  <a:pt x="6207" y="5482"/>
                  <a:pt x="6049" y="5640"/>
                  <a:pt x="5860" y="5640"/>
                </a:cubicBezTo>
                <a:cubicBezTo>
                  <a:pt x="5671" y="5640"/>
                  <a:pt x="5513" y="5482"/>
                  <a:pt x="5513" y="5262"/>
                </a:cubicBezTo>
                <a:cubicBezTo>
                  <a:pt x="5545" y="5073"/>
                  <a:pt x="5671" y="4915"/>
                  <a:pt x="5860" y="4915"/>
                </a:cubicBezTo>
                <a:close/>
                <a:moveTo>
                  <a:pt x="8317" y="6270"/>
                </a:moveTo>
                <a:lnTo>
                  <a:pt x="8317" y="6616"/>
                </a:lnTo>
                <a:cubicBezTo>
                  <a:pt x="8317" y="6837"/>
                  <a:pt x="8160" y="6963"/>
                  <a:pt x="7939" y="6963"/>
                </a:cubicBezTo>
                <a:lnTo>
                  <a:pt x="6585" y="6963"/>
                </a:lnTo>
                <a:cubicBezTo>
                  <a:pt x="6364" y="6963"/>
                  <a:pt x="6207" y="6805"/>
                  <a:pt x="6207" y="6616"/>
                </a:cubicBezTo>
                <a:lnTo>
                  <a:pt x="6207" y="6270"/>
                </a:lnTo>
                <a:close/>
                <a:moveTo>
                  <a:pt x="7593" y="7688"/>
                </a:moveTo>
                <a:lnTo>
                  <a:pt x="7593" y="8381"/>
                </a:lnTo>
                <a:lnTo>
                  <a:pt x="6900" y="8381"/>
                </a:lnTo>
                <a:lnTo>
                  <a:pt x="6900" y="7688"/>
                </a:lnTo>
                <a:close/>
                <a:moveTo>
                  <a:pt x="5513" y="3529"/>
                </a:moveTo>
                <a:lnTo>
                  <a:pt x="5513" y="4285"/>
                </a:lnTo>
                <a:cubicBezTo>
                  <a:pt x="5198" y="4411"/>
                  <a:pt x="4946" y="4632"/>
                  <a:pt x="4883" y="4947"/>
                </a:cubicBezTo>
                <a:cubicBezTo>
                  <a:pt x="4064" y="5104"/>
                  <a:pt x="3434" y="5829"/>
                  <a:pt x="3434" y="6648"/>
                </a:cubicBezTo>
                <a:lnTo>
                  <a:pt x="3434" y="10113"/>
                </a:lnTo>
                <a:cubicBezTo>
                  <a:pt x="3434" y="10302"/>
                  <a:pt x="3592" y="10460"/>
                  <a:pt x="3781" y="10460"/>
                </a:cubicBezTo>
                <a:lnTo>
                  <a:pt x="5639" y="10460"/>
                </a:lnTo>
                <a:lnTo>
                  <a:pt x="5986" y="11185"/>
                </a:lnTo>
                <a:lnTo>
                  <a:pt x="2048" y="11185"/>
                </a:lnTo>
                <a:lnTo>
                  <a:pt x="2048" y="11153"/>
                </a:lnTo>
                <a:lnTo>
                  <a:pt x="2048" y="7309"/>
                </a:lnTo>
                <a:cubicBezTo>
                  <a:pt x="2048" y="5356"/>
                  <a:pt x="3592" y="3686"/>
                  <a:pt x="5513" y="3529"/>
                </a:cubicBezTo>
                <a:close/>
                <a:moveTo>
                  <a:pt x="5923" y="0"/>
                </a:moveTo>
                <a:cubicBezTo>
                  <a:pt x="5702" y="0"/>
                  <a:pt x="5545" y="158"/>
                  <a:pt x="5545" y="347"/>
                </a:cubicBezTo>
                <a:cubicBezTo>
                  <a:pt x="5545" y="536"/>
                  <a:pt x="5702" y="693"/>
                  <a:pt x="5923" y="693"/>
                </a:cubicBezTo>
                <a:lnTo>
                  <a:pt x="6270" y="693"/>
                </a:lnTo>
                <a:lnTo>
                  <a:pt x="6270" y="1450"/>
                </a:lnTo>
                <a:cubicBezTo>
                  <a:pt x="5860" y="1607"/>
                  <a:pt x="5545" y="1954"/>
                  <a:pt x="5545" y="2426"/>
                </a:cubicBezTo>
                <a:lnTo>
                  <a:pt x="5545" y="2836"/>
                </a:lnTo>
                <a:cubicBezTo>
                  <a:pt x="3245" y="3025"/>
                  <a:pt x="1386" y="4947"/>
                  <a:pt x="1386" y="7309"/>
                </a:cubicBezTo>
                <a:lnTo>
                  <a:pt x="1386" y="11153"/>
                </a:lnTo>
                <a:lnTo>
                  <a:pt x="347" y="11153"/>
                </a:lnTo>
                <a:cubicBezTo>
                  <a:pt x="158" y="11153"/>
                  <a:pt x="0" y="11311"/>
                  <a:pt x="0" y="11500"/>
                </a:cubicBezTo>
                <a:cubicBezTo>
                  <a:pt x="0" y="11689"/>
                  <a:pt x="158" y="11846"/>
                  <a:pt x="347" y="11846"/>
                </a:cubicBezTo>
                <a:lnTo>
                  <a:pt x="7971" y="11846"/>
                </a:lnTo>
                <a:cubicBezTo>
                  <a:pt x="8160" y="11846"/>
                  <a:pt x="8317" y="11689"/>
                  <a:pt x="8317" y="11500"/>
                </a:cubicBezTo>
                <a:cubicBezTo>
                  <a:pt x="8317" y="11311"/>
                  <a:pt x="8160" y="11153"/>
                  <a:pt x="7971" y="11153"/>
                </a:cubicBezTo>
                <a:lnTo>
                  <a:pt x="6774" y="11153"/>
                </a:lnTo>
                <a:lnTo>
                  <a:pt x="6427" y="10428"/>
                </a:lnTo>
                <a:lnTo>
                  <a:pt x="9326" y="10428"/>
                </a:lnTo>
                <a:cubicBezTo>
                  <a:pt x="9546" y="10428"/>
                  <a:pt x="9704" y="10271"/>
                  <a:pt x="9704" y="10082"/>
                </a:cubicBezTo>
                <a:cubicBezTo>
                  <a:pt x="9672" y="9924"/>
                  <a:pt x="9515" y="9767"/>
                  <a:pt x="9326" y="9767"/>
                </a:cubicBezTo>
                <a:lnTo>
                  <a:pt x="4127" y="9767"/>
                </a:lnTo>
                <a:lnTo>
                  <a:pt x="4127" y="6648"/>
                </a:lnTo>
                <a:cubicBezTo>
                  <a:pt x="4127" y="6175"/>
                  <a:pt x="4442" y="5797"/>
                  <a:pt x="4883" y="5671"/>
                </a:cubicBezTo>
                <a:cubicBezTo>
                  <a:pt x="5009" y="5955"/>
                  <a:pt x="5230" y="6175"/>
                  <a:pt x="5513" y="6270"/>
                </a:cubicBezTo>
                <a:lnTo>
                  <a:pt x="5513" y="6648"/>
                </a:lnTo>
                <a:cubicBezTo>
                  <a:pt x="5513" y="7089"/>
                  <a:pt x="5797" y="7467"/>
                  <a:pt x="6238" y="7625"/>
                </a:cubicBezTo>
                <a:lnTo>
                  <a:pt x="6238" y="8727"/>
                </a:lnTo>
                <a:cubicBezTo>
                  <a:pt x="6238" y="8948"/>
                  <a:pt x="6396" y="9105"/>
                  <a:pt x="6585" y="9105"/>
                </a:cubicBezTo>
                <a:lnTo>
                  <a:pt x="7971" y="9105"/>
                </a:lnTo>
                <a:cubicBezTo>
                  <a:pt x="8160" y="9105"/>
                  <a:pt x="8317" y="8948"/>
                  <a:pt x="8317" y="8727"/>
                </a:cubicBezTo>
                <a:lnTo>
                  <a:pt x="8317" y="7625"/>
                </a:lnTo>
                <a:cubicBezTo>
                  <a:pt x="8695" y="7467"/>
                  <a:pt x="9010" y="7120"/>
                  <a:pt x="9010" y="6648"/>
                </a:cubicBezTo>
                <a:lnTo>
                  <a:pt x="9010" y="2426"/>
                </a:lnTo>
                <a:cubicBezTo>
                  <a:pt x="9010" y="2017"/>
                  <a:pt x="8758" y="1607"/>
                  <a:pt x="8317" y="1450"/>
                </a:cubicBezTo>
                <a:lnTo>
                  <a:pt x="8317" y="693"/>
                </a:lnTo>
                <a:lnTo>
                  <a:pt x="8664" y="693"/>
                </a:lnTo>
                <a:cubicBezTo>
                  <a:pt x="8853" y="693"/>
                  <a:pt x="9010" y="536"/>
                  <a:pt x="9010" y="347"/>
                </a:cubicBezTo>
                <a:cubicBezTo>
                  <a:pt x="9010" y="158"/>
                  <a:pt x="8853" y="0"/>
                  <a:pt x="86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8" name="Google Shape;698;p42"/>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r>
              <a:rPr lang="en-US" dirty="0"/>
              <a:t>Research Objective</a:t>
            </a:r>
          </a:p>
        </p:txBody>
      </p:sp>
      <p:sp>
        <p:nvSpPr>
          <p:cNvPr id="699" name="Google Shape;699;p42"/>
          <p:cNvSpPr/>
          <p:nvPr/>
        </p:nvSpPr>
        <p:spPr>
          <a:xfrm>
            <a:off x="6277875" y="1380011"/>
            <a:ext cx="484500" cy="484500"/>
          </a:xfrm>
          <a:prstGeom prst="ellipse">
            <a:avLst/>
          </a:prstGeom>
          <a:solidFill>
            <a:srgbClr val="A66EF8"/>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2"/>
          <p:cNvSpPr/>
          <p:nvPr/>
        </p:nvSpPr>
        <p:spPr>
          <a:xfrm>
            <a:off x="2096396" y="1373610"/>
            <a:ext cx="484500" cy="484500"/>
          </a:xfrm>
          <a:prstGeom prst="ellipse">
            <a:avLst/>
          </a:pr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2"/>
          <p:cNvSpPr txBox="1">
            <a:spLocks noGrp="1"/>
          </p:cNvSpPr>
          <p:nvPr>
            <p:ph type="subTitle" idx="8"/>
          </p:nvPr>
        </p:nvSpPr>
        <p:spPr>
          <a:xfrm>
            <a:off x="958690" y="1733272"/>
            <a:ext cx="2607821" cy="1914006"/>
          </a:xfrm>
          <a:prstGeom prst="rect">
            <a:avLst/>
          </a:prstGeom>
        </p:spPr>
        <p:txBody>
          <a:bodyPr spcFirstLastPara="1" wrap="square" lIns="91425" tIns="91425" rIns="91425" bIns="91425" anchor="ctr" anchorCtr="0">
            <a:noAutofit/>
          </a:bodyPr>
          <a:lstStyle/>
          <a:p>
            <a:pPr marL="0" lvl="0" indent="0"/>
            <a:r>
              <a:rPr lang="en-US" sz="1400" dirty="0"/>
              <a:t>The primary research objective is to develop and optimize predictive models for the early detection of heart disease using Extreme Learning Machines (ELM) and Artificial Neural Networks (ANN)</a:t>
            </a:r>
            <a:endParaRPr sz="1400" dirty="0"/>
          </a:p>
        </p:txBody>
      </p:sp>
      <p:sp>
        <p:nvSpPr>
          <p:cNvPr id="705" name="Google Shape;705;p42"/>
          <p:cNvSpPr txBox="1">
            <a:spLocks noGrp="1"/>
          </p:cNvSpPr>
          <p:nvPr>
            <p:ph type="subTitle" idx="13"/>
          </p:nvPr>
        </p:nvSpPr>
        <p:spPr>
          <a:xfrm>
            <a:off x="5545413" y="1796156"/>
            <a:ext cx="2070900" cy="1851122"/>
          </a:xfrm>
          <a:prstGeom prst="rect">
            <a:avLst/>
          </a:prstGeom>
        </p:spPr>
        <p:txBody>
          <a:bodyPr spcFirstLastPara="1" wrap="square" lIns="91425" tIns="91425" rIns="91425" bIns="91425" anchor="ctr" anchorCtr="0">
            <a:noAutofit/>
          </a:bodyPr>
          <a:lstStyle/>
          <a:p>
            <a:pPr marL="0" lvl="0" indent="0"/>
            <a:r>
              <a:rPr lang="en-US" sz="1400" dirty="0"/>
              <a:t>The secondary research objective involves conducting a comprehensive benchmarking and comparison of the ELM and ANN models.</a:t>
            </a:r>
            <a:endParaRPr sz="1400" dirty="0"/>
          </a:p>
        </p:txBody>
      </p:sp>
      <p:grpSp>
        <p:nvGrpSpPr>
          <p:cNvPr id="38" name="Google Shape;2215;p57"/>
          <p:cNvGrpSpPr/>
          <p:nvPr/>
        </p:nvGrpSpPr>
        <p:grpSpPr>
          <a:xfrm rot="-552427">
            <a:off x="2175349" y="1455726"/>
            <a:ext cx="326594" cy="369849"/>
            <a:chOff x="5801275" y="3189400"/>
            <a:chExt cx="283575" cy="326200"/>
          </a:xfrm>
        </p:grpSpPr>
        <p:sp>
          <p:nvSpPr>
            <p:cNvPr id="39" name="Google Shape;2216;p57"/>
            <p:cNvSpPr/>
            <p:nvPr/>
          </p:nvSpPr>
          <p:spPr>
            <a:xfrm>
              <a:off x="5827675" y="3224550"/>
              <a:ext cx="232200" cy="250125"/>
            </a:xfrm>
            <a:custGeom>
              <a:avLst/>
              <a:gdLst/>
              <a:ahLst/>
              <a:cxnLst/>
              <a:rect l="l" t="t" r="r" b="b"/>
              <a:pathLst>
                <a:path w="9288" h="10005" extrusionOk="0">
                  <a:moveTo>
                    <a:pt x="1932" y="0"/>
                  </a:moveTo>
                  <a:cubicBezTo>
                    <a:pt x="1850" y="0"/>
                    <a:pt x="1784" y="63"/>
                    <a:pt x="1765" y="149"/>
                  </a:cubicBezTo>
                  <a:cubicBezTo>
                    <a:pt x="1695" y="1019"/>
                    <a:pt x="1498" y="1844"/>
                    <a:pt x="1289" y="2691"/>
                  </a:cubicBezTo>
                  <a:cubicBezTo>
                    <a:pt x="1115" y="3446"/>
                    <a:pt x="1010" y="4224"/>
                    <a:pt x="825" y="4978"/>
                  </a:cubicBezTo>
                  <a:cubicBezTo>
                    <a:pt x="662" y="5651"/>
                    <a:pt x="465" y="6302"/>
                    <a:pt x="314" y="6975"/>
                  </a:cubicBezTo>
                  <a:cubicBezTo>
                    <a:pt x="233" y="7416"/>
                    <a:pt x="70" y="7880"/>
                    <a:pt x="0" y="8345"/>
                  </a:cubicBezTo>
                  <a:cubicBezTo>
                    <a:pt x="47" y="8368"/>
                    <a:pt x="105" y="8380"/>
                    <a:pt x="140" y="8403"/>
                  </a:cubicBezTo>
                  <a:cubicBezTo>
                    <a:pt x="181" y="8402"/>
                    <a:pt x="222" y="8401"/>
                    <a:pt x="263" y="8401"/>
                  </a:cubicBezTo>
                  <a:cubicBezTo>
                    <a:pt x="1429" y="8401"/>
                    <a:pt x="2594" y="8866"/>
                    <a:pt x="3704" y="9157"/>
                  </a:cubicBezTo>
                  <a:cubicBezTo>
                    <a:pt x="4470" y="9366"/>
                    <a:pt x="5236" y="9541"/>
                    <a:pt x="6002" y="9726"/>
                  </a:cubicBezTo>
                  <a:cubicBezTo>
                    <a:pt x="6455" y="9831"/>
                    <a:pt x="6954" y="9900"/>
                    <a:pt x="7419" y="10005"/>
                  </a:cubicBezTo>
                  <a:cubicBezTo>
                    <a:pt x="7651" y="9250"/>
                    <a:pt x="7999" y="8554"/>
                    <a:pt x="8092" y="7764"/>
                  </a:cubicBezTo>
                  <a:cubicBezTo>
                    <a:pt x="8197" y="6975"/>
                    <a:pt x="8359" y="6197"/>
                    <a:pt x="8464" y="5408"/>
                  </a:cubicBezTo>
                  <a:cubicBezTo>
                    <a:pt x="8557" y="4630"/>
                    <a:pt x="8638" y="3910"/>
                    <a:pt x="8847" y="3156"/>
                  </a:cubicBezTo>
                  <a:cubicBezTo>
                    <a:pt x="8998" y="2807"/>
                    <a:pt x="9288" y="2099"/>
                    <a:pt x="9067" y="1693"/>
                  </a:cubicBezTo>
                  <a:cubicBezTo>
                    <a:pt x="8944" y="1446"/>
                    <a:pt x="8547" y="1290"/>
                    <a:pt x="8272" y="1290"/>
                  </a:cubicBezTo>
                  <a:cubicBezTo>
                    <a:pt x="8237" y="1290"/>
                    <a:pt x="8204" y="1293"/>
                    <a:pt x="8173" y="1298"/>
                  </a:cubicBezTo>
                  <a:cubicBezTo>
                    <a:pt x="8081" y="1310"/>
                    <a:pt x="8011" y="1321"/>
                    <a:pt x="7941" y="1368"/>
                  </a:cubicBezTo>
                  <a:cubicBezTo>
                    <a:pt x="7664" y="1526"/>
                    <a:pt x="7649" y="1659"/>
                    <a:pt x="7348" y="1659"/>
                  </a:cubicBezTo>
                  <a:cubicBezTo>
                    <a:pt x="7296" y="1659"/>
                    <a:pt x="7236" y="1655"/>
                    <a:pt x="7163" y="1646"/>
                  </a:cubicBezTo>
                  <a:cubicBezTo>
                    <a:pt x="6386" y="1553"/>
                    <a:pt x="5573" y="1379"/>
                    <a:pt x="4784" y="1240"/>
                  </a:cubicBezTo>
                  <a:cubicBezTo>
                    <a:pt x="4400" y="1170"/>
                    <a:pt x="4006" y="1089"/>
                    <a:pt x="3599" y="1019"/>
                  </a:cubicBezTo>
                  <a:cubicBezTo>
                    <a:pt x="3495" y="1008"/>
                    <a:pt x="3367" y="1008"/>
                    <a:pt x="3274" y="961"/>
                  </a:cubicBezTo>
                  <a:cubicBezTo>
                    <a:pt x="2984" y="834"/>
                    <a:pt x="3007" y="683"/>
                    <a:pt x="2984" y="474"/>
                  </a:cubicBezTo>
                  <a:cubicBezTo>
                    <a:pt x="3065" y="393"/>
                    <a:pt x="3019" y="253"/>
                    <a:pt x="2903" y="218"/>
                  </a:cubicBezTo>
                  <a:cubicBezTo>
                    <a:pt x="2868" y="207"/>
                    <a:pt x="2833" y="195"/>
                    <a:pt x="2787" y="195"/>
                  </a:cubicBezTo>
                  <a:cubicBezTo>
                    <a:pt x="2520" y="137"/>
                    <a:pt x="2253" y="79"/>
                    <a:pt x="1986" y="9"/>
                  </a:cubicBezTo>
                  <a:cubicBezTo>
                    <a:pt x="1967" y="3"/>
                    <a:pt x="1949" y="0"/>
                    <a:pt x="19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17;p57"/>
            <p:cNvSpPr/>
            <p:nvPr/>
          </p:nvSpPr>
          <p:spPr>
            <a:xfrm>
              <a:off x="5806500" y="3192850"/>
              <a:ext cx="174150" cy="274675"/>
            </a:xfrm>
            <a:custGeom>
              <a:avLst/>
              <a:gdLst/>
              <a:ahLst/>
              <a:cxnLst/>
              <a:rect l="l" t="t" r="r" b="b"/>
              <a:pathLst>
                <a:path w="6966" h="10987" extrusionOk="0">
                  <a:moveTo>
                    <a:pt x="6600" y="0"/>
                  </a:moveTo>
                  <a:cubicBezTo>
                    <a:pt x="6485" y="0"/>
                    <a:pt x="6372" y="19"/>
                    <a:pt x="6246" y="82"/>
                  </a:cubicBezTo>
                  <a:cubicBezTo>
                    <a:pt x="6014" y="198"/>
                    <a:pt x="5886" y="384"/>
                    <a:pt x="5781" y="616"/>
                  </a:cubicBezTo>
                  <a:cubicBezTo>
                    <a:pt x="5770" y="662"/>
                    <a:pt x="5770" y="709"/>
                    <a:pt x="5770" y="732"/>
                  </a:cubicBezTo>
                  <a:cubicBezTo>
                    <a:pt x="5503" y="674"/>
                    <a:pt x="5247" y="616"/>
                    <a:pt x="4980" y="592"/>
                  </a:cubicBezTo>
                  <a:cubicBezTo>
                    <a:pt x="4891" y="580"/>
                    <a:pt x="4799" y="569"/>
                    <a:pt x="4709" y="569"/>
                  </a:cubicBezTo>
                  <a:cubicBezTo>
                    <a:pt x="4552" y="569"/>
                    <a:pt x="4402" y="602"/>
                    <a:pt x="4284" y="720"/>
                  </a:cubicBezTo>
                  <a:cubicBezTo>
                    <a:pt x="4226" y="778"/>
                    <a:pt x="4168" y="859"/>
                    <a:pt x="4121" y="976"/>
                  </a:cubicBezTo>
                  <a:cubicBezTo>
                    <a:pt x="3878" y="836"/>
                    <a:pt x="3541" y="790"/>
                    <a:pt x="3274" y="720"/>
                  </a:cubicBezTo>
                  <a:cubicBezTo>
                    <a:pt x="2989" y="640"/>
                    <a:pt x="2643" y="519"/>
                    <a:pt x="2335" y="519"/>
                  </a:cubicBezTo>
                  <a:cubicBezTo>
                    <a:pt x="2241" y="519"/>
                    <a:pt x="2151" y="531"/>
                    <a:pt x="2066" y="558"/>
                  </a:cubicBezTo>
                  <a:cubicBezTo>
                    <a:pt x="1997" y="569"/>
                    <a:pt x="1974" y="685"/>
                    <a:pt x="2020" y="732"/>
                  </a:cubicBezTo>
                  <a:cubicBezTo>
                    <a:pt x="2066" y="778"/>
                    <a:pt x="2113" y="801"/>
                    <a:pt x="2171" y="836"/>
                  </a:cubicBezTo>
                  <a:cubicBezTo>
                    <a:pt x="1904" y="1301"/>
                    <a:pt x="1881" y="1869"/>
                    <a:pt x="1776" y="2392"/>
                  </a:cubicBezTo>
                  <a:cubicBezTo>
                    <a:pt x="1614" y="3263"/>
                    <a:pt x="1393" y="4110"/>
                    <a:pt x="1196" y="4969"/>
                  </a:cubicBezTo>
                  <a:cubicBezTo>
                    <a:pt x="964" y="6002"/>
                    <a:pt x="755" y="7036"/>
                    <a:pt x="557" y="8080"/>
                  </a:cubicBezTo>
                  <a:cubicBezTo>
                    <a:pt x="372" y="8974"/>
                    <a:pt x="0" y="9938"/>
                    <a:pt x="23" y="10867"/>
                  </a:cubicBezTo>
                  <a:cubicBezTo>
                    <a:pt x="23" y="10940"/>
                    <a:pt x="92" y="10986"/>
                    <a:pt x="160" y="10986"/>
                  </a:cubicBezTo>
                  <a:cubicBezTo>
                    <a:pt x="210" y="10986"/>
                    <a:pt x="259" y="10961"/>
                    <a:pt x="279" y="10901"/>
                  </a:cubicBezTo>
                  <a:cubicBezTo>
                    <a:pt x="906" y="9079"/>
                    <a:pt x="1138" y="7070"/>
                    <a:pt x="1556" y="5190"/>
                  </a:cubicBezTo>
                  <a:cubicBezTo>
                    <a:pt x="1857" y="3762"/>
                    <a:pt x="2113" y="2345"/>
                    <a:pt x="2415" y="918"/>
                  </a:cubicBezTo>
                  <a:cubicBezTo>
                    <a:pt x="2577" y="952"/>
                    <a:pt x="2728" y="952"/>
                    <a:pt x="2891" y="976"/>
                  </a:cubicBezTo>
                  <a:cubicBezTo>
                    <a:pt x="3297" y="1034"/>
                    <a:pt x="3680" y="1080"/>
                    <a:pt x="4086" y="1127"/>
                  </a:cubicBezTo>
                  <a:cubicBezTo>
                    <a:pt x="3970" y="1463"/>
                    <a:pt x="3936" y="1869"/>
                    <a:pt x="4121" y="2044"/>
                  </a:cubicBezTo>
                  <a:cubicBezTo>
                    <a:pt x="4145" y="2061"/>
                    <a:pt x="4171" y="2070"/>
                    <a:pt x="4197" y="2070"/>
                  </a:cubicBezTo>
                  <a:cubicBezTo>
                    <a:pt x="4223" y="2070"/>
                    <a:pt x="4249" y="2061"/>
                    <a:pt x="4272" y="2044"/>
                  </a:cubicBezTo>
                  <a:cubicBezTo>
                    <a:pt x="4586" y="1765"/>
                    <a:pt x="4261" y="1034"/>
                    <a:pt x="4783" y="941"/>
                  </a:cubicBezTo>
                  <a:cubicBezTo>
                    <a:pt x="4828" y="931"/>
                    <a:pt x="4876" y="927"/>
                    <a:pt x="4925" y="927"/>
                  </a:cubicBezTo>
                  <a:cubicBezTo>
                    <a:pt x="5105" y="927"/>
                    <a:pt x="5307" y="981"/>
                    <a:pt x="5480" y="999"/>
                  </a:cubicBezTo>
                  <a:cubicBezTo>
                    <a:pt x="5665" y="999"/>
                    <a:pt x="5805" y="976"/>
                    <a:pt x="5979" y="918"/>
                  </a:cubicBezTo>
                  <a:cubicBezTo>
                    <a:pt x="6014" y="906"/>
                    <a:pt x="6025" y="894"/>
                    <a:pt x="6025" y="883"/>
                  </a:cubicBezTo>
                  <a:cubicBezTo>
                    <a:pt x="6072" y="859"/>
                    <a:pt x="6095" y="836"/>
                    <a:pt x="6106" y="790"/>
                  </a:cubicBezTo>
                  <a:cubicBezTo>
                    <a:pt x="6176" y="627"/>
                    <a:pt x="6257" y="430"/>
                    <a:pt x="6420" y="325"/>
                  </a:cubicBezTo>
                  <a:cubicBezTo>
                    <a:pt x="6559" y="244"/>
                    <a:pt x="6745" y="163"/>
                    <a:pt x="6919" y="140"/>
                  </a:cubicBezTo>
                  <a:cubicBezTo>
                    <a:pt x="6966" y="128"/>
                    <a:pt x="6966" y="24"/>
                    <a:pt x="6908" y="24"/>
                  </a:cubicBezTo>
                  <a:cubicBezTo>
                    <a:pt x="6796" y="13"/>
                    <a:pt x="6697" y="0"/>
                    <a:pt x="66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218;p57"/>
            <p:cNvSpPr/>
            <p:nvPr/>
          </p:nvSpPr>
          <p:spPr>
            <a:xfrm>
              <a:off x="6027925" y="3239875"/>
              <a:ext cx="50525" cy="18525"/>
            </a:xfrm>
            <a:custGeom>
              <a:avLst/>
              <a:gdLst/>
              <a:ahLst/>
              <a:cxnLst/>
              <a:rect l="l" t="t" r="r" b="b"/>
              <a:pathLst>
                <a:path w="2021" h="741" extrusionOk="0">
                  <a:moveTo>
                    <a:pt x="105" y="0"/>
                  </a:moveTo>
                  <a:cubicBezTo>
                    <a:pt x="1" y="0"/>
                    <a:pt x="12" y="128"/>
                    <a:pt x="71" y="174"/>
                  </a:cubicBezTo>
                  <a:cubicBezTo>
                    <a:pt x="396" y="348"/>
                    <a:pt x="755" y="464"/>
                    <a:pt x="1104" y="581"/>
                  </a:cubicBezTo>
                  <a:cubicBezTo>
                    <a:pt x="1282" y="648"/>
                    <a:pt x="1490" y="741"/>
                    <a:pt x="1689" y="741"/>
                  </a:cubicBezTo>
                  <a:cubicBezTo>
                    <a:pt x="1763" y="741"/>
                    <a:pt x="1836" y="728"/>
                    <a:pt x="1905" y="697"/>
                  </a:cubicBezTo>
                  <a:cubicBezTo>
                    <a:pt x="1998" y="650"/>
                    <a:pt x="2021" y="557"/>
                    <a:pt x="1928" y="499"/>
                  </a:cubicBezTo>
                  <a:cubicBezTo>
                    <a:pt x="1789" y="395"/>
                    <a:pt x="1638" y="395"/>
                    <a:pt x="1464" y="348"/>
                  </a:cubicBezTo>
                  <a:cubicBezTo>
                    <a:pt x="1301" y="302"/>
                    <a:pt x="1150" y="244"/>
                    <a:pt x="988" y="209"/>
                  </a:cubicBezTo>
                  <a:cubicBezTo>
                    <a:pt x="697" y="105"/>
                    <a:pt x="407" y="0"/>
                    <a:pt x="1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219;p57"/>
            <p:cNvSpPr/>
            <p:nvPr/>
          </p:nvSpPr>
          <p:spPr>
            <a:xfrm>
              <a:off x="5990025" y="3217700"/>
              <a:ext cx="43750" cy="22125"/>
            </a:xfrm>
            <a:custGeom>
              <a:avLst/>
              <a:gdLst/>
              <a:ahLst/>
              <a:cxnLst/>
              <a:rect l="l" t="t" r="r" b="b"/>
              <a:pathLst>
                <a:path w="1750" h="885" extrusionOk="0">
                  <a:moveTo>
                    <a:pt x="89" y="0"/>
                  </a:moveTo>
                  <a:cubicBezTo>
                    <a:pt x="40" y="0"/>
                    <a:pt x="1" y="59"/>
                    <a:pt x="31" y="109"/>
                  </a:cubicBezTo>
                  <a:cubicBezTo>
                    <a:pt x="170" y="318"/>
                    <a:pt x="414" y="376"/>
                    <a:pt x="646" y="434"/>
                  </a:cubicBezTo>
                  <a:cubicBezTo>
                    <a:pt x="785" y="481"/>
                    <a:pt x="948" y="516"/>
                    <a:pt x="1076" y="585"/>
                  </a:cubicBezTo>
                  <a:cubicBezTo>
                    <a:pt x="1215" y="655"/>
                    <a:pt x="1296" y="806"/>
                    <a:pt x="1447" y="875"/>
                  </a:cubicBezTo>
                  <a:cubicBezTo>
                    <a:pt x="1457" y="882"/>
                    <a:pt x="1467" y="885"/>
                    <a:pt x="1477" y="885"/>
                  </a:cubicBezTo>
                  <a:cubicBezTo>
                    <a:pt x="1504" y="885"/>
                    <a:pt x="1532" y="863"/>
                    <a:pt x="1540" y="829"/>
                  </a:cubicBezTo>
                  <a:cubicBezTo>
                    <a:pt x="1749" y="249"/>
                    <a:pt x="437" y="63"/>
                    <a:pt x="112" y="5"/>
                  </a:cubicBezTo>
                  <a:cubicBezTo>
                    <a:pt x="104" y="2"/>
                    <a:pt x="96" y="0"/>
                    <a:pt x="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220;p57"/>
            <p:cNvSpPr/>
            <p:nvPr/>
          </p:nvSpPr>
          <p:spPr>
            <a:xfrm>
              <a:off x="5801275" y="3198950"/>
              <a:ext cx="283575" cy="316650"/>
            </a:xfrm>
            <a:custGeom>
              <a:avLst/>
              <a:gdLst/>
              <a:ahLst/>
              <a:cxnLst/>
              <a:rect l="l" t="t" r="r" b="b"/>
              <a:pathLst>
                <a:path w="11343" h="12666" extrusionOk="0">
                  <a:moveTo>
                    <a:pt x="2303" y="1"/>
                  </a:moveTo>
                  <a:cubicBezTo>
                    <a:pt x="2267" y="1"/>
                    <a:pt x="2245" y="4"/>
                    <a:pt x="2241" y="12"/>
                  </a:cubicBezTo>
                  <a:cubicBezTo>
                    <a:pt x="1916" y="766"/>
                    <a:pt x="1799" y="1823"/>
                    <a:pt x="1625" y="2624"/>
                  </a:cubicBezTo>
                  <a:cubicBezTo>
                    <a:pt x="1428" y="3541"/>
                    <a:pt x="1231" y="4435"/>
                    <a:pt x="1045" y="5352"/>
                  </a:cubicBezTo>
                  <a:cubicBezTo>
                    <a:pt x="871" y="6176"/>
                    <a:pt x="662" y="7001"/>
                    <a:pt x="499" y="7836"/>
                  </a:cubicBezTo>
                  <a:cubicBezTo>
                    <a:pt x="325" y="8707"/>
                    <a:pt x="197" y="9578"/>
                    <a:pt x="12" y="10483"/>
                  </a:cubicBezTo>
                  <a:lnTo>
                    <a:pt x="12" y="10576"/>
                  </a:lnTo>
                  <a:cubicBezTo>
                    <a:pt x="0" y="10634"/>
                    <a:pt x="12" y="10692"/>
                    <a:pt x="81" y="10715"/>
                  </a:cubicBezTo>
                  <a:cubicBezTo>
                    <a:pt x="766" y="10994"/>
                    <a:pt x="1521" y="11087"/>
                    <a:pt x="2229" y="11261"/>
                  </a:cubicBezTo>
                  <a:cubicBezTo>
                    <a:pt x="2937" y="11435"/>
                    <a:pt x="3657" y="11633"/>
                    <a:pt x="4377" y="11784"/>
                  </a:cubicBezTo>
                  <a:cubicBezTo>
                    <a:pt x="5725" y="12064"/>
                    <a:pt x="8617" y="12665"/>
                    <a:pt x="9048" y="12665"/>
                  </a:cubicBezTo>
                  <a:cubicBezTo>
                    <a:pt x="9081" y="12665"/>
                    <a:pt x="9099" y="12662"/>
                    <a:pt x="9102" y="12654"/>
                  </a:cubicBezTo>
                  <a:cubicBezTo>
                    <a:pt x="9427" y="11888"/>
                    <a:pt x="9543" y="10820"/>
                    <a:pt x="9717" y="10019"/>
                  </a:cubicBezTo>
                  <a:cubicBezTo>
                    <a:pt x="9903" y="9113"/>
                    <a:pt x="10112" y="8208"/>
                    <a:pt x="10297" y="7302"/>
                  </a:cubicBezTo>
                  <a:cubicBezTo>
                    <a:pt x="10472" y="6467"/>
                    <a:pt x="10681" y="5642"/>
                    <a:pt x="10831" y="4818"/>
                  </a:cubicBezTo>
                  <a:cubicBezTo>
                    <a:pt x="11006" y="3947"/>
                    <a:pt x="11145" y="3077"/>
                    <a:pt x="11331" y="2160"/>
                  </a:cubicBezTo>
                  <a:lnTo>
                    <a:pt x="11331" y="2067"/>
                  </a:lnTo>
                  <a:cubicBezTo>
                    <a:pt x="11342" y="2020"/>
                    <a:pt x="11331" y="1951"/>
                    <a:pt x="11261" y="1927"/>
                  </a:cubicBezTo>
                  <a:cubicBezTo>
                    <a:pt x="10588" y="1649"/>
                    <a:pt x="9833" y="1567"/>
                    <a:pt x="9125" y="1405"/>
                  </a:cubicBezTo>
                  <a:lnTo>
                    <a:pt x="9125" y="1405"/>
                  </a:lnTo>
                  <a:cubicBezTo>
                    <a:pt x="9137" y="1417"/>
                    <a:pt x="9137" y="1428"/>
                    <a:pt x="9148" y="1451"/>
                  </a:cubicBezTo>
                  <a:cubicBezTo>
                    <a:pt x="9195" y="1533"/>
                    <a:pt x="9171" y="1625"/>
                    <a:pt x="9125" y="1684"/>
                  </a:cubicBezTo>
                  <a:cubicBezTo>
                    <a:pt x="9763" y="1823"/>
                    <a:pt x="10390" y="1985"/>
                    <a:pt x="11029" y="2136"/>
                  </a:cubicBezTo>
                  <a:cubicBezTo>
                    <a:pt x="10820" y="3135"/>
                    <a:pt x="10135" y="6246"/>
                    <a:pt x="9949" y="7198"/>
                  </a:cubicBezTo>
                  <a:cubicBezTo>
                    <a:pt x="9601" y="8916"/>
                    <a:pt x="9171" y="10657"/>
                    <a:pt x="8904" y="12399"/>
                  </a:cubicBezTo>
                  <a:cubicBezTo>
                    <a:pt x="7581" y="12016"/>
                    <a:pt x="6176" y="11818"/>
                    <a:pt x="4841" y="11551"/>
                  </a:cubicBezTo>
                  <a:cubicBezTo>
                    <a:pt x="3332" y="11238"/>
                    <a:pt x="1834" y="10866"/>
                    <a:pt x="348" y="10518"/>
                  </a:cubicBezTo>
                  <a:cubicBezTo>
                    <a:pt x="546" y="9520"/>
                    <a:pt x="1231" y="6397"/>
                    <a:pt x="1416" y="5457"/>
                  </a:cubicBezTo>
                  <a:cubicBezTo>
                    <a:pt x="1765" y="3727"/>
                    <a:pt x="2206" y="1985"/>
                    <a:pt x="2461" y="244"/>
                  </a:cubicBezTo>
                  <a:cubicBezTo>
                    <a:pt x="3053" y="418"/>
                    <a:pt x="3657" y="546"/>
                    <a:pt x="4261" y="662"/>
                  </a:cubicBezTo>
                  <a:cubicBezTo>
                    <a:pt x="4295" y="534"/>
                    <a:pt x="4354" y="430"/>
                    <a:pt x="4446" y="360"/>
                  </a:cubicBezTo>
                  <a:cubicBezTo>
                    <a:pt x="3438" y="158"/>
                    <a:pt x="2544" y="1"/>
                    <a:pt x="2303"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21;p57"/>
            <p:cNvSpPr/>
            <p:nvPr/>
          </p:nvSpPr>
          <p:spPr>
            <a:xfrm>
              <a:off x="5822450" y="3221100"/>
              <a:ext cx="241500" cy="268925"/>
            </a:xfrm>
            <a:custGeom>
              <a:avLst/>
              <a:gdLst/>
              <a:ahLst/>
              <a:cxnLst/>
              <a:rect l="l" t="t" r="r" b="b"/>
              <a:pathLst>
                <a:path w="9660" h="10757" extrusionOk="0">
                  <a:moveTo>
                    <a:pt x="1945" y="1"/>
                  </a:moveTo>
                  <a:cubicBezTo>
                    <a:pt x="1920" y="1"/>
                    <a:pt x="1906" y="3"/>
                    <a:pt x="1904" y="8"/>
                  </a:cubicBezTo>
                  <a:cubicBezTo>
                    <a:pt x="1614" y="647"/>
                    <a:pt x="1533" y="1552"/>
                    <a:pt x="1382" y="2237"/>
                  </a:cubicBezTo>
                  <a:cubicBezTo>
                    <a:pt x="1219" y="3003"/>
                    <a:pt x="1045" y="3769"/>
                    <a:pt x="894" y="4559"/>
                  </a:cubicBezTo>
                  <a:cubicBezTo>
                    <a:pt x="744" y="5255"/>
                    <a:pt x="569" y="5964"/>
                    <a:pt x="442" y="6660"/>
                  </a:cubicBezTo>
                  <a:cubicBezTo>
                    <a:pt x="291" y="7403"/>
                    <a:pt x="175" y="8135"/>
                    <a:pt x="24" y="8912"/>
                  </a:cubicBezTo>
                  <a:lnTo>
                    <a:pt x="24" y="8994"/>
                  </a:lnTo>
                  <a:cubicBezTo>
                    <a:pt x="1" y="9040"/>
                    <a:pt x="24" y="9098"/>
                    <a:pt x="82" y="9110"/>
                  </a:cubicBezTo>
                  <a:cubicBezTo>
                    <a:pt x="662" y="9342"/>
                    <a:pt x="1301" y="9412"/>
                    <a:pt x="1904" y="9562"/>
                  </a:cubicBezTo>
                  <a:cubicBezTo>
                    <a:pt x="2520" y="9702"/>
                    <a:pt x="3123" y="9876"/>
                    <a:pt x="3727" y="10015"/>
                  </a:cubicBezTo>
                  <a:cubicBezTo>
                    <a:pt x="4877" y="10252"/>
                    <a:pt x="7311" y="10757"/>
                    <a:pt x="7702" y="10757"/>
                  </a:cubicBezTo>
                  <a:cubicBezTo>
                    <a:pt x="7734" y="10757"/>
                    <a:pt x="7752" y="10754"/>
                    <a:pt x="7756" y="10747"/>
                  </a:cubicBezTo>
                  <a:cubicBezTo>
                    <a:pt x="8046" y="10097"/>
                    <a:pt x="8127" y="9203"/>
                    <a:pt x="8278" y="8518"/>
                  </a:cubicBezTo>
                  <a:cubicBezTo>
                    <a:pt x="8440" y="7751"/>
                    <a:pt x="8615" y="6974"/>
                    <a:pt x="8766" y="6196"/>
                  </a:cubicBezTo>
                  <a:cubicBezTo>
                    <a:pt x="8916" y="5499"/>
                    <a:pt x="9091" y="4779"/>
                    <a:pt x="9218" y="4095"/>
                  </a:cubicBezTo>
                  <a:cubicBezTo>
                    <a:pt x="9369" y="3352"/>
                    <a:pt x="9485" y="2609"/>
                    <a:pt x="9636" y="1842"/>
                  </a:cubicBezTo>
                  <a:lnTo>
                    <a:pt x="9636" y="1749"/>
                  </a:lnTo>
                  <a:cubicBezTo>
                    <a:pt x="9659" y="1715"/>
                    <a:pt x="9636" y="1645"/>
                    <a:pt x="9578" y="1633"/>
                  </a:cubicBezTo>
                  <a:cubicBezTo>
                    <a:pt x="9160" y="1459"/>
                    <a:pt x="8696" y="1378"/>
                    <a:pt x="8243" y="1285"/>
                  </a:cubicBezTo>
                  <a:lnTo>
                    <a:pt x="8243" y="1285"/>
                  </a:lnTo>
                  <a:cubicBezTo>
                    <a:pt x="8243" y="1308"/>
                    <a:pt x="8255" y="1308"/>
                    <a:pt x="8255" y="1320"/>
                  </a:cubicBezTo>
                  <a:cubicBezTo>
                    <a:pt x="8301" y="1390"/>
                    <a:pt x="8290" y="1482"/>
                    <a:pt x="8255" y="1552"/>
                  </a:cubicBezTo>
                  <a:cubicBezTo>
                    <a:pt x="8638" y="1633"/>
                    <a:pt x="8998" y="1726"/>
                    <a:pt x="9381" y="1808"/>
                  </a:cubicBezTo>
                  <a:cubicBezTo>
                    <a:pt x="9207" y="2667"/>
                    <a:pt x="8626" y="5314"/>
                    <a:pt x="8464" y="6126"/>
                  </a:cubicBezTo>
                  <a:cubicBezTo>
                    <a:pt x="8162" y="7589"/>
                    <a:pt x="7802" y="9063"/>
                    <a:pt x="7581" y="10549"/>
                  </a:cubicBezTo>
                  <a:cubicBezTo>
                    <a:pt x="6467" y="10213"/>
                    <a:pt x="5260" y="10050"/>
                    <a:pt x="4122" y="9806"/>
                  </a:cubicBezTo>
                  <a:cubicBezTo>
                    <a:pt x="2845" y="9551"/>
                    <a:pt x="1568" y="9226"/>
                    <a:pt x="291" y="8936"/>
                  </a:cubicBezTo>
                  <a:cubicBezTo>
                    <a:pt x="465" y="8077"/>
                    <a:pt x="1045" y="5441"/>
                    <a:pt x="1208" y="4629"/>
                  </a:cubicBezTo>
                  <a:cubicBezTo>
                    <a:pt x="1510" y="3166"/>
                    <a:pt x="1870" y="1680"/>
                    <a:pt x="2090" y="205"/>
                  </a:cubicBezTo>
                  <a:cubicBezTo>
                    <a:pt x="2485" y="322"/>
                    <a:pt x="2880" y="403"/>
                    <a:pt x="3286" y="496"/>
                  </a:cubicBezTo>
                  <a:cubicBezTo>
                    <a:pt x="3251" y="403"/>
                    <a:pt x="3274" y="298"/>
                    <a:pt x="3309" y="217"/>
                  </a:cubicBezTo>
                  <a:cubicBezTo>
                    <a:pt x="2652" y="88"/>
                    <a:pt x="2097" y="1"/>
                    <a:pt x="194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22;p57"/>
            <p:cNvSpPr/>
            <p:nvPr/>
          </p:nvSpPr>
          <p:spPr>
            <a:xfrm>
              <a:off x="5912125" y="3231450"/>
              <a:ext cx="107700" cy="24700"/>
            </a:xfrm>
            <a:custGeom>
              <a:avLst/>
              <a:gdLst/>
              <a:ahLst/>
              <a:cxnLst/>
              <a:rect l="l" t="t" r="r" b="b"/>
              <a:pathLst>
                <a:path w="4308" h="988" extrusionOk="0">
                  <a:moveTo>
                    <a:pt x="117" y="0"/>
                  </a:moveTo>
                  <a:cubicBezTo>
                    <a:pt x="47" y="0"/>
                    <a:pt x="1" y="117"/>
                    <a:pt x="94" y="140"/>
                  </a:cubicBezTo>
                  <a:cubicBezTo>
                    <a:pt x="802" y="302"/>
                    <a:pt x="1498" y="442"/>
                    <a:pt x="2183" y="581"/>
                  </a:cubicBezTo>
                  <a:cubicBezTo>
                    <a:pt x="2857" y="732"/>
                    <a:pt x="3553" y="929"/>
                    <a:pt x="4238" y="987"/>
                  </a:cubicBezTo>
                  <a:cubicBezTo>
                    <a:pt x="4308" y="987"/>
                    <a:pt x="4308" y="894"/>
                    <a:pt x="4250" y="871"/>
                  </a:cubicBezTo>
                  <a:cubicBezTo>
                    <a:pt x="3611" y="755"/>
                    <a:pt x="2961" y="558"/>
                    <a:pt x="2323" y="442"/>
                  </a:cubicBezTo>
                  <a:cubicBezTo>
                    <a:pt x="1603" y="291"/>
                    <a:pt x="860" y="82"/>
                    <a:pt x="117"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23;p57"/>
            <p:cNvSpPr/>
            <p:nvPr/>
          </p:nvSpPr>
          <p:spPr>
            <a:xfrm>
              <a:off x="5899075" y="3189400"/>
              <a:ext cx="136425" cy="82225"/>
            </a:xfrm>
            <a:custGeom>
              <a:avLst/>
              <a:gdLst/>
              <a:ahLst/>
              <a:cxnLst/>
              <a:rect l="l" t="t" r="r" b="b"/>
              <a:pathLst>
                <a:path w="5457" h="3289" extrusionOk="0">
                  <a:moveTo>
                    <a:pt x="2947" y="214"/>
                  </a:moveTo>
                  <a:cubicBezTo>
                    <a:pt x="3001" y="214"/>
                    <a:pt x="3056" y="220"/>
                    <a:pt x="3112" y="231"/>
                  </a:cubicBezTo>
                  <a:cubicBezTo>
                    <a:pt x="3495" y="324"/>
                    <a:pt x="3727" y="649"/>
                    <a:pt x="3634" y="1102"/>
                  </a:cubicBezTo>
                  <a:cubicBezTo>
                    <a:pt x="3611" y="1148"/>
                    <a:pt x="3657" y="1206"/>
                    <a:pt x="3715" y="1218"/>
                  </a:cubicBezTo>
                  <a:cubicBezTo>
                    <a:pt x="4168" y="1369"/>
                    <a:pt x="4888" y="1369"/>
                    <a:pt x="5050" y="1903"/>
                  </a:cubicBezTo>
                  <a:cubicBezTo>
                    <a:pt x="5097" y="2077"/>
                    <a:pt x="5050" y="2298"/>
                    <a:pt x="5027" y="2472"/>
                  </a:cubicBezTo>
                  <a:cubicBezTo>
                    <a:pt x="4992" y="2750"/>
                    <a:pt x="5027" y="2948"/>
                    <a:pt x="4749" y="2948"/>
                  </a:cubicBezTo>
                  <a:cubicBezTo>
                    <a:pt x="4733" y="2948"/>
                    <a:pt x="4718" y="2949"/>
                    <a:pt x="4702" y="2949"/>
                  </a:cubicBezTo>
                  <a:cubicBezTo>
                    <a:pt x="4414" y="2949"/>
                    <a:pt x="4015" y="2853"/>
                    <a:pt x="3762" y="2809"/>
                  </a:cubicBezTo>
                  <a:cubicBezTo>
                    <a:pt x="3321" y="2704"/>
                    <a:pt x="2972" y="2646"/>
                    <a:pt x="2508" y="2542"/>
                  </a:cubicBezTo>
                  <a:lnTo>
                    <a:pt x="2496" y="2542"/>
                  </a:lnTo>
                  <a:cubicBezTo>
                    <a:pt x="2136" y="2472"/>
                    <a:pt x="1835" y="2402"/>
                    <a:pt x="1463" y="2321"/>
                  </a:cubicBezTo>
                  <a:cubicBezTo>
                    <a:pt x="1196" y="2263"/>
                    <a:pt x="767" y="2193"/>
                    <a:pt x="500" y="2066"/>
                  </a:cubicBezTo>
                  <a:cubicBezTo>
                    <a:pt x="244" y="1949"/>
                    <a:pt x="360" y="1775"/>
                    <a:pt x="442" y="1497"/>
                  </a:cubicBezTo>
                  <a:cubicBezTo>
                    <a:pt x="476" y="1323"/>
                    <a:pt x="523" y="1102"/>
                    <a:pt x="639" y="974"/>
                  </a:cubicBezTo>
                  <a:cubicBezTo>
                    <a:pt x="784" y="796"/>
                    <a:pt x="983" y="741"/>
                    <a:pt x="1198" y="741"/>
                  </a:cubicBezTo>
                  <a:cubicBezTo>
                    <a:pt x="1516" y="741"/>
                    <a:pt x="1871" y="861"/>
                    <a:pt x="2148" y="881"/>
                  </a:cubicBezTo>
                  <a:cubicBezTo>
                    <a:pt x="2195" y="881"/>
                    <a:pt x="2264" y="858"/>
                    <a:pt x="2264" y="812"/>
                  </a:cubicBezTo>
                  <a:cubicBezTo>
                    <a:pt x="2354" y="423"/>
                    <a:pt x="2623" y="214"/>
                    <a:pt x="2947" y="214"/>
                  </a:cubicBezTo>
                  <a:close/>
                  <a:moveTo>
                    <a:pt x="2923" y="0"/>
                  </a:moveTo>
                  <a:cubicBezTo>
                    <a:pt x="2513" y="0"/>
                    <a:pt x="2195" y="258"/>
                    <a:pt x="2055" y="626"/>
                  </a:cubicBezTo>
                  <a:cubicBezTo>
                    <a:pt x="1758" y="590"/>
                    <a:pt x="1410" y="481"/>
                    <a:pt x="1092" y="481"/>
                  </a:cubicBezTo>
                  <a:cubicBezTo>
                    <a:pt x="902" y="481"/>
                    <a:pt x="722" y="520"/>
                    <a:pt x="569" y="638"/>
                  </a:cubicBezTo>
                  <a:cubicBezTo>
                    <a:pt x="233" y="905"/>
                    <a:pt x="58" y="1532"/>
                    <a:pt x="24" y="1938"/>
                  </a:cubicBezTo>
                  <a:cubicBezTo>
                    <a:pt x="0" y="2298"/>
                    <a:pt x="244" y="2344"/>
                    <a:pt x="581" y="2402"/>
                  </a:cubicBezTo>
                  <a:cubicBezTo>
                    <a:pt x="1277" y="2518"/>
                    <a:pt x="1962" y="2692"/>
                    <a:pt x="2659" y="2809"/>
                  </a:cubicBezTo>
                  <a:cubicBezTo>
                    <a:pt x="3274" y="2948"/>
                    <a:pt x="3901" y="3052"/>
                    <a:pt x="4528" y="3226"/>
                  </a:cubicBezTo>
                  <a:cubicBezTo>
                    <a:pt x="4664" y="3259"/>
                    <a:pt x="4783" y="3288"/>
                    <a:pt x="4885" y="3288"/>
                  </a:cubicBezTo>
                  <a:cubicBezTo>
                    <a:pt x="5035" y="3288"/>
                    <a:pt x="5148" y="3225"/>
                    <a:pt x="5225" y="3017"/>
                  </a:cubicBezTo>
                  <a:cubicBezTo>
                    <a:pt x="5352" y="2658"/>
                    <a:pt x="5457" y="2007"/>
                    <a:pt x="5259" y="1624"/>
                  </a:cubicBezTo>
                  <a:cubicBezTo>
                    <a:pt x="5004" y="1183"/>
                    <a:pt x="4354" y="1137"/>
                    <a:pt x="3889" y="1009"/>
                  </a:cubicBezTo>
                  <a:cubicBezTo>
                    <a:pt x="3936" y="545"/>
                    <a:pt x="3646" y="115"/>
                    <a:pt x="3135" y="22"/>
                  </a:cubicBezTo>
                  <a:cubicBezTo>
                    <a:pt x="3062" y="7"/>
                    <a:pt x="2991" y="0"/>
                    <a:pt x="2923"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24;p57"/>
            <p:cNvSpPr/>
            <p:nvPr/>
          </p:nvSpPr>
          <p:spPr>
            <a:xfrm>
              <a:off x="5958850" y="3202075"/>
              <a:ext cx="27325" cy="25675"/>
            </a:xfrm>
            <a:custGeom>
              <a:avLst/>
              <a:gdLst/>
              <a:ahLst/>
              <a:cxnLst/>
              <a:rect l="l" t="t" r="r" b="b"/>
              <a:pathLst>
                <a:path w="1093" h="1027" extrusionOk="0">
                  <a:moveTo>
                    <a:pt x="548" y="183"/>
                  </a:moveTo>
                  <a:cubicBezTo>
                    <a:pt x="608" y="183"/>
                    <a:pt x="664" y="195"/>
                    <a:pt x="721" y="235"/>
                  </a:cubicBezTo>
                  <a:cubicBezTo>
                    <a:pt x="779" y="282"/>
                    <a:pt x="837" y="340"/>
                    <a:pt x="860" y="398"/>
                  </a:cubicBezTo>
                  <a:cubicBezTo>
                    <a:pt x="930" y="595"/>
                    <a:pt x="802" y="804"/>
                    <a:pt x="605" y="850"/>
                  </a:cubicBezTo>
                  <a:cubicBezTo>
                    <a:pt x="582" y="854"/>
                    <a:pt x="559" y="856"/>
                    <a:pt x="536" y="856"/>
                  </a:cubicBezTo>
                  <a:cubicBezTo>
                    <a:pt x="348" y="856"/>
                    <a:pt x="165" y="732"/>
                    <a:pt x="175" y="525"/>
                  </a:cubicBezTo>
                  <a:cubicBezTo>
                    <a:pt x="187" y="363"/>
                    <a:pt x="326" y="235"/>
                    <a:pt x="465" y="189"/>
                  </a:cubicBezTo>
                  <a:cubicBezTo>
                    <a:pt x="494" y="185"/>
                    <a:pt x="522" y="183"/>
                    <a:pt x="548" y="183"/>
                  </a:cubicBezTo>
                  <a:close/>
                  <a:moveTo>
                    <a:pt x="541" y="1"/>
                  </a:moveTo>
                  <a:cubicBezTo>
                    <a:pt x="389" y="1"/>
                    <a:pt x="234" y="62"/>
                    <a:pt x="140" y="177"/>
                  </a:cubicBezTo>
                  <a:cubicBezTo>
                    <a:pt x="105" y="212"/>
                    <a:pt x="94" y="235"/>
                    <a:pt x="82" y="270"/>
                  </a:cubicBezTo>
                  <a:cubicBezTo>
                    <a:pt x="36" y="351"/>
                    <a:pt x="1" y="444"/>
                    <a:pt x="1" y="525"/>
                  </a:cubicBezTo>
                  <a:cubicBezTo>
                    <a:pt x="1" y="813"/>
                    <a:pt x="253" y="1026"/>
                    <a:pt x="538" y="1026"/>
                  </a:cubicBezTo>
                  <a:cubicBezTo>
                    <a:pt x="552" y="1026"/>
                    <a:pt x="567" y="1026"/>
                    <a:pt x="581" y="1025"/>
                  </a:cubicBezTo>
                  <a:cubicBezTo>
                    <a:pt x="872" y="990"/>
                    <a:pt x="1092" y="746"/>
                    <a:pt x="1046" y="456"/>
                  </a:cubicBezTo>
                  <a:cubicBezTo>
                    <a:pt x="1022" y="293"/>
                    <a:pt x="953" y="165"/>
                    <a:pt x="802" y="73"/>
                  </a:cubicBezTo>
                  <a:cubicBezTo>
                    <a:pt x="727" y="24"/>
                    <a:pt x="635" y="1"/>
                    <a:pt x="541"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2215;p57"/>
          <p:cNvGrpSpPr/>
          <p:nvPr/>
        </p:nvGrpSpPr>
        <p:grpSpPr>
          <a:xfrm rot="-552427">
            <a:off x="6342664" y="1432747"/>
            <a:ext cx="354920" cy="400487"/>
            <a:chOff x="5801275" y="3189400"/>
            <a:chExt cx="283575" cy="326200"/>
          </a:xfrm>
        </p:grpSpPr>
        <p:sp>
          <p:nvSpPr>
            <p:cNvPr id="61" name="Google Shape;2216;p57"/>
            <p:cNvSpPr/>
            <p:nvPr/>
          </p:nvSpPr>
          <p:spPr>
            <a:xfrm>
              <a:off x="5827675" y="3224550"/>
              <a:ext cx="232200" cy="250125"/>
            </a:xfrm>
            <a:custGeom>
              <a:avLst/>
              <a:gdLst/>
              <a:ahLst/>
              <a:cxnLst/>
              <a:rect l="l" t="t" r="r" b="b"/>
              <a:pathLst>
                <a:path w="9288" h="10005" extrusionOk="0">
                  <a:moveTo>
                    <a:pt x="1932" y="0"/>
                  </a:moveTo>
                  <a:cubicBezTo>
                    <a:pt x="1850" y="0"/>
                    <a:pt x="1784" y="63"/>
                    <a:pt x="1765" y="149"/>
                  </a:cubicBezTo>
                  <a:cubicBezTo>
                    <a:pt x="1695" y="1019"/>
                    <a:pt x="1498" y="1844"/>
                    <a:pt x="1289" y="2691"/>
                  </a:cubicBezTo>
                  <a:cubicBezTo>
                    <a:pt x="1115" y="3446"/>
                    <a:pt x="1010" y="4224"/>
                    <a:pt x="825" y="4978"/>
                  </a:cubicBezTo>
                  <a:cubicBezTo>
                    <a:pt x="662" y="5651"/>
                    <a:pt x="465" y="6302"/>
                    <a:pt x="314" y="6975"/>
                  </a:cubicBezTo>
                  <a:cubicBezTo>
                    <a:pt x="233" y="7416"/>
                    <a:pt x="70" y="7880"/>
                    <a:pt x="0" y="8345"/>
                  </a:cubicBezTo>
                  <a:cubicBezTo>
                    <a:pt x="47" y="8368"/>
                    <a:pt x="105" y="8380"/>
                    <a:pt x="140" y="8403"/>
                  </a:cubicBezTo>
                  <a:cubicBezTo>
                    <a:pt x="181" y="8402"/>
                    <a:pt x="222" y="8401"/>
                    <a:pt x="263" y="8401"/>
                  </a:cubicBezTo>
                  <a:cubicBezTo>
                    <a:pt x="1429" y="8401"/>
                    <a:pt x="2594" y="8866"/>
                    <a:pt x="3704" y="9157"/>
                  </a:cubicBezTo>
                  <a:cubicBezTo>
                    <a:pt x="4470" y="9366"/>
                    <a:pt x="5236" y="9541"/>
                    <a:pt x="6002" y="9726"/>
                  </a:cubicBezTo>
                  <a:cubicBezTo>
                    <a:pt x="6455" y="9831"/>
                    <a:pt x="6954" y="9900"/>
                    <a:pt x="7419" y="10005"/>
                  </a:cubicBezTo>
                  <a:cubicBezTo>
                    <a:pt x="7651" y="9250"/>
                    <a:pt x="7999" y="8554"/>
                    <a:pt x="8092" y="7764"/>
                  </a:cubicBezTo>
                  <a:cubicBezTo>
                    <a:pt x="8197" y="6975"/>
                    <a:pt x="8359" y="6197"/>
                    <a:pt x="8464" y="5408"/>
                  </a:cubicBezTo>
                  <a:cubicBezTo>
                    <a:pt x="8557" y="4630"/>
                    <a:pt x="8638" y="3910"/>
                    <a:pt x="8847" y="3156"/>
                  </a:cubicBezTo>
                  <a:cubicBezTo>
                    <a:pt x="8998" y="2807"/>
                    <a:pt x="9288" y="2099"/>
                    <a:pt x="9067" y="1693"/>
                  </a:cubicBezTo>
                  <a:cubicBezTo>
                    <a:pt x="8944" y="1446"/>
                    <a:pt x="8547" y="1290"/>
                    <a:pt x="8272" y="1290"/>
                  </a:cubicBezTo>
                  <a:cubicBezTo>
                    <a:pt x="8237" y="1290"/>
                    <a:pt x="8204" y="1293"/>
                    <a:pt x="8173" y="1298"/>
                  </a:cubicBezTo>
                  <a:cubicBezTo>
                    <a:pt x="8081" y="1310"/>
                    <a:pt x="8011" y="1321"/>
                    <a:pt x="7941" y="1368"/>
                  </a:cubicBezTo>
                  <a:cubicBezTo>
                    <a:pt x="7664" y="1526"/>
                    <a:pt x="7649" y="1659"/>
                    <a:pt x="7348" y="1659"/>
                  </a:cubicBezTo>
                  <a:cubicBezTo>
                    <a:pt x="7296" y="1659"/>
                    <a:pt x="7236" y="1655"/>
                    <a:pt x="7163" y="1646"/>
                  </a:cubicBezTo>
                  <a:cubicBezTo>
                    <a:pt x="6386" y="1553"/>
                    <a:pt x="5573" y="1379"/>
                    <a:pt x="4784" y="1240"/>
                  </a:cubicBezTo>
                  <a:cubicBezTo>
                    <a:pt x="4400" y="1170"/>
                    <a:pt x="4006" y="1089"/>
                    <a:pt x="3599" y="1019"/>
                  </a:cubicBezTo>
                  <a:cubicBezTo>
                    <a:pt x="3495" y="1008"/>
                    <a:pt x="3367" y="1008"/>
                    <a:pt x="3274" y="961"/>
                  </a:cubicBezTo>
                  <a:cubicBezTo>
                    <a:pt x="2984" y="834"/>
                    <a:pt x="3007" y="683"/>
                    <a:pt x="2984" y="474"/>
                  </a:cubicBezTo>
                  <a:cubicBezTo>
                    <a:pt x="3065" y="393"/>
                    <a:pt x="3019" y="253"/>
                    <a:pt x="2903" y="218"/>
                  </a:cubicBezTo>
                  <a:cubicBezTo>
                    <a:pt x="2868" y="207"/>
                    <a:pt x="2833" y="195"/>
                    <a:pt x="2787" y="195"/>
                  </a:cubicBezTo>
                  <a:cubicBezTo>
                    <a:pt x="2520" y="137"/>
                    <a:pt x="2253" y="79"/>
                    <a:pt x="1986" y="9"/>
                  </a:cubicBezTo>
                  <a:cubicBezTo>
                    <a:pt x="1967" y="3"/>
                    <a:pt x="1949" y="0"/>
                    <a:pt x="19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217;p57"/>
            <p:cNvSpPr/>
            <p:nvPr/>
          </p:nvSpPr>
          <p:spPr>
            <a:xfrm>
              <a:off x="5806500" y="3192850"/>
              <a:ext cx="174150" cy="274675"/>
            </a:xfrm>
            <a:custGeom>
              <a:avLst/>
              <a:gdLst/>
              <a:ahLst/>
              <a:cxnLst/>
              <a:rect l="l" t="t" r="r" b="b"/>
              <a:pathLst>
                <a:path w="6966" h="10987" extrusionOk="0">
                  <a:moveTo>
                    <a:pt x="6600" y="0"/>
                  </a:moveTo>
                  <a:cubicBezTo>
                    <a:pt x="6485" y="0"/>
                    <a:pt x="6372" y="19"/>
                    <a:pt x="6246" y="82"/>
                  </a:cubicBezTo>
                  <a:cubicBezTo>
                    <a:pt x="6014" y="198"/>
                    <a:pt x="5886" y="384"/>
                    <a:pt x="5781" y="616"/>
                  </a:cubicBezTo>
                  <a:cubicBezTo>
                    <a:pt x="5770" y="662"/>
                    <a:pt x="5770" y="709"/>
                    <a:pt x="5770" y="732"/>
                  </a:cubicBezTo>
                  <a:cubicBezTo>
                    <a:pt x="5503" y="674"/>
                    <a:pt x="5247" y="616"/>
                    <a:pt x="4980" y="592"/>
                  </a:cubicBezTo>
                  <a:cubicBezTo>
                    <a:pt x="4891" y="580"/>
                    <a:pt x="4799" y="569"/>
                    <a:pt x="4709" y="569"/>
                  </a:cubicBezTo>
                  <a:cubicBezTo>
                    <a:pt x="4552" y="569"/>
                    <a:pt x="4402" y="602"/>
                    <a:pt x="4284" y="720"/>
                  </a:cubicBezTo>
                  <a:cubicBezTo>
                    <a:pt x="4226" y="778"/>
                    <a:pt x="4168" y="859"/>
                    <a:pt x="4121" y="976"/>
                  </a:cubicBezTo>
                  <a:cubicBezTo>
                    <a:pt x="3878" y="836"/>
                    <a:pt x="3541" y="790"/>
                    <a:pt x="3274" y="720"/>
                  </a:cubicBezTo>
                  <a:cubicBezTo>
                    <a:pt x="2989" y="640"/>
                    <a:pt x="2643" y="519"/>
                    <a:pt x="2335" y="519"/>
                  </a:cubicBezTo>
                  <a:cubicBezTo>
                    <a:pt x="2241" y="519"/>
                    <a:pt x="2151" y="531"/>
                    <a:pt x="2066" y="558"/>
                  </a:cubicBezTo>
                  <a:cubicBezTo>
                    <a:pt x="1997" y="569"/>
                    <a:pt x="1974" y="685"/>
                    <a:pt x="2020" y="732"/>
                  </a:cubicBezTo>
                  <a:cubicBezTo>
                    <a:pt x="2066" y="778"/>
                    <a:pt x="2113" y="801"/>
                    <a:pt x="2171" y="836"/>
                  </a:cubicBezTo>
                  <a:cubicBezTo>
                    <a:pt x="1904" y="1301"/>
                    <a:pt x="1881" y="1869"/>
                    <a:pt x="1776" y="2392"/>
                  </a:cubicBezTo>
                  <a:cubicBezTo>
                    <a:pt x="1614" y="3263"/>
                    <a:pt x="1393" y="4110"/>
                    <a:pt x="1196" y="4969"/>
                  </a:cubicBezTo>
                  <a:cubicBezTo>
                    <a:pt x="964" y="6002"/>
                    <a:pt x="755" y="7036"/>
                    <a:pt x="557" y="8080"/>
                  </a:cubicBezTo>
                  <a:cubicBezTo>
                    <a:pt x="372" y="8974"/>
                    <a:pt x="0" y="9938"/>
                    <a:pt x="23" y="10867"/>
                  </a:cubicBezTo>
                  <a:cubicBezTo>
                    <a:pt x="23" y="10940"/>
                    <a:pt x="92" y="10986"/>
                    <a:pt x="160" y="10986"/>
                  </a:cubicBezTo>
                  <a:cubicBezTo>
                    <a:pt x="210" y="10986"/>
                    <a:pt x="259" y="10961"/>
                    <a:pt x="279" y="10901"/>
                  </a:cubicBezTo>
                  <a:cubicBezTo>
                    <a:pt x="906" y="9079"/>
                    <a:pt x="1138" y="7070"/>
                    <a:pt x="1556" y="5190"/>
                  </a:cubicBezTo>
                  <a:cubicBezTo>
                    <a:pt x="1857" y="3762"/>
                    <a:pt x="2113" y="2345"/>
                    <a:pt x="2415" y="918"/>
                  </a:cubicBezTo>
                  <a:cubicBezTo>
                    <a:pt x="2577" y="952"/>
                    <a:pt x="2728" y="952"/>
                    <a:pt x="2891" y="976"/>
                  </a:cubicBezTo>
                  <a:cubicBezTo>
                    <a:pt x="3297" y="1034"/>
                    <a:pt x="3680" y="1080"/>
                    <a:pt x="4086" y="1127"/>
                  </a:cubicBezTo>
                  <a:cubicBezTo>
                    <a:pt x="3970" y="1463"/>
                    <a:pt x="3936" y="1869"/>
                    <a:pt x="4121" y="2044"/>
                  </a:cubicBezTo>
                  <a:cubicBezTo>
                    <a:pt x="4145" y="2061"/>
                    <a:pt x="4171" y="2070"/>
                    <a:pt x="4197" y="2070"/>
                  </a:cubicBezTo>
                  <a:cubicBezTo>
                    <a:pt x="4223" y="2070"/>
                    <a:pt x="4249" y="2061"/>
                    <a:pt x="4272" y="2044"/>
                  </a:cubicBezTo>
                  <a:cubicBezTo>
                    <a:pt x="4586" y="1765"/>
                    <a:pt x="4261" y="1034"/>
                    <a:pt x="4783" y="941"/>
                  </a:cubicBezTo>
                  <a:cubicBezTo>
                    <a:pt x="4828" y="931"/>
                    <a:pt x="4876" y="927"/>
                    <a:pt x="4925" y="927"/>
                  </a:cubicBezTo>
                  <a:cubicBezTo>
                    <a:pt x="5105" y="927"/>
                    <a:pt x="5307" y="981"/>
                    <a:pt x="5480" y="999"/>
                  </a:cubicBezTo>
                  <a:cubicBezTo>
                    <a:pt x="5665" y="999"/>
                    <a:pt x="5805" y="976"/>
                    <a:pt x="5979" y="918"/>
                  </a:cubicBezTo>
                  <a:cubicBezTo>
                    <a:pt x="6014" y="906"/>
                    <a:pt x="6025" y="894"/>
                    <a:pt x="6025" y="883"/>
                  </a:cubicBezTo>
                  <a:cubicBezTo>
                    <a:pt x="6072" y="859"/>
                    <a:pt x="6095" y="836"/>
                    <a:pt x="6106" y="790"/>
                  </a:cubicBezTo>
                  <a:cubicBezTo>
                    <a:pt x="6176" y="627"/>
                    <a:pt x="6257" y="430"/>
                    <a:pt x="6420" y="325"/>
                  </a:cubicBezTo>
                  <a:cubicBezTo>
                    <a:pt x="6559" y="244"/>
                    <a:pt x="6745" y="163"/>
                    <a:pt x="6919" y="140"/>
                  </a:cubicBezTo>
                  <a:cubicBezTo>
                    <a:pt x="6966" y="128"/>
                    <a:pt x="6966" y="24"/>
                    <a:pt x="6908" y="24"/>
                  </a:cubicBezTo>
                  <a:cubicBezTo>
                    <a:pt x="6796" y="13"/>
                    <a:pt x="6697" y="0"/>
                    <a:pt x="66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218;p57"/>
            <p:cNvSpPr/>
            <p:nvPr/>
          </p:nvSpPr>
          <p:spPr>
            <a:xfrm>
              <a:off x="6027925" y="3239875"/>
              <a:ext cx="50525" cy="18525"/>
            </a:xfrm>
            <a:custGeom>
              <a:avLst/>
              <a:gdLst/>
              <a:ahLst/>
              <a:cxnLst/>
              <a:rect l="l" t="t" r="r" b="b"/>
              <a:pathLst>
                <a:path w="2021" h="741" extrusionOk="0">
                  <a:moveTo>
                    <a:pt x="105" y="0"/>
                  </a:moveTo>
                  <a:cubicBezTo>
                    <a:pt x="1" y="0"/>
                    <a:pt x="12" y="128"/>
                    <a:pt x="71" y="174"/>
                  </a:cubicBezTo>
                  <a:cubicBezTo>
                    <a:pt x="396" y="348"/>
                    <a:pt x="755" y="464"/>
                    <a:pt x="1104" y="581"/>
                  </a:cubicBezTo>
                  <a:cubicBezTo>
                    <a:pt x="1282" y="648"/>
                    <a:pt x="1490" y="741"/>
                    <a:pt x="1689" y="741"/>
                  </a:cubicBezTo>
                  <a:cubicBezTo>
                    <a:pt x="1763" y="741"/>
                    <a:pt x="1836" y="728"/>
                    <a:pt x="1905" y="697"/>
                  </a:cubicBezTo>
                  <a:cubicBezTo>
                    <a:pt x="1998" y="650"/>
                    <a:pt x="2021" y="557"/>
                    <a:pt x="1928" y="499"/>
                  </a:cubicBezTo>
                  <a:cubicBezTo>
                    <a:pt x="1789" y="395"/>
                    <a:pt x="1638" y="395"/>
                    <a:pt x="1464" y="348"/>
                  </a:cubicBezTo>
                  <a:cubicBezTo>
                    <a:pt x="1301" y="302"/>
                    <a:pt x="1150" y="244"/>
                    <a:pt x="988" y="209"/>
                  </a:cubicBezTo>
                  <a:cubicBezTo>
                    <a:pt x="697" y="105"/>
                    <a:pt x="407" y="0"/>
                    <a:pt x="1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219;p57"/>
            <p:cNvSpPr/>
            <p:nvPr/>
          </p:nvSpPr>
          <p:spPr>
            <a:xfrm>
              <a:off x="5990025" y="3217700"/>
              <a:ext cx="43750" cy="22125"/>
            </a:xfrm>
            <a:custGeom>
              <a:avLst/>
              <a:gdLst/>
              <a:ahLst/>
              <a:cxnLst/>
              <a:rect l="l" t="t" r="r" b="b"/>
              <a:pathLst>
                <a:path w="1750" h="885" extrusionOk="0">
                  <a:moveTo>
                    <a:pt x="89" y="0"/>
                  </a:moveTo>
                  <a:cubicBezTo>
                    <a:pt x="40" y="0"/>
                    <a:pt x="1" y="59"/>
                    <a:pt x="31" y="109"/>
                  </a:cubicBezTo>
                  <a:cubicBezTo>
                    <a:pt x="170" y="318"/>
                    <a:pt x="414" y="376"/>
                    <a:pt x="646" y="434"/>
                  </a:cubicBezTo>
                  <a:cubicBezTo>
                    <a:pt x="785" y="481"/>
                    <a:pt x="948" y="516"/>
                    <a:pt x="1076" y="585"/>
                  </a:cubicBezTo>
                  <a:cubicBezTo>
                    <a:pt x="1215" y="655"/>
                    <a:pt x="1296" y="806"/>
                    <a:pt x="1447" y="875"/>
                  </a:cubicBezTo>
                  <a:cubicBezTo>
                    <a:pt x="1457" y="882"/>
                    <a:pt x="1467" y="885"/>
                    <a:pt x="1477" y="885"/>
                  </a:cubicBezTo>
                  <a:cubicBezTo>
                    <a:pt x="1504" y="885"/>
                    <a:pt x="1532" y="863"/>
                    <a:pt x="1540" y="829"/>
                  </a:cubicBezTo>
                  <a:cubicBezTo>
                    <a:pt x="1749" y="249"/>
                    <a:pt x="437" y="63"/>
                    <a:pt x="112" y="5"/>
                  </a:cubicBezTo>
                  <a:cubicBezTo>
                    <a:pt x="104" y="2"/>
                    <a:pt x="96" y="0"/>
                    <a:pt x="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220;p57"/>
            <p:cNvSpPr/>
            <p:nvPr/>
          </p:nvSpPr>
          <p:spPr>
            <a:xfrm>
              <a:off x="5801275" y="3198950"/>
              <a:ext cx="283575" cy="316650"/>
            </a:xfrm>
            <a:custGeom>
              <a:avLst/>
              <a:gdLst/>
              <a:ahLst/>
              <a:cxnLst/>
              <a:rect l="l" t="t" r="r" b="b"/>
              <a:pathLst>
                <a:path w="11343" h="12666" extrusionOk="0">
                  <a:moveTo>
                    <a:pt x="2303" y="1"/>
                  </a:moveTo>
                  <a:cubicBezTo>
                    <a:pt x="2267" y="1"/>
                    <a:pt x="2245" y="4"/>
                    <a:pt x="2241" y="12"/>
                  </a:cubicBezTo>
                  <a:cubicBezTo>
                    <a:pt x="1916" y="766"/>
                    <a:pt x="1799" y="1823"/>
                    <a:pt x="1625" y="2624"/>
                  </a:cubicBezTo>
                  <a:cubicBezTo>
                    <a:pt x="1428" y="3541"/>
                    <a:pt x="1231" y="4435"/>
                    <a:pt x="1045" y="5352"/>
                  </a:cubicBezTo>
                  <a:cubicBezTo>
                    <a:pt x="871" y="6176"/>
                    <a:pt x="662" y="7001"/>
                    <a:pt x="499" y="7836"/>
                  </a:cubicBezTo>
                  <a:cubicBezTo>
                    <a:pt x="325" y="8707"/>
                    <a:pt x="197" y="9578"/>
                    <a:pt x="12" y="10483"/>
                  </a:cubicBezTo>
                  <a:lnTo>
                    <a:pt x="12" y="10576"/>
                  </a:lnTo>
                  <a:cubicBezTo>
                    <a:pt x="0" y="10634"/>
                    <a:pt x="12" y="10692"/>
                    <a:pt x="81" y="10715"/>
                  </a:cubicBezTo>
                  <a:cubicBezTo>
                    <a:pt x="766" y="10994"/>
                    <a:pt x="1521" y="11087"/>
                    <a:pt x="2229" y="11261"/>
                  </a:cubicBezTo>
                  <a:cubicBezTo>
                    <a:pt x="2937" y="11435"/>
                    <a:pt x="3657" y="11633"/>
                    <a:pt x="4377" y="11784"/>
                  </a:cubicBezTo>
                  <a:cubicBezTo>
                    <a:pt x="5725" y="12064"/>
                    <a:pt x="8617" y="12665"/>
                    <a:pt x="9048" y="12665"/>
                  </a:cubicBezTo>
                  <a:cubicBezTo>
                    <a:pt x="9081" y="12665"/>
                    <a:pt x="9099" y="12662"/>
                    <a:pt x="9102" y="12654"/>
                  </a:cubicBezTo>
                  <a:cubicBezTo>
                    <a:pt x="9427" y="11888"/>
                    <a:pt x="9543" y="10820"/>
                    <a:pt x="9717" y="10019"/>
                  </a:cubicBezTo>
                  <a:cubicBezTo>
                    <a:pt x="9903" y="9113"/>
                    <a:pt x="10112" y="8208"/>
                    <a:pt x="10297" y="7302"/>
                  </a:cubicBezTo>
                  <a:cubicBezTo>
                    <a:pt x="10472" y="6467"/>
                    <a:pt x="10681" y="5642"/>
                    <a:pt x="10831" y="4818"/>
                  </a:cubicBezTo>
                  <a:cubicBezTo>
                    <a:pt x="11006" y="3947"/>
                    <a:pt x="11145" y="3077"/>
                    <a:pt x="11331" y="2160"/>
                  </a:cubicBezTo>
                  <a:lnTo>
                    <a:pt x="11331" y="2067"/>
                  </a:lnTo>
                  <a:cubicBezTo>
                    <a:pt x="11342" y="2020"/>
                    <a:pt x="11331" y="1951"/>
                    <a:pt x="11261" y="1927"/>
                  </a:cubicBezTo>
                  <a:cubicBezTo>
                    <a:pt x="10588" y="1649"/>
                    <a:pt x="9833" y="1567"/>
                    <a:pt x="9125" y="1405"/>
                  </a:cubicBezTo>
                  <a:lnTo>
                    <a:pt x="9125" y="1405"/>
                  </a:lnTo>
                  <a:cubicBezTo>
                    <a:pt x="9137" y="1417"/>
                    <a:pt x="9137" y="1428"/>
                    <a:pt x="9148" y="1451"/>
                  </a:cubicBezTo>
                  <a:cubicBezTo>
                    <a:pt x="9195" y="1533"/>
                    <a:pt x="9171" y="1625"/>
                    <a:pt x="9125" y="1684"/>
                  </a:cubicBezTo>
                  <a:cubicBezTo>
                    <a:pt x="9763" y="1823"/>
                    <a:pt x="10390" y="1985"/>
                    <a:pt x="11029" y="2136"/>
                  </a:cubicBezTo>
                  <a:cubicBezTo>
                    <a:pt x="10820" y="3135"/>
                    <a:pt x="10135" y="6246"/>
                    <a:pt x="9949" y="7198"/>
                  </a:cubicBezTo>
                  <a:cubicBezTo>
                    <a:pt x="9601" y="8916"/>
                    <a:pt x="9171" y="10657"/>
                    <a:pt x="8904" y="12399"/>
                  </a:cubicBezTo>
                  <a:cubicBezTo>
                    <a:pt x="7581" y="12016"/>
                    <a:pt x="6176" y="11818"/>
                    <a:pt x="4841" y="11551"/>
                  </a:cubicBezTo>
                  <a:cubicBezTo>
                    <a:pt x="3332" y="11238"/>
                    <a:pt x="1834" y="10866"/>
                    <a:pt x="348" y="10518"/>
                  </a:cubicBezTo>
                  <a:cubicBezTo>
                    <a:pt x="546" y="9520"/>
                    <a:pt x="1231" y="6397"/>
                    <a:pt x="1416" y="5457"/>
                  </a:cubicBezTo>
                  <a:cubicBezTo>
                    <a:pt x="1765" y="3727"/>
                    <a:pt x="2206" y="1985"/>
                    <a:pt x="2461" y="244"/>
                  </a:cubicBezTo>
                  <a:cubicBezTo>
                    <a:pt x="3053" y="418"/>
                    <a:pt x="3657" y="546"/>
                    <a:pt x="4261" y="662"/>
                  </a:cubicBezTo>
                  <a:cubicBezTo>
                    <a:pt x="4295" y="534"/>
                    <a:pt x="4354" y="430"/>
                    <a:pt x="4446" y="360"/>
                  </a:cubicBezTo>
                  <a:cubicBezTo>
                    <a:pt x="3438" y="158"/>
                    <a:pt x="2544" y="1"/>
                    <a:pt x="2303"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221;p57"/>
            <p:cNvSpPr/>
            <p:nvPr/>
          </p:nvSpPr>
          <p:spPr>
            <a:xfrm>
              <a:off x="5822450" y="3221100"/>
              <a:ext cx="241500" cy="268925"/>
            </a:xfrm>
            <a:custGeom>
              <a:avLst/>
              <a:gdLst/>
              <a:ahLst/>
              <a:cxnLst/>
              <a:rect l="l" t="t" r="r" b="b"/>
              <a:pathLst>
                <a:path w="9660" h="10757" extrusionOk="0">
                  <a:moveTo>
                    <a:pt x="1945" y="1"/>
                  </a:moveTo>
                  <a:cubicBezTo>
                    <a:pt x="1920" y="1"/>
                    <a:pt x="1906" y="3"/>
                    <a:pt x="1904" y="8"/>
                  </a:cubicBezTo>
                  <a:cubicBezTo>
                    <a:pt x="1614" y="647"/>
                    <a:pt x="1533" y="1552"/>
                    <a:pt x="1382" y="2237"/>
                  </a:cubicBezTo>
                  <a:cubicBezTo>
                    <a:pt x="1219" y="3003"/>
                    <a:pt x="1045" y="3769"/>
                    <a:pt x="894" y="4559"/>
                  </a:cubicBezTo>
                  <a:cubicBezTo>
                    <a:pt x="744" y="5255"/>
                    <a:pt x="569" y="5964"/>
                    <a:pt x="442" y="6660"/>
                  </a:cubicBezTo>
                  <a:cubicBezTo>
                    <a:pt x="291" y="7403"/>
                    <a:pt x="175" y="8135"/>
                    <a:pt x="24" y="8912"/>
                  </a:cubicBezTo>
                  <a:lnTo>
                    <a:pt x="24" y="8994"/>
                  </a:lnTo>
                  <a:cubicBezTo>
                    <a:pt x="1" y="9040"/>
                    <a:pt x="24" y="9098"/>
                    <a:pt x="82" y="9110"/>
                  </a:cubicBezTo>
                  <a:cubicBezTo>
                    <a:pt x="662" y="9342"/>
                    <a:pt x="1301" y="9412"/>
                    <a:pt x="1904" y="9562"/>
                  </a:cubicBezTo>
                  <a:cubicBezTo>
                    <a:pt x="2520" y="9702"/>
                    <a:pt x="3123" y="9876"/>
                    <a:pt x="3727" y="10015"/>
                  </a:cubicBezTo>
                  <a:cubicBezTo>
                    <a:pt x="4877" y="10252"/>
                    <a:pt x="7311" y="10757"/>
                    <a:pt x="7702" y="10757"/>
                  </a:cubicBezTo>
                  <a:cubicBezTo>
                    <a:pt x="7734" y="10757"/>
                    <a:pt x="7752" y="10754"/>
                    <a:pt x="7756" y="10747"/>
                  </a:cubicBezTo>
                  <a:cubicBezTo>
                    <a:pt x="8046" y="10097"/>
                    <a:pt x="8127" y="9203"/>
                    <a:pt x="8278" y="8518"/>
                  </a:cubicBezTo>
                  <a:cubicBezTo>
                    <a:pt x="8440" y="7751"/>
                    <a:pt x="8615" y="6974"/>
                    <a:pt x="8766" y="6196"/>
                  </a:cubicBezTo>
                  <a:cubicBezTo>
                    <a:pt x="8916" y="5499"/>
                    <a:pt x="9091" y="4779"/>
                    <a:pt x="9218" y="4095"/>
                  </a:cubicBezTo>
                  <a:cubicBezTo>
                    <a:pt x="9369" y="3352"/>
                    <a:pt x="9485" y="2609"/>
                    <a:pt x="9636" y="1842"/>
                  </a:cubicBezTo>
                  <a:lnTo>
                    <a:pt x="9636" y="1749"/>
                  </a:lnTo>
                  <a:cubicBezTo>
                    <a:pt x="9659" y="1715"/>
                    <a:pt x="9636" y="1645"/>
                    <a:pt x="9578" y="1633"/>
                  </a:cubicBezTo>
                  <a:cubicBezTo>
                    <a:pt x="9160" y="1459"/>
                    <a:pt x="8696" y="1378"/>
                    <a:pt x="8243" y="1285"/>
                  </a:cubicBezTo>
                  <a:lnTo>
                    <a:pt x="8243" y="1285"/>
                  </a:lnTo>
                  <a:cubicBezTo>
                    <a:pt x="8243" y="1308"/>
                    <a:pt x="8255" y="1308"/>
                    <a:pt x="8255" y="1320"/>
                  </a:cubicBezTo>
                  <a:cubicBezTo>
                    <a:pt x="8301" y="1390"/>
                    <a:pt x="8290" y="1482"/>
                    <a:pt x="8255" y="1552"/>
                  </a:cubicBezTo>
                  <a:cubicBezTo>
                    <a:pt x="8638" y="1633"/>
                    <a:pt x="8998" y="1726"/>
                    <a:pt x="9381" y="1808"/>
                  </a:cubicBezTo>
                  <a:cubicBezTo>
                    <a:pt x="9207" y="2667"/>
                    <a:pt x="8626" y="5314"/>
                    <a:pt x="8464" y="6126"/>
                  </a:cubicBezTo>
                  <a:cubicBezTo>
                    <a:pt x="8162" y="7589"/>
                    <a:pt x="7802" y="9063"/>
                    <a:pt x="7581" y="10549"/>
                  </a:cubicBezTo>
                  <a:cubicBezTo>
                    <a:pt x="6467" y="10213"/>
                    <a:pt x="5260" y="10050"/>
                    <a:pt x="4122" y="9806"/>
                  </a:cubicBezTo>
                  <a:cubicBezTo>
                    <a:pt x="2845" y="9551"/>
                    <a:pt x="1568" y="9226"/>
                    <a:pt x="291" y="8936"/>
                  </a:cubicBezTo>
                  <a:cubicBezTo>
                    <a:pt x="465" y="8077"/>
                    <a:pt x="1045" y="5441"/>
                    <a:pt x="1208" y="4629"/>
                  </a:cubicBezTo>
                  <a:cubicBezTo>
                    <a:pt x="1510" y="3166"/>
                    <a:pt x="1870" y="1680"/>
                    <a:pt x="2090" y="205"/>
                  </a:cubicBezTo>
                  <a:cubicBezTo>
                    <a:pt x="2485" y="322"/>
                    <a:pt x="2880" y="403"/>
                    <a:pt x="3286" y="496"/>
                  </a:cubicBezTo>
                  <a:cubicBezTo>
                    <a:pt x="3251" y="403"/>
                    <a:pt x="3274" y="298"/>
                    <a:pt x="3309" y="217"/>
                  </a:cubicBezTo>
                  <a:cubicBezTo>
                    <a:pt x="2652" y="88"/>
                    <a:pt x="2097" y="1"/>
                    <a:pt x="194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222;p57"/>
            <p:cNvSpPr/>
            <p:nvPr/>
          </p:nvSpPr>
          <p:spPr>
            <a:xfrm>
              <a:off x="5912125" y="3231450"/>
              <a:ext cx="107700" cy="24700"/>
            </a:xfrm>
            <a:custGeom>
              <a:avLst/>
              <a:gdLst/>
              <a:ahLst/>
              <a:cxnLst/>
              <a:rect l="l" t="t" r="r" b="b"/>
              <a:pathLst>
                <a:path w="4308" h="988" extrusionOk="0">
                  <a:moveTo>
                    <a:pt x="117" y="0"/>
                  </a:moveTo>
                  <a:cubicBezTo>
                    <a:pt x="47" y="0"/>
                    <a:pt x="1" y="117"/>
                    <a:pt x="94" y="140"/>
                  </a:cubicBezTo>
                  <a:cubicBezTo>
                    <a:pt x="802" y="302"/>
                    <a:pt x="1498" y="442"/>
                    <a:pt x="2183" y="581"/>
                  </a:cubicBezTo>
                  <a:cubicBezTo>
                    <a:pt x="2857" y="732"/>
                    <a:pt x="3553" y="929"/>
                    <a:pt x="4238" y="987"/>
                  </a:cubicBezTo>
                  <a:cubicBezTo>
                    <a:pt x="4308" y="987"/>
                    <a:pt x="4308" y="894"/>
                    <a:pt x="4250" y="871"/>
                  </a:cubicBezTo>
                  <a:cubicBezTo>
                    <a:pt x="3611" y="755"/>
                    <a:pt x="2961" y="558"/>
                    <a:pt x="2323" y="442"/>
                  </a:cubicBezTo>
                  <a:cubicBezTo>
                    <a:pt x="1603" y="291"/>
                    <a:pt x="860" y="82"/>
                    <a:pt x="117"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223;p57"/>
            <p:cNvSpPr/>
            <p:nvPr/>
          </p:nvSpPr>
          <p:spPr>
            <a:xfrm>
              <a:off x="5899075" y="3189400"/>
              <a:ext cx="136425" cy="82225"/>
            </a:xfrm>
            <a:custGeom>
              <a:avLst/>
              <a:gdLst/>
              <a:ahLst/>
              <a:cxnLst/>
              <a:rect l="l" t="t" r="r" b="b"/>
              <a:pathLst>
                <a:path w="5457" h="3289" extrusionOk="0">
                  <a:moveTo>
                    <a:pt x="2947" y="214"/>
                  </a:moveTo>
                  <a:cubicBezTo>
                    <a:pt x="3001" y="214"/>
                    <a:pt x="3056" y="220"/>
                    <a:pt x="3112" y="231"/>
                  </a:cubicBezTo>
                  <a:cubicBezTo>
                    <a:pt x="3495" y="324"/>
                    <a:pt x="3727" y="649"/>
                    <a:pt x="3634" y="1102"/>
                  </a:cubicBezTo>
                  <a:cubicBezTo>
                    <a:pt x="3611" y="1148"/>
                    <a:pt x="3657" y="1206"/>
                    <a:pt x="3715" y="1218"/>
                  </a:cubicBezTo>
                  <a:cubicBezTo>
                    <a:pt x="4168" y="1369"/>
                    <a:pt x="4888" y="1369"/>
                    <a:pt x="5050" y="1903"/>
                  </a:cubicBezTo>
                  <a:cubicBezTo>
                    <a:pt x="5097" y="2077"/>
                    <a:pt x="5050" y="2298"/>
                    <a:pt x="5027" y="2472"/>
                  </a:cubicBezTo>
                  <a:cubicBezTo>
                    <a:pt x="4992" y="2750"/>
                    <a:pt x="5027" y="2948"/>
                    <a:pt x="4749" y="2948"/>
                  </a:cubicBezTo>
                  <a:cubicBezTo>
                    <a:pt x="4733" y="2948"/>
                    <a:pt x="4718" y="2949"/>
                    <a:pt x="4702" y="2949"/>
                  </a:cubicBezTo>
                  <a:cubicBezTo>
                    <a:pt x="4414" y="2949"/>
                    <a:pt x="4015" y="2853"/>
                    <a:pt x="3762" y="2809"/>
                  </a:cubicBezTo>
                  <a:cubicBezTo>
                    <a:pt x="3321" y="2704"/>
                    <a:pt x="2972" y="2646"/>
                    <a:pt x="2508" y="2542"/>
                  </a:cubicBezTo>
                  <a:lnTo>
                    <a:pt x="2496" y="2542"/>
                  </a:lnTo>
                  <a:cubicBezTo>
                    <a:pt x="2136" y="2472"/>
                    <a:pt x="1835" y="2402"/>
                    <a:pt x="1463" y="2321"/>
                  </a:cubicBezTo>
                  <a:cubicBezTo>
                    <a:pt x="1196" y="2263"/>
                    <a:pt x="767" y="2193"/>
                    <a:pt x="500" y="2066"/>
                  </a:cubicBezTo>
                  <a:cubicBezTo>
                    <a:pt x="244" y="1949"/>
                    <a:pt x="360" y="1775"/>
                    <a:pt x="442" y="1497"/>
                  </a:cubicBezTo>
                  <a:cubicBezTo>
                    <a:pt x="476" y="1323"/>
                    <a:pt x="523" y="1102"/>
                    <a:pt x="639" y="974"/>
                  </a:cubicBezTo>
                  <a:cubicBezTo>
                    <a:pt x="784" y="796"/>
                    <a:pt x="983" y="741"/>
                    <a:pt x="1198" y="741"/>
                  </a:cubicBezTo>
                  <a:cubicBezTo>
                    <a:pt x="1516" y="741"/>
                    <a:pt x="1871" y="861"/>
                    <a:pt x="2148" y="881"/>
                  </a:cubicBezTo>
                  <a:cubicBezTo>
                    <a:pt x="2195" y="881"/>
                    <a:pt x="2264" y="858"/>
                    <a:pt x="2264" y="812"/>
                  </a:cubicBezTo>
                  <a:cubicBezTo>
                    <a:pt x="2354" y="423"/>
                    <a:pt x="2623" y="214"/>
                    <a:pt x="2947" y="214"/>
                  </a:cubicBezTo>
                  <a:close/>
                  <a:moveTo>
                    <a:pt x="2923" y="0"/>
                  </a:moveTo>
                  <a:cubicBezTo>
                    <a:pt x="2513" y="0"/>
                    <a:pt x="2195" y="258"/>
                    <a:pt x="2055" y="626"/>
                  </a:cubicBezTo>
                  <a:cubicBezTo>
                    <a:pt x="1758" y="590"/>
                    <a:pt x="1410" y="481"/>
                    <a:pt x="1092" y="481"/>
                  </a:cubicBezTo>
                  <a:cubicBezTo>
                    <a:pt x="902" y="481"/>
                    <a:pt x="722" y="520"/>
                    <a:pt x="569" y="638"/>
                  </a:cubicBezTo>
                  <a:cubicBezTo>
                    <a:pt x="233" y="905"/>
                    <a:pt x="58" y="1532"/>
                    <a:pt x="24" y="1938"/>
                  </a:cubicBezTo>
                  <a:cubicBezTo>
                    <a:pt x="0" y="2298"/>
                    <a:pt x="244" y="2344"/>
                    <a:pt x="581" y="2402"/>
                  </a:cubicBezTo>
                  <a:cubicBezTo>
                    <a:pt x="1277" y="2518"/>
                    <a:pt x="1962" y="2692"/>
                    <a:pt x="2659" y="2809"/>
                  </a:cubicBezTo>
                  <a:cubicBezTo>
                    <a:pt x="3274" y="2948"/>
                    <a:pt x="3901" y="3052"/>
                    <a:pt x="4528" y="3226"/>
                  </a:cubicBezTo>
                  <a:cubicBezTo>
                    <a:pt x="4664" y="3259"/>
                    <a:pt x="4783" y="3288"/>
                    <a:pt x="4885" y="3288"/>
                  </a:cubicBezTo>
                  <a:cubicBezTo>
                    <a:pt x="5035" y="3288"/>
                    <a:pt x="5148" y="3225"/>
                    <a:pt x="5225" y="3017"/>
                  </a:cubicBezTo>
                  <a:cubicBezTo>
                    <a:pt x="5352" y="2658"/>
                    <a:pt x="5457" y="2007"/>
                    <a:pt x="5259" y="1624"/>
                  </a:cubicBezTo>
                  <a:cubicBezTo>
                    <a:pt x="5004" y="1183"/>
                    <a:pt x="4354" y="1137"/>
                    <a:pt x="3889" y="1009"/>
                  </a:cubicBezTo>
                  <a:cubicBezTo>
                    <a:pt x="3936" y="545"/>
                    <a:pt x="3646" y="115"/>
                    <a:pt x="3135" y="22"/>
                  </a:cubicBezTo>
                  <a:cubicBezTo>
                    <a:pt x="3062" y="7"/>
                    <a:pt x="2991" y="0"/>
                    <a:pt x="2923"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224;p57"/>
            <p:cNvSpPr/>
            <p:nvPr/>
          </p:nvSpPr>
          <p:spPr>
            <a:xfrm>
              <a:off x="5958850" y="3202075"/>
              <a:ext cx="27325" cy="25675"/>
            </a:xfrm>
            <a:custGeom>
              <a:avLst/>
              <a:gdLst/>
              <a:ahLst/>
              <a:cxnLst/>
              <a:rect l="l" t="t" r="r" b="b"/>
              <a:pathLst>
                <a:path w="1093" h="1027" extrusionOk="0">
                  <a:moveTo>
                    <a:pt x="548" y="183"/>
                  </a:moveTo>
                  <a:cubicBezTo>
                    <a:pt x="608" y="183"/>
                    <a:pt x="664" y="195"/>
                    <a:pt x="721" y="235"/>
                  </a:cubicBezTo>
                  <a:cubicBezTo>
                    <a:pt x="779" y="282"/>
                    <a:pt x="837" y="340"/>
                    <a:pt x="860" y="398"/>
                  </a:cubicBezTo>
                  <a:cubicBezTo>
                    <a:pt x="930" y="595"/>
                    <a:pt x="802" y="804"/>
                    <a:pt x="605" y="850"/>
                  </a:cubicBezTo>
                  <a:cubicBezTo>
                    <a:pt x="582" y="854"/>
                    <a:pt x="559" y="856"/>
                    <a:pt x="536" y="856"/>
                  </a:cubicBezTo>
                  <a:cubicBezTo>
                    <a:pt x="348" y="856"/>
                    <a:pt x="165" y="732"/>
                    <a:pt x="175" y="525"/>
                  </a:cubicBezTo>
                  <a:cubicBezTo>
                    <a:pt x="187" y="363"/>
                    <a:pt x="326" y="235"/>
                    <a:pt x="465" y="189"/>
                  </a:cubicBezTo>
                  <a:cubicBezTo>
                    <a:pt x="494" y="185"/>
                    <a:pt x="522" y="183"/>
                    <a:pt x="548" y="183"/>
                  </a:cubicBezTo>
                  <a:close/>
                  <a:moveTo>
                    <a:pt x="541" y="1"/>
                  </a:moveTo>
                  <a:cubicBezTo>
                    <a:pt x="389" y="1"/>
                    <a:pt x="234" y="62"/>
                    <a:pt x="140" y="177"/>
                  </a:cubicBezTo>
                  <a:cubicBezTo>
                    <a:pt x="105" y="212"/>
                    <a:pt x="94" y="235"/>
                    <a:pt x="82" y="270"/>
                  </a:cubicBezTo>
                  <a:cubicBezTo>
                    <a:pt x="36" y="351"/>
                    <a:pt x="1" y="444"/>
                    <a:pt x="1" y="525"/>
                  </a:cubicBezTo>
                  <a:cubicBezTo>
                    <a:pt x="1" y="813"/>
                    <a:pt x="253" y="1026"/>
                    <a:pt x="538" y="1026"/>
                  </a:cubicBezTo>
                  <a:cubicBezTo>
                    <a:pt x="552" y="1026"/>
                    <a:pt x="567" y="1026"/>
                    <a:pt x="581" y="1025"/>
                  </a:cubicBezTo>
                  <a:cubicBezTo>
                    <a:pt x="872" y="990"/>
                    <a:pt x="1092" y="746"/>
                    <a:pt x="1046" y="456"/>
                  </a:cubicBezTo>
                  <a:cubicBezTo>
                    <a:pt x="1022" y="293"/>
                    <a:pt x="953" y="165"/>
                    <a:pt x="802" y="73"/>
                  </a:cubicBezTo>
                  <a:cubicBezTo>
                    <a:pt x="727" y="24"/>
                    <a:pt x="635" y="1"/>
                    <a:pt x="541"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5" name="Google Shape;835;p47"/>
          <p:cNvSpPr txBox="1">
            <a:spLocks noGrp="1"/>
          </p:cNvSpPr>
          <p:nvPr>
            <p:ph type="subTitle" idx="1"/>
          </p:nvPr>
        </p:nvSpPr>
        <p:spPr>
          <a:xfrm>
            <a:off x="1131233" y="2390862"/>
            <a:ext cx="2224363" cy="788564"/>
          </a:xfrm>
          <a:prstGeom prst="rect">
            <a:avLst/>
          </a:prstGeom>
        </p:spPr>
        <p:txBody>
          <a:bodyPr spcFirstLastPara="1" wrap="square" lIns="91425" tIns="91425" rIns="91425" bIns="91425" anchor="ctr" anchorCtr="0">
            <a:noAutofit/>
          </a:bodyPr>
          <a:lstStyle/>
          <a:p>
            <a:pPr marL="0" lvl="0" indent="0"/>
            <a:r>
              <a:rPr lang="en-US" b="1" dirty="0"/>
              <a:t>Superior Performance of Deep Learning Model</a:t>
            </a:r>
            <a:endParaRPr dirty="0"/>
          </a:p>
        </p:txBody>
      </p:sp>
      <p:sp>
        <p:nvSpPr>
          <p:cNvPr id="836" name="Google Shape;836;p47"/>
          <p:cNvSpPr txBox="1">
            <a:spLocks noGrp="1"/>
          </p:cNvSpPr>
          <p:nvPr>
            <p:ph type="title" idx="2"/>
          </p:nvPr>
        </p:nvSpPr>
        <p:spPr>
          <a:xfrm>
            <a:off x="1392572" y="835900"/>
            <a:ext cx="5922628" cy="745800"/>
          </a:xfrm>
          <a:prstGeom prst="rect">
            <a:avLst/>
          </a:prstGeom>
        </p:spPr>
        <p:txBody>
          <a:bodyPr spcFirstLastPara="1" wrap="square" lIns="91425" tIns="91425" rIns="91425" bIns="91425" anchor="ctr" anchorCtr="0">
            <a:noAutofit/>
          </a:bodyPr>
          <a:lstStyle/>
          <a:p>
            <a:pPr lvl="0"/>
            <a:r>
              <a:rPr lang="en-US" sz="3200" b="0" dirty="0"/>
              <a:t>Research Contribution</a:t>
            </a:r>
            <a:endParaRPr sz="3200" dirty="0"/>
          </a:p>
        </p:txBody>
      </p:sp>
      <p:sp>
        <p:nvSpPr>
          <p:cNvPr id="33" name="Google Shape;793;p44"/>
          <p:cNvSpPr txBox="1">
            <a:spLocks/>
          </p:cNvSpPr>
          <p:nvPr/>
        </p:nvSpPr>
        <p:spPr>
          <a:xfrm flipH="1">
            <a:off x="2891411" y="1902534"/>
            <a:ext cx="707466" cy="488328"/>
          </a:xfrm>
          <a:prstGeom prst="rect">
            <a:avLst/>
          </a:prstGeom>
          <a:noFill/>
          <a:ln>
            <a:noFill/>
          </a:ln>
        </p:spPr>
        <p:txBody>
          <a:bodyPr spcFirstLastPara="1" wrap="square" lIns="91425" tIns="73150"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5000"/>
              <a:buFont typeface="Convergence"/>
              <a:buNone/>
              <a:defRPr sz="5000" b="1" i="0" u="none" strike="noStrike" cap="none">
                <a:solidFill>
                  <a:schemeClr val="accent6"/>
                </a:solidFill>
                <a:latin typeface="Convergence"/>
                <a:ea typeface="Convergence"/>
                <a:cs typeface="Convergence"/>
                <a:sym typeface="Convergence"/>
              </a:defRPr>
            </a:lvl1pPr>
            <a:lvl2pPr marR="0" lvl="1" algn="ctr" rtl="0">
              <a:lnSpc>
                <a:spcPct val="100000"/>
              </a:lnSpc>
              <a:spcBef>
                <a:spcPts val="0"/>
              </a:spcBef>
              <a:spcAft>
                <a:spcPts val="0"/>
              </a:spcAft>
              <a:buClr>
                <a:schemeClr val="accent6"/>
              </a:buClr>
              <a:buSzPts val="5000"/>
              <a:buFont typeface="Convergence"/>
              <a:buNone/>
              <a:defRPr sz="5000" b="1" i="0" u="none" strike="noStrike" cap="none">
                <a:solidFill>
                  <a:schemeClr val="accent6"/>
                </a:solidFill>
                <a:latin typeface="Convergence"/>
                <a:ea typeface="Convergence"/>
                <a:cs typeface="Convergence"/>
                <a:sym typeface="Convergence"/>
              </a:defRPr>
            </a:lvl2pPr>
            <a:lvl3pPr marR="0" lvl="2" algn="ctr" rtl="0">
              <a:lnSpc>
                <a:spcPct val="100000"/>
              </a:lnSpc>
              <a:spcBef>
                <a:spcPts val="0"/>
              </a:spcBef>
              <a:spcAft>
                <a:spcPts val="0"/>
              </a:spcAft>
              <a:buClr>
                <a:schemeClr val="accent6"/>
              </a:buClr>
              <a:buSzPts val="5000"/>
              <a:buFont typeface="Convergence"/>
              <a:buNone/>
              <a:defRPr sz="5000" b="1" i="0" u="none" strike="noStrike" cap="none">
                <a:solidFill>
                  <a:schemeClr val="accent6"/>
                </a:solidFill>
                <a:latin typeface="Convergence"/>
                <a:ea typeface="Convergence"/>
                <a:cs typeface="Convergence"/>
                <a:sym typeface="Convergence"/>
              </a:defRPr>
            </a:lvl3pPr>
            <a:lvl4pPr marR="0" lvl="3" algn="ctr" rtl="0">
              <a:lnSpc>
                <a:spcPct val="100000"/>
              </a:lnSpc>
              <a:spcBef>
                <a:spcPts val="0"/>
              </a:spcBef>
              <a:spcAft>
                <a:spcPts val="0"/>
              </a:spcAft>
              <a:buClr>
                <a:schemeClr val="accent6"/>
              </a:buClr>
              <a:buSzPts val="5000"/>
              <a:buFont typeface="Convergence"/>
              <a:buNone/>
              <a:defRPr sz="5000" b="1" i="0" u="none" strike="noStrike" cap="none">
                <a:solidFill>
                  <a:schemeClr val="accent6"/>
                </a:solidFill>
                <a:latin typeface="Convergence"/>
                <a:ea typeface="Convergence"/>
                <a:cs typeface="Convergence"/>
                <a:sym typeface="Convergence"/>
              </a:defRPr>
            </a:lvl4pPr>
            <a:lvl5pPr marR="0" lvl="4" algn="ctr" rtl="0">
              <a:lnSpc>
                <a:spcPct val="100000"/>
              </a:lnSpc>
              <a:spcBef>
                <a:spcPts val="0"/>
              </a:spcBef>
              <a:spcAft>
                <a:spcPts val="0"/>
              </a:spcAft>
              <a:buClr>
                <a:schemeClr val="accent6"/>
              </a:buClr>
              <a:buSzPts val="5000"/>
              <a:buFont typeface="Convergence"/>
              <a:buNone/>
              <a:defRPr sz="5000" b="1" i="0" u="none" strike="noStrike" cap="none">
                <a:solidFill>
                  <a:schemeClr val="accent6"/>
                </a:solidFill>
                <a:latin typeface="Convergence"/>
                <a:ea typeface="Convergence"/>
                <a:cs typeface="Convergence"/>
                <a:sym typeface="Convergence"/>
              </a:defRPr>
            </a:lvl5pPr>
            <a:lvl6pPr marR="0" lvl="5" algn="ctr" rtl="0">
              <a:lnSpc>
                <a:spcPct val="100000"/>
              </a:lnSpc>
              <a:spcBef>
                <a:spcPts val="0"/>
              </a:spcBef>
              <a:spcAft>
                <a:spcPts val="0"/>
              </a:spcAft>
              <a:buClr>
                <a:schemeClr val="accent6"/>
              </a:buClr>
              <a:buSzPts val="5000"/>
              <a:buFont typeface="Convergence"/>
              <a:buNone/>
              <a:defRPr sz="5000" b="1" i="0" u="none" strike="noStrike" cap="none">
                <a:solidFill>
                  <a:schemeClr val="accent6"/>
                </a:solidFill>
                <a:latin typeface="Convergence"/>
                <a:ea typeface="Convergence"/>
                <a:cs typeface="Convergence"/>
                <a:sym typeface="Convergence"/>
              </a:defRPr>
            </a:lvl6pPr>
            <a:lvl7pPr marR="0" lvl="6" algn="ctr" rtl="0">
              <a:lnSpc>
                <a:spcPct val="100000"/>
              </a:lnSpc>
              <a:spcBef>
                <a:spcPts val="0"/>
              </a:spcBef>
              <a:spcAft>
                <a:spcPts val="0"/>
              </a:spcAft>
              <a:buClr>
                <a:schemeClr val="accent6"/>
              </a:buClr>
              <a:buSzPts val="5000"/>
              <a:buFont typeface="Convergence"/>
              <a:buNone/>
              <a:defRPr sz="5000" b="1" i="0" u="none" strike="noStrike" cap="none">
                <a:solidFill>
                  <a:schemeClr val="accent6"/>
                </a:solidFill>
                <a:latin typeface="Convergence"/>
                <a:ea typeface="Convergence"/>
                <a:cs typeface="Convergence"/>
                <a:sym typeface="Convergence"/>
              </a:defRPr>
            </a:lvl7pPr>
            <a:lvl8pPr marR="0" lvl="7" algn="ctr" rtl="0">
              <a:lnSpc>
                <a:spcPct val="100000"/>
              </a:lnSpc>
              <a:spcBef>
                <a:spcPts val="0"/>
              </a:spcBef>
              <a:spcAft>
                <a:spcPts val="0"/>
              </a:spcAft>
              <a:buClr>
                <a:schemeClr val="accent6"/>
              </a:buClr>
              <a:buSzPts val="5000"/>
              <a:buFont typeface="Convergence"/>
              <a:buNone/>
              <a:defRPr sz="5000" b="1" i="0" u="none" strike="noStrike" cap="none">
                <a:solidFill>
                  <a:schemeClr val="accent6"/>
                </a:solidFill>
                <a:latin typeface="Convergence"/>
                <a:ea typeface="Convergence"/>
                <a:cs typeface="Convergence"/>
                <a:sym typeface="Convergence"/>
              </a:defRPr>
            </a:lvl8pPr>
            <a:lvl9pPr marR="0" lvl="8" algn="ctr" rtl="0">
              <a:lnSpc>
                <a:spcPct val="100000"/>
              </a:lnSpc>
              <a:spcBef>
                <a:spcPts val="0"/>
              </a:spcBef>
              <a:spcAft>
                <a:spcPts val="0"/>
              </a:spcAft>
              <a:buClr>
                <a:schemeClr val="accent6"/>
              </a:buClr>
              <a:buSzPts val="5000"/>
              <a:buFont typeface="Convergence"/>
              <a:buNone/>
              <a:defRPr sz="5000" b="1" i="0" u="none" strike="noStrike" cap="none">
                <a:solidFill>
                  <a:schemeClr val="accent6"/>
                </a:solidFill>
                <a:latin typeface="Convergence"/>
                <a:ea typeface="Convergence"/>
                <a:cs typeface="Convergence"/>
                <a:sym typeface="Convergence"/>
              </a:defRPr>
            </a:lvl9pPr>
          </a:lstStyle>
          <a:p>
            <a:endParaRPr lang="en" dirty="0">
              <a:solidFill>
                <a:schemeClr val="lt1"/>
              </a:solidFill>
            </a:endParaRPr>
          </a:p>
        </p:txBody>
      </p:sp>
      <p:sp>
        <p:nvSpPr>
          <p:cNvPr id="37" name="Google Shape;835;p47"/>
          <p:cNvSpPr txBox="1">
            <a:spLocks noGrp="1"/>
          </p:cNvSpPr>
          <p:nvPr>
            <p:ph type="subTitle" idx="1"/>
          </p:nvPr>
        </p:nvSpPr>
        <p:spPr>
          <a:xfrm>
            <a:off x="3355596" y="2426840"/>
            <a:ext cx="2224363" cy="773184"/>
          </a:xfrm>
          <a:prstGeom prst="rect">
            <a:avLst/>
          </a:prstGeom>
        </p:spPr>
        <p:txBody>
          <a:bodyPr spcFirstLastPara="1" wrap="square" lIns="91425" tIns="91425" rIns="91425" bIns="91425" anchor="ctr" anchorCtr="0">
            <a:noAutofit/>
          </a:bodyPr>
          <a:lstStyle/>
          <a:p>
            <a:pPr marL="0" lvl="0" indent="0"/>
            <a:r>
              <a:rPr lang="en-US" b="1" dirty="0"/>
              <a:t>Enhancement of Healthcare Decision-Making</a:t>
            </a:r>
            <a:endParaRPr dirty="0"/>
          </a:p>
        </p:txBody>
      </p:sp>
      <p:sp>
        <p:nvSpPr>
          <p:cNvPr id="38" name="Google Shape;835;p47"/>
          <p:cNvSpPr txBox="1">
            <a:spLocks noGrp="1"/>
          </p:cNvSpPr>
          <p:nvPr>
            <p:ph type="subTitle" idx="1"/>
          </p:nvPr>
        </p:nvSpPr>
        <p:spPr>
          <a:xfrm>
            <a:off x="5907247" y="2317783"/>
            <a:ext cx="2224363" cy="773184"/>
          </a:xfrm>
          <a:prstGeom prst="rect">
            <a:avLst/>
          </a:prstGeom>
        </p:spPr>
        <p:txBody>
          <a:bodyPr spcFirstLastPara="1" wrap="square" lIns="91425" tIns="91425" rIns="91425" bIns="91425" anchor="ctr" anchorCtr="0">
            <a:noAutofit/>
          </a:bodyPr>
          <a:lstStyle/>
          <a:p>
            <a:pPr marL="0" lvl="0" indent="0"/>
            <a:r>
              <a:rPr lang="en-US" b="1" dirty="0"/>
              <a:t>Suggestions for Model Improvement</a:t>
            </a:r>
            <a:endParaRPr dirty="0"/>
          </a:p>
        </p:txBody>
      </p:sp>
      <p:grpSp>
        <p:nvGrpSpPr>
          <p:cNvPr id="39" name="Google Shape;2235;p57"/>
          <p:cNvGrpSpPr/>
          <p:nvPr/>
        </p:nvGrpSpPr>
        <p:grpSpPr>
          <a:xfrm>
            <a:off x="2041232" y="3331886"/>
            <a:ext cx="404363" cy="671735"/>
            <a:chOff x="1771400" y="2890425"/>
            <a:chExt cx="160525" cy="297525"/>
          </a:xfrm>
        </p:grpSpPr>
        <p:sp>
          <p:nvSpPr>
            <p:cNvPr id="40" name="Google Shape;2236;p57"/>
            <p:cNvSpPr/>
            <p:nvPr/>
          </p:nvSpPr>
          <p:spPr>
            <a:xfrm>
              <a:off x="1777500" y="2967350"/>
              <a:ext cx="143100" cy="72275"/>
            </a:xfrm>
            <a:custGeom>
              <a:avLst/>
              <a:gdLst/>
              <a:ahLst/>
              <a:cxnLst/>
              <a:rect l="l" t="t" r="r" b="b"/>
              <a:pathLst>
                <a:path w="5724" h="2891" extrusionOk="0">
                  <a:moveTo>
                    <a:pt x="1231" y="81"/>
                  </a:moveTo>
                  <a:lnTo>
                    <a:pt x="1394" y="81"/>
                  </a:lnTo>
                  <a:cubicBezTo>
                    <a:pt x="1928" y="151"/>
                    <a:pt x="2450" y="128"/>
                    <a:pt x="2984" y="93"/>
                  </a:cubicBezTo>
                  <a:cubicBezTo>
                    <a:pt x="3379" y="58"/>
                    <a:pt x="3762" y="35"/>
                    <a:pt x="4145" y="0"/>
                  </a:cubicBezTo>
                  <a:lnTo>
                    <a:pt x="4284" y="0"/>
                  </a:lnTo>
                  <a:cubicBezTo>
                    <a:pt x="4307" y="163"/>
                    <a:pt x="4342" y="314"/>
                    <a:pt x="4354" y="464"/>
                  </a:cubicBezTo>
                  <a:cubicBezTo>
                    <a:pt x="4366" y="755"/>
                    <a:pt x="4516" y="917"/>
                    <a:pt x="4772" y="998"/>
                  </a:cubicBezTo>
                  <a:cubicBezTo>
                    <a:pt x="4923" y="1057"/>
                    <a:pt x="5062" y="1126"/>
                    <a:pt x="5190" y="1173"/>
                  </a:cubicBezTo>
                  <a:cubicBezTo>
                    <a:pt x="5317" y="1231"/>
                    <a:pt x="5422" y="1312"/>
                    <a:pt x="5480" y="1440"/>
                  </a:cubicBezTo>
                  <a:cubicBezTo>
                    <a:pt x="5596" y="1683"/>
                    <a:pt x="5689" y="1927"/>
                    <a:pt x="5724" y="2194"/>
                  </a:cubicBezTo>
                  <a:cubicBezTo>
                    <a:pt x="5399" y="2426"/>
                    <a:pt x="5027" y="2542"/>
                    <a:pt x="4644" y="2624"/>
                  </a:cubicBezTo>
                  <a:cubicBezTo>
                    <a:pt x="4424" y="2670"/>
                    <a:pt x="4203" y="2740"/>
                    <a:pt x="3982" y="2775"/>
                  </a:cubicBezTo>
                  <a:cubicBezTo>
                    <a:pt x="3832" y="2798"/>
                    <a:pt x="3669" y="2775"/>
                    <a:pt x="3495" y="2786"/>
                  </a:cubicBezTo>
                  <a:cubicBezTo>
                    <a:pt x="3309" y="2786"/>
                    <a:pt x="3100" y="2775"/>
                    <a:pt x="2926" y="2868"/>
                  </a:cubicBezTo>
                  <a:cubicBezTo>
                    <a:pt x="2868" y="2891"/>
                    <a:pt x="2787" y="2879"/>
                    <a:pt x="2717" y="2879"/>
                  </a:cubicBezTo>
                  <a:lnTo>
                    <a:pt x="1753" y="2879"/>
                  </a:lnTo>
                  <a:cubicBezTo>
                    <a:pt x="1533" y="2879"/>
                    <a:pt x="1336" y="2879"/>
                    <a:pt x="1115" y="2821"/>
                  </a:cubicBezTo>
                  <a:cubicBezTo>
                    <a:pt x="976" y="2775"/>
                    <a:pt x="813" y="2786"/>
                    <a:pt x="662" y="2810"/>
                  </a:cubicBezTo>
                  <a:cubicBezTo>
                    <a:pt x="453" y="2821"/>
                    <a:pt x="244" y="2786"/>
                    <a:pt x="24" y="2693"/>
                  </a:cubicBezTo>
                  <a:cubicBezTo>
                    <a:pt x="0" y="2484"/>
                    <a:pt x="0" y="2264"/>
                    <a:pt x="12" y="2067"/>
                  </a:cubicBezTo>
                  <a:cubicBezTo>
                    <a:pt x="12" y="1962"/>
                    <a:pt x="58" y="1858"/>
                    <a:pt x="128" y="1788"/>
                  </a:cubicBezTo>
                  <a:cubicBezTo>
                    <a:pt x="244" y="1660"/>
                    <a:pt x="360" y="1544"/>
                    <a:pt x="523" y="1474"/>
                  </a:cubicBezTo>
                  <a:cubicBezTo>
                    <a:pt x="778" y="1358"/>
                    <a:pt x="999" y="1161"/>
                    <a:pt x="1208" y="975"/>
                  </a:cubicBezTo>
                  <a:cubicBezTo>
                    <a:pt x="1277" y="917"/>
                    <a:pt x="1254" y="813"/>
                    <a:pt x="1243" y="720"/>
                  </a:cubicBezTo>
                  <a:cubicBezTo>
                    <a:pt x="1231" y="569"/>
                    <a:pt x="1219" y="406"/>
                    <a:pt x="1208" y="255"/>
                  </a:cubicBezTo>
                  <a:cubicBezTo>
                    <a:pt x="1219" y="197"/>
                    <a:pt x="1219" y="151"/>
                    <a:pt x="1231" y="81"/>
                  </a:cubicBezTo>
                  <a:close/>
                  <a:moveTo>
                    <a:pt x="3646" y="1312"/>
                  </a:moveTo>
                  <a:cubicBezTo>
                    <a:pt x="3855" y="1289"/>
                    <a:pt x="4180" y="1161"/>
                    <a:pt x="4319" y="1033"/>
                  </a:cubicBezTo>
                  <a:cubicBezTo>
                    <a:pt x="4342" y="1022"/>
                    <a:pt x="4342" y="987"/>
                    <a:pt x="4342" y="975"/>
                  </a:cubicBezTo>
                  <a:lnTo>
                    <a:pt x="4284" y="917"/>
                  </a:lnTo>
                  <a:cubicBezTo>
                    <a:pt x="4261" y="906"/>
                    <a:pt x="4238" y="917"/>
                    <a:pt x="4226" y="917"/>
                  </a:cubicBezTo>
                  <a:cubicBezTo>
                    <a:pt x="4029" y="987"/>
                    <a:pt x="3843" y="1068"/>
                    <a:pt x="3657" y="1149"/>
                  </a:cubicBezTo>
                  <a:cubicBezTo>
                    <a:pt x="3588" y="1196"/>
                    <a:pt x="3599" y="1254"/>
                    <a:pt x="3646" y="1312"/>
                  </a:cubicBezTo>
                  <a:close/>
                  <a:moveTo>
                    <a:pt x="5050" y="1324"/>
                  </a:moveTo>
                  <a:cubicBezTo>
                    <a:pt x="5004" y="1451"/>
                    <a:pt x="5050" y="1544"/>
                    <a:pt x="5132" y="1602"/>
                  </a:cubicBezTo>
                  <a:cubicBezTo>
                    <a:pt x="5167" y="1614"/>
                    <a:pt x="5213" y="1602"/>
                    <a:pt x="5236" y="1579"/>
                  </a:cubicBezTo>
                  <a:cubicBezTo>
                    <a:pt x="5248" y="1567"/>
                    <a:pt x="5271" y="1532"/>
                    <a:pt x="5248" y="1509"/>
                  </a:cubicBezTo>
                  <a:cubicBezTo>
                    <a:pt x="5213" y="1428"/>
                    <a:pt x="5155" y="1358"/>
                    <a:pt x="5050" y="1324"/>
                  </a:cubicBezTo>
                  <a:close/>
                </a:path>
              </a:pathLst>
            </a:custGeom>
            <a:solidFill>
              <a:srgbClr val="EDFF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237;p57"/>
            <p:cNvSpPr/>
            <p:nvPr/>
          </p:nvSpPr>
          <p:spPr>
            <a:xfrm>
              <a:off x="1795500" y="3138275"/>
              <a:ext cx="128300" cy="40075"/>
            </a:xfrm>
            <a:custGeom>
              <a:avLst/>
              <a:gdLst/>
              <a:ahLst/>
              <a:cxnLst/>
              <a:rect l="l" t="t" r="r" b="b"/>
              <a:pathLst>
                <a:path w="5132" h="1603" extrusionOk="0">
                  <a:moveTo>
                    <a:pt x="0" y="233"/>
                  </a:moveTo>
                  <a:cubicBezTo>
                    <a:pt x="174" y="280"/>
                    <a:pt x="348" y="326"/>
                    <a:pt x="523" y="349"/>
                  </a:cubicBezTo>
                  <a:cubicBezTo>
                    <a:pt x="581" y="361"/>
                    <a:pt x="639" y="361"/>
                    <a:pt x="720" y="361"/>
                  </a:cubicBezTo>
                  <a:cubicBezTo>
                    <a:pt x="848" y="361"/>
                    <a:pt x="975" y="361"/>
                    <a:pt x="1103" y="419"/>
                  </a:cubicBezTo>
                  <a:cubicBezTo>
                    <a:pt x="1161" y="454"/>
                    <a:pt x="1254" y="454"/>
                    <a:pt x="1312" y="454"/>
                  </a:cubicBezTo>
                  <a:lnTo>
                    <a:pt x="3646" y="454"/>
                  </a:lnTo>
                  <a:cubicBezTo>
                    <a:pt x="3715" y="454"/>
                    <a:pt x="3796" y="442"/>
                    <a:pt x="3854" y="419"/>
                  </a:cubicBezTo>
                  <a:cubicBezTo>
                    <a:pt x="4261" y="303"/>
                    <a:pt x="4632" y="152"/>
                    <a:pt x="5027" y="1"/>
                  </a:cubicBezTo>
                  <a:lnTo>
                    <a:pt x="5097" y="1"/>
                  </a:lnTo>
                  <a:cubicBezTo>
                    <a:pt x="5108" y="47"/>
                    <a:pt x="5132" y="94"/>
                    <a:pt x="5132" y="129"/>
                  </a:cubicBezTo>
                  <a:cubicBezTo>
                    <a:pt x="5108" y="349"/>
                    <a:pt x="5085" y="581"/>
                    <a:pt x="5050" y="802"/>
                  </a:cubicBezTo>
                  <a:cubicBezTo>
                    <a:pt x="5027" y="988"/>
                    <a:pt x="4923" y="1139"/>
                    <a:pt x="4737" y="1220"/>
                  </a:cubicBezTo>
                  <a:cubicBezTo>
                    <a:pt x="4516" y="1324"/>
                    <a:pt x="4330" y="1452"/>
                    <a:pt x="4087" y="1452"/>
                  </a:cubicBezTo>
                  <a:cubicBezTo>
                    <a:pt x="3646" y="1603"/>
                    <a:pt x="3193" y="1603"/>
                    <a:pt x="2752" y="1603"/>
                  </a:cubicBezTo>
                  <a:lnTo>
                    <a:pt x="1591" y="1603"/>
                  </a:lnTo>
                  <a:cubicBezTo>
                    <a:pt x="1312" y="1603"/>
                    <a:pt x="1033" y="1568"/>
                    <a:pt x="755" y="1510"/>
                  </a:cubicBezTo>
                  <a:cubicBezTo>
                    <a:pt x="546" y="1464"/>
                    <a:pt x="395" y="1336"/>
                    <a:pt x="267" y="1173"/>
                  </a:cubicBezTo>
                  <a:cubicBezTo>
                    <a:pt x="232" y="1150"/>
                    <a:pt x="221" y="1104"/>
                    <a:pt x="209" y="1081"/>
                  </a:cubicBezTo>
                  <a:cubicBezTo>
                    <a:pt x="105" y="918"/>
                    <a:pt x="23" y="512"/>
                    <a:pt x="0" y="233"/>
                  </a:cubicBezTo>
                  <a:close/>
                  <a:moveTo>
                    <a:pt x="4841" y="523"/>
                  </a:moveTo>
                  <a:cubicBezTo>
                    <a:pt x="4679" y="651"/>
                    <a:pt x="4667" y="651"/>
                    <a:pt x="4667" y="744"/>
                  </a:cubicBezTo>
                  <a:cubicBezTo>
                    <a:pt x="4667" y="790"/>
                    <a:pt x="4667" y="848"/>
                    <a:pt x="4748" y="860"/>
                  </a:cubicBezTo>
                  <a:cubicBezTo>
                    <a:pt x="4806" y="755"/>
                    <a:pt x="4899" y="686"/>
                    <a:pt x="4841" y="523"/>
                  </a:cubicBezTo>
                  <a:close/>
                </a:path>
              </a:pathLst>
            </a:custGeom>
            <a:solidFill>
              <a:srgbClr val="EDFF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238;p57"/>
            <p:cNvSpPr/>
            <p:nvPr/>
          </p:nvSpPr>
          <p:spPr>
            <a:xfrm>
              <a:off x="1822200" y="3073275"/>
              <a:ext cx="63000" cy="56325"/>
            </a:xfrm>
            <a:custGeom>
              <a:avLst/>
              <a:gdLst/>
              <a:ahLst/>
              <a:cxnLst/>
              <a:rect l="l" t="t" r="r" b="b"/>
              <a:pathLst>
                <a:path w="2520" h="2253" extrusionOk="0">
                  <a:moveTo>
                    <a:pt x="0" y="1335"/>
                  </a:moveTo>
                  <a:lnTo>
                    <a:pt x="0" y="894"/>
                  </a:lnTo>
                  <a:cubicBezTo>
                    <a:pt x="70" y="871"/>
                    <a:pt x="140" y="860"/>
                    <a:pt x="198" y="860"/>
                  </a:cubicBezTo>
                  <a:lnTo>
                    <a:pt x="441" y="860"/>
                  </a:lnTo>
                  <a:cubicBezTo>
                    <a:pt x="674" y="848"/>
                    <a:pt x="720" y="801"/>
                    <a:pt x="720" y="558"/>
                  </a:cubicBezTo>
                  <a:cubicBezTo>
                    <a:pt x="720" y="384"/>
                    <a:pt x="708" y="209"/>
                    <a:pt x="732" y="35"/>
                  </a:cubicBezTo>
                  <a:cubicBezTo>
                    <a:pt x="790" y="12"/>
                    <a:pt x="825" y="0"/>
                    <a:pt x="871" y="0"/>
                  </a:cubicBezTo>
                  <a:lnTo>
                    <a:pt x="1428" y="0"/>
                  </a:lnTo>
                  <a:cubicBezTo>
                    <a:pt x="1521" y="128"/>
                    <a:pt x="1475" y="267"/>
                    <a:pt x="1486" y="384"/>
                  </a:cubicBezTo>
                  <a:cubicBezTo>
                    <a:pt x="1498" y="627"/>
                    <a:pt x="1591" y="732"/>
                    <a:pt x="1835" y="755"/>
                  </a:cubicBezTo>
                  <a:cubicBezTo>
                    <a:pt x="1927" y="778"/>
                    <a:pt x="1997" y="755"/>
                    <a:pt x="2078" y="755"/>
                  </a:cubicBezTo>
                  <a:cubicBezTo>
                    <a:pt x="2183" y="755"/>
                    <a:pt x="2287" y="755"/>
                    <a:pt x="2369" y="778"/>
                  </a:cubicBezTo>
                  <a:cubicBezTo>
                    <a:pt x="2519" y="918"/>
                    <a:pt x="2519" y="1080"/>
                    <a:pt x="2473" y="1254"/>
                  </a:cubicBezTo>
                  <a:cubicBezTo>
                    <a:pt x="2415" y="1266"/>
                    <a:pt x="2357" y="1277"/>
                    <a:pt x="2299" y="1277"/>
                  </a:cubicBezTo>
                  <a:lnTo>
                    <a:pt x="1904" y="1277"/>
                  </a:lnTo>
                  <a:cubicBezTo>
                    <a:pt x="1614" y="1277"/>
                    <a:pt x="1591" y="1312"/>
                    <a:pt x="1591" y="1591"/>
                  </a:cubicBezTo>
                  <a:lnTo>
                    <a:pt x="1591" y="1893"/>
                  </a:lnTo>
                  <a:cubicBezTo>
                    <a:pt x="1591" y="1951"/>
                    <a:pt x="1591" y="2009"/>
                    <a:pt x="1579" y="2067"/>
                  </a:cubicBezTo>
                  <a:cubicBezTo>
                    <a:pt x="1405" y="2253"/>
                    <a:pt x="1173" y="2195"/>
                    <a:pt x="964" y="2183"/>
                  </a:cubicBezTo>
                  <a:cubicBezTo>
                    <a:pt x="906" y="2183"/>
                    <a:pt x="836" y="2125"/>
                    <a:pt x="848" y="2067"/>
                  </a:cubicBezTo>
                  <a:cubicBezTo>
                    <a:pt x="883" y="1858"/>
                    <a:pt x="743" y="1684"/>
                    <a:pt x="732" y="1498"/>
                  </a:cubicBezTo>
                  <a:cubicBezTo>
                    <a:pt x="720" y="1394"/>
                    <a:pt x="674" y="1359"/>
                    <a:pt x="569" y="1359"/>
                  </a:cubicBezTo>
                  <a:lnTo>
                    <a:pt x="302" y="1359"/>
                  </a:lnTo>
                  <a:cubicBezTo>
                    <a:pt x="198" y="1359"/>
                    <a:pt x="116" y="1335"/>
                    <a:pt x="0" y="13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239;p57"/>
            <p:cNvSpPr/>
            <p:nvPr/>
          </p:nvSpPr>
          <p:spPr>
            <a:xfrm>
              <a:off x="1771400" y="2890425"/>
              <a:ext cx="160525" cy="297525"/>
            </a:xfrm>
            <a:custGeom>
              <a:avLst/>
              <a:gdLst/>
              <a:ahLst/>
              <a:cxnLst/>
              <a:rect l="l" t="t" r="r" b="b"/>
              <a:pathLst>
                <a:path w="6421" h="11901" extrusionOk="0">
                  <a:moveTo>
                    <a:pt x="1196" y="3170"/>
                  </a:moveTo>
                  <a:cubicBezTo>
                    <a:pt x="953" y="2949"/>
                    <a:pt x="941" y="2659"/>
                    <a:pt x="987" y="2369"/>
                  </a:cubicBezTo>
                  <a:cubicBezTo>
                    <a:pt x="999" y="2206"/>
                    <a:pt x="1069" y="2079"/>
                    <a:pt x="1231" y="1997"/>
                  </a:cubicBezTo>
                  <a:cubicBezTo>
                    <a:pt x="1289" y="1963"/>
                    <a:pt x="1347" y="1916"/>
                    <a:pt x="1417" y="1881"/>
                  </a:cubicBezTo>
                  <a:cubicBezTo>
                    <a:pt x="1417" y="1800"/>
                    <a:pt x="1417" y="1730"/>
                    <a:pt x="1405" y="1672"/>
                  </a:cubicBezTo>
                  <a:cubicBezTo>
                    <a:pt x="1324" y="1359"/>
                    <a:pt x="1347" y="1045"/>
                    <a:pt x="1347" y="732"/>
                  </a:cubicBezTo>
                  <a:cubicBezTo>
                    <a:pt x="1347" y="674"/>
                    <a:pt x="1359" y="616"/>
                    <a:pt x="1371" y="558"/>
                  </a:cubicBezTo>
                  <a:cubicBezTo>
                    <a:pt x="1417" y="430"/>
                    <a:pt x="1487" y="337"/>
                    <a:pt x="1614" y="314"/>
                  </a:cubicBezTo>
                  <a:cubicBezTo>
                    <a:pt x="1928" y="233"/>
                    <a:pt x="2218" y="163"/>
                    <a:pt x="2520" y="94"/>
                  </a:cubicBezTo>
                  <a:cubicBezTo>
                    <a:pt x="2903" y="24"/>
                    <a:pt x="3274" y="1"/>
                    <a:pt x="3646" y="24"/>
                  </a:cubicBezTo>
                  <a:cubicBezTo>
                    <a:pt x="3704" y="24"/>
                    <a:pt x="3785" y="24"/>
                    <a:pt x="3843" y="35"/>
                  </a:cubicBezTo>
                  <a:cubicBezTo>
                    <a:pt x="4099" y="94"/>
                    <a:pt x="4226" y="233"/>
                    <a:pt x="4250" y="500"/>
                  </a:cubicBezTo>
                  <a:cubicBezTo>
                    <a:pt x="4261" y="837"/>
                    <a:pt x="4250" y="1150"/>
                    <a:pt x="4250" y="1487"/>
                  </a:cubicBezTo>
                  <a:lnTo>
                    <a:pt x="4250" y="1777"/>
                  </a:lnTo>
                  <a:cubicBezTo>
                    <a:pt x="4319" y="1788"/>
                    <a:pt x="4377" y="1788"/>
                    <a:pt x="4435" y="1800"/>
                  </a:cubicBezTo>
                  <a:cubicBezTo>
                    <a:pt x="4505" y="1823"/>
                    <a:pt x="4598" y="1835"/>
                    <a:pt x="4668" y="1858"/>
                  </a:cubicBezTo>
                  <a:cubicBezTo>
                    <a:pt x="4842" y="1916"/>
                    <a:pt x="4946" y="2055"/>
                    <a:pt x="4958" y="2230"/>
                  </a:cubicBezTo>
                  <a:cubicBezTo>
                    <a:pt x="4993" y="2473"/>
                    <a:pt x="5004" y="2717"/>
                    <a:pt x="4784" y="2903"/>
                  </a:cubicBezTo>
                  <a:cubicBezTo>
                    <a:pt x="4818" y="3112"/>
                    <a:pt x="4842" y="3298"/>
                    <a:pt x="4877" y="3483"/>
                  </a:cubicBezTo>
                  <a:cubicBezTo>
                    <a:pt x="4900" y="3658"/>
                    <a:pt x="4958" y="3797"/>
                    <a:pt x="5144" y="3855"/>
                  </a:cubicBezTo>
                  <a:cubicBezTo>
                    <a:pt x="5294" y="3890"/>
                    <a:pt x="5434" y="3971"/>
                    <a:pt x="5573" y="4029"/>
                  </a:cubicBezTo>
                  <a:cubicBezTo>
                    <a:pt x="5770" y="4110"/>
                    <a:pt x="5921" y="4273"/>
                    <a:pt x="6014" y="4470"/>
                  </a:cubicBezTo>
                  <a:cubicBezTo>
                    <a:pt x="6177" y="4818"/>
                    <a:pt x="6281" y="5190"/>
                    <a:pt x="6328" y="5561"/>
                  </a:cubicBezTo>
                  <a:cubicBezTo>
                    <a:pt x="6351" y="5863"/>
                    <a:pt x="6386" y="6177"/>
                    <a:pt x="6386" y="6479"/>
                  </a:cubicBezTo>
                  <a:cubicBezTo>
                    <a:pt x="6397" y="7605"/>
                    <a:pt x="6421" y="8731"/>
                    <a:pt x="6421" y="9857"/>
                  </a:cubicBezTo>
                  <a:cubicBezTo>
                    <a:pt x="6421" y="10101"/>
                    <a:pt x="6397" y="10356"/>
                    <a:pt x="6386" y="10600"/>
                  </a:cubicBezTo>
                  <a:cubicBezTo>
                    <a:pt x="6386" y="10681"/>
                    <a:pt x="6351" y="10762"/>
                    <a:pt x="6339" y="10844"/>
                  </a:cubicBezTo>
                  <a:cubicBezTo>
                    <a:pt x="6281" y="11122"/>
                    <a:pt x="6119" y="11308"/>
                    <a:pt x="5875" y="11459"/>
                  </a:cubicBezTo>
                  <a:cubicBezTo>
                    <a:pt x="5283" y="11784"/>
                    <a:pt x="4656" y="11900"/>
                    <a:pt x="3983" y="11865"/>
                  </a:cubicBezTo>
                  <a:cubicBezTo>
                    <a:pt x="3739" y="11842"/>
                    <a:pt x="3495" y="11830"/>
                    <a:pt x="3251" y="11830"/>
                  </a:cubicBezTo>
                  <a:lnTo>
                    <a:pt x="2671" y="11830"/>
                  </a:lnTo>
                  <a:cubicBezTo>
                    <a:pt x="2334" y="11830"/>
                    <a:pt x="2009" y="11807"/>
                    <a:pt x="1696" y="11749"/>
                  </a:cubicBezTo>
                  <a:cubicBezTo>
                    <a:pt x="1545" y="11714"/>
                    <a:pt x="1394" y="11691"/>
                    <a:pt x="1254" y="11610"/>
                  </a:cubicBezTo>
                  <a:cubicBezTo>
                    <a:pt x="1185" y="11575"/>
                    <a:pt x="1104" y="11494"/>
                    <a:pt x="1069" y="11424"/>
                  </a:cubicBezTo>
                  <a:cubicBezTo>
                    <a:pt x="987" y="11250"/>
                    <a:pt x="906" y="11076"/>
                    <a:pt x="848" y="10890"/>
                  </a:cubicBezTo>
                  <a:cubicBezTo>
                    <a:pt x="697"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97" y="4273"/>
                    <a:pt x="895" y="4157"/>
                  </a:cubicBezTo>
                  <a:cubicBezTo>
                    <a:pt x="953" y="4122"/>
                    <a:pt x="1022" y="4087"/>
                    <a:pt x="1080" y="4041"/>
                  </a:cubicBezTo>
                  <a:cubicBezTo>
                    <a:pt x="1185" y="3971"/>
                    <a:pt x="1231" y="3878"/>
                    <a:pt x="1231" y="3750"/>
                  </a:cubicBezTo>
                  <a:cubicBezTo>
                    <a:pt x="1196" y="3541"/>
                    <a:pt x="1196" y="3356"/>
                    <a:pt x="1196" y="3170"/>
                  </a:cubicBezTo>
                  <a:close/>
                  <a:moveTo>
                    <a:pt x="6003" y="5515"/>
                  </a:moveTo>
                  <a:cubicBezTo>
                    <a:pt x="5840" y="5770"/>
                    <a:pt x="5643" y="5805"/>
                    <a:pt x="5457" y="5863"/>
                  </a:cubicBezTo>
                  <a:cubicBezTo>
                    <a:pt x="5341" y="5910"/>
                    <a:pt x="5225" y="5921"/>
                    <a:pt x="5109" y="5968"/>
                  </a:cubicBezTo>
                  <a:cubicBezTo>
                    <a:pt x="4842" y="6072"/>
                    <a:pt x="4540" y="6026"/>
                    <a:pt x="4273" y="6142"/>
                  </a:cubicBezTo>
                  <a:cubicBezTo>
                    <a:pt x="4215" y="6165"/>
                    <a:pt x="4157" y="6142"/>
                    <a:pt x="4087" y="6142"/>
                  </a:cubicBezTo>
                  <a:lnTo>
                    <a:pt x="3565" y="6142"/>
                  </a:lnTo>
                  <a:cubicBezTo>
                    <a:pt x="3507" y="6142"/>
                    <a:pt x="3437" y="6130"/>
                    <a:pt x="3391" y="6154"/>
                  </a:cubicBezTo>
                  <a:cubicBezTo>
                    <a:pt x="3228" y="6235"/>
                    <a:pt x="3077" y="6212"/>
                    <a:pt x="2915" y="6212"/>
                  </a:cubicBezTo>
                  <a:lnTo>
                    <a:pt x="1754" y="6212"/>
                  </a:lnTo>
                  <a:cubicBezTo>
                    <a:pt x="1649" y="6212"/>
                    <a:pt x="1545" y="6200"/>
                    <a:pt x="1452" y="6188"/>
                  </a:cubicBezTo>
                  <a:cubicBezTo>
                    <a:pt x="1312" y="6165"/>
                    <a:pt x="1185" y="6142"/>
                    <a:pt x="1057" y="6142"/>
                  </a:cubicBezTo>
                  <a:cubicBezTo>
                    <a:pt x="941" y="6130"/>
                    <a:pt x="813" y="6142"/>
                    <a:pt x="697" y="6130"/>
                  </a:cubicBezTo>
                  <a:cubicBezTo>
                    <a:pt x="558" y="6107"/>
                    <a:pt x="430" y="6084"/>
                    <a:pt x="268" y="6049"/>
                  </a:cubicBezTo>
                  <a:cubicBezTo>
                    <a:pt x="256" y="6200"/>
                    <a:pt x="244" y="6328"/>
                    <a:pt x="268" y="6479"/>
                  </a:cubicBezTo>
                  <a:cubicBezTo>
                    <a:pt x="361" y="6908"/>
                    <a:pt x="442" y="7326"/>
                    <a:pt x="488" y="7767"/>
                  </a:cubicBezTo>
                  <a:cubicBezTo>
                    <a:pt x="500" y="7883"/>
                    <a:pt x="523" y="7988"/>
                    <a:pt x="546" y="8104"/>
                  </a:cubicBezTo>
                  <a:cubicBezTo>
                    <a:pt x="662" y="8661"/>
                    <a:pt x="778" y="9218"/>
                    <a:pt x="895" y="9787"/>
                  </a:cubicBezTo>
                  <a:cubicBezTo>
                    <a:pt x="895" y="9799"/>
                    <a:pt x="918" y="9810"/>
                    <a:pt x="941" y="9845"/>
                  </a:cubicBezTo>
                  <a:cubicBezTo>
                    <a:pt x="987" y="9857"/>
                    <a:pt x="1022" y="9857"/>
                    <a:pt x="1080" y="9868"/>
                  </a:cubicBezTo>
                  <a:cubicBezTo>
                    <a:pt x="1347" y="9961"/>
                    <a:pt x="1603" y="10031"/>
                    <a:pt x="1881" y="10019"/>
                  </a:cubicBezTo>
                  <a:cubicBezTo>
                    <a:pt x="1951" y="10019"/>
                    <a:pt x="2032" y="10031"/>
                    <a:pt x="2079" y="10043"/>
                  </a:cubicBezTo>
                  <a:cubicBezTo>
                    <a:pt x="2160" y="10054"/>
                    <a:pt x="2241" y="10089"/>
                    <a:pt x="2323" y="10089"/>
                  </a:cubicBezTo>
                  <a:lnTo>
                    <a:pt x="4551" y="10089"/>
                  </a:lnTo>
                  <a:cubicBezTo>
                    <a:pt x="4621" y="10089"/>
                    <a:pt x="4691" y="10077"/>
                    <a:pt x="4749" y="10043"/>
                  </a:cubicBezTo>
                  <a:cubicBezTo>
                    <a:pt x="4946" y="9915"/>
                    <a:pt x="5178" y="9880"/>
                    <a:pt x="5376" y="9845"/>
                  </a:cubicBezTo>
                  <a:cubicBezTo>
                    <a:pt x="5596" y="9799"/>
                    <a:pt x="5759" y="9694"/>
                    <a:pt x="5898" y="9555"/>
                  </a:cubicBezTo>
                  <a:cubicBezTo>
                    <a:pt x="6026" y="9416"/>
                    <a:pt x="6119" y="9265"/>
                    <a:pt x="6096" y="9056"/>
                  </a:cubicBezTo>
                  <a:cubicBezTo>
                    <a:pt x="6072" y="9009"/>
                    <a:pt x="6096" y="8951"/>
                    <a:pt x="6096" y="8893"/>
                  </a:cubicBezTo>
                  <a:cubicBezTo>
                    <a:pt x="6072" y="7988"/>
                    <a:pt x="6072" y="7059"/>
                    <a:pt x="6061" y="6142"/>
                  </a:cubicBezTo>
                  <a:cubicBezTo>
                    <a:pt x="6061" y="5968"/>
                    <a:pt x="6037" y="5782"/>
                    <a:pt x="6003" y="5515"/>
                  </a:cubicBezTo>
                  <a:close/>
                  <a:moveTo>
                    <a:pt x="1475" y="3158"/>
                  </a:moveTo>
                  <a:cubicBezTo>
                    <a:pt x="1475" y="3205"/>
                    <a:pt x="1463" y="3274"/>
                    <a:pt x="1463" y="3309"/>
                  </a:cubicBezTo>
                  <a:cubicBezTo>
                    <a:pt x="1475" y="3472"/>
                    <a:pt x="1475" y="3623"/>
                    <a:pt x="1510" y="3774"/>
                  </a:cubicBezTo>
                  <a:cubicBezTo>
                    <a:pt x="1521" y="3878"/>
                    <a:pt x="1521" y="3983"/>
                    <a:pt x="1463" y="4041"/>
                  </a:cubicBezTo>
                  <a:cubicBezTo>
                    <a:pt x="1254" y="4226"/>
                    <a:pt x="1022" y="4412"/>
                    <a:pt x="778" y="4528"/>
                  </a:cubicBezTo>
                  <a:cubicBezTo>
                    <a:pt x="604" y="4609"/>
                    <a:pt x="488" y="4726"/>
                    <a:pt x="384" y="4853"/>
                  </a:cubicBezTo>
                  <a:cubicBezTo>
                    <a:pt x="326" y="4923"/>
                    <a:pt x="291" y="5039"/>
                    <a:pt x="268" y="5120"/>
                  </a:cubicBezTo>
                  <a:cubicBezTo>
                    <a:pt x="256" y="5341"/>
                    <a:pt x="244" y="5550"/>
                    <a:pt x="291" y="5747"/>
                  </a:cubicBezTo>
                  <a:cubicBezTo>
                    <a:pt x="488" y="5852"/>
                    <a:pt x="709" y="5875"/>
                    <a:pt x="929" y="5863"/>
                  </a:cubicBezTo>
                  <a:cubicBezTo>
                    <a:pt x="1080" y="5863"/>
                    <a:pt x="1243" y="5852"/>
                    <a:pt x="1371" y="5887"/>
                  </a:cubicBezTo>
                  <a:cubicBezTo>
                    <a:pt x="1591" y="5945"/>
                    <a:pt x="1800" y="5945"/>
                    <a:pt x="2009" y="5945"/>
                  </a:cubicBezTo>
                  <a:lnTo>
                    <a:pt x="2973" y="5945"/>
                  </a:lnTo>
                  <a:cubicBezTo>
                    <a:pt x="3042" y="5945"/>
                    <a:pt x="3135" y="5956"/>
                    <a:pt x="3193" y="5921"/>
                  </a:cubicBezTo>
                  <a:cubicBezTo>
                    <a:pt x="3379" y="5840"/>
                    <a:pt x="3565" y="5852"/>
                    <a:pt x="3750" y="5852"/>
                  </a:cubicBezTo>
                  <a:cubicBezTo>
                    <a:pt x="3913" y="5852"/>
                    <a:pt x="4087" y="5863"/>
                    <a:pt x="4250" y="5840"/>
                  </a:cubicBezTo>
                  <a:cubicBezTo>
                    <a:pt x="4470" y="5805"/>
                    <a:pt x="4679" y="5736"/>
                    <a:pt x="4900" y="5689"/>
                  </a:cubicBezTo>
                  <a:cubicBezTo>
                    <a:pt x="5283" y="5608"/>
                    <a:pt x="5654" y="5503"/>
                    <a:pt x="5991" y="5260"/>
                  </a:cubicBezTo>
                  <a:cubicBezTo>
                    <a:pt x="5956" y="4981"/>
                    <a:pt x="5875" y="4737"/>
                    <a:pt x="5747" y="4505"/>
                  </a:cubicBezTo>
                  <a:cubicBezTo>
                    <a:pt x="5689" y="4366"/>
                    <a:pt x="5585" y="4296"/>
                    <a:pt x="5457" y="4238"/>
                  </a:cubicBezTo>
                  <a:cubicBezTo>
                    <a:pt x="5306" y="4180"/>
                    <a:pt x="5178" y="4110"/>
                    <a:pt x="5027" y="4064"/>
                  </a:cubicBezTo>
                  <a:cubicBezTo>
                    <a:pt x="4772" y="3983"/>
                    <a:pt x="4621" y="3808"/>
                    <a:pt x="4610" y="3530"/>
                  </a:cubicBezTo>
                  <a:cubicBezTo>
                    <a:pt x="4610" y="3379"/>
                    <a:pt x="4563" y="3228"/>
                    <a:pt x="4540" y="3065"/>
                  </a:cubicBezTo>
                  <a:lnTo>
                    <a:pt x="4412" y="3065"/>
                  </a:lnTo>
                  <a:cubicBezTo>
                    <a:pt x="4017" y="3089"/>
                    <a:pt x="3634" y="3124"/>
                    <a:pt x="3251" y="3158"/>
                  </a:cubicBezTo>
                  <a:cubicBezTo>
                    <a:pt x="2706" y="3193"/>
                    <a:pt x="2183" y="3205"/>
                    <a:pt x="1649" y="3135"/>
                  </a:cubicBezTo>
                  <a:cubicBezTo>
                    <a:pt x="1580" y="3158"/>
                    <a:pt x="1533" y="3158"/>
                    <a:pt x="1475" y="3158"/>
                  </a:cubicBezTo>
                  <a:close/>
                  <a:moveTo>
                    <a:pt x="964" y="10147"/>
                  </a:moveTo>
                  <a:cubicBezTo>
                    <a:pt x="987" y="10437"/>
                    <a:pt x="1080" y="10832"/>
                    <a:pt x="1173" y="11018"/>
                  </a:cubicBezTo>
                  <a:cubicBezTo>
                    <a:pt x="1185" y="11064"/>
                    <a:pt x="1220" y="11087"/>
                    <a:pt x="1231" y="11122"/>
                  </a:cubicBezTo>
                  <a:cubicBezTo>
                    <a:pt x="1347" y="11296"/>
                    <a:pt x="1487" y="11424"/>
                    <a:pt x="1719" y="11459"/>
                  </a:cubicBezTo>
                  <a:cubicBezTo>
                    <a:pt x="1997" y="11494"/>
                    <a:pt x="2276" y="11540"/>
                    <a:pt x="2543" y="11540"/>
                  </a:cubicBezTo>
                  <a:lnTo>
                    <a:pt x="3704" y="11540"/>
                  </a:lnTo>
                  <a:cubicBezTo>
                    <a:pt x="4157" y="11540"/>
                    <a:pt x="4610" y="11540"/>
                    <a:pt x="5039" y="11401"/>
                  </a:cubicBezTo>
                  <a:cubicBezTo>
                    <a:pt x="5294" y="11401"/>
                    <a:pt x="5492" y="11262"/>
                    <a:pt x="5701" y="11169"/>
                  </a:cubicBezTo>
                  <a:cubicBezTo>
                    <a:pt x="5887" y="11076"/>
                    <a:pt x="5991" y="10936"/>
                    <a:pt x="6014" y="10739"/>
                  </a:cubicBezTo>
                  <a:cubicBezTo>
                    <a:pt x="6049" y="10530"/>
                    <a:pt x="6072" y="10298"/>
                    <a:pt x="6084" y="10077"/>
                  </a:cubicBezTo>
                  <a:cubicBezTo>
                    <a:pt x="6084" y="10031"/>
                    <a:pt x="6072" y="9985"/>
                    <a:pt x="6061" y="9950"/>
                  </a:cubicBezTo>
                  <a:lnTo>
                    <a:pt x="5991" y="9950"/>
                  </a:lnTo>
                  <a:cubicBezTo>
                    <a:pt x="5596" y="10089"/>
                    <a:pt x="5213" y="10252"/>
                    <a:pt x="4807" y="10368"/>
                  </a:cubicBezTo>
                  <a:cubicBezTo>
                    <a:pt x="4737" y="10379"/>
                    <a:pt x="4668" y="10391"/>
                    <a:pt x="4610" y="10391"/>
                  </a:cubicBezTo>
                  <a:lnTo>
                    <a:pt x="2276" y="10391"/>
                  </a:lnTo>
                  <a:cubicBezTo>
                    <a:pt x="2195" y="10391"/>
                    <a:pt x="2125" y="10391"/>
                    <a:pt x="2067" y="10368"/>
                  </a:cubicBezTo>
                  <a:cubicBezTo>
                    <a:pt x="1939" y="10310"/>
                    <a:pt x="1812" y="10310"/>
                    <a:pt x="1672" y="10310"/>
                  </a:cubicBezTo>
                  <a:cubicBezTo>
                    <a:pt x="1614" y="10310"/>
                    <a:pt x="1556" y="10310"/>
                    <a:pt x="1487" y="10298"/>
                  </a:cubicBezTo>
                  <a:cubicBezTo>
                    <a:pt x="1312" y="10217"/>
                    <a:pt x="1138" y="10194"/>
                    <a:pt x="964" y="10147"/>
                  </a:cubicBezTo>
                  <a:close/>
                  <a:moveTo>
                    <a:pt x="3959" y="1788"/>
                  </a:moveTo>
                  <a:lnTo>
                    <a:pt x="3959" y="604"/>
                  </a:lnTo>
                  <a:cubicBezTo>
                    <a:pt x="3959" y="372"/>
                    <a:pt x="3890" y="291"/>
                    <a:pt x="3634" y="279"/>
                  </a:cubicBezTo>
                  <a:lnTo>
                    <a:pt x="3518" y="279"/>
                  </a:lnTo>
                  <a:cubicBezTo>
                    <a:pt x="3065" y="279"/>
                    <a:pt x="2624" y="337"/>
                    <a:pt x="2183" y="430"/>
                  </a:cubicBezTo>
                  <a:lnTo>
                    <a:pt x="1661" y="558"/>
                  </a:lnTo>
                  <a:cubicBezTo>
                    <a:pt x="1545" y="906"/>
                    <a:pt x="1591" y="1545"/>
                    <a:pt x="1754" y="1951"/>
                  </a:cubicBezTo>
                  <a:cubicBezTo>
                    <a:pt x="1986" y="1974"/>
                    <a:pt x="3507" y="1893"/>
                    <a:pt x="3785" y="1847"/>
                  </a:cubicBezTo>
                  <a:cubicBezTo>
                    <a:pt x="3843" y="1835"/>
                    <a:pt x="3890" y="1800"/>
                    <a:pt x="3959" y="1788"/>
                  </a:cubicBezTo>
                  <a:close/>
                  <a:moveTo>
                    <a:pt x="1289" y="2822"/>
                  </a:moveTo>
                  <a:cubicBezTo>
                    <a:pt x="1568" y="2903"/>
                    <a:pt x="1835" y="2938"/>
                    <a:pt x="2125" y="2938"/>
                  </a:cubicBezTo>
                  <a:cubicBezTo>
                    <a:pt x="2764" y="2938"/>
                    <a:pt x="3425" y="2926"/>
                    <a:pt x="4064" y="2868"/>
                  </a:cubicBezTo>
                  <a:cubicBezTo>
                    <a:pt x="4261" y="2845"/>
                    <a:pt x="4424" y="2764"/>
                    <a:pt x="4598" y="2671"/>
                  </a:cubicBezTo>
                  <a:cubicBezTo>
                    <a:pt x="4644" y="2659"/>
                    <a:pt x="4679" y="2601"/>
                    <a:pt x="4679" y="2555"/>
                  </a:cubicBezTo>
                  <a:cubicBezTo>
                    <a:pt x="4702" y="2439"/>
                    <a:pt x="4679" y="2346"/>
                    <a:pt x="4679" y="2230"/>
                  </a:cubicBezTo>
                  <a:cubicBezTo>
                    <a:pt x="4679" y="2172"/>
                    <a:pt x="4621" y="2114"/>
                    <a:pt x="4563" y="2090"/>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58" y="2183"/>
                    <a:pt x="1754" y="2183"/>
                    <a:pt x="1649" y="2195"/>
                  </a:cubicBezTo>
                  <a:cubicBezTo>
                    <a:pt x="1289" y="2241"/>
                    <a:pt x="1185" y="2288"/>
                    <a:pt x="1243" y="2729"/>
                  </a:cubicBezTo>
                  <a:cubicBezTo>
                    <a:pt x="1243" y="2764"/>
                    <a:pt x="1278" y="2787"/>
                    <a:pt x="1289" y="2822"/>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40;p57"/>
            <p:cNvSpPr/>
            <p:nvPr/>
          </p:nvSpPr>
          <p:spPr>
            <a:xfrm>
              <a:off x="1815525" y="3067475"/>
              <a:ext cx="76650" cy="69100"/>
            </a:xfrm>
            <a:custGeom>
              <a:avLst/>
              <a:gdLst/>
              <a:ahLst/>
              <a:cxnLst/>
              <a:rect l="l" t="t" r="r" b="b"/>
              <a:pathLst>
                <a:path w="3066" h="2764" extrusionOk="0">
                  <a:moveTo>
                    <a:pt x="708" y="1846"/>
                  </a:moveTo>
                  <a:lnTo>
                    <a:pt x="244" y="1846"/>
                  </a:lnTo>
                  <a:cubicBezTo>
                    <a:pt x="47" y="1846"/>
                    <a:pt x="0" y="1800"/>
                    <a:pt x="0" y="1614"/>
                  </a:cubicBezTo>
                  <a:lnTo>
                    <a:pt x="0" y="1033"/>
                  </a:lnTo>
                  <a:cubicBezTo>
                    <a:pt x="0" y="894"/>
                    <a:pt x="58" y="848"/>
                    <a:pt x="209" y="836"/>
                  </a:cubicBezTo>
                  <a:lnTo>
                    <a:pt x="476" y="836"/>
                  </a:lnTo>
                  <a:cubicBezTo>
                    <a:pt x="569" y="836"/>
                    <a:pt x="639" y="813"/>
                    <a:pt x="720" y="813"/>
                  </a:cubicBezTo>
                  <a:cubicBezTo>
                    <a:pt x="813" y="557"/>
                    <a:pt x="697" y="279"/>
                    <a:pt x="801" y="35"/>
                  </a:cubicBezTo>
                  <a:cubicBezTo>
                    <a:pt x="859" y="23"/>
                    <a:pt x="917" y="0"/>
                    <a:pt x="964" y="0"/>
                  </a:cubicBezTo>
                  <a:lnTo>
                    <a:pt x="1788" y="0"/>
                  </a:lnTo>
                  <a:cubicBezTo>
                    <a:pt x="1974" y="0"/>
                    <a:pt x="2020" y="47"/>
                    <a:pt x="2020" y="256"/>
                  </a:cubicBezTo>
                  <a:lnTo>
                    <a:pt x="2020" y="557"/>
                  </a:lnTo>
                  <a:cubicBezTo>
                    <a:pt x="2020" y="720"/>
                    <a:pt x="2067" y="743"/>
                    <a:pt x="2218" y="755"/>
                  </a:cubicBezTo>
                  <a:lnTo>
                    <a:pt x="2717" y="755"/>
                  </a:lnTo>
                  <a:cubicBezTo>
                    <a:pt x="2833" y="755"/>
                    <a:pt x="2903" y="801"/>
                    <a:pt x="2949" y="917"/>
                  </a:cubicBezTo>
                  <a:cubicBezTo>
                    <a:pt x="3065" y="1150"/>
                    <a:pt x="3030" y="1382"/>
                    <a:pt x="3007" y="1602"/>
                  </a:cubicBezTo>
                  <a:cubicBezTo>
                    <a:pt x="2984" y="1718"/>
                    <a:pt x="2879" y="1776"/>
                    <a:pt x="2752" y="1788"/>
                  </a:cubicBezTo>
                  <a:lnTo>
                    <a:pt x="2392" y="1788"/>
                  </a:lnTo>
                  <a:cubicBezTo>
                    <a:pt x="2311" y="1788"/>
                    <a:pt x="2229" y="1800"/>
                    <a:pt x="2148" y="1800"/>
                  </a:cubicBezTo>
                  <a:cubicBezTo>
                    <a:pt x="2055" y="2055"/>
                    <a:pt x="2160" y="2322"/>
                    <a:pt x="2078" y="2554"/>
                  </a:cubicBezTo>
                  <a:cubicBezTo>
                    <a:pt x="1765" y="2763"/>
                    <a:pt x="1428" y="2717"/>
                    <a:pt x="1092" y="2717"/>
                  </a:cubicBezTo>
                  <a:cubicBezTo>
                    <a:pt x="1033" y="2717"/>
                    <a:pt x="975" y="2670"/>
                    <a:pt x="941" y="2636"/>
                  </a:cubicBezTo>
                  <a:cubicBezTo>
                    <a:pt x="894" y="2554"/>
                    <a:pt x="848" y="2473"/>
                    <a:pt x="848" y="2380"/>
                  </a:cubicBezTo>
                  <a:cubicBezTo>
                    <a:pt x="848" y="2183"/>
                    <a:pt x="790" y="2032"/>
                    <a:pt x="708" y="1846"/>
                  </a:cubicBezTo>
                  <a:close/>
                  <a:moveTo>
                    <a:pt x="267" y="1567"/>
                  </a:moveTo>
                  <a:cubicBezTo>
                    <a:pt x="383" y="1567"/>
                    <a:pt x="465" y="1591"/>
                    <a:pt x="558" y="1591"/>
                  </a:cubicBezTo>
                  <a:lnTo>
                    <a:pt x="825" y="1591"/>
                  </a:lnTo>
                  <a:cubicBezTo>
                    <a:pt x="929" y="1602"/>
                    <a:pt x="987" y="1626"/>
                    <a:pt x="987" y="1730"/>
                  </a:cubicBezTo>
                  <a:cubicBezTo>
                    <a:pt x="999" y="1916"/>
                    <a:pt x="1115" y="2090"/>
                    <a:pt x="1103" y="2299"/>
                  </a:cubicBezTo>
                  <a:cubicBezTo>
                    <a:pt x="1092" y="2357"/>
                    <a:pt x="1161" y="2415"/>
                    <a:pt x="1219" y="2415"/>
                  </a:cubicBezTo>
                  <a:cubicBezTo>
                    <a:pt x="1428" y="2427"/>
                    <a:pt x="1660" y="2473"/>
                    <a:pt x="1835" y="2299"/>
                  </a:cubicBezTo>
                  <a:cubicBezTo>
                    <a:pt x="1835"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6" y="360"/>
                    <a:pt x="1684" y="232"/>
                  </a:cubicBezTo>
                  <a:lnTo>
                    <a:pt x="1115" y="232"/>
                  </a:lnTo>
                  <a:cubicBezTo>
                    <a:pt x="1080" y="232"/>
                    <a:pt x="1045" y="244"/>
                    <a:pt x="987" y="267"/>
                  </a:cubicBezTo>
                  <a:cubicBezTo>
                    <a:pt x="964" y="441"/>
                    <a:pt x="975" y="616"/>
                    <a:pt x="975" y="790"/>
                  </a:cubicBezTo>
                  <a:cubicBezTo>
                    <a:pt x="975" y="1033"/>
                    <a:pt x="929" y="1080"/>
                    <a:pt x="697" y="1092"/>
                  </a:cubicBezTo>
                  <a:lnTo>
                    <a:pt x="453" y="1092"/>
                  </a:lnTo>
                  <a:cubicBezTo>
                    <a:pt x="383" y="1092"/>
                    <a:pt x="325" y="1103"/>
                    <a:pt x="244" y="1115"/>
                  </a:cubicBezTo>
                  <a:cubicBezTo>
                    <a:pt x="267" y="1266"/>
                    <a:pt x="267" y="1393"/>
                    <a:pt x="267" y="15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41;p57"/>
            <p:cNvSpPr/>
            <p:nvPr/>
          </p:nvSpPr>
          <p:spPr>
            <a:xfrm>
              <a:off x="1906950" y="3055575"/>
              <a:ext cx="7275" cy="60675"/>
            </a:xfrm>
            <a:custGeom>
              <a:avLst/>
              <a:gdLst/>
              <a:ahLst/>
              <a:cxnLst/>
              <a:rect l="l" t="t" r="r" b="b"/>
              <a:pathLst>
                <a:path w="291" h="2427" extrusionOk="0">
                  <a:moveTo>
                    <a:pt x="209" y="0"/>
                  </a:moveTo>
                  <a:cubicBezTo>
                    <a:pt x="221" y="58"/>
                    <a:pt x="256" y="105"/>
                    <a:pt x="256" y="163"/>
                  </a:cubicBezTo>
                  <a:cubicBezTo>
                    <a:pt x="279" y="291"/>
                    <a:pt x="279" y="418"/>
                    <a:pt x="279" y="558"/>
                  </a:cubicBezTo>
                  <a:lnTo>
                    <a:pt x="279" y="1498"/>
                  </a:lnTo>
                  <a:cubicBezTo>
                    <a:pt x="290" y="1800"/>
                    <a:pt x="232" y="2078"/>
                    <a:pt x="151" y="2369"/>
                  </a:cubicBezTo>
                  <a:cubicBezTo>
                    <a:pt x="151" y="2380"/>
                    <a:pt x="116" y="2392"/>
                    <a:pt x="105" y="2427"/>
                  </a:cubicBezTo>
                  <a:cubicBezTo>
                    <a:pt x="70" y="2392"/>
                    <a:pt x="35" y="2380"/>
                    <a:pt x="35" y="2357"/>
                  </a:cubicBezTo>
                  <a:cubicBezTo>
                    <a:pt x="35" y="2241"/>
                    <a:pt x="0" y="2113"/>
                    <a:pt x="35" y="2020"/>
                  </a:cubicBezTo>
                  <a:cubicBezTo>
                    <a:pt x="70" y="1846"/>
                    <a:pt x="70" y="1672"/>
                    <a:pt x="70" y="1498"/>
                  </a:cubicBezTo>
                  <a:cubicBezTo>
                    <a:pt x="70" y="1057"/>
                    <a:pt x="70" y="627"/>
                    <a:pt x="93" y="174"/>
                  </a:cubicBezTo>
                  <a:cubicBezTo>
                    <a:pt x="105" y="128"/>
                    <a:pt x="93" y="47"/>
                    <a:pt x="209"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42;p57"/>
            <p:cNvSpPr/>
            <p:nvPr/>
          </p:nvSpPr>
          <p:spPr>
            <a:xfrm>
              <a:off x="1867175" y="2989975"/>
              <a:ext cx="18600" cy="10175"/>
            </a:xfrm>
            <a:custGeom>
              <a:avLst/>
              <a:gdLst/>
              <a:ahLst/>
              <a:cxnLst/>
              <a:rect l="l" t="t" r="r" b="b"/>
              <a:pathLst>
                <a:path w="744" h="407" extrusionOk="0">
                  <a:moveTo>
                    <a:pt x="59" y="407"/>
                  </a:moveTo>
                  <a:cubicBezTo>
                    <a:pt x="12" y="349"/>
                    <a:pt x="1" y="291"/>
                    <a:pt x="70" y="244"/>
                  </a:cubicBezTo>
                  <a:cubicBezTo>
                    <a:pt x="256" y="152"/>
                    <a:pt x="442" y="93"/>
                    <a:pt x="639" y="12"/>
                  </a:cubicBezTo>
                  <a:cubicBezTo>
                    <a:pt x="651" y="12"/>
                    <a:pt x="674" y="1"/>
                    <a:pt x="686" y="12"/>
                  </a:cubicBezTo>
                  <a:cubicBezTo>
                    <a:pt x="720" y="24"/>
                    <a:pt x="732" y="35"/>
                    <a:pt x="744" y="70"/>
                  </a:cubicBezTo>
                  <a:cubicBezTo>
                    <a:pt x="744" y="82"/>
                    <a:pt x="744" y="117"/>
                    <a:pt x="732" y="128"/>
                  </a:cubicBezTo>
                  <a:cubicBezTo>
                    <a:pt x="593" y="256"/>
                    <a:pt x="268" y="395"/>
                    <a:pt x="59" y="40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43;p57"/>
            <p:cNvSpPr/>
            <p:nvPr/>
          </p:nvSpPr>
          <p:spPr>
            <a:xfrm>
              <a:off x="1902600" y="3000425"/>
              <a:ext cx="6700" cy="7000"/>
            </a:xfrm>
            <a:custGeom>
              <a:avLst/>
              <a:gdLst/>
              <a:ahLst/>
              <a:cxnLst/>
              <a:rect l="l" t="t" r="r" b="b"/>
              <a:pathLst>
                <a:path w="268" h="280" extrusionOk="0">
                  <a:moveTo>
                    <a:pt x="46" y="1"/>
                  </a:moveTo>
                  <a:cubicBezTo>
                    <a:pt x="163" y="35"/>
                    <a:pt x="221" y="105"/>
                    <a:pt x="244" y="175"/>
                  </a:cubicBezTo>
                  <a:cubicBezTo>
                    <a:pt x="267" y="186"/>
                    <a:pt x="244" y="244"/>
                    <a:pt x="232" y="244"/>
                  </a:cubicBezTo>
                  <a:cubicBezTo>
                    <a:pt x="209" y="268"/>
                    <a:pt x="163" y="279"/>
                    <a:pt x="128" y="268"/>
                  </a:cubicBezTo>
                  <a:cubicBezTo>
                    <a:pt x="35" y="221"/>
                    <a:pt x="0" y="128"/>
                    <a:pt x="46"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44;p57"/>
            <p:cNvSpPr/>
            <p:nvPr/>
          </p:nvSpPr>
          <p:spPr>
            <a:xfrm>
              <a:off x="1912175" y="3151350"/>
              <a:ext cx="6100" cy="8425"/>
            </a:xfrm>
            <a:custGeom>
              <a:avLst/>
              <a:gdLst/>
              <a:ahLst/>
              <a:cxnLst/>
              <a:rect l="l" t="t" r="r" b="b"/>
              <a:pathLst>
                <a:path w="244" h="337" extrusionOk="0">
                  <a:moveTo>
                    <a:pt x="174" y="0"/>
                  </a:moveTo>
                  <a:cubicBezTo>
                    <a:pt x="244" y="163"/>
                    <a:pt x="139" y="244"/>
                    <a:pt x="81" y="337"/>
                  </a:cubicBezTo>
                  <a:cubicBezTo>
                    <a:pt x="0" y="325"/>
                    <a:pt x="0" y="267"/>
                    <a:pt x="0" y="221"/>
                  </a:cubicBezTo>
                  <a:cubicBezTo>
                    <a:pt x="0" y="116"/>
                    <a:pt x="0" y="116"/>
                    <a:pt x="174"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245;p57"/>
            <p:cNvSpPr/>
            <p:nvPr/>
          </p:nvSpPr>
          <p:spPr>
            <a:xfrm>
              <a:off x="1841050" y="2912200"/>
              <a:ext cx="7575" cy="10750"/>
            </a:xfrm>
            <a:custGeom>
              <a:avLst/>
              <a:gdLst/>
              <a:ahLst/>
              <a:cxnLst/>
              <a:rect l="l" t="t" r="r" b="b"/>
              <a:pathLst>
                <a:path w="303" h="430" extrusionOk="0">
                  <a:moveTo>
                    <a:pt x="129" y="430"/>
                  </a:moveTo>
                  <a:cubicBezTo>
                    <a:pt x="24" y="383"/>
                    <a:pt x="1" y="291"/>
                    <a:pt x="1" y="221"/>
                  </a:cubicBezTo>
                  <a:cubicBezTo>
                    <a:pt x="1" y="174"/>
                    <a:pt x="12" y="116"/>
                    <a:pt x="36" y="82"/>
                  </a:cubicBezTo>
                  <a:cubicBezTo>
                    <a:pt x="71" y="24"/>
                    <a:pt x="129" y="0"/>
                    <a:pt x="198" y="24"/>
                  </a:cubicBezTo>
                  <a:cubicBezTo>
                    <a:pt x="256" y="35"/>
                    <a:pt x="303" y="105"/>
                    <a:pt x="291" y="163"/>
                  </a:cubicBezTo>
                  <a:cubicBezTo>
                    <a:pt x="245" y="256"/>
                    <a:pt x="210" y="349"/>
                    <a:pt x="129" y="43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246;p57"/>
            <p:cNvSpPr/>
            <p:nvPr/>
          </p:nvSpPr>
          <p:spPr>
            <a:xfrm>
              <a:off x="1860225" y="2923225"/>
              <a:ext cx="6975" cy="8725"/>
            </a:xfrm>
            <a:custGeom>
              <a:avLst/>
              <a:gdLst/>
              <a:ahLst/>
              <a:cxnLst/>
              <a:rect l="l" t="t" r="r" b="b"/>
              <a:pathLst>
                <a:path w="279" h="349" extrusionOk="0">
                  <a:moveTo>
                    <a:pt x="128" y="349"/>
                  </a:moveTo>
                  <a:cubicBezTo>
                    <a:pt x="23" y="291"/>
                    <a:pt x="0" y="233"/>
                    <a:pt x="12" y="163"/>
                  </a:cubicBezTo>
                  <a:cubicBezTo>
                    <a:pt x="23" y="82"/>
                    <a:pt x="81" y="47"/>
                    <a:pt x="139" y="12"/>
                  </a:cubicBezTo>
                  <a:cubicBezTo>
                    <a:pt x="174" y="0"/>
                    <a:pt x="221" y="0"/>
                    <a:pt x="232" y="24"/>
                  </a:cubicBezTo>
                  <a:cubicBezTo>
                    <a:pt x="255" y="59"/>
                    <a:pt x="279" y="105"/>
                    <a:pt x="279" y="128"/>
                  </a:cubicBezTo>
                  <a:cubicBezTo>
                    <a:pt x="279" y="140"/>
                    <a:pt x="279" y="175"/>
                    <a:pt x="255" y="186"/>
                  </a:cubicBezTo>
                  <a:cubicBezTo>
                    <a:pt x="221" y="233"/>
                    <a:pt x="174" y="291"/>
                    <a:pt x="128" y="349"/>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247;p57"/>
            <p:cNvSpPr/>
            <p:nvPr/>
          </p:nvSpPr>
          <p:spPr>
            <a:xfrm>
              <a:off x="1853550" y="2905800"/>
              <a:ext cx="7275" cy="6425"/>
            </a:xfrm>
            <a:custGeom>
              <a:avLst/>
              <a:gdLst/>
              <a:ahLst/>
              <a:cxnLst/>
              <a:rect l="l" t="t" r="r" b="b"/>
              <a:pathLst>
                <a:path w="291" h="257" extrusionOk="0">
                  <a:moveTo>
                    <a:pt x="0" y="245"/>
                  </a:moveTo>
                  <a:cubicBezTo>
                    <a:pt x="23" y="175"/>
                    <a:pt x="35" y="117"/>
                    <a:pt x="47" y="71"/>
                  </a:cubicBezTo>
                  <a:cubicBezTo>
                    <a:pt x="93" y="13"/>
                    <a:pt x="151" y="1"/>
                    <a:pt x="209" y="24"/>
                  </a:cubicBezTo>
                  <a:cubicBezTo>
                    <a:pt x="267" y="59"/>
                    <a:pt x="290" y="117"/>
                    <a:pt x="279" y="187"/>
                  </a:cubicBezTo>
                  <a:cubicBezTo>
                    <a:pt x="279" y="222"/>
                    <a:pt x="255" y="245"/>
                    <a:pt x="221" y="245"/>
                  </a:cubicBezTo>
                  <a:cubicBezTo>
                    <a:pt x="163" y="256"/>
                    <a:pt x="105" y="256"/>
                    <a:pt x="0" y="245"/>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248;p57"/>
            <p:cNvSpPr/>
            <p:nvPr/>
          </p:nvSpPr>
          <p:spPr>
            <a:xfrm>
              <a:off x="1832650" y="2923800"/>
              <a:ext cx="8425" cy="5550"/>
            </a:xfrm>
            <a:custGeom>
              <a:avLst/>
              <a:gdLst/>
              <a:ahLst/>
              <a:cxnLst/>
              <a:rect l="l" t="t" r="r" b="b"/>
              <a:pathLst>
                <a:path w="337" h="222" extrusionOk="0">
                  <a:moveTo>
                    <a:pt x="81" y="210"/>
                  </a:moveTo>
                  <a:cubicBezTo>
                    <a:pt x="70" y="210"/>
                    <a:pt x="23" y="210"/>
                    <a:pt x="23" y="198"/>
                  </a:cubicBezTo>
                  <a:cubicBezTo>
                    <a:pt x="12" y="163"/>
                    <a:pt x="0" y="117"/>
                    <a:pt x="0" y="94"/>
                  </a:cubicBezTo>
                  <a:cubicBezTo>
                    <a:pt x="0" y="82"/>
                    <a:pt x="12" y="59"/>
                    <a:pt x="47" y="47"/>
                  </a:cubicBezTo>
                  <a:cubicBezTo>
                    <a:pt x="128" y="24"/>
                    <a:pt x="221" y="1"/>
                    <a:pt x="302" y="59"/>
                  </a:cubicBezTo>
                  <a:cubicBezTo>
                    <a:pt x="314" y="82"/>
                    <a:pt x="337" y="105"/>
                    <a:pt x="337" y="117"/>
                  </a:cubicBezTo>
                  <a:cubicBezTo>
                    <a:pt x="279" y="221"/>
                    <a:pt x="174" y="210"/>
                    <a:pt x="81" y="21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249;p57"/>
            <p:cNvSpPr/>
            <p:nvPr/>
          </p:nvSpPr>
          <p:spPr>
            <a:xfrm>
              <a:off x="1850625" y="2926425"/>
              <a:ext cx="6425" cy="6700"/>
            </a:xfrm>
            <a:custGeom>
              <a:avLst/>
              <a:gdLst/>
              <a:ahLst/>
              <a:cxnLst/>
              <a:rect l="l" t="t" r="r" b="b"/>
              <a:pathLst>
                <a:path w="257" h="268" extrusionOk="0">
                  <a:moveTo>
                    <a:pt x="82" y="0"/>
                  </a:moveTo>
                  <a:cubicBezTo>
                    <a:pt x="198" y="0"/>
                    <a:pt x="256" y="70"/>
                    <a:pt x="233" y="163"/>
                  </a:cubicBezTo>
                  <a:cubicBezTo>
                    <a:pt x="222" y="186"/>
                    <a:pt x="198" y="232"/>
                    <a:pt x="164" y="244"/>
                  </a:cubicBezTo>
                  <a:cubicBezTo>
                    <a:pt x="94" y="267"/>
                    <a:pt x="1" y="174"/>
                    <a:pt x="1" y="105"/>
                  </a:cubicBezTo>
                  <a:cubicBezTo>
                    <a:pt x="24" y="58"/>
                    <a:pt x="59" y="35"/>
                    <a:pt x="82"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250;p57"/>
            <p:cNvSpPr/>
            <p:nvPr/>
          </p:nvSpPr>
          <p:spPr>
            <a:xfrm>
              <a:off x="1821025" y="2917700"/>
              <a:ext cx="6125" cy="6700"/>
            </a:xfrm>
            <a:custGeom>
              <a:avLst/>
              <a:gdLst/>
              <a:ahLst/>
              <a:cxnLst/>
              <a:rect l="l" t="t" r="r" b="b"/>
              <a:pathLst>
                <a:path w="245" h="268" extrusionOk="0">
                  <a:moveTo>
                    <a:pt x="163" y="268"/>
                  </a:moveTo>
                  <a:cubicBezTo>
                    <a:pt x="1" y="105"/>
                    <a:pt x="1" y="105"/>
                    <a:pt x="105" y="1"/>
                  </a:cubicBezTo>
                  <a:cubicBezTo>
                    <a:pt x="245" y="105"/>
                    <a:pt x="245" y="105"/>
                    <a:pt x="163" y="268"/>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251;p57"/>
            <p:cNvSpPr/>
            <p:nvPr/>
          </p:nvSpPr>
          <p:spPr>
            <a:xfrm>
              <a:off x="1841650" y="2900575"/>
              <a:ext cx="4375" cy="5550"/>
            </a:xfrm>
            <a:custGeom>
              <a:avLst/>
              <a:gdLst/>
              <a:ahLst/>
              <a:cxnLst/>
              <a:rect l="l" t="t" r="r" b="b"/>
              <a:pathLst>
                <a:path w="175" h="222" extrusionOk="0">
                  <a:moveTo>
                    <a:pt x="93" y="1"/>
                  </a:moveTo>
                  <a:cubicBezTo>
                    <a:pt x="163" y="47"/>
                    <a:pt x="174" y="117"/>
                    <a:pt x="151" y="175"/>
                  </a:cubicBezTo>
                  <a:cubicBezTo>
                    <a:pt x="128" y="198"/>
                    <a:pt x="105" y="222"/>
                    <a:pt x="70" y="222"/>
                  </a:cubicBezTo>
                  <a:cubicBezTo>
                    <a:pt x="47" y="222"/>
                    <a:pt x="12" y="198"/>
                    <a:pt x="12" y="163"/>
                  </a:cubicBezTo>
                  <a:cubicBezTo>
                    <a:pt x="0" y="105"/>
                    <a:pt x="0" y="36"/>
                    <a:pt x="93"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252;p57"/>
            <p:cNvSpPr/>
            <p:nvPr/>
          </p:nvSpPr>
          <p:spPr>
            <a:xfrm>
              <a:off x="1830900" y="2908725"/>
              <a:ext cx="3500" cy="5825"/>
            </a:xfrm>
            <a:custGeom>
              <a:avLst/>
              <a:gdLst/>
              <a:ahLst/>
              <a:cxnLst/>
              <a:rect l="l" t="t" r="r" b="b"/>
              <a:pathLst>
                <a:path w="140" h="233" extrusionOk="0">
                  <a:moveTo>
                    <a:pt x="12" y="221"/>
                  </a:moveTo>
                  <a:cubicBezTo>
                    <a:pt x="12" y="163"/>
                    <a:pt x="1" y="105"/>
                    <a:pt x="12" y="58"/>
                  </a:cubicBezTo>
                  <a:cubicBezTo>
                    <a:pt x="12" y="23"/>
                    <a:pt x="70" y="12"/>
                    <a:pt x="93" y="0"/>
                  </a:cubicBezTo>
                  <a:cubicBezTo>
                    <a:pt x="117" y="23"/>
                    <a:pt x="140" y="70"/>
                    <a:pt x="140" y="105"/>
                  </a:cubicBezTo>
                  <a:cubicBezTo>
                    <a:pt x="128" y="139"/>
                    <a:pt x="93" y="186"/>
                    <a:pt x="70" y="232"/>
                  </a:cubicBezTo>
                  <a:cubicBezTo>
                    <a:pt x="35" y="221"/>
                    <a:pt x="24" y="221"/>
                    <a:pt x="12" y="22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253;p57"/>
            <p:cNvSpPr/>
            <p:nvPr/>
          </p:nvSpPr>
          <p:spPr>
            <a:xfrm>
              <a:off x="1823925" y="2930200"/>
              <a:ext cx="4400" cy="4650"/>
            </a:xfrm>
            <a:custGeom>
              <a:avLst/>
              <a:gdLst/>
              <a:ahLst/>
              <a:cxnLst/>
              <a:rect l="l" t="t" r="r" b="b"/>
              <a:pathLst>
                <a:path w="176" h="186" extrusionOk="0">
                  <a:moveTo>
                    <a:pt x="105" y="186"/>
                  </a:moveTo>
                  <a:cubicBezTo>
                    <a:pt x="59" y="128"/>
                    <a:pt x="13" y="93"/>
                    <a:pt x="1" y="58"/>
                  </a:cubicBezTo>
                  <a:cubicBezTo>
                    <a:pt x="1" y="35"/>
                    <a:pt x="59" y="0"/>
                    <a:pt x="82" y="0"/>
                  </a:cubicBezTo>
                  <a:cubicBezTo>
                    <a:pt x="117" y="0"/>
                    <a:pt x="163" y="35"/>
                    <a:pt x="163" y="70"/>
                  </a:cubicBezTo>
                  <a:cubicBezTo>
                    <a:pt x="175" y="81"/>
                    <a:pt x="129" y="116"/>
                    <a:pt x="105" y="186"/>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2235;p57"/>
          <p:cNvGrpSpPr/>
          <p:nvPr/>
        </p:nvGrpSpPr>
        <p:grpSpPr>
          <a:xfrm>
            <a:off x="4265595" y="3330943"/>
            <a:ext cx="404363" cy="671735"/>
            <a:chOff x="1771400" y="2890425"/>
            <a:chExt cx="160525" cy="297525"/>
          </a:xfrm>
        </p:grpSpPr>
        <p:sp>
          <p:nvSpPr>
            <p:cNvPr id="59" name="Google Shape;2236;p57"/>
            <p:cNvSpPr/>
            <p:nvPr/>
          </p:nvSpPr>
          <p:spPr>
            <a:xfrm>
              <a:off x="1777500" y="2967350"/>
              <a:ext cx="143100" cy="72275"/>
            </a:xfrm>
            <a:custGeom>
              <a:avLst/>
              <a:gdLst/>
              <a:ahLst/>
              <a:cxnLst/>
              <a:rect l="l" t="t" r="r" b="b"/>
              <a:pathLst>
                <a:path w="5724" h="2891" extrusionOk="0">
                  <a:moveTo>
                    <a:pt x="1231" y="81"/>
                  </a:moveTo>
                  <a:lnTo>
                    <a:pt x="1394" y="81"/>
                  </a:lnTo>
                  <a:cubicBezTo>
                    <a:pt x="1928" y="151"/>
                    <a:pt x="2450" y="128"/>
                    <a:pt x="2984" y="93"/>
                  </a:cubicBezTo>
                  <a:cubicBezTo>
                    <a:pt x="3379" y="58"/>
                    <a:pt x="3762" y="35"/>
                    <a:pt x="4145" y="0"/>
                  </a:cubicBezTo>
                  <a:lnTo>
                    <a:pt x="4284" y="0"/>
                  </a:lnTo>
                  <a:cubicBezTo>
                    <a:pt x="4307" y="163"/>
                    <a:pt x="4342" y="314"/>
                    <a:pt x="4354" y="464"/>
                  </a:cubicBezTo>
                  <a:cubicBezTo>
                    <a:pt x="4366" y="755"/>
                    <a:pt x="4516" y="917"/>
                    <a:pt x="4772" y="998"/>
                  </a:cubicBezTo>
                  <a:cubicBezTo>
                    <a:pt x="4923" y="1057"/>
                    <a:pt x="5062" y="1126"/>
                    <a:pt x="5190" y="1173"/>
                  </a:cubicBezTo>
                  <a:cubicBezTo>
                    <a:pt x="5317" y="1231"/>
                    <a:pt x="5422" y="1312"/>
                    <a:pt x="5480" y="1440"/>
                  </a:cubicBezTo>
                  <a:cubicBezTo>
                    <a:pt x="5596" y="1683"/>
                    <a:pt x="5689" y="1927"/>
                    <a:pt x="5724" y="2194"/>
                  </a:cubicBezTo>
                  <a:cubicBezTo>
                    <a:pt x="5399" y="2426"/>
                    <a:pt x="5027" y="2542"/>
                    <a:pt x="4644" y="2624"/>
                  </a:cubicBezTo>
                  <a:cubicBezTo>
                    <a:pt x="4424" y="2670"/>
                    <a:pt x="4203" y="2740"/>
                    <a:pt x="3982" y="2775"/>
                  </a:cubicBezTo>
                  <a:cubicBezTo>
                    <a:pt x="3832" y="2798"/>
                    <a:pt x="3669" y="2775"/>
                    <a:pt x="3495" y="2786"/>
                  </a:cubicBezTo>
                  <a:cubicBezTo>
                    <a:pt x="3309" y="2786"/>
                    <a:pt x="3100" y="2775"/>
                    <a:pt x="2926" y="2868"/>
                  </a:cubicBezTo>
                  <a:cubicBezTo>
                    <a:pt x="2868" y="2891"/>
                    <a:pt x="2787" y="2879"/>
                    <a:pt x="2717" y="2879"/>
                  </a:cubicBezTo>
                  <a:lnTo>
                    <a:pt x="1753" y="2879"/>
                  </a:lnTo>
                  <a:cubicBezTo>
                    <a:pt x="1533" y="2879"/>
                    <a:pt x="1336" y="2879"/>
                    <a:pt x="1115" y="2821"/>
                  </a:cubicBezTo>
                  <a:cubicBezTo>
                    <a:pt x="976" y="2775"/>
                    <a:pt x="813" y="2786"/>
                    <a:pt x="662" y="2810"/>
                  </a:cubicBezTo>
                  <a:cubicBezTo>
                    <a:pt x="453" y="2821"/>
                    <a:pt x="244" y="2786"/>
                    <a:pt x="24" y="2693"/>
                  </a:cubicBezTo>
                  <a:cubicBezTo>
                    <a:pt x="0" y="2484"/>
                    <a:pt x="0" y="2264"/>
                    <a:pt x="12" y="2067"/>
                  </a:cubicBezTo>
                  <a:cubicBezTo>
                    <a:pt x="12" y="1962"/>
                    <a:pt x="58" y="1858"/>
                    <a:pt x="128" y="1788"/>
                  </a:cubicBezTo>
                  <a:cubicBezTo>
                    <a:pt x="244" y="1660"/>
                    <a:pt x="360" y="1544"/>
                    <a:pt x="523" y="1474"/>
                  </a:cubicBezTo>
                  <a:cubicBezTo>
                    <a:pt x="778" y="1358"/>
                    <a:pt x="999" y="1161"/>
                    <a:pt x="1208" y="975"/>
                  </a:cubicBezTo>
                  <a:cubicBezTo>
                    <a:pt x="1277" y="917"/>
                    <a:pt x="1254" y="813"/>
                    <a:pt x="1243" y="720"/>
                  </a:cubicBezTo>
                  <a:cubicBezTo>
                    <a:pt x="1231" y="569"/>
                    <a:pt x="1219" y="406"/>
                    <a:pt x="1208" y="255"/>
                  </a:cubicBezTo>
                  <a:cubicBezTo>
                    <a:pt x="1219" y="197"/>
                    <a:pt x="1219" y="151"/>
                    <a:pt x="1231" y="81"/>
                  </a:cubicBezTo>
                  <a:close/>
                  <a:moveTo>
                    <a:pt x="3646" y="1312"/>
                  </a:moveTo>
                  <a:cubicBezTo>
                    <a:pt x="3855" y="1289"/>
                    <a:pt x="4180" y="1161"/>
                    <a:pt x="4319" y="1033"/>
                  </a:cubicBezTo>
                  <a:cubicBezTo>
                    <a:pt x="4342" y="1022"/>
                    <a:pt x="4342" y="987"/>
                    <a:pt x="4342" y="975"/>
                  </a:cubicBezTo>
                  <a:lnTo>
                    <a:pt x="4284" y="917"/>
                  </a:lnTo>
                  <a:cubicBezTo>
                    <a:pt x="4261" y="906"/>
                    <a:pt x="4238" y="917"/>
                    <a:pt x="4226" y="917"/>
                  </a:cubicBezTo>
                  <a:cubicBezTo>
                    <a:pt x="4029" y="987"/>
                    <a:pt x="3843" y="1068"/>
                    <a:pt x="3657" y="1149"/>
                  </a:cubicBezTo>
                  <a:cubicBezTo>
                    <a:pt x="3588" y="1196"/>
                    <a:pt x="3599" y="1254"/>
                    <a:pt x="3646" y="1312"/>
                  </a:cubicBezTo>
                  <a:close/>
                  <a:moveTo>
                    <a:pt x="5050" y="1324"/>
                  </a:moveTo>
                  <a:cubicBezTo>
                    <a:pt x="5004" y="1451"/>
                    <a:pt x="5050" y="1544"/>
                    <a:pt x="5132" y="1602"/>
                  </a:cubicBezTo>
                  <a:cubicBezTo>
                    <a:pt x="5167" y="1614"/>
                    <a:pt x="5213" y="1602"/>
                    <a:pt x="5236" y="1579"/>
                  </a:cubicBezTo>
                  <a:cubicBezTo>
                    <a:pt x="5248" y="1567"/>
                    <a:pt x="5271" y="1532"/>
                    <a:pt x="5248" y="1509"/>
                  </a:cubicBezTo>
                  <a:cubicBezTo>
                    <a:pt x="5213" y="1428"/>
                    <a:pt x="5155" y="1358"/>
                    <a:pt x="5050" y="1324"/>
                  </a:cubicBezTo>
                  <a:close/>
                </a:path>
              </a:pathLst>
            </a:custGeom>
            <a:solidFill>
              <a:srgbClr val="EDFF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237;p57"/>
            <p:cNvSpPr/>
            <p:nvPr/>
          </p:nvSpPr>
          <p:spPr>
            <a:xfrm>
              <a:off x="1795500" y="3138275"/>
              <a:ext cx="128300" cy="40075"/>
            </a:xfrm>
            <a:custGeom>
              <a:avLst/>
              <a:gdLst/>
              <a:ahLst/>
              <a:cxnLst/>
              <a:rect l="l" t="t" r="r" b="b"/>
              <a:pathLst>
                <a:path w="5132" h="1603" extrusionOk="0">
                  <a:moveTo>
                    <a:pt x="0" y="233"/>
                  </a:moveTo>
                  <a:cubicBezTo>
                    <a:pt x="174" y="280"/>
                    <a:pt x="348" y="326"/>
                    <a:pt x="523" y="349"/>
                  </a:cubicBezTo>
                  <a:cubicBezTo>
                    <a:pt x="581" y="361"/>
                    <a:pt x="639" y="361"/>
                    <a:pt x="720" y="361"/>
                  </a:cubicBezTo>
                  <a:cubicBezTo>
                    <a:pt x="848" y="361"/>
                    <a:pt x="975" y="361"/>
                    <a:pt x="1103" y="419"/>
                  </a:cubicBezTo>
                  <a:cubicBezTo>
                    <a:pt x="1161" y="454"/>
                    <a:pt x="1254" y="454"/>
                    <a:pt x="1312" y="454"/>
                  </a:cubicBezTo>
                  <a:lnTo>
                    <a:pt x="3646" y="454"/>
                  </a:lnTo>
                  <a:cubicBezTo>
                    <a:pt x="3715" y="454"/>
                    <a:pt x="3796" y="442"/>
                    <a:pt x="3854" y="419"/>
                  </a:cubicBezTo>
                  <a:cubicBezTo>
                    <a:pt x="4261" y="303"/>
                    <a:pt x="4632" y="152"/>
                    <a:pt x="5027" y="1"/>
                  </a:cubicBezTo>
                  <a:lnTo>
                    <a:pt x="5097" y="1"/>
                  </a:lnTo>
                  <a:cubicBezTo>
                    <a:pt x="5108" y="47"/>
                    <a:pt x="5132" y="94"/>
                    <a:pt x="5132" y="129"/>
                  </a:cubicBezTo>
                  <a:cubicBezTo>
                    <a:pt x="5108" y="349"/>
                    <a:pt x="5085" y="581"/>
                    <a:pt x="5050" y="802"/>
                  </a:cubicBezTo>
                  <a:cubicBezTo>
                    <a:pt x="5027" y="988"/>
                    <a:pt x="4923" y="1139"/>
                    <a:pt x="4737" y="1220"/>
                  </a:cubicBezTo>
                  <a:cubicBezTo>
                    <a:pt x="4516" y="1324"/>
                    <a:pt x="4330" y="1452"/>
                    <a:pt x="4087" y="1452"/>
                  </a:cubicBezTo>
                  <a:cubicBezTo>
                    <a:pt x="3646" y="1603"/>
                    <a:pt x="3193" y="1603"/>
                    <a:pt x="2752" y="1603"/>
                  </a:cubicBezTo>
                  <a:lnTo>
                    <a:pt x="1591" y="1603"/>
                  </a:lnTo>
                  <a:cubicBezTo>
                    <a:pt x="1312" y="1603"/>
                    <a:pt x="1033" y="1568"/>
                    <a:pt x="755" y="1510"/>
                  </a:cubicBezTo>
                  <a:cubicBezTo>
                    <a:pt x="546" y="1464"/>
                    <a:pt x="395" y="1336"/>
                    <a:pt x="267" y="1173"/>
                  </a:cubicBezTo>
                  <a:cubicBezTo>
                    <a:pt x="232" y="1150"/>
                    <a:pt x="221" y="1104"/>
                    <a:pt x="209" y="1081"/>
                  </a:cubicBezTo>
                  <a:cubicBezTo>
                    <a:pt x="105" y="918"/>
                    <a:pt x="23" y="512"/>
                    <a:pt x="0" y="233"/>
                  </a:cubicBezTo>
                  <a:close/>
                  <a:moveTo>
                    <a:pt x="4841" y="523"/>
                  </a:moveTo>
                  <a:cubicBezTo>
                    <a:pt x="4679" y="651"/>
                    <a:pt x="4667" y="651"/>
                    <a:pt x="4667" y="744"/>
                  </a:cubicBezTo>
                  <a:cubicBezTo>
                    <a:pt x="4667" y="790"/>
                    <a:pt x="4667" y="848"/>
                    <a:pt x="4748" y="860"/>
                  </a:cubicBezTo>
                  <a:cubicBezTo>
                    <a:pt x="4806" y="755"/>
                    <a:pt x="4899" y="686"/>
                    <a:pt x="4841" y="523"/>
                  </a:cubicBezTo>
                  <a:close/>
                </a:path>
              </a:pathLst>
            </a:custGeom>
            <a:solidFill>
              <a:srgbClr val="EDFF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238;p57"/>
            <p:cNvSpPr/>
            <p:nvPr/>
          </p:nvSpPr>
          <p:spPr>
            <a:xfrm>
              <a:off x="1822200" y="3073275"/>
              <a:ext cx="63000" cy="56325"/>
            </a:xfrm>
            <a:custGeom>
              <a:avLst/>
              <a:gdLst/>
              <a:ahLst/>
              <a:cxnLst/>
              <a:rect l="l" t="t" r="r" b="b"/>
              <a:pathLst>
                <a:path w="2520" h="2253" extrusionOk="0">
                  <a:moveTo>
                    <a:pt x="0" y="1335"/>
                  </a:moveTo>
                  <a:lnTo>
                    <a:pt x="0" y="894"/>
                  </a:lnTo>
                  <a:cubicBezTo>
                    <a:pt x="70" y="871"/>
                    <a:pt x="140" y="860"/>
                    <a:pt x="198" y="860"/>
                  </a:cubicBezTo>
                  <a:lnTo>
                    <a:pt x="441" y="860"/>
                  </a:lnTo>
                  <a:cubicBezTo>
                    <a:pt x="674" y="848"/>
                    <a:pt x="720" y="801"/>
                    <a:pt x="720" y="558"/>
                  </a:cubicBezTo>
                  <a:cubicBezTo>
                    <a:pt x="720" y="384"/>
                    <a:pt x="708" y="209"/>
                    <a:pt x="732" y="35"/>
                  </a:cubicBezTo>
                  <a:cubicBezTo>
                    <a:pt x="790" y="12"/>
                    <a:pt x="825" y="0"/>
                    <a:pt x="871" y="0"/>
                  </a:cubicBezTo>
                  <a:lnTo>
                    <a:pt x="1428" y="0"/>
                  </a:lnTo>
                  <a:cubicBezTo>
                    <a:pt x="1521" y="128"/>
                    <a:pt x="1475" y="267"/>
                    <a:pt x="1486" y="384"/>
                  </a:cubicBezTo>
                  <a:cubicBezTo>
                    <a:pt x="1498" y="627"/>
                    <a:pt x="1591" y="732"/>
                    <a:pt x="1835" y="755"/>
                  </a:cubicBezTo>
                  <a:cubicBezTo>
                    <a:pt x="1927" y="778"/>
                    <a:pt x="1997" y="755"/>
                    <a:pt x="2078" y="755"/>
                  </a:cubicBezTo>
                  <a:cubicBezTo>
                    <a:pt x="2183" y="755"/>
                    <a:pt x="2287" y="755"/>
                    <a:pt x="2369" y="778"/>
                  </a:cubicBezTo>
                  <a:cubicBezTo>
                    <a:pt x="2519" y="918"/>
                    <a:pt x="2519" y="1080"/>
                    <a:pt x="2473" y="1254"/>
                  </a:cubicBezTo>
                  <a:cubicBezTo>
                    <a:pt x="2415" y="1266"/>
                    <a:pt x="2357" y="1277"/>
                    <a:pt x="2299" y="1277"/>
                  </a:cubicBezTo>
                  <a:lnTo>
                    <a:pt x="1904" y="1277"/>
                  </a:lnTo>
                  <a:cubicBezTo>
                    <a:pt x="1614" y="1277"/>
                    <a:pt x="1591" y="1312"/>
                    <a:pt x="1591" y="1591"/>
                  </a:cubicBezTo>
                  <a:lnTo>
                    <a:pt x="1591" y="1893"/>
                  </a:lnTo>
                  <a:cubicBezTo>
                    <a:pt x="1591" y="1951"/>
                    <a:pt x="1591" y="2009"/>
                    <a:pt x="1579" y="2067"/>
                  </a:cubicBezTo>
                  <a:cubicBezTo>
                    <a:pt x="1405" y="2253"/>
                    <a:pt x="1173" y="2195"/>
                    <a:pt x="964" y="2183"/>
                  </a:cubicBezTo>
                  <a:cubicBezTo>
                    <a:pt x="906" y="2183"/>
                    <a:pt x="836" y="2125"/>
                    <a:pt x="848" y="2067"/>
                  </a:cubicBezTo>
                  <a:cubicBezTo>
                    <a:pt x="883" y="1858"/>
                    <a:pt x="743" y="1684"/>
                    <a:pt x="732" y="1498"/>
                  </a:cubicBezTo>
                  <a:cubicBezTo>
                    <a:pt x="720" y="1394"/>
                    <a:pt x="674" y="1359"/>
                    <a:pt x="569" y="1359"/>
                  </a:cubicBezTo>
                  <a:lnTo>
                    <a:pt x="302" y="1359"/>
                  </a:lnTo>
                  <a:cubicBezTo>
                    <a:pt x="198" y="1359"/>
                    <a:pt x="116" y="1335"/>
                    <a:pt x="0" y="13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239;p57"/>
            <p:cNvSpPr/>
            <p:nvPr/>
          </p:nvSpPr>
          <p:spPr>
            <a:xfrm>
              <a:off x="1771400" y="2890425"/>
              <a:ext cx="160525" cy="297525"/>
            </a:xfrm>
            <a:custGeom>
              <a:avLst/>
              <a:gdLst/>
              <a:ahLst/>
              <a:cxnLst/>
              <a:rect l="l" t="t" r="r" b="b"/>
              <a:pathLst>
                <a:path w="6421" h="11901" extrusionOk="0">
                  <a:moveTo>
                    <a:pt x="1196" y="3170"/>
                  </a:moveTo>
                  <a:cubicBezTo>
                    <a:pt x="953" y="2949"/>
                    <a:pt x="941" y="2659"/>
                    <a:pt x="987" y="2369"/>
                  </a:cubicBezTo>
                  <a:cubicBezTo>
                    <a:pt x="999" y="2206"/>
                    <a:pt x="1069" y="2079"/>
                    <a:pt x="1231" y="1997"/>
                  </a:cubicBezTo>
                  <a:cubicBezTo>
                    <a:pt x="1289" y="1963"/>
                    <a:pt x="1347" y="1916"/>
                    <a:pt x="1417" y="1881"/>
                  </a:cubicBezTo>
                  <a:cubicBezTo>
                    <a:pt x="1417" y="1800"/>
                    <a:pt x="1417" y="1730"/>
                    <a:pt x="1405" y="1672"/>
                  </a:cubicBezTo>
                  <a:cubicBezTo>
                    <a:pt x="1324" y="1359"/>
                    <a:pt x="1347" y="1045"/>
                    <a:pt x="1347" y="732"/>
                  </a:cubicBezTo>
                  <a:cubicBezTo>
                    <a:pt x="1347" y="674"/>
                    <a:pt x="1359" y="616"/>
                    <a:pt x="1371" y="558"/>
                  </a:cubicBezTo>
                  <a:cubicBezTo>
                    <a:pt x="1417" y="430"/>
                    <a:pt x="1487" y="337"/>
                    <a:pt x="1614" y="314"/>
                  </a:cubicBezTo>
                  <a:cubicBezTo>
                    <a:pt x="1928" y="233"/>
                    <a:pt x="2218" y="163"/>
                    <a:pt x="2520" y="94"/>
                  </a:cubicBezTo>
                  <a:cubicBezTo>
                    <a:pt x="2903" y="24"/>
                    <a:pt x="3274" y="1"/>
                    <a:pt x="3646" y="24"/>
                  </a:cubicBezTo>
                  <a:cubicBezTo>
                    <a:pt x="3704" y="24"/>
                    <a:pt x="3785" y="24"/>
                    <a:pt x="3843" y="35"/>
                  </a:cubicBezTo>
                  <a:cubicBezTo>
                    <a:pt x="4099" y="94"/>
                    <a:pt x="4226" y="233"/>
                    <a:pt x="4250" y="500"/>
                  </a:cubicBezTo>
                  <a:cubicBezTo>
                    <a:pt x="4261" y="837"/>
                    <a:pt x="4250" y="1150"/>
                    <a:pt x="4250" y="1487"/>
                  </a:cubicBezTo>
                  <a:lnTo>
                    <a:pt x="4250" y="1777"/>
                  </a:lnTo>
                  <a:cubicBezTo>
                    <a:pt x="4319" y="1788"/>
                    <a:pt x="4377" y="1788"/>
                    <a:pt x="4435" y="1800"/>
                  </a:cubicBezTo>
                  <a:cubicBezTo>
                    <a:pt x="4505" y="1823"/>
                    <a:pt x="4598" y="1835"/>
                    <a:pt x="4668" y="1858"/>
                  </a:cubicBezTo>
                  <a:cubicBezTo>
                    <a:pt x="4842" y="1916"/>
                    <a:pt x="4946" y="2055"/>
                    <a:pt x="4958" y="2230"/>
                  </a:cubicBezTo>
                  <a:cubicBezTo>
                    <a:pt x="4993" y="2473"/>
                    <a:pt x="5004" y="2717"/>
                    <a:pt x="4784" y="2903"/>
                  </a:cubicBezTo>
                  <a:cubicBezTo>
                    <a:pt x="4818" y="3112"/>
                    <a:pt x="4842" y="3298"/>
                    <a:pt x="4877" y="3483"/>
                  </a:cubicBezTo>
                  <a:cubicBezTo>
                    <a:pt x="4900" y="3658"/>
                    <a:pt x="4958" y="3797"/>
                    <a:pt x="5144" y="3855"/>
                  </a:cubicBezTo>
                  <a:cubicBezTo>
                    <a:pt x="5294" y="3890"/>
                    <a:pt x="5434" y="3971"/>
                    <a:pt x="5573" y="4029"/>
                  </a:cubicBezTo>
                  <a:cubicBezTo>
                    <a:pt x="5770" y="4110"/>
                    <a:pt x="5921" y="4273"/>
                    <a:pt x="6014" y="4470"/>
                  </a:cubicBezTo>
                  <a:cubicBezTo>
                    <a:pt x="6177" y="4818"/>
                    <a:pt x="6281" y="5190"/>
                    <a:pt x="6328" y="5561"/>
                  </a:cubicBezTo>
                  <a:cubicBezTo>
                    <a:pt x="6351" y="5863"/>
                    <a:pt x="6386" y="6177"/>
                    <a:pt x="6386" y="6479"/>
                  </a:cubicBezTo>
                  <a:cubicBezTo>
                    <a:pt x="6397" y="7605"/>
                    <a:pt x="6421" y="8731"/>
                    <a:pt x="6421" y="9857"/>
                  </a:cubicBezTo>
                  <a:cubicBezTo>
                    <a:pt x="6421" y="10101"/>
                    <a:pt x="6397" y="10356"/>
                    <a:pt x="6386" y="10600"/>
                  </a:cubicBezTo>
                  <a:cubicBezTo>
                    <a:pt x="6386" y="10681"/>
                    <a:pt x="6351" y="10762"/>
                    <a:pt x="6339" y="10844"/>
                  </a:cubicBezTo>
                  <a:cubicBezTo>
                    <a:pt x="6281" y="11122"/>
                    <a:pt x="6119" y="11308"/>
                    <a:pt x="5875" y="11459"/>
                  </a:cubicBezTo>
                  <a:cubicBezTo>
                    <a:pt x="5283" y="11784"/>
                    <a:pt x="4656" y="11900"/>
                    <a:pt x="3983" y="11865"/>
                  </a:cubicBezTo>
                  <a:cubicBezTo>
                    <a:pt x="3739" y="11842"/>
                    <a:pt x="3495" y="11830"/>
                    <a:pt x="3251" y="11830"/>
                  </a:cubicBezTo>
                  <a:lnTo>
                    <a:pt x="2671" y="11830"/>
                  </a:lnTo>
                  <a:cubicBezTo>
                    <a:pt x="2334" y="11830"/>
                    <a:pt x="2009" y="11807"/>
                    <a:pt x="1696" y="11749"/>
                  </a:cubicBezTo>
                  <a:cubicBezTo>
                    <a:pt x="1545" y="11714"/>
                    <a:pt x="1394" y="11691"/>
                    <a:pt x="1254" y="11610"/>
                  </a:cubicBezTo>
                  <a:cubicBezTo>
                    <a:pt x="1185" y="11575"/>
                    <a:pt x="1104" y="11494"/>
                    <a:pt x="1069" y="11424"/>
                  </a:cubicBezTo>
                  <a:cubicBezTo>
                    <a:pt x="987" y="11250"/>
                    <a:pt x="906" y="11076"/>
                    <a:pt x="848" y="10890"/>
                  </a:cubicBezTo>
                  <a:cubicBezTo>
                    <a:pt x="697"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97" y="4273"/>
                    <a:pt x="895" y="4157"/>
                  </a:cubicBezTo>
                  <a:cubicBezTo>
                    <a:pt x="953" y="4122"/>
                    <a:pt x="1022" y="4087"/>
                    <a:pt x="1080" y="4041"/>
                  </a:cubicBezTo>
                  <a:cubicBezTo>
                    <a:pt x="1185" y="3971"/>
                    <a:pt x="1231" y="3878"/>
                    <a:pt x="1231" y="3750"/>
                  </a:cubicBezTo>
                  <a:cubicBezTo>
                    <a:pt x="1196" y="3541"/>
                    <a:pt x="1196" y="3356"/>
                    <a:pt x="1196" y="3170"/>
                  </a:cubicBezTo>
                  <a:close/>
                  <a:moveTo>
                    <a:pt x="6003" y="5515"/>
                  </a:moveTo>
                  <a:cubicBezTo>
                    <a:pt x="5840" y="5770"/>
                    <a:pt x="5643" y="5805"/>
                    <a:pt x="5457" y="5863"/>
                  </a:cubicBezTo>
                  <a:cubicBezTo>
                    <a:pt x="5341" y="5910"/>
                    <a:pt x="5225" y="5921"/>
                    <a:pt x="5109" y="5968"/>
                  </a:cubicBezTo>
                  <a:cubicBezTo>
                    <a:pt x="4842" y="6072"/>
                    <a:pt x="4540" y="6026"/>
                    <a:pt x="4273" y="6142"/>
                  </a:cubicBezTo>
                  <a:cubicBezTo>
                    <a:pt x="4215" y="6165"/>
                    <a:pt x="4157" y="6142"/>
                    <a:pt x="4087" y="6142"/>
                  </a:cubicBezTo>
                  <a:lnTo>
                    <a:pt x="3565" y="6142"/>
                  </a:lnTo>
                  <a:cubicBezTo>
                    <a:pt x="3507" y="6142"/>
                    <a:pt x="3437" y="6130"/>
                    <a:pt x="3391" y="6154"/>
                  </a:cubicBezTo>
                  <a:cubicBezTo>
                    <a:pt x="3228" y="6235"/>
                    <a:pt x="3077" y="6212"/>
                    <a:pt x="2915" y="6212"/>
                  </a:cubicBezTo>
                  <a:lnTo>
                    <a:pt x="1754" y="6212"/>
                  </a:lnTo>
                  <a:cubicBezTo>
                    <a:pt x="1649" y="6212"/>
                    <a:pt x="1545" y="6200"/>
                    <a:pt x="1452" y="6188"/>
                  </a:cubicBezTo>
                  <a:cubicBezTo>
                    <a:pt x="1312" y="6165"/>
                    <a:pt x="1185" y="6142"/>
                    <a:pt x="1057" y="6142"/>
                  </a:cubicBezTo>
                  <a:cubicBezTo>
                    <a:pt x="941" y="6130"/>
                    <a:pt x="813" y="6142"/>
                    <a:pt x="697" y="6130"/>
                  </a:cubicBezTo>
                  <a:cubicBezTo>
                    <a:pt x="558" y="6107"/>
                    <a:pt x="430" y="6084"/>
                    <a:pt x="268" y="6049"/>
                  </a:cubicBezTo>
                  <a:cubicBezTo>
                    <a:pt x="256" y="6200"/>
                    <a:pt x="244" y="6328"/>
                    <a:pt x="268" y="6479"/>
                  </a:cubicBezTo>
                  <a:cubicBezTo>
                    <a:pt x="361" y="6908"/>
                    <a:pt x="442" y="7326"/>
                    <a:pt x="488" y="7767"/>
                  </a:cubicBezTo>
                  <a:cubicBezTo>
                    <a:pt x="500" y="7883"/>
                    <a:pt x="523" y="7988"/>
                    <a:pt x="546" y="8104"/>
                  </a:cubicBezTo>
                  <a:cubicBezTo>
                    <a:pt x="662" y="8661"/>
                    <a:pt x="778" y="9218"/>
                    <a:pt x="895" y="9787"/>
                  </a:cubicBezTo>
                  <a:cubicBezTo>
                    <a:pt x="895" y="9799"/>
                    <a:pt x="918" y="9810"/>
                    <a:pt x="941" y="9845"/>
                  </a:cubicBezTo>
                  <a:cubicBezTo>
                    <a:pt x="987" y="9857"/>
                    <a:pt x="1022" y="9857"/>
                    <a:pt x="1080" y="9868"/>
                  </a:cubicBezTo>
                  <a:cubicBezTo>
                    <a:pt x="1347" y="9961"/>
                    <a:pt x="1603" y="10031"/>
                    <a:pt x="1881" y="10019"/>
                  </a:cubicBezTo>
                  <a:cubicBezTo>
                    <a:pt x="1951" y="10019"/>
                    <a:pt x="2032" y="10031"/>
                    <a:pt x="2079" y="10043"/>
                  </a:cubicBezTo>
                  <a:cubicBezTo>
                    <a:pt x="2160" y="10054"/>
                    <a:pt x="2241" y="10089"/>
                    <a:pt x="2323" y="10089"/>
                  </a:cubicBezTo>
                  <a:lnTo>
                    <a:pt x="4551" y="10089"/>
                  </a:lnTo>
                  <a:cubicBezTo>
                    <a:pt x="4621" y="10089"/>
                    <a:pt x="4691" y="10077"/>
                    <a:pt x="4749" y="10043"/>
                  </a:cubicBezTo>
                  <a:cubicBezTo>
                    <a:pt x="4946" y="9915"/>
                    <a:pt x="5178" y="9880"/>
                    <a:pt x="5376" y="9845"/>
                  </a:cubicBezTo>
                  <a:cubicBezTo>
                    <a:pt x="5596" y="9799"/>
                    <a:pt x="5759" y="9694"/>
                    <a:pt x="5898" y="9555"/>
                  </a:cubicBezTo>
                  <a:cubicBezTo>
                    <a:pt x="6026" y="9416"/>
                    <a:pt x="6119" y="9265"/>
                    <a:pt x="6096" y="9056"/>
                  </a:cubicBezTo>
                  <a:cubicBezTo>
                    <a:pt x="6072" y="9009"/>
                    <a:pt x="6096" y="8951"/>
                    <a:pt x="6096" y="8893"/>
                  </a:cubicBezTo>
                  <a:cubicBezTo>
                    <a:pt x="6072" y="7988"/>
                    <a:pt x="6072" y="7059"/>
                    <a:pt x="6061" y="6142"/>
                  </a:cubicBezTo>
                  <a:cubicBezTo>
                    <a:pt x="6061" y="5968"/>
                    <a:pt x="6037" y="5782"/>
                    <a:pt x="6003" y="5515"/>
                  </a:cubicBezTo>
                  <a:close/>
                  <a:moveTo>
                    <a:pt x="1475" y="3158"/>
                  </a:moveTo>
                  <a:cubicBezTo>
                    <a:pt x="1475" y="3205"/>
                    <a:pt x="1463" y="3274"/>
                    <a:pt x="1463" y="3309"/>
                  </a:cubicBezTo>
                  <a:cubicBezTo>
                    <a:pt x="1475" y="3472"/>
                    <a:pt x="1475" y="3623"/>
                    <a:pt x="1510" y="3774"/>
                  </a:cubicBezTo>
                  <a:cubicBezTo>
                    <a:pt x="1521" y="3878"/>
                    <a:pt x="1521" y="3983"/>
                    <a:pt x="1463" y="4041"/>
                  </a:cubicBezTo>
                  <a:cubicBezTo>
                    <a:pt x="1254" y="4226"/>
                    <a:pt x="1022" y="4412"/>
                    <a:pt x="778" y="4528"/>
                  </a:cubicBezTo>
                  <a:cubicBezTo>
                    <a:pt x="604" y="4609"/>
                    <a:pt x="488" y="4726"/>
                    <a:pt x="384" y="4853"/>
                  </a:cubicBezTo>
                  <a:cubicBezTo>
                    <a:pt x="326" y="4923"/>
                    <a:pt x="291" y="5039"/>
                    <a:pt x="268" y="5120"/>
                  </a:cubicBezTo>
                  <a:cubicBezTo>
                    <a:pt x="256" y="5341"/>
                    <a:pt x="244" y="5550"/>
                    <a:pt x="291" y="5747"/>
                  </a:cubicBezTo>
                  <a:cubicBezTo>
                    <a:pt x="488" y="5852"/>
                    <a:pt x="709" y="5875"/>
                    <a:pt x="929" y="5863"/>
                  </a:cubicBezTo>
                  <a:cubicBezTo>
                    <a:pt x="1080" y="5863"/>
                    <a:pt x="1243" y="5852"/>
                    <a:pt x="1371" y="5887"/>
                  </a:cubicBezTo>
                  <a:cubicBezTo>
                    <a:pt x="1591" y="5945"/>
                    <a:pt x="1800" y="5945"/>
                    <a:pt x="2009" y="5945"/>
                  </a:cubicBezTo>
                  <a:lnTo>
                    <a:pt x="2973" y="5945"/>
                  </a:lnTo>
                  <a:cubicBezTo>
                    <a:pt x="3042" y="5945"/>
                    <a:pt x="3135" y="5956"/>
                    <a:pt x="3193" y="5921"/>
                  </a:cubicBezTo>
                  <a:cubicBezTo>
                    <a:pt x="3379" y="5840"/>
                    <a:pt x="3565" y="5852"/>
                    <a:pt x="3750" y="5852"/>
                  </a:cubicBezTo>
                  <a:cubicBezTo>
                    <a:pt x="3913" y="5852"/>
                    <a:pt x="4087" y="5863"/>
                    <a:pt x="4250" y="5840"/>
                  </a:cubicBezTo>
                  <a:cubicBezTo>
                    <a:pt x="4470" y="5805"/>
                    <a:pt x="4679" y="5736"/>
                    <a:pt x="4900" y="5689"/>
                  </a:cubicBezTo>
                  <a:cubicBezTo>
                    <a:pt x="5283" y="5608"/>
                    <a:pt x="5654" y="5503"/>
                    <a:pt x="5991" y="5260"/>
                  </a:cubicBezTo>
                  <a:cubicBezTo>
                    <a:pt x="5956" y="4981"/>
                    <a:pt x="5875" y="4737"/>
                    <a:pt x="5747" y="4505"/>
                  </a:cubicBezTo>
                  <a:cubicBezTo>
                    <a:pt x="5689" y="4366"/>
                    <a:pt x="5585" y="4296"/>
                    <a:pt x="5457" y="4238"/>
                  </a:cubicBezTo>
                  <a:cubicBezTo>
                    <a:pt x="5306" y="4180"/>
                    <a:pt x="5178" y="4110"/>
                    <a:pt x="5027" y="4064"/>
                  </a:cubicBezTo>
                  <a:cubicBezTo>
                    <a:pt x="4772" y="3983"/>
                    <a:pt x="4621" y="3808"/>
                    <a:pt x="4610" y="3530"/>
                  </a:cubicBezTo>
                  <a:cubicBezTo>
                    <a:pt x="4610" y="3379"/>
                    <a:pt x="4563" y="3228"/>
                    <a:pt x="4540" y="3065"/>
                  </a:cubicBezTo>
                  <a:lnTo>
                    <a:pt x="4412" y="3065"/>
                  </a:lnTo>
                  <a:cubicBezTo>
                    <a:pt x="4017" y="3089"/>
                    <a:pt x="3634" y="3124"/>
                    <a:pt x="3251" y="3158"/>
                  </a:cubicBezTo>
                  <a:cubicBezTo>
                    <a:pt x="2706" y="3193"/>
                    <a:pt x="2183" y="3205"/>
                    <a:pt x="1649" y="3135"/>
                  </a:cubicBezTo>
                  <a:cubicBezTo>
                    <a:pt x="1580" y="3158"/>
                    <a:pt x="1533" y="3158"/>
                    <a:pt x="1475" y="3158"/>
                  </a:cubicBezTo>
                  <a:close/>
                  <a:moveTo>
                    <a:pt x="964" y="10147"/>
                  </a:moveTo>
                  <a:cubicBezTo>
                    <a:pt x="987" y="10437"/>
                    <a:pt x="1080" y="10832"/>
                    <a:pt x="1173" y="11018"/>
                  </a:cubicBezTo>
                  <a:cubicBezTo>
                    <a:pt x="1185" y="11064"/>
                    <a:pt x="1220" y="11087"/>
                    <a:pt x="1231" y="11122"/>
                  </a:cubicBezTo>
                  <a:cubicBezTo>
                    <a:pt x="1347" y="11296"/>
                    <a:pt x="1487" y="11424"/>
                    <a:pt x="1719" y="11459"/>
                  </a:cubicBezTo>
                  <a:cubicBezTo>
                    <a:pt x="1997" y="11494"/>
                    <a:pt x="2276" y="11540"/>
                    <a:pt x="2543" y="11540"/>
                  </a:cubicBezTo>
                  <a:lnTo>
                    <a:pt x="3704" y="11540"/>
                  </a:lnTo>
                  <a:cubicBezTo>
                    <a:pt x="4157" y="11540"/>
                    <a:pt x="4610" y="11540"/>
                    <a:pt x="5039" y="11401"/>
                  </a:cubicBezTo>
                  <a:cubicBezTo>
                    <a:pt x="5294" y="11401"/>
                    <a:pt x="5492" y="11262"/>
                    <a:pt x="5701" y="11169"/>
                  </a:cubicBezTo>
                  <a:cubicBezTo>
                    <a:pt x="5887" y="11076"/>
                    <a:pt x="5991" y="10936"/>
                    <a:pt x="6014" y="10739"/>
                  </a:cubicBezTo>
                  <a:cubicBezTo>
                    <a:pt x="6049" y="10530"/>
                    <a:pt x="6072" y="10298"/>
                    <a:pt x="6084" y="10077"/>
                  </a:cubicBezTo>
                  <a:cubicBezTo>
                    <a:pt x="6084" y="10031"/>
                    <a:pt x="6072" y="9985"/>
                    <a:pt x="6061" y="9950"/>
                  </a:cubicBezTo>
                  <a:lnTo>
                    <a:pt x="5991" y="9950"/>
                  </a:lnTo>
                  <a:cubicBezTo>
                    <a:pt x="5596" y="10089"/>
                    <a:pt x="5213" y="10252"/>
                    <a:pt x="4807" y="10368"/>
                  </a:cubicBezTo>
                  <a:cubicBezTo>
                    <a:pt x="4737" y="10379"/>
                    <a:pt x="4668" y="10391"/>
                    <a:pt x="4610" y="10391"/>
                  </a:cubicBezTo>
                  <a:lnTo>
                    <a:pt x="2276" y="10391"/>
                  </a:lnTo>
                  <a:cubicBezTo>
                    <a:pt x="2195" y="10391"/>
                    <a:pt x="2125" y="10391"/>
                    <a:pt x="2067" y="10368"/>
                  </a:cubicBezTo>
                  <a:cubicBezTo>
                    <a:pt x="1939" y="10310"/>
                    <a:pt x="1812" y="10310"/>
                    <a:pt x="1672" y="10310"/>
                  </a:cubicBezTo>
                  <a:cubicBezTo>
                    <a:pt x="1614" y="10310"/>
                    <a:pt x="1556" y="10310"/>
                    <a:pt x="1487" y="10298"/>
                  </a:cubicBezTo>
                  <a:cubicBezTo>
                    <a:pt x="1312" y="10217"/>
                    <a:pt x="1138" y="10194"/>
                    <a:pt x="964" y="10147"/>
                  </a:cubicBezTo>
                  <a:close/>
                  <a:moveTo>
                    <a:pt x="3959" y="1788"/>
                  </a:moveTo>
                  <a:lnTo>
                    <a:pt x="3959" y="604"/>
                  </a:lnTo>
                  <a:cubicBezTo>
                    <a:pt x="3959" y="372"/>
                    <a:pt x="3890" y="291"/>
                    <a:pt x="3634" y="279"/>
                  </a:cubicBezTo>
                  <a:lnTo>
                    <a:pt x="3518" y="279"/>
                  </a:lnTo>
                  <a:cubicBezTo>
                    <a:pt x="3065" y="279"/>
                    <a:pt x="2624" y="337"/>
                    <a:pt x="2183" y="430"/>
                  </a:cubicBezTo>
                  <a:lnTo>
                    <a:pt x="1661" y="558"/>
                  </a:lnTo>
                  <a:cubicBezTo>
                    <a:pt x="1545" y="906"/>
                    <a:pt x="1591" y="1545"/>
                    <a:pt x="1754" y="1951"/>
                  </a:cubicBezTo>
                  <a:cubicBezTo>
                    <a:pt x="1986" y="1974"/>
                    <a:pt x="3507" y="1893"/>
                    <a:pt x="3785" y="1847"/>
                  </a:cubicBezTo>
                  <a:cubicBezTo>
                    <a:pt x="3843" y="1835"/>
                    <a:pt x="3890" y="1800"/>
                    <a:pt x="3959" y="1788"/>
                  </a:cubicBezTo>
                  <a:close/>
                  <a:moveTo>
                    <a:pt x="1289" y="2822"/>
                  </a:moveTo>
                  <a:cubicBezTo>
                    <a:pt x="1568" y="2903"/>
                    <a:pt x="1835" y="2938"/>
                    <a:pt x="2125" y="2938"/>
                  </a:cubicBezTo>
                  <a:cubicBezTo>
                    <a:pt x="2764" y="2938"/>
                    <a:pt x="3425" y="2926"/>
                    <a:pt x="4064" y="2868"/>
                  </a:cubicBezTo>
                  <a:cubicBezTo>
                    <a:pt x="4261" y="2845"/>
                    <a:pt x="4424" y="2764"/>
                    <a:pt x="4598" y="2671"/>
                  </a:cubicBezTo>
                  <a:cubicBezTo>
                    <a:pt x="4644" y="2659"/>
                    <a:pt x="4679" y="2601"/>
                    <a:pt x="4679" y="2555"/>
                  </a:cubicBezTo>
                  <a:cubicBezTo>
                    <a:pt x="4702" y="2439"/>
                    <a:pt x="4679" y="2346"/>
                    <a:pt x="4679" y="2230"/>
                  </a:cubicBezTo>
                  <a:cubicBezTo>
                    <a:pt x="4679" y="2172"/>
                    <a:pt x="4621" y="2114"/>
                    <a:pt x="4563" y="2090"/>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58" y="2183"/>
                    <a:pt x="1754" y="2183"/>
                    <a:pt x="1649" y="2195"/>
                  </a:cubicBezTo>
                  <a:cubicBezTo>
                    <a:pt x="1289" y="2241"/>
                    <a:pt x="1185" y="2288"/>
                    <a:pt x="1243" y="2729"/>
                  </a:cubicBezTo>
                  <a:cubicBezTo>
                    <a:pt x="1243" y="2764"/>
                    <a:pt x="1278" y="2787"/>
                    <a:pt x="1289" y="2822"/>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240;p57"/>
            <p:cNvSpPr/>
            <p:nvPr/>
          </p:nvSpPr>
          <p:spPr>
            <a:xfrm>
              <a:off x="1815525" y="3067475"/>
              <a:ext cx="76650" cy="69100"/>
            </a:xfrm>
            <a:custGeom>
              <a:avLst/>
              <a:gdLst/>
              <a:ahLst/>
              <a:cxnLst/>
              <a:rect l="l" t="t" r="r" b="b"/>
              <a:pathLst>
                <a:path w="3066" h="2764" extrusionOk="0">
                  <a:moveTo>
                    <a:pt x="708" y="1846"/>
                  </a:moveTo>
                  <a:lnTo>
                    <a:pt x="244" y="1846"/>
                  </a:lnTo>
                  <a:cubicBezTo>
                    <a:pt x="47" y="1846"/>
                    <a:pt x="0" y="1800"/>
                    <a:pt x="0" y="1614"/>
                  </a:cubicBezTo>
                  <a:lnTo>
                    <a:pt x="0" y="1033"/>
                  </a:lnTo>
                  <a:cubicBezTo>
                    <a:pt x="0" y="894"/>
                    <a:pt x="58" y="848"/>
                    <a:pt x="209" y="836"/>
                  </a:cubicBezTo>
                  <a:lnTo>
                    <a:pt x="476" y="836"/>
                  </a:lnTo>
                  <a:cubicBezTo>
                    <a:pt x="569" y="836"/>
                    <a:pt x="639" y="813"/>
                    <a:pt x="720" y="813"/>
                  </a:cubicBezTo>
                  <a:cubicBezTo>
                    <a:pt x="813" y="557"/>
                    <a:pt x="697" y="279"/>
                    <a:pt x="801" y="35"/>
                  </a:cubicBezTo>
                  <a:cubicBezTo>
                    <a:pt x="859" y="23"/>
                    <a:pt x="917" y="0"/>
                    <a:pt x="964" y="0"/>
                  </a:cubicBezTo>
                  <a:lnTo>
                    <a:pt x="1788" y="0"/>
                  </a:lnTo>
                  <a:cubicBezTo>
                    <a:pt x="1974" y="0"/>
                    <a:pt x="2020" y="47"/>
                    <a:pt x="2020" y="256"/>
                  </a:cubicBezTo>
                  <a:lnTo>
                    <a:pt x="2020" y="557"/>
                  </a:lnTo>
                  <a:cubicBezTo>
                    <a:pt x="2020" y="720"/>
                    <a:pt x="2067" y="743"/>
                    <a:pt x="2218" y="755"/>
                  </a:cubicBezTo>
                  <a:lnTo>
                    <a:pt x="2717" y="755"/>
                  </a:lnTo>
                  <a:cubicBezTo>
                    <a:pt x="2833" y="755"/>
                    <a:pt x="2903" y="801"/>
                    <a:pt x="2949" y="917"/>
                  </a:cubicBezTo>
                  <a:cubicBezTo>
                    <a:pt x="3065" y="1150"/>
                    <a:pt x="3030" y="1382"/>
                    <a:pt x="3007" y="1602"/>
                  </a:cubicBezTo>
                  <a:cubicBezTo>
                    <a:pt x="2984" y="1718"/>
                    <a:pt x="2879" y="1776"/>
                    <a:pt x="2752" y="1788"/>
                  </a:cubicBezTo>
                  <a:lnTo>
                    <a:pt x="2392" y="1788"/>
                  </a:lnTo>
                  <a:cubicBezTo>
                    <a:pt x="2311" y="1788"/>
                    <a:pt x="2229" y="1800"/>
                    <a:pt x="2148" y="1800"/>
                  </a:cubicBezTo>
                  <a:cubicBezTo>
                    <a:pt x="2055" y="2055"/>
                    <a:pt x="2160" y="2322"/>
                    <a:pt x="2078" y="2554"/>
                  </a:cubicBezTo>
                  <a:cubicBezTo>
                    <a:pt x="1765" y="2763"/>
                    <a:pt x="1428" y="2717"/>
                    <a:pt x="1092" y="2717"/>
                  </a:cubicBezTo>
                  <a:cubicBezTo>
                    <a:pt x="1033" y="2717"/>
                    <a:pt x="975" y="2670"/>
                    <a:pt x="941" y="2636"/>
                  </a:cubicBezTo>
                  <a:cubicBezTo>
                    <a:pt x="894" y="2554"/>
                    <a:pt x="848" y="2473"/>
                    <a:pt x="848" y="2380"/>
                  </a:cubicBezTo>
                  <a:cubicBezTo>
                    <a:pt x="848" y="2183"/>
                    <a:pt x="790" y="2032"/>
                    <a:pt x="708" y="1846"/>
                  </a:cubicBezTo>
                  <a:close/>
                  <a:moveTo>
                    <a:pt x="267" y="1567"/>
                  </a:moveTo>
                  <a:cubicBezTo>
                    <a:pt x="383" y="1567"/>
                    <a:pt x="465" y="1591"/>
                    <a:pt x="558" y="1591"/>
                  </a:cubicBezTo>
                  <a:lnTo>
                    <a:pt x="825" y="1591"/>
                  </a:lnTo>
                  <a:cubicBezTo>
                    <a:pt x="929" y="1602"/>
                    <a:pt x="987" y="1626"/>
                    <a:pt x="987" y="1730"/>
                  </a:cubicBezTo>
                  <a:cubicBezTo>
                    <a:pt x="999" y="1916"/>
                    <a:pt x="1115" y="2090"/>
                    <a:pt x="1103" y="2299"/>
                  </a:cubicBezTo>
                  <a:cubicBezTo>
                    <a:pt x="1092" y="2357"/>
                    <a:pt x="1161" y="2415"/>
                    <a:pt x="1219" y="2415"/>
                  </a:cubicBezTo>
                  <a:cubicBezTo>
                    <a:pt x="1428" y="2427"/>
                    <a:pt x="1660" y="2473"/>
                    <a:pt x="1835" y="2299"/>
                  </a:cubicBezTo>
                  <a:cubicBezTo>
                    <a:pt x="1835"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6" y="360"/>
                    <a:pt x="1684" y="232"/>
                  </a:cubicBezTo>
                  <a:lnTo>
                    <a:pt x="1115" y="232"/>
                  </a:lnTo>
                  <a:cubicBezTo>
                    <a:pt x="1080" y="232"/>
                    <a:pt x="1045" y="244"/>
                    <a:pt x="987" y="267"/>
                  </a:cubicBezTo>
                  <a:cubicBezTo>
                    <a:pt x="964" y="441"/>
                    <a:pt x="975" y="616"/>
                    <a:pt x="975" y="790"/>
                  </a:cubicBezTo>
                  <a:cubicBezTo>
                    <a:pt x="975" y="1033"/>
                    <a:pt x="929" y="1080"/>
                    <a:pt x="697" y="1092"/>
                  </a:cubicBezTo>
                  <a:lnTo>
                    <a:pt x="453" y="1092"/>
                  </a:lnTo>
                  <a:cubicBezTo>
                    <a:pt x="383" y="1092"/>
                    <a:pt x="325" y="1103"/>
                    <a:pt x="244" y="1115"/>
                  </a:cubicBezTo>
                  <a:cubicBezTo>
                    <a:pt x="267" y="1266"/>
                    <a:pt x="267" y="1393"/>
                    <a:pt x="267" y="15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241;p57"/>
            <p:cNvSpPr/>
            <p:nvPr/>
          </p:nvSpPr>
          <p:spPr>
            <a:xfrm>
              <a:off x="1906950" y="3055575"/>
              <a:ext cx="7275" cy="60675"/>
            </a:xfrm>
            <a:custGeom>
              <a:avLst/>
              <a:gdLst/>
              <a:ahLst/>
              <a:cxnLst/>
              <a:rect l="l" t="t" r="r" b="b"/>
              <a:pathLst>
                <a:path w="291" h="2427" extrusionOk="0">
                  <a:moveTo>
                    <a:pt x="209" y="0"/>
                  </a:moveTo>
                  <a:cubicBezTo>
                    <a:pt x="221" y="58"/>
                    <a:pt x="256" y="105"/>
                    <a:pt x="256" y="163"/>
                  </a:cubicBezTo>
                  <a:cubicBezTo>
                    <a:pt x="279" y="291"/>
                    <a:pt x="279" y="418"/>
                    <a:pt x="279" y="558"/>
                  </a:cubicBezTo>
                  <a:lnTo>
                    <a:pt x="279" y="1498"/>
                  </a:lnTo>
                  <a:cubicBezTo>
                    <a:pt x="290" y="1800"/>
                    <a:pt x="232" y="2078"/>
                    <a:pt x="151" y="2369"/>
                  </a:cubicBezTo>
                  <a:cubicBezTo>
                    <a:pt x="151" y="2380"/>
                    <a:pt x="116" y="2392"/>
                    <a:pt x="105" y="2427"/>
                  </a:cubicBezTo>
                  <a:cubicBezTo>
                    <a:pt x="70" y="2392"/>
                    <a:pt x="35" y="2380"/>
                    <a:pt x="35" y="2357"/>
                  </a:cubicBezTo>
                  <a:cubicBezTo>
                    <a:pt x="35" y="2241"/>
                    <a:pt x="0" y="2113"/>
                    <a:pt x="35" y="2020"/>
                  </a:cubicBezTo>
                  <a:cubicBezTo>
                    <a:pt x="70" y="1846"/>
                    <a:pt x="70" y="1672"/>
                    <a:pt x="70" y="1498"/>
                  </a:cubicBezTo>
                  <a:cubicBezTo>
                    <a:pt x="70" y="1057"/>
                    <a:pt x="70" y="627"/>
                    <a:pt x="93" y="174"/>
                  </a:cubicBezTo>
                  <a:cubicBezTo>
                    <a:pt x="105" y="128"/>
                    <a:pt x="93" y="47"/>
                    <a:pt x="209"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242;p57"/>
            <p:cNvSpPr/>
            <p:nvPr/>
          </p:nvSpPr>
          <p:spPr>
            <a:xfrm>
              <a:off x="1867175" y="2989975"/>
              <a:ext cx="18600" cy="10175"/>
            </a:xfrm>
            <a:custGeom>
              <a:avLst/>
              <a:gdLst/>
              <a:ahLst/>
              <a:cxnLst/>
              <a:rect l="l" t="t" r="r" b="b"/>
              <a:pathLst>
                <a:path w="744" h="407" extrusionOk="0">
                  <a:moveTo>
                    <a:pt x="59" y="407"/>
                  </a:moveTo>
                  <a:cubicBezTo>
                    <a:pt x="12" y="349"/>
                    <a:pt x="1" y="291"/>
                    <a:pt x="70" y="244"/>
                  </a:cubicBezTo>
                  <a:cubicBezTo>
                    <a:pt x="256" y="152"/>
                    <a:pt x="442" y="93"/>
                    <a:pt x="639" y="12"/>
                  </a:cubicBezTo>
                  <a:cubicBezTo>
                    <a:pt x="651" y="12"/>
                    <a:pt x="674" y="1"/>
                    <a:pt x="686" y="12"/>
                  </a:cubicBezTo>
                  <a:cubicBezTo>
                    <a:pt x="720" y="24"/>
                    <a:pt x="732" y="35"/>
                    <a:pt x="744" y="70"/>
                  </a:cubicBezTo>
                  <a:cubicBezTo>
                    <a:pt x="744" y="82"/>
                    <a:pt x="744" y="117"/>
                    <a:pt x="732" y="128"/>
                  </a:cubicBezTo>
                  <a:cubicBezTo>
                    <a:pt x="593" y="256"/>
                    <a:pt x="268" y="395"/>
                    <a:pt x="59" y="40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243;p57"/>
            <p:cNvSpPr/>
            <p:nvPr/>
          </p:nvSpPr>
          <p:spPr>
            <a:xfrm>
              <a:off x="1902600" y="3000425"/>
              <a:ext cx="6700" cy="7000"/>
            </a:xfrm>
            <a:custGeom>
              <a:avLst/>
              <a:gdLst/>
              <a:ahLst/>
              <a:cxnLst/>
              <a:rect l="l" t="t" r="r" b="b"/>
              <a:pathLst>
                <a:path w="268" h="280" extrusionOk="0">
                  <a:moveTo>
                    <a:pt x="46" y="1"/>
                  </a:moveTo>
                  <a:cubicBezTo>
                    <a:pt x="163" y="35"/>
                    <a:pt x="221" y="105"/>
                    <a:pt x="244" y="175"/>
                  </a:cubicBezTo>
                  <a:cubicBezTo>
                    <a:pt x="267" y="186"/>
                    <a:pt x="244" y="244"/>
                    <a:pt x="232" y="244"/>
                  </a:cubicBezTo>
                  <a:cubicBezTo>
                    <a:pt x="209" y="268"/>
                    <a:pt x="163" y="279"/>
                    <a:pt x="128" y="268"/>
                  </a:cubicBezTo>
                  <a:cubicBezTo>
                    <a:pt x="35" y="221"/>
                    <a:pt x="0" y="128"/>
                    <a:pt x="46"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244;p57"/>
            <p:cNvSpPr/>
            <p:nvPr/>
          </p:nvSpPr>
          <p:spPr>
            <a:xfrm>
              <a:off x="1912175" y="3151350"/>
              <a:ext cx="6100" cy="8425"/>
            </a:xfrm>
            <a:custGeom>
              <a:avLst/>
              <a:gdLst/>
              <a:ahLst/>
              <a:cxnLst/>
              <a:rect l="l" t="t" r="r" b="b"/>
              <a:pathLst>
                <a:path w="244" h="337" extrusionOk="0">
                  <a:moveTo>
                    <a:pt x="174" y="0"/>
                  </a:moveTo>
                  <a:cubicBezTo>
                    <a:pt x="244" y="163"/>
                    <a:pt x="139" y="244"/>
                    <a:pt x="81" y="337"/>
                  </a:cubicBezTo>
                  <a:cubicBezTo>
                    <a:pt x="0" y="325"/>
                    <a:pt x="0" y="267"/>
                    <a:pt x="0" y="221"/>
                  </a:cubicBezTo>
                  <a:cubicBezTo>
                    <a:pt x="0" y="116"/>
                    <a:pt x="0" y="116"/>
                    <a:pt x="174"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245;p57"/>
            <p:cNvSpPr/>
            <p:nvPr/>
          </p:nvSpPr>
          <p:spPr>
            <a:xfrm>
              <a:off x="1841050" y="2912200"/>
              <a:ext cx="7575" cy="10750"/>
            </a:xfrm>
            <a:custGeom>
              <a:avLst/>
              <a:gdLst/>
              <a:ahLst/>
              <a:cxnLst/>
              <a:rect l="l" t="t" r="r" b="b"/>
              <a:pathLst>
                <a:path w="303" h="430" extrusionOk="0">
                  <a:moveTo>
                    <a:pt x="129" y="430"/>
                  </a:moveTo>
                  <a:cubicBezTo>
                    <a:pt x="24" y="383"/>
                    <a:pt x="1" y="291"/>
                    <a:pt x="1" y="221"/>
                  </a:cubicBezTo>
                  <a:cubicBezTo>
                    <a:pt x="1" y="174"/>
                    <a:pt x="12" y="116"/>
                    <a:pt x="36" y="82"/>
                  </a:cubicBezTo>
                  <a:cubicBezTo>
                    <a:pt x="71" y="24"/>
                    <a:pt x="129" y="0"/>
                    <a:pt x="198" y="24"/>
                  </a:cubicBezTo>
                  <a:cubicBezTo>
                    <a:pt x="256" y="35"/>
                    <a:pt x="303" y="105"/>
                    <a:pt x="291" y="163"/>
                  </a:cubicBezTo>
                  <a:cubicBezTo>
                    <a:pt x="245" y="256"/>
                    <a:pt x="210" y="349"/>
                    <a:pt x="129" y="43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246;p57"/>
            <p:cNvSpPr/>
            <p:nvPr/>
          </p:nvSpPr>
          <p:spPr>
            <a:xfrm>
              <a:off x="1860225" y="2923225"/>
              <a:ext cx="6975" cy="8725"/>
            </a:xfrm>
            <a:custGeom>
              <a:avLst/>
              <a:gdLst/>
              <a:ahLst/>
              <a:cxnLst/>
              <a:rect l="l" t="t" r="r" b="b"/>
              <a:pathLst>
                <a:path w="279" h="349" extrusionOk="0">
                  <a:moveTo>
                    <a:pt x="128" y="349"/>
                  </a:moveTo>
                  <a:cubicBezTo>
                    <a:pt x="23" y="291"/>
                    <a:pt x="0" y="233"/>
                    <a:pt x="12" y="163"/>
                  </a:cubicBezTo>
                  <a:cubicBezTo>
                    <a:pt x="23" y="82"/>
                    <a:pt x="81" y="47"/>
                    <a:pt x="139" y="12"/>
                  </a:cubicBezTo>
                  <a:cubicBezTo>
                    <a:pt x="174" y="0"/>
                    <a:pt x="221" y="0"/>
                    <a:pt x="232" y="24"/>
                  </a:cubicBezTo>
                  <a:cubicBezTo>
                    <a:pt x="255" y="59"/>
                    <a:pt x="279" y="105"/>
                    <a:pt x="279" y="128"/>
                  </a:cubicBezTo>
                  <a:cubicBezTo>
                    <a:pt x="279" y="140"/>
                    <a:pt x="279" y="175"/>
                    <a:pt x="255" y="186"/>
                  </a:cubicBezTo>
                  <a:cubicBezTo>
                    <a:pt x="221" y="233"/>
                    <a:pt x="174" y="291"/>
                    <a:pt x="128" y="349"/>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247;p57"/>
            <p:cNvSpPr/>
            <p:nvPr/>
          </p:nvSpPr>
          <p:spPr>
            <a:xfrm>
              <a:off x="1853550" y="2905800"/>
              <a:ext cx="7275" cy="6425"/>
            </a:xfrm>
            <a:custGeom>
              <a:avLst/>
              <a:gdLst/>
              <a:ahLst/>
              <a:cxnLst/>
              <a:rect l="l" t="t" r="r" b="b"/>
              <a:pathLst>
                <a:path w="291" h="257" extrusionOk="0">
                  <a:moveTo>
                    <a:pt x="0" y="245"/>
                  </a:moveTo>
                  <a:cubicBezTo>
                    <a:pt x="23" y="175"/>
                    <a:pt x="35" y="117"/>
                    <a:pt x="47" y="71"/>
                  </a:cubicBezTo>
                  <a:cubicBezTo>
                    <a:pt x="93" y="13"/>
                    <a:pt x="151" y="1"/>
                    <a:pt x="209" y="24"/>
                  </a:cubicBezTo>
                  <a:cubicBezTo>
                    <a:pt x="267" y="59"/>
                    <a:pt x="290" y="117"/>
                    <a:pt x="279" y="187"/>
                  </a:cubicBezTo>
                  <a:cubicBezTo>
                    <a:pt x="279" y="222"/>
                    <a:pt x="255" y="245"/>
                    <a:pt x="221" y="245"/>
                  </a:cubicBezTo>
                  <a:cubicBezTo>
                    <a:pt x="163" y="256"/>
                    <a:pt x="105" y="256"/>
                    <a:pt x="0" y="245"/>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248;p57"/>
            <p:cNvSpPr/>
            <p:nvPr/>
          </p:nvSpPr>
          <p:spPr>
            <a:xfrm>
              <a:off x="1832650" y="2923800"/>
              <a:ext cx="8425" cy="5550"/>
            </a:xfrm>
            <a:custGeom>
              <a:avLst/>
              <a:gdLst/>
              <a:ahLst/>
              <a:cxnLst/>
              <a:rect l="l" t="t" r="r" b="b"/>
              <a:pathLst>
                <a:path w="337" h="222" extrusionOk="0">
                  <a:moveTo>
                    <a:pt x="81" y="210"/>
                  </a:moveTo>
                  <a:cubicBezTo>
                    <a:pt x="70" y="210"/>
                    <a:pt x="23" y="210"/>
                    <a:pt x="23" y="198"/>
                  </a:cubicBezTo>
                  <a:cubicBezTo>
                    <a:pt x="12" y="163"/>
                    <a:pt x="0" y="117"/>
                    <a:pt x="0" y="94"/>
                  </a:cubicBezTo>
                  <a:cubicBezTo>
                    <a:pt x="0" y="82"/>
                    <a:pt x="12" y="59"/>
                    <a:pt x="47" y="47"/>
                  </a:cubicBezTo>
                  <a:cubicBezTo>
                    <a:pt x="128" y="24"/>
                    <a:pt x="221" y="1"/>
                    <a:pt x="302" y="59"/>
                  </a:cubicBezTo>
                  <a:cubicBezTo>
                    <a:pt x="314" y="82"/>
                    <a:pt x="337" y="105"/>
                    <a:pt x="337" y="117"/>
                  </a:cubicBezTo>
                  <a:cubicBezTo>
                    <a:pt x="279" y="221"/>
                    <a:pt x="174" y="210"/>
                    <a:pt x="81" y="21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249;p57"/>
            <p:cNvSpPr/>
            <p:nvPr/>
          </p:nvSpPr>
          <p:spPr>
            <a:xfrm>
              <a:off x="1850625" y="2926425"/>
              <a:ext cx="6425" cy="6700"/>
            </a:xfrm>
            <a:custGeom>
              <a:avLst/>
              <a:gdLst/>
              <a:ahLst/>
              <a:cxnLst/>
              <a:rect l="l" t="t" r="r" b="b"/>
              <a:pathLst>
                <a:path w="257" h="268" extrusionOk="0">
                  <a:moveTo>
                    <a:pt x="82" y="0"/>
                  </a:moveTo>
                  <a:cubicBezTo>
                    <a:pt x="198" y="0"/>
                    <a:pt x="256" y="70"/>
                    <a:pt x="233" y="163"/>
                  </a:cubicBezTo>
                  <a:cubicBezTo>
                    <a:pt x="222" y="186"/>
                    <a:pt x="198" y="232"/>
                    <a:pt x="164" y="244"/>
                  </a:cubicBezTo>
                  <a:cubicBezTo>
                    <a:pt x="94" y="267"/>
                    <a:pt x="1" y="174"/>
                    <a:pt x="1" y="105"/>
                  </a:cubicBezTo>
                  <a:cubicBezTo>
                    <a:pt x="24" y="58"/>
                    <a:pt x="59" y="35"/>
                    <a:pt x="82"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250;p57"/>
            <p:cNvSpPr/>
            <p:nvPr/>
          </p:nvSpPr>
          <p:spPr>
            <a:xfrm>
              <a:off x="1821025" y="2917700"/>
              <a:ext cx="6125" cy="6700"/>
            </a:xfrm>
            <a:custGeom>
              <a:avLst/>
              <a:gdLst/>
              <a:ahLst/>
              <a:cxnLst/>
              <a:rect l="l" t="t" r="r" b="b"/>
              <a:pathLst>
                <a:path w="245" h="268" extrusionOk="0">
                  <a:moveTo>
                    <a:pt x="163" y="268"/>
                  </a:moveTo>
                  <a:cubicBezTo>
                    <a:pt x="1" y="105"/>
                    <a:pt x="1" y="105"/>
                    <a:pt x="105" y="1"/>
                  </a:cubicBezTo>
                  <a:cubicBezTo>
                    <a:pt x="245" y="105"/>
                    <a:pt x="245" y="105"/>
                    <a:pt x="163" y="268"/>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251;p57"/>
            <p:cNvSpPr/>
            <p:nvPr/>
          </p:nvSpPr>
          <p:spPr>
            <a:xfrm>
              <a:off x="1841650" y="2900575"/>
              <a:ext cx="4375" cy="5550"/>
            </a:xfrm>
            <a:custGeom>
              <a:avLst/>
              <a:gdLst/>
              <a:ahLst/>
              <a:cxnLst/>
              <a:rect l="l" t="t" r="r" b="b"/>
              <a:pathLst>
                <a:path w="175" h="222" extrusionOk="0">
                  <a:moveTo>
                    <a:pt x="93" y="1"/>
                  </a:moveTo>
                  <a:cubicBezTo>
                    <a:pt x="163" y="47"/>
                    <a:pt x="174" y="117"/>
                    <a:pt x="151" y="175"/>
                  </a:cubicBezTo>
                  <a:cubicBezTo>
                    <a:pt x="128" y="198"/>
                    <a:pt x="105" y="222"/>
                    <a:pt x="70" y="222"/>
                  </a:cubicBezTo>
                  <a:cubicBezTo>
                    <a:pt x="47" y="222"/>
                    <a:pt x="12" y="198"/>
                    <a:pt x="12" y="163"/>
                  </a:cubicBezTo>
                  <a:cubicBezTo>
                    <a:pt x="0" y="105"/>
                    <a:pt x="0" y="36"/>
                    <a:pt x="93"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252;p57"/>
            <p:cNvSpPr/>
            <p:nvPr/>
          </p:nvSpPr>
          <p:spPr>
            <a:xfrm>
              <a:off x="1830900" y="2908725"/>
              <a:ext cx="3500" cy="5825"/>
            </a:xfrm>
            <a:custGeom>
              <a:avLst/>
              <a:gdLst/>
              <a:ahLst/>
              <a:cxnLst/>
              <a:rect l="l" t="t" r="r" b="b"/>
              <a:pathLst>
                <a:path w="140" h="233" extrusionOk="0">
                  <a:moveTo>
                    <a:pt x="12" y="221"/>
                  </a:moveTo>
                  <a:cubicBezTo>
                    <a:pt x="12" y="163"/>
                    <a:pt x="1" y="105"/>
                    <a:pt x="12" y="58"/>
                  </a:cubicBezTo>
                  <a:cubicBezTo>
                    <a:pt x="12" y="23"/>
                    <a:pt x="70" y="12"/>
                    <a:pt x="93" y="0"/>
                  </a:cubicBezTo>
                  <a:cubicBezTo>
                    <a:pt x="117" y="23"/>
                    <a:pt x="140" y="70"/>
                    <a:pt x="140" y="105"/>
                  </a:cubicBezTo>
                  <a:cubicBezTo>
                    <a:pt x="128" y="139"/>
                    <a:pt x="93" y="186"/>
                    <a:pt x="70" y="232"/>
                  </a:cubicBezTo>
                  <a:cubicBezTo>
                    <a:pt x="35" y="221"/>
                    <a:pt x="24" y="221"/>
                    <a:pt x="12" y="22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253;p57"/>
            <p:cNvSpPr/>
            <p:nvPr/>
          </p:nvSpPr>
          <p:spPr>
            <a:xfrm>
              <a:off x="1823925" y="2930200"/>
              <a:ext cx="4400" cy="4650"/>
            </a:xfrm>
            <a:custGeom>
              <a:avLst/>
              <a:gdLst/>
              <a:ahLst/>
              <a:cxnLst/>
              <a:rect l="l" t="t" r="r" b="b"/>
              <a:pathLst>
                <a:path w="176" h="186" extrusionOk="0">
                  <a:moveTo>
                    <a:pt x="105" y="186"/>
                  </a:moveTo>
                  <a:cubicBezTo>
                    <a:pt x="59" y="128"/>
                    <a:pt x="13" y="93"/>
                    <a:pt x="1" y="58"/>
                  </a:cubicBezTo>
                  <a:cubicBezTo>
                    <a:pt x="1" y="35"/>
                    <a:pt x="59" y="0"/>
                    <a:pt x="82" y="0"/>
                  </a:cubicBezTo>
                  <a:cubicBezTo>
                    <a:pt x="117" y="0"/>
                    <a:pt x="163" y="35"/>
                    <a:pt x="163" y="70"/>
                  </a:cubicBezTo>
                  <a:cubicBezTo>
                    <a:pt x="175" y="81"/>
                    <a:pt x="129" y="116"/>
                    <a:pt x="105" y="186"/>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2235;p57"/>
          <p:cNvGrpSpPr/>
          <p:nvPr/>
        </p:nvGrpSpPr>
        <p:grpSpPr>
          <a:xfrm>
            <a:off x="6817246" y="3307510"/>
            <a:ext cx="404363" cy="671735"/>
            <a:chOff x="1771400" y="2890425"/>
            <a:chExt cx="160525" cy="297525"/>
          </a:xfrm>
        </p:grpSpPr>
        <p:sp>
          <p:nvSpPr>
            <p:cNvPr id="78" name="Google Shape;2236;p57"/>
            <p:cNvSpPr/>
            <p:nvPr/>
          </p:nvSpPr>
          <p:spPr>
            <a:xfrm>
              <a:off x="1777500" y="2967350"/>
              <a:ext cx="143100" cy="72275"/>
            </a:xfrm>
            <a:custGeom>
              <a:avLst/>
              <a:gdLst/>
              <a:ahLst/>
              <a:cxnLst/>
              <a:rect l="l" t="t" r="r" b="b"/>
              <a:pathLst>
                <a:path w="5724" h="2891" extrusionOk="0">
                  <a:moveTo>
                    <a:pt x="1231" y="81"/>
                  </a:moveTo>
                  <a:lnTo>
                    <a:pt x="1394" y="81"/>
                  </a:lnTo>
                  <a:cubicBezTo>
                    <a:pt x="1928" y="151"/>
                    <a:pt x="2450" y="128"/>
                    <a:pt x="2984" y="93"/>
                  </a:cubicBezTo>
                  <a:cubicBezTo>
                    <a:pt x="3379" y="58"/>
                    <a:pt x="3762" y="35"/>
                    <a:pt x="4145" y="0"/>
                  </a:cubicBezTo>
                  <a:lnTo>
                    <a:pt x="4284" y="0"/>
                  </a:lnTo>
                  <a:cubicBezTo>
                    <a:pt x="4307" y="163"/>
                    <a:pt x="4342" y="314"/>
                    <a:pt x="4354" y="464"/>
                  </a:cubicBezTo>
                  <a:cubicBezTo>
                    <a:pt x="4366" y="755"/>
                    <a:pt x="4516" y="917"/>
                    <a:pt x="4772" y="998"/>
                  </a:cubicBezTo>
                  <a:cubicBezTo>
                    <a:pt x="4923" y="1057"/>
                    <a:pt x="5062" y="1126"/>
                    <a:pt x="5190" y="1173"/>
                  </a:cubicBezTo>
                  <a:cubicBezTo>
                    <a:pt x="5317" y="1231"/>
                    <a:pt x="5422" y="1312"/>
                    <a:pt x="5480" y="1440"/>
                  </a:cubicBezTo>
                  <a:cubicBezTo>
                    <a:pt x="5596" y="1683"/>
                    <a:pt x="5689" y="1927"/>
                    <a:pt x="5724" y="2194"/>
                  </a:cubicBezTo>
                  <a:cubicBezTo>
                    <a:pt x="5399" y="2426"/>
                    <a:pt x="5027" y="2542"/>
                    <a:pt x="4644" y="2624"/>
                  </a:cubicBezTo>
                  <a:cubicBezTo>
                    <a:pt x="4424" y="2670"/>
                    <a:pt x="4203" y="2740"/>
                    <a:pt x="3982" y="2775"/>
                  </a:cubicBezTo>
                  <a:cubicBezTo>
                    <a:pt x="3832" y="2798"/>
                    <a:pt x="3669" y="2775"/>
                    <a:pt x="3495" y="2786"/>
                  </a:cubicBezTo>
                  <a:cubicBezTo>
                    <a:pt x="3309" y="2786"/>
                    <a:pt x="3100" y="2775"/>
                    <a:pt x="2926" y="2868"/>
                  </a:cubicBezTo>
                  <a:cubicBezTo>
                    <a:pt x="2868" y="2891"/>
                    <a:pt x="2787" y="2879"/>
                    <a:pt x="2717" y="2879"/>
                  </a:cubicBezTo>
                  <a:lnTo>
                    <a:pt x="1753" y="2879"/>
                  </a:lnTo>
                  <a:cubicBezTo>
                    <a:pt x="1533" y="2879"/>
                    <a:pt x="1336" y="2879"/>
                    <a:pt x="1115" y="2821"/>
                  </a:cubicBezTo>
                  <a:cubicBezTo>
                    <a:pt x="976" y="2775"/>
                    <a:pt x="813" y="2786"/>
                    <a:pt x="662" y="2810"/>
                  </a:cubicBezTo>
                  <a:cubicBezTo>
                    <a:pt x="453" y="2821"/>
                    <a:pt x="244" y="2786"/>
                    <a:pt x="24" y="2693"/>
                  </a:cubicBezTo>
                  <a:cubicBezTo>
                    <a:pt x="0" y="2484"/>
                    <a:pt x="0" y="2264"/>
                    <a:pt x="12" y="2067"/>
                  </a:cubicBezTo>
                  <a:cubicBezTo>
                    <a:pt x="12" y="1962"/>
                    <a:pt x="58" y="1858"/>
                    <a:pt x="128" y="1788"/>
                  </a:cubicBezTo>
                  <a:cubicBezTo>
                    <a:pt x="244" y="1660"/>
                    <a:pt x="360" y="1544"/>
                    <a:pt x="523" y="1474"/>
                  </a:cubicBezTo>
                  <a:cubicBezTo>
                    <a:pt x="778" y="1358"/>
                    <a:pt x="999" y="1161"/>
                    <a:pt x="1208" y="975"/>
                  </a:cubicBezTo>
                  <a:cubicBezTo>
                    <a:pt x="1277" y="917"/>
                    <a:pt x="1254" y="813"/>
                    <a:pt x="1243" y="720"/>
                  </a:cubicBezTo>
                  <a:cubicBezTo>
                    <a:pt x="1231" y="569"/>
                    <a:pt x="1219" y="406"/>
                    <a:pt x="1208" y="255"/>
                  </a:cubicBezTo>
                  <a:cubicBezTo>
                    <a:pt x="1219" y="197"/>
                    <a:pt x="1219" y="151"/>
                    <a:pt x="1231" y="81"/>
                  </a:cubicBezTo>
                  <a:close/>
                  <a:moveTo>
                    <a:pt x="3646" y="1312"/>
                  </a:moveTo>
                  <a:cubicBezTo>
                    <a:pt x="3855" y="1289"/>
                    <a:pt x="4180" y="1161"/>
                    <a:pt x="4319" y="1033"/>
                  </a:cubicBezTo>
                  <a:cubicBezTo>
                    <a:pt x="4342" y="1022"/>
                    <a:pt x="4342" y="987"/>
                    <a:pt x="4342" y="975"/>
                  </a:cubicBezTo>
                  <a:lnTo>
                    <a:pt x="4284" y="917"/>
                  </a:lnTo>
                  <a:cubicBezTo>
                    <a:pt x="4261" y="906"/>
                    <a:pt x="4238" y="917"/>
                    <a:pt x="4226" y="917"/>
                  </a:cubicBezTo>
                  <a:cubicBezTo>
                    <a:pt x="4029" y="987"/>
                    <a:pt x="3843" y="1068"/>
                    <a:pt x="3657" y="1149"/>
                  </a:cubicBezTo>
                  <a:cubicBezTo>
                    <a:pt x="3588" y="1196"/>
                    <a:pt x="3599" y="1254"/>
                    <a:pt x="3646" y="1312"/>
                  </a:cubicBezTo>
                  <a:close/>
                  <a:moveTo>
                    <a:pt x="5050" y="1324"/>
                  </a:moveTo>
                  <a:cubicBezTo>
                    <a:pt x="5004" y="1451"/>
                    <a:pt x="5050" y="1544"/>
                    <a:pt x="5132" y="1602"/>
                  </a:cubicBezTo>
                  <a:cubicBezTo>
                    <a:pt x="5167" y="1614"/>
                    <a:pt x="5213" y="1602"/>
                    <a:pt x="5236" y="1579"/>
                  </a:cubicBezTo>
                  <a:cubicBezTo>
                    <a:pt x="5248" y="1567"/>
                    <a:pt x="5271" y="1532"/>
                    <a:pt x="5248" y="1509"/>
                  </a:cubicBezTo>
                  <a:cubicBezTo>
                    <a:pt x="5213" y="1428"/>
                    <a:pt x="5155" y="1358"/>
                    <a:pt x="5050" y="1324"/>
                  </a:cubicBezTo>
                  <a:close/>
                </a:path>
              </a:pathLst>
            </a:custGeom>
            <a:solidFill>
              <a:srgbClr val="EDFF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237;p57"/>
            <p:cNvSpPr/>
            <p:nvPr/>
          </p:nvSpPr>
          <p:spPr>
            <a:xfrm>
              <a:off x="1795500" y="3138275"/>
              <a:ext cx="128300" cy="40075"/>
            </a:xfrm>
            <a:custGeom>
              <a:avLst/>
              <a:gdLst/>
              <a:ahLst/>
              <a:cxnLst/>
              <a:rect l="l" t="t" r="r" b="b"/>
              <a:pathLst>
                <a:path w="5132" h="1603" extrusionOk="0">
                  <a:moveTo>
                    <a:pt x="0" y="233"/>
                  </a:moveTo>
                  <a:cubicBezTo>
                    <a:pt x="174" y="280"/>
                    <a:pt x="348" y="326"/>
                    <a:pt x="523" y="349"/>
                  </a:cubicBezTo>
                  <a:cubicBezTo>
                    <a:pt x="581" y="361"/>
                    <a:pt x="639" y="361"/>
                    <a:pt x="720" y="361"/>
                  </a:cubicBezTo>
                  <a:cubicBezTo>
                    <a:pt x="848" y="361"/>
                    <a:pt x="975" y="361"/>
                    <a:pt x="1103" y="419"/>
                  </a:cubicBezTo>
                  <a:cubicBezTo>
                    <a:pt x="1161" y="454"/>
                    <a:pt x="1254" y="454"/>
                    <a:pt x="1312" y="454"/>
                  </a:cubicBezTo>
                  <a:lnTo>
                    <a:pt x="3646" y="454"/>
                  </a:lnTo>
                  <a:cubicBezTo>
                    <a:pt x="3715" y="454"/>
                    <a:pt x="3796" y="442"/>
                    <a:pt x="3854" y="419"/>
                  </a:cubicBezTo>
                  <a:cubicBezTo>
                    <a:pt x="4261" y="303"/>
                    <a:pt x="4632" y="152"/>
                    <a:pt x="5027" y="1"/>
                  </a:cubicBezTo>
                  <a:lnTo>
                    <a:pt x="5097" y="1"/>
                  </a:lnTo>
                  <a:cubicBezTo>
                    <a:pt x="5108" y="47"/>
                    <a:pt x="5132" y="94"/>
                    <a:pt x="5132" y="129"/>
                  </a:cubicBezTo>
                  <a:cubicBezTo>
                    <a:pt x="5108" y="349"/>
                    <a:pt x="5085" y="581"/>
                    <a:pt x="5050" y="802"/>
                  </a:cubicBezTo>
                  <a:cubicBezTo>
                    <a:pt x="5027" y="988"/>
                    <a:pt x="4923" y="1139"/>
                    <a:pt x="4737" y="1220"/>
                  </a:cubicBezTo>
                  <a:cubicBezTo>
                    <a:pt x="4516" y="1324"/>
                    <a:pt x="4330" y="1452"/>
                    <a:pt x="4087" y="1452"/>
                  </a:cubicBezTo>
                  <a:cubicBezTo>
                    <a:pt x="3646" y="1603"/>
                    <a:pt x="3193" y="1603"/>
                    <a:pt x="2752" y="1603"/>
                  </a:cubicBezTo>
                  <a:lnTo>
                    <a:pt x="1591" y="1603"/>
                  </a:lnTo>
                  <a:cubicBezTo>
                    <a:pt x="1312" y="1603"/>
                    <a:pt x="1033" y="1568"/>
                    <a:pt x="755" y="1510"/>
                  </a:cubicBezTo>
                  <a:cubicBezTo>
                    <a:pt x="546" y="1464"/>
                    <a:pt x="395" y="1336"/>
                    <a:pt x="267" y="1173"/>
                  </a:cubicBezTo>
                  <a:cubicBezTo>
                    <a:pt x="232" y="1150"/>
                    <a:pt x="221" y="1104"/>
                    <a:pt x="209" y="1081"/>
                  </a:cubicBezTo>
                  <a:cubicBezTo>
                    <a:pt x="105" y="918"/>
                    <a:pt x="23" y="512"/>
                    <a:pt x="0" y="233"/>
                  </a:cubicBezTo>
                  <a:close/>
                  <a:moveTo>
                    <a:pt x="4841" y="523"/>
                  </a:moveTo>
                  <a:cubicBezTo>
                    <a:pt x="4679" y="651"/>
                    <a:pt x="4667" y="651"/>
                    <a:pt x="4667" y="744"/>
                  </a:cubicBezTo>
                  <a:cubicBezTo>
                    <a:pt x="4667" y="790"/>
                    <a:pt x="4667" y="848"/>
                    <a:pt x="4748" y="860"/>
                  </a:cubicBezTo>
                  <a:cubicBezTo>
                    <a:pt x="4806" y="755"/>
                    <a:pt x="4899" y="686"/>
                    <a:pt x="4841" y="523"/>
                  </a:cubicBezTo>
                  <a:close/>
                </a:path>
              </a:pathLst>
            </a:custGeom>
            <a:solidFill>
              <a:srgbClr val="EDFF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238;p57"/>
            <p:cNvSpPr/>
            <p:nvPr/>
          </p:nvSpPr>
          <p:spPr>
            <a:xfrm>
              <a:off x="1822200" y="3073275"/>
              <a:ext cx="63000" cy="56325"/>
            </a:xfrm>
            <a:custGeom>
              <a:avLst/>
              <a:gdLst/>
              <a:ahLst/>
              <a:cxnLst/>
              <a:rect l="l" t="t" r="r" b="b"/>
              <a:pathLst>
                <a:path w="2520" h="2253" extrusionOk="0">
                  <a:moveTo>
                    <a:pt x="0" y="1335"/>
                  </a:moveTo>
                  <a:lnTo>
                    <a:pt x="0" y="894"/>
                  </a:lnTo>
                  <a:cubicBezTo>
                    <a:pt x="70" y="871"/>
                    <a:pt x="140" y="860"/>
                    <a:pt x="198" y="860"/>
                  </a:cubicBezTo>
                  <a:lnTo>
                    <a:pt x="441" y="860"/>
                  </a:lnTo>
                  <a:cubicBezTo>
                    <a:pt x="674" y="848"/>
                    <a:pt x="720" y="801"/>
                    <a:pt x="720" y="558"/>
                  </a:cubicBezTo>
                  <a:cubicBezTo>
                    <a:pt x="720" y="384"/>
                    <a:pt x="708" y="209"/>
                    <a:pt x="732" y="35"/>
                  </a:cubicBezTo>
                  <a:cubicBezTo>
                    <a:pt x="790" y="12"/>
                    <a:pt x="825" y="0"/>
                    <a:pt x="871" y="0"/>
                  </a:cubicBezTo>
                  <a:lnTo>
                    <a:pt x="1428" y="0"/>
                  </a:lnTo>
                  <a:cubicBezTo>
                    <a:pt x="1521" y="128"/>
                    <a:pt x="1475" y="267"/>
                    <a:pt x="1486" y="384"/>
                  </a:cubicBezTo>
                  <a:cubicBezTo>
                    <a:pt x="1498" y="627"/>
                    <a:pt x="1591" y="732"/>
                    <a:pt x="1835" y="755"/>
                  </a:cubicBezTo>
                  <a:cubicBezTo>
                    <a:pt x="1927" y="778"/>
                    <a:pt x="1997" y="755"/>
                    <a:pt x="2078" y="755"/>
                  </a:cubicBezTo>
                  <a:cubicBezTo>
                    <a:pt x="2183" y="755"/>
                    <a:pt x="2287" y="755"/>
                    <a:pt x="2369" y="778"/>
                  </a:cubicBezTo>
                  <a:cubicBezTo>
                    <a:pt x="2519" y="918"/>
                    <a:pt x="2519" y="1080"/>
                    <a:pt x="2473" y="1254"/>
                  </a:cubicBezTo>
                  <a:cubicBezTo>
                    <a:pt x="2415" y="1266"/>
                    <a:pt x="2357" y="1277"/>
                    <a:pt x="2299" y="1277"/>
                  </a:cubicBezTo>
                  <a:lnTo>
                    <a:pt x="1904" y="1277"/>
                  </a:lnTo>
                  <a:cubicBezTo>
                    <a:pt x="1614" y="1277"/>
                    <a:pt x="1591" y="1312"/>
                    <a:pt x="1591" y="1591"/>
                  </a:cubicBezTo>
                  <a:lnTo>
                    <a:pt x="1591" y="1893"/>
                  </a:lnTo>
                  <a:cubicBezTo>
                    <a:pt x="1591" y="1951"/>
                    <a:pt x="1591" y="2009"/>
                    <a:pt x="1579" y="2067"/>
                  </a:cubicBezTo>
                  <a:cubicBezTo>
                    <a:pt x="1405" y="2253"/>
                    <a:pt x="1173" y="2195"/>
                    <a:pt x="964" y="2183"/>
                  </a:cubicBezTo>
                  <a:cubicBezTo>
                    <a:pt x="906" y="2183"/>
                    <a:pt x="836" y="2125"/>
                    <a:pt x="848" y="2067"/>
                  </a:cubicBezTo>
                  <a:cubicBezTo>
                    <a:pt x="883" y="1858"/>
                    <a:pt x="743" y="1684"/>
                    <a:pt x="732" y="1498"/>
                  </a:cubicBezTo>
                  <a:cubicBezTo>
                    <a:pt x="720" y="1394"/>
                    <a:pt x="674" y="1359"/>
                    <a:pt x="569" y="1359"/>
                  </a:cubicBezTo>
                  <a:lnTo>
                    <a:pt x="302" y="1359"/>
                  </a:lnTo>
                  <a:cubicBezTo>
                    <a:pt x="198" y="1359"/>
                    <a:pt x="116" y="1335"/>
                    <a:pt x="0" y="13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239;p57"/>
            <p:cNvSpPr/>
            <p:nvPr/>
          </p:nvSpPr>
          <p:spPr>
            <a:xfrm>
              <a:off x="1771400" y="2890425"/>
              <a:ext cx="160525" cy="297525"/>
            </a:xfrm>
            <a:custGeom>
              <a:avLst/>
              <a:gdLst/>
              <a:ahLst/>
              <a:cxnLst/>
              <a:rect l="l" t="t" r="r" b="b"/>
              <a:pathLst>
                <a:path w="6421" h="11901" extrusionOk="0">
                  <a:moveTo>
                    <a:pt x="1196" y="3170"/>
                  </a:moveTo>
                  <a:cubicBezTo>
                    <a:pt x="953" y="2949"/>
                    <a:pt x="941" y="2659"/>
                    <a:pt x="987" y="2369"/>
                  </a:cubicBezTo>
                  <a:cubicBezTo>
                    <a:pt x="999" y="2206"/>
                    <a:pt x="1069" y="2079"/>
                    <a:pt x="1231" y="1997"/>
                  </a:cubicBezTo>
                  <a:cubicBezTo>
                    <a:pt x="1289" y="1963"/>
                    <a:pt x="1347" y="1916"/>
                    <a:pt x="1417" y="1881"/>
                  </a:cubicBezTo>
                  <a:cubicBezTo>
                    <a:pt x="1417" y="1800"/>
                    <a:pt x="1417" y="1730"/>
                    <a:pt x="1405" y="1672"/>
                  </a:cubicBezTo>
                  <a:cubicBezTo>
                    <a:pt x="1324" y="1359"/>
                    <a:pt x="1347" y="1045"/>
                    <a:pt x="1347" y="732"/>
                  </a:cubicBezTo>
                  <a:cubicBezTo>
                    <a:pt x="1347" y="674"/>
                    <a:pt x="1359" y="616"/>
                    <a:pt x="1371" y="558"/>
                  </a:cubicBezTo>
                  <a:cubicBezTo>
                    <a:pt x="1417" y="430"/>
                    <a:pt x="1487" y="337"/>
                    <a:pt x="1614" y="314"/>
                  </a:cubicBezTo>
                  <a:cubicBezTo>
                    <a:pt x="1928" y="233"/>
                    <a:pt x="2218" y="163"/>
                    <a:pt x="2520" y="94"/>
                  </a:cubicBezTo>
                  <a:cubicBezTo>
                    <a:pt x="2903" y="24"/>
                    <a:pt x="3274" y="1"/>
                    <a:pt x="3646" y="24"/>
                  </a:cubicBezTo>
                  <a:cubicBezTo>
                    <a:pt x="3704" y="24"/>
                    <a:pt x="3785" y="24"/>
                    <a:pt x="3843" y="35"/>
                  </a:cubicBezTo>
                  <a:cubicBezTo>
                    <a:pt x="4099" y="94"/>
                    <a:pt x="4226" y="233"/>
                    <a:pt x="4250" y="500"/>
                  </a:cubicBezTo>
                  <a:cubicBezTo>
                    <a:pt x="4261" y="837"/>
                    <a:pt x="4250" y="1150"/>
                    <a:pt x="4250" y="1487"/>
                  </a:cubicBezTo>
                  <a:lnTo>
                    <a:pt x="4250" y="1777"/>
                  </a:lnTo>
                  <a:cubicBezTo>
                    <a:pt x="4319" y="1788"/>
                    <a:pt x="4377" y="1788"/>
                    <a:pt x="4435" y="1800"/>
                  </a:cubicBezTo>
                  <a:cubicBezTo>
                    <a:pt x="4505" y="1823"/>
                    <a:pt x="4598" y="1835"/>
                    <a:pt x="4668" y="1858"/>
                  </a:cubicBezTo>
                  <a:cubicBezTo>
                    <a:pt x="4842" y="1916"/>
                    <a:pt x="4946" y="2055"/>
                    <a:pt x="4958" y="2230"/>
                  </a:cubicBezTo>
                  <a:cubicBezTo>
                    <a:pt x="4993" y="2473"/>
                    <a:pt x="5004" y="2717"/>
                    <a:pt x="4784" y="2903"/>
                  </a:cubicBezTo>
                  <a:cubicBezTo>
                    <a:pt x="4818" y="3112"/>
                    <a:pt x="4842" y="3298"/>
                    <a:pt x="4877" y="3483"/>
                  </a:cubicBezTo>
                  <a:cubicBezTo>
                    <a:pt x="4900" y="3658"/>
                    <a:pt x="4958" y="3797"/>
                    <a:pt x="5144" y="3855"/>
                  </a:cubicBezTo>
                  <a:cubicBezTo>
                    <a:pt x="5294" y="3890"/>
                    <a:pt x="5434" y="3971"/>
                    <a:pt x="5573" y="4029"/>
                  </a:cubicBezTo>
                  <a:cubicBezTo>
                    <a:pt x="5770" y="4110"/>
                    <a:pt x="5921" y="4273"/>
                    <a:pt x="6014" y="4470"/>
                  </a:cubicBezTo>
                  <a:cubicBezTo>
                    <a:pt x="6177" y="4818"/>
                    <a:pt x="6281" y="5190"/>
                    <a:pt x="6328" y="5561"/>
                  </a:cubicBezTo>
                  <a:cubicBezTo>
                    <a:pt x="6351" y="5863"/>
                    <a:pt x="6386" y="6177"/>
                    <a:pt x="6386" y="6479"/>
                  </a:cubicBezTo>
                  <a:cubicBezTo>
                    <a:pt x="6397" y="7605"/>
                    <a:pt x="6421" y="8731"/>
                    <a:pt x="6421" y="9857"/>
                  </a:cubicBezTo>
                  <a:cubicBezTo>
                    <a:pt x="6421" y="10101"/>
                    <a:pt x="6397" y="10356"/>
                    <a:pt x="6386" y="10600"/>
                  </a:cubicBezTo>
                  <a:cubicBezTo>
                    <a:pt x="6386" y="10681"/>
                    <a:pt x="6351" y="10762"/>
                    <a:pt x="6339" y="10844"/>
                  </a:cubicBezTo>
                  <a:cubicBezTo>
                    <a:pt x="6281" y="11122"/>
                    <a:pt x="6119" y="11308"/>
                    <a:pt x="5875" y="11459"/>
                  </a:cubicBezTo>
                  <a:cubicBezTo>
                    <a:pt x="5283" y="11784"/>
                    <a:pt x="4656" y="11900"/>
                    <a:pt x="3983" y="11865"/>
                  </a:cubicBezTo>
                  <a:cubicBezTo>
                    <a:pt x="3739" y="11842"/>
                    <a:pt x="3495" y="11830"/>
                    <a:pt x="3251" y="11830"/>
                  </a:cubicBezTo>
                  <a:lnTo>
                    <a:pt x="2671" y="11830"/>
                  </a:lnTo>
                  <a:cubicBezTo>
                    <a:pt x="2334" y="11830"/>
                    <a:pt x="2009" y="11807"/>
                    <a:pt x="1696" y="11749"/>
                  </a:cubicBezTo>
                  <a:cubicBezTo>
                    <a:pt x="1545" y="11714"/>
                    <a:pt x="1394" y="11691"/>
                    <a:pt x="1254" y="11610"/>
                  </a:cubicBezTo>
                  <a:cubicBezTo>
                    <a:pt x="1185" y="11575"/>
                    <a:pt x="1104" y="11494"/>
                    <a:pt x="1069" y="11424"/>
                  </a:cubicBezTo>
                  <a:cubicBezTo>
                    <a:pt x="987" y="11250"/>
                    <a:pt x="906" y="11076"/>
                    <a:pt x="848" y="10890"/>
                  </a:cubicBezTo>
                  <a:cubicBezTo>
                    <a:pt x="697"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97" y="4273"/>
                    <a:pt x="895" y="4157"/>
                  </a:cubicBezTo>
                  <a:cubicBezTo>
                    <a:pt x="953" y="4122"/>
                    <a:pt x="1022" y="4087"/>
                    <a:pt x="1080" y="4041"/>
                  </a:cubicBezTo>
                  <a:cubicBezTo>
                    <a:pt x="1185" y="3971"/>
                    <a:pt x="1231" y="3878"/>
                    <a:pt x="1231" y="3750"/>
                  </a:cubicBezTo>
                  <a:cubicBezTo>
                    <a:pt x="1196" y="3541"/>
                    <a:pt x="1196" y="3356"/>
                    <a:pt x="1196" y="3170"/>
                  </a:cubicBezTo>
                  <a:close/>
                  <a:moveTo>
                    <a:pt x="6003" y="5515"/>
                  </a:moveTo>
                  <a:cubicBezTo>
                    <a:pt x="5840" y="5770"/>
                    <a:pt x="5643" y="5805"/>
                    <a:pt x="5457" y="5863"/>
                  </a:cubicBezTo>
                  <a:cubicBezTo>
                    <a:pt x="5341" y="5910"/>
                    <a:pt x="5225" y="5921"/>
                    <a:pt x="5109" y="5968"/>
                  </a:cubicBezTo>
                  <a:cubicBezTo>
                    <a:pt x="4842" y="6072"/>
                    <a:pt x="4540" y="6026"/>
                    <a:pt x="4273" y="6142"/>
                  </a:cubicBezTo>
                  <a:cubicBezTo>
                    <a:pt x="4215" y="6165"/>
                    <a:pt x="4157" y="6142"/>
                    <a:pt x="4087" y="6142"/>
                  </a:cubicBezTo>
                  <a:lnTo>
                    <a:pt x="3565" y="6142"/>
                  </a:lnTo>
                  <a:cubicBezTo>
                    <a:pt x="3507" y="6142"/>
                    <a:pt x="3437" y="6130"/>
                    <a:pt x="3391" y="6154"/>
                  </a:cubicBezTo>
                  <a:cubicBezTo>
                    <a:pt x="3228" y="6235"/>
                    <a:pt x="3077" y="6212"/>
                    <a:pt x="2915" y="6212"/>
                  </a:cubicBezTo>
                  <a:lnTo>
                    <a:pt x="1754" y="6212"/>
                  </a:lnTo>
                  <a:cubicBezTo>
                    <a:pt x="1649" y="6212"/>
                    <a:pt x="1545" y="6200"/>
                    <a:pt x="1452" y="6188"/>
                  </a:cubicBezTo>
                  <a:cubicBezTo>
                    <a:pt x="1312" y="6165"/>
                    <a:pt x="1185" y="6142"/>
                    <a:pt x="1057" y="6142"/>
                  </a:cubicBezTo>
                  <a:cubicBezTo>
                    <a:pt x="941" y="6130"/>
                    <a:pt x="813" y="6142"/>
                    <a:pt x="697" y="6130"/>
                  </a:cubicBezTo>
                  <a:cubicBezTo>
                    <a:pt x="558" y="6107"/>
                    <a:pt x="430" y="6084"/>
                    <a:pt x="268" y="6049"/>
                  </a:cubicBezTo>
                  <a:cubicBezTo>
                    <a:pt x="256" y="6200"/>
                    <a:pt x="244" y="6328"/>
                    <a:pt x="268" y="6479"/>
                  </a:cubicBezTo>
                  <a:cubicBezTo>
                    <a:pt x="361" y="6908"/>
                    <a:pt x="442" y="7326"/>
                    <a:pt x="488" y="7767"/>
                  </a:cubicBezTo>
                  <a:cubicBezTo>
                    <a:pt x="500" y="7883"/>
                    <a:pt x="523" y="7988"/>
                    <a:pt x="546" y="8104"/>
                  </a:cubicBezTo>
                  <a:cubicBezTo>
                    <a:pt x="662" y="8661"/>
                    <a:pt x="778" y="9218"/>
                    <a:pt x="895" y="9787"/>
                  </a:cubicBezTo>
                  <a:cubicBezTo>
                    <a:pt x="895" y="9799"/>
                    <a:pt x="918" y="9810"/>
                    <a:pt x="941" y="9845"/>
                  </a:cubicBezTo>
                  <a:cubicBezTo>
                    <a:pt x="987" y="9857"/>
                    <a:pt x="1022" y="9857"/>
                    <a:pt x="1080" y="9868"/>
                  </a:cubicBezTo>
                  <a:cubicBezTo>
                    <a:pt x="1347" y="9961"/>
                    <a:pt x="1603" y="10031"/>
                    <a:pt x="1881" y="10019"/>
                  </a:cubicBezTo>
                  <a:cubicBezTo>
                    <a:pt x="1951" y="10019"/>
                    <a:pt x="2032" y="10031"/>
                    <a:pt x="2079" y="10043"/>
                  </a:cubicBezTo>
                  <a:cubicBezTo>
                    <a:pt x="2160" y="10054"/>
                    <a:pt x="2241" y="10089"/>
                    <a:pt x="2323" y="10089"/>
                  </a:cubicBezTo>
                  <a:lnTo>
                    <a:pt x="4551" y="10089"/>
                  </a:lnTo>
                  <a:cubicBezTo>
                    <a:pt x="4621" y="10089"/>
                    <a:pt x="4691" y="10077"/>
                    <a:pt x="4749" y="10043"/>
                  </a:cubicBezTo>
                  <a:cubicBezTo>
                    <a:pt x="4946" y="9915"/>
                    <a:pt x="5178" y="9880"/>
                    <a:pt x="5376" y="9845"/>
                  </a:cubicBezTo>
                  <a:cubicBezTo>
                    <a:pt x="5596" y="9799"/>
                    <a:pt x="5759" y="9694"/>
                    <a:pt x="5898" y="9555"/>
                  </a:cubicBezTo>
                  <a:cubicBezTo>
                    <a:pt x="6026" y="9416"/>
                    <a:pt x="6119" y="9265"/>
                    <a:pt x="6096" y="9056"/>
                  </a:cubicBezTo>
                  <a:cubicBezTo>
                    <a:pt x="6072" y="9009"/>
                    <a:pt x="6096" y="8951"/>
                    <a:pt x="6096" y="8893"/>
                  </a:cubicBezTo>
                  <a:cubicBezTo>
                    <a:pt x="6072" y="7988"/>
                    <a:pt x="6072" y="7059"/>
                    <a:pt x="6061" y="6142"/>
                  </a:cubicBezTo>
                  <a:cubicBezTo>
                    <a:pt x="6061" y="5968"/>
                    <a:pt x="6037" y="5782"/>
                    <a:pt x="6003" y="5515"/>
                  </a:cubicBezTo>
                  <a:close/>
                  <a:moveTo>
                    <a:pt x="1475" y="3158"/>
                  </a:moveTo>
                  <a:cubicBezTo>
                    <a:pt x="1475" y="3205"/>
                    <a:pt x="1463" y="3274"/>
                    <a:pt x="1463" y="3309"/>
                  </a:cubicBezTo>
                  <a:cubicBezTo>
                    <a:pt x="1475" y="3472"/>
                    <a:pt x="1475" y="3623"/>
                    <a:pt x="1510" y="3774"/>
                  </a:cubicBezTo>
                  <a:cubicBezTo>
                    <a:pt x="1521" y="3878"/>
                    <a:pt x="1521" y="3983"/>
                    <a:pt x="1463" y="4041"/>
                  </a:cubicBezTo>
                  <a:cubicBezTo>
                    <a:pt x="1254" y="4226"/>
                    <a:pt x="1022" y="4412"/>
                    <a:pt x="778" y="4528"/>
                  </a:cubicBezTo>
                  <a:cubicBezTo>
                    <a:pt x="604" y="4609"/>
                    <a:pt x="488" y="4726"/>
                    <a:pt x="384" y="4853"/>
                  </a:cubicBezTo>
                  <a:cubicBezTo>
                    <a:pt x="326" y="4923"/>
                    <a:pt x="291" y="5039"/>
                    <a:pt x="268" y="5120"/>
                  </a:cubicBezTo>
                  <a:cubicBezTo>
                    <a:pt x="256" y="5341"/>
                    <a:pt x="244" y="5550"/>
                    <a:pt x="291" y="5747"/>
                  </a:cubicBezTo>
                  <a:cubicBezTo>
                    <a:pt x="488" y="5852"/>
                    <a:pt x="709" y="5875"/>
                    <a:pt x="929" y="5863"/>
                  </a:cubicBezTo>
                  <a:cubicBezTo>
                    <a:pt x="1080" y="5863"/>
                    <a:pt x="1243" y="5852"/>
                    <a:pt x="1371" y="5887"/>
                  </a:cubicBezTo>
                  <a:cubicBezTo>
                    <a:pt x="1591" y="5945"/>
                    <a:pt x="1800" y="5945"/>
                    <a:pt x="2009" y="5945"/>
                  </a:cubicBezTo>
                  <a:lnTo>
                    <a:pt x="2973" y="5945"/>
                  </a:lnTo>
                  <a:cubicBezTo>
                    <a:pt x="3042" y="5945"/>
                    <a:pt x="3135" y="5956"/>
                    <a:pt x="3193" y="5921"/>
                  </a:cubicBezTo>
                  <a:cubicBezTo>
                    <a:pt x="3379" y="5840"/>
                    <a:pt x="3565" y="5852"/>
                    <a:pt x="3750" y="5852"/>
                  </a:cubicBezTo>
                  <a:cubicBezTo>
                    <a:pt x="3913" y="5852"/>
                    <a:pt x="4087" y="5863"/>
                    <a:pt x="4250" y="5840"/>
                  </a:cubicBezTo>
                  <a:cubicBezTo>
                    <a:pt x="4470" y="5805"/>
                    <a:pt x="4679" y="5736"/>
                    <a:pt x="4900" y="5689"/>
                  </a:cubicBezTo>
                  <a:cubicBezTo>
                    <a:pt x="5283" y="5608"/>
                    <a:pt x="5654" y="5503"/>
                    <a:pt x="5991" y="5260"/>
                  </a:cubicBezTo>
                  <a:cubicBezTo>
                    <a:pt x="5956" y="4981"/>
                    <a:pt x="5875" y="4737"/>
                    <a:pt x="5747" y="4505"/>
                  </a:cubicBezTo>
                  <a:cubicBezTo>
                    <a:pt x="5689" y="4366"/>
                    <a:pt x="5585" y="4296"/>
                    <a:pt x="5457" y="4238"/>
                  </a:cubicBezTo>
                  <a:cubicBezTo>
                    <a:pt x="5306" y="4180"/>
                    <a:pt x="5178" y="4110"/>
                    <a:pt x="5027" y="4064"/>
                  </a:cubicBezTo>
                  <a:cubicBezTo>
                    <a:pt x="4772" y="3983"/>
                    <a:pt x="4621" y="3808"/>
                    <a:pt x="4610" y="3530"/>
                  </a:cubicBezTo>
                  <a:cubicBezTo>
                    <a:pt x="4610" y="3379"/>
                    <a:pt x="4563" y="3228"/>
                    <a:pt x="4540" y="3065"/>
                  </a:cubicBezTo>
                  <a:lnTo>
                    <a:pt x="4412" y="3065"/>
                  </a:lnTo>
                  <a:cubicBezTo>
                    <a:pt x="4017" y="3089"/>
                    <a:pt x="3634" y="3124"/>
                    <a:pt x="3251" y="3158"/>
                  </a:cubicBezTo>
                  <a:cubicBezTo>
                    <a:pt x="2706" y="3193"/>
                    <a:pt x="2183" y="3205"/>
                    <a:pt x="1649" y="3135"/>
                  </a:cubicBezTo>
                  <a:cubicBezTo>
                    <a:pt x="1580" y="3158"/>
                    <a:pt x="1533" y="3158"/>
                    <a:pt x="1475" y="3158"/>
                  </a:cubicBezTo>
                  <a:close/>
                  <a:moveTo>
                    <a:pt x="964" y="10147"/>
                  </a:moveTo>
                  <a:cubicBezTo>
                    <a:pt x="987" y="10437"/>
                    <a:pt x="1080" y="10832"/>
                    <a:pt x="1173" y="11018"/>
                  </a:cubicBezTo>
                  <a:cubicBezTo>
                    <a:pt x="1185" y="11064"/>
                    <a:pt x="1220" y="11087"/>
                    <a:pt x="1231" y="11122"/>
                  </a:cubicBezTo>
                  <a:cubicBezTo>
                    <a:pt x="1347" y="11296"/>
                    <a:pt x="1487" y="11424"/>
                    <a:pt x="1719" y="11459"/>
                  </a:cubicBezTo>
                  <a:cubicBezTo>
                    <a:pt x="1997" y="11494"/>
                    <a:pt x="2276" y="11540"/>
                    <a:pt x="2543" y="11540"/>
                  </a:cubicBezTo>
                  <a:lnTo>
                    <a:pt x="3704" y="11540"/>
                  </a:lnTo>
                  <a:cubicBezTo>
                    <a:pt x="4157" y="11540"/>
                    <a:pt x="4610" y="11540"/>
                    <a:pt x="5039" y="11401"/>
                  </a:cubicBezTo>
                  <a:cubicBezTo>
                    <a:pt x="5294" y="11401"/>
                    <a:pt x="5492" y="11262"/>
                    <a:pt x="5701" y="11169"/>
                  </a:cubicBezTo>
                  <a:cubicBezTo>
                    <a:pt x="5887" y="11076"/>
                    <a:pt x="5991" y="10936"/>
                    <a:pt x="6014" y="10739"/>
                  </a:cubicBezTo>
                  <a:cubicBezTo>
                    <a:pt x="6049" y="10530"/>
                    <a:pt x="6072" y="10298"/>
                    <a:pt x="6084" y="10077"/>
                  </a:cubicBezTo>
                  <a:cubicBezTo>
                    <a:pt x="6084" y="10031"/>
                    <a:pt x="6072" y="9985"/>
                    <a:pt x="6061" y="9950"/>
                  </a:cubicBezTo>
                  <a:lnTo>
                    <a:pt x="5991" y="9950"/>
                  </a:lnTo>
                  <a:cubicBezTo>
                    <a:pt x="5596" y="10089"/>
                    <a:pt x="5213" y="10252"/>
                    <a:pt x="4807" y="10368"/>
                  </a:cubicBezTo>
                  <a:cubicBezTo>
                    <a:pt x="4737" y="10379"/>
                    <a:pt x="4668" y="10391"/>
                    <a:pt x="4610" y="10391"/>
                  </a:cubicBezTo>
                  <a:lnTo>
                    <a:pt x="2276" y="10391"/>
                  </a:lnTo>
                  <a:cubicBezTo>
                    <a:pt x="2195" y="10391"/>
                    <a:pt x="2125" y="10391"/>
                    <a:pt x="2067" y="10368"/>
                  </a:cubicBezTo>
                  <a:cubicBezTo>
                    <a:pt x="1939" y="10310"/>
                    <a:pt x="1812" y="10310"/>
                    <a:pt x="1672" y="10310"/>
                  </a:cubicBezTo>
                  <a:cubicBezTo>
                    <a:pt x="1614" y="10310"/>
                    <a:pt x="1556" y="10310"/>
                    <a:pt x="1487" y="10298"/>
                  </a:cubicBezTo>
                  <a:cubicBezTo>
                    <a:pt x="1312" y="10217"/>
                    <a:pt x="1138" y="10194"/>
                    <a:pt x="964" y="10147"/>
                  </a:cubicBezTo>
                  <a:close/>
                  <a:moveTo>
                    <a:pt x="3959" y="1788"/>
                  </a:moveTo>
                  <a:lnTo>
                    <a:pt x="3959" y="604"/>
                  </a:lnTo>
                  <a:cubicBezTo>
                    <a:pt x="3959" y="372"/>
                    <a:pt x="3890" y="291"/>
                    <a:pt x="3634" y="279"/>
                  </a:cubicBezTo>
                  <a:lnTo>
                    <a:pt x="3518" y="279"/>
                  </a:lnTo>
                  <a:cubicBezTo>
                    <a:pt x="3065" y="279"/>
                    <a:pt x="2624" y="337"/>
                    <a:pt x="2183" y="430"/>
                  </a:cubicBezTo>
                  <a:lnTo>
                    <a:pt x="1661" y="558"/>
                  </a:lnTo>
                  <a:cubicBezTo>
                    <a:pt x="1545" y="906"/>
                    <a:pt x="1591" y="1545"/>
                    <a:pt x="1754" y="1951"/>
                  </a:cubicBezTo>
                  <a:cubicBezTo>
                    <a:pt x="1986" y="1974"/>
                    <a:pt x="3507" y="1893"/>
                    <a:pt x="3785" y="1847"/>
                  </a:cubicBezTo>
                  <a:cubicBezTo>
                    <a:pt x="3843" y="1835"/>
                    <a:pt x="3890" y="1800"/>
                    <a:pt x="3959" y="1788"/>
                  </a:cubicBezTo>
                  <a:close/>
                  <a:moveTo>
                    <a:pt x="1289" y="2822"/>
                  </a:moveTo>
                  <a:cubicBezTo>
                    <a:pt x="1568" y="2903"/>
                    <a:pt x="1835" y="2938"/>
                    <a:pt x="2125" y="2938"/>
                  </a:cubicBezTo>
                  <a:cubicBezTo>
                    <a:pt x="2764" y="2938"/>
                    <a:pt x="3425" y="2926"/>
                    <a:pt x="4064" y="2868"/>
                  </a:cubicBezTo>
                  <a:cubicBezTo>
                    <a:pt x="4261" y="2845"/>
                    <a:pt x="4424" y="2764"/>
                    <a:pt x="4598" y="2671"/>
                  </a:cubicBezTo>
                  <a:cubicBezTo>
                    <a:pt x="4644" y="2659"/>
                    <a:pt x="4679" y="2601"/>
                    <a:pt x="4679" y="2555"/>
                  </a:cubicBezTo>
                  <a:cubicBezTo>
                    <a:pt x="4702" y="2439"/>
                    <a:pt x="4679" y="2346"/>
                    <a:pt x="4679" y="2230"/>
                  </a:cubicBezTo>
                  <a:cubicBezTo>
                    <a:pt x="4679" y="2172"/>
                    <a:pt x="4621" y="2114"/>
                    <a:pt x="4563" y="2090"/>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58" y="2183"/>
                    <a:pt x="1754" y="2183"/>
                    <a:pt x="1649" y="2195"/>
                  </a:cubicBezTo>
                  <a:cubicBezTo>
                    <a:pt x="1289" y="2241"/>
                    <a:pt x="1185" y="2288"/>
                    <a:pt x="1243" y="2729"/>
                  </a:cubicBezTo>
                  <a:cubicBezTo>
                    <a:pt x="1243" y="2764"/>
                    <a:pt x="1278" y="2787"/>
                    <a:pt x="1289" y="2822"/>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240;p57"/>
            <p:cNvSpPr/>
            <p:nvPr/>
          </p:nvSpPr>
          <p:spPr>
            <a:xfrm>
              <a:off x="1815525" y="3067475"/>
              <a:ext cx="76650" cy="69100"/>
            </a:xfrm>
            <a:custGeom>
              <a:avLst/>
              <a:gdLst/>
              <a:ahLst/>
              <a:cxnLst/>
              <a:rect l="l" t="t" r="r" b="b"/>
              <a:pathLst>
                <a:path w="3066" h="2764" extrusionOk="0">
                  <a:moveTo>
                    <a:pt x="708" y="1846"/>
                  </a:moveTo>
                  <a:lnTo>
                    <a:pt x="244" y="1846"/>
                  </a:lnTo>
                  <a:cubicBezTo>
                    <a:pt x="47" y="1846"/>
                    <a:pt x="0" y="1800"/>
                    <a:pt x="0" y="1614"/>
                  </a:cubicBezTo>
                  <a:lnTo>
                    <a:pt x="0" y="1033"/>
                  </a:lnTo>
                  <a:cubicBezTo>
                    <a:pt x="0" y="894"/>
                    <a:pt x="58" y="848"/>
                    <a:pt x="209" y="836"/>
                  </a:cubicBezTo>
                  <a:lnTo>
                    <a:pt x="476" y="836"/>
                  </a:lnTo>
                  <a:cubicBezTo>
                    <a:pt x="569" y="836"/>
                    <a:pt x="639" y="813"/>
                    <a:pt x="720" y="813"/>
                  </a:cubicBezTo>
                  <a:cubicBezTo>
                    <a:pt x="813" y="557"/>
                    <a:pt x="697" y="279"/>
                    <a:pt x="801" y="35"/>
                  </a:cubicBezTo>
                  <a:cubicBezTo>
                    <a:pt x="859" y="23"/>
                    <a:pt x="917" y="0"/>
                    <a:pt x="964" y="0"/>
                  </a:cubicBezTo>
                  <a:lnTo>
                    <a:pt x="1788" y="0"/>
                  </a:lnTo>
                  <a:cubicBezTo>
                    <a:pt x="1974" y="0"/>
                    <a:pt x="2020" y="47"/>
                    <a:pt x="2020" y="256"/>
                  </a:cubicBezTo>
                  <a:lnTo>
                    <a:pt x="2020" y="557"/>
                  </a:lnTo>
                  <a:cubicBezTo>
                    <a:pt x="2020" y="720"/>
                    <a:pt x="2067" y="743"/>
                    <a:pt x="2218" y="755"/>
                  </a:cubicBezTo>
                  <a:lnTo>
                    <a:pt x="2717" y="755"/>
                  </a:lnTo>
                  <a:cubicBezTo>
                    <a:pt x="2833" y="755"/>
                    <a:pt x="2903" y="801"/>
                    <a:pt x="2949" y="917"/>
                  </a:cubicBezTo>
                  <a:cubicBezTo>
                    <a:pt x="3065" y="1150"/>
                    <a:pt x="3030" y="1382"/>
                    <a:pt x="3007" y="1602"/>
                  </a:cubicBezTo>
                  <a:cubicBezTo>
                    <a:pt x="2984" y="1718"/>
                    <a:pt x="2879" y="1776"/>
                    <a:pt x="2752" y="1788"/>
                  </a:cubicBezTo>
                  <a:lnTo>
                    <a:pt x="2392" y="1788"/>
                  </a:lnTo>
                  <a:cubicBezTo>
                    <a:pt x="2311" y="1788"/>
                    <a:pt x="2229" y="1800"/>
                    <a:pt x="2148" y="1800"/>
                  </a:cubicBezTo>
                  <a:cubicBezTo>
                    <a:pt x="2055" y="2055"/>
                    <a:pt x="2160" y="2322"/>
                    <a:pt x="2078" y="2554"/>
                  </a:cubicBezTo>
                  <a:cubicBezTo>
                    <a:pt x="1765" y="2763"/>
                    <a:pt x="1428" y="2717"/>
                    <a:pt x="1092" y="2717"/>
                  </a:cubicBezTo>
                  <a:cubicBezTo>
                    <a:pt x="1033" y="2717"/>
                    <a:pt x="975" y="2670"/>
                    <a:pt x="941" y="2636"/>
                  </a:cubicBezTo>
                  <a:cubicBezTo>
                    <a:pt x="894" y="2554"/>
                    <a:pt x="848" y="2473"/>
                    <a:pt x="848" y="2380"/>
                  </a:cubicBezTo>
                  <a:cubicBezTo>
                    <a:pt x="848" y="2183"/>
                    <a:pt x="790" y="2032"/>
                    <a:pt x="708" y="1846"/>
                  </a:cubicBezTo>
                  <a:close/>
                  <a:moveTo>
                    <a:pt x="267" y="1567"/>
                  </a:moveTo>
                  <a:cubicBezTo>
                    <a:pt x="383" y="1567"/>
                    <a:pt x="465" y="1591"/>
                    <a:pt x="558" y="1591"/>
                  </a:cubicBezTo>
                  <a:lnTo>
                    <a:pt x="825" y="1591"/>
                  </a:lnTo>
                  <a:cubicBezTo>
                    <a:pt x="929" y="1602"/>
                    <a:pt x="987" y="1626"/>
                    <a:pt x="987" y="1730"/>
                  </a:cubicBezTo>
                  <a:cubicBezTo>
                    <a:pt x="999" y="1916"/>
                    <a:pt x="1115" y="2090"/>
                    <a:pt x="1103" y="2299"/>
                  </a:cubicBezTo>
                  <a:cubicBezTo>
                    <a:pt x="1092" y="2357"/>
                    <a:pt x="1161" y="2415"/>
                    <a:pt x="1219" y="2415"/>
                  </a:cubicBezTo>
                  <a:cubicBezTo>
                    <a:pt x="1428" y="2427"/>
                    <a:pt x="1660" y="2473"/>
                    <a:pt x="1835" y="2299"/>
                  </a:cubicBezTo>
                  <a:cubicBezTo>
                    <a:pt x="1835"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6" y="360"/>
                    <a:pt x="1684" y="232"/>
                  </a:cubicBezTo>
                  <a:lnTo>
                    <a:pt x="1115" y="232"/>
                  </a:lnTo>
                  <a:cubicBezTo>
                    <a:pt x="1080" y="232"/>
                    <a:pt x="1045" y="244"/>
                    <a:pt x="987" y="267"/>
                  </a:cubicBezTo>
                  <a:cubicBezTo>
                    <a:pt x="964" y="441"/>
                    <a:pt x="975" y="616"/>
                    <a:pt x="975" y="790"/>
                  </a:cubicBezTo>
                  <a:cubicBezTo>
                    <a:pt x="975" y="1033"/>
                    <a:pt x="929" y="1080"/>
                    <a:pt x="697" y="1092"/>
                  </a:cubicBezTo>
                  <a:lnTo>
                    <a:pt x="453" y="1092"/>
                  </a:lnTo>
                  <a:cubicBezTo>
                    <a:pt x="383" y="1092"/>
                    <a:pt x="325" y="1103"/>
                    <a:pt x="244" y="1115"/>
                  </a:cubicBezTo>
                  <a:cubicBezTo>
                    <a:pt x="267" y="1266"/>
                    <a:pt x="267" y="1393"/>
                    <a:pt x="267" y="15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241;p57"/>
            <p:cNvSpPr/>
            <p:nvPr/>
          </p:nvSpPr>
          <p:spPr>
            <a:xfrm>
              <a:off x="1906950" y="3055575"/>
              <a:ext cx="7275" cy="60675"/>
            </a:xfrm>
            <a:custGeom>
              <a:avLst/>
              <a:gdLst/>
              <a:ahLst/>
              <a:cxnLst/>
              <a:rect l="l" t="t" r="r" b="b"/>
              <a:pathLst>
                <a:path w="291" h="2427" extrusionOk="0">
                  <a:moveTo>
                    <a:pt x="209" y="0"/>
                  </a:moveTo>
                  <a:cubicBezTo>
                    <a:pt x="221" y="58"/>
                    <a:pt x="256" y="105"/>
                    <a:pt x="256" y="163"/>
                  </a:cubicBezTo>
                  <a:cubicBezTo>
                    <a:pt x="279" y="291"/>
                    <a:pt x="279" y="418"/>
                    <a:pt x="279" y="558"/>
                  </a:cubicBezTo>
                  <a:lnTo>
                    <a:pt x="279" y="1498"/>
                  </a:lnTo>
                  <a:cubicBezTo>
                    <a:pt x="290" y="1800"/>
                    <a:pt x="232" y="2078"/>
                    <a:pt x="151" y="2369"/>
                  </a:cubicBezTo>
                  <a:cubicBezTo>
                    <a:pt x="151" y="2380"/>
                    <a:pt x="116" y="2392"/>
                    <a:pt x="105" y="2427"/>
                  </a:cubicBezTo>
                  <a:cubicBezTo>
                    <a:pt x="70" y="2392"/>
                    <a:pt x="35" y="2380"/>
                    <a:pt x="35" y="2357"/>
                  </a:cubicBezTo>
                  <a:cubicBezTo>
                    <a:pt x="35" y="2241"/>
                    <a:pt x="0" y="2113"/>
                    <a:pt x="35" y="2020"/>
                  </a:cubicBezTo>
                  <a:cubicBezTo>
                    <a:pt x="70" y="1846"/>
                    <a:pt x="70" y="1672"/>
                    <a:pt x="70" y="1498"/>
                  </a:cubicBezTo>
                  <a:cubicBezTo>
                    <a:pt x="70" y="1057"/>
                    <a:pt x="70" y="627"/>
                    <a:pt x="93" y="174"/>
                  </a:cubicBezTo>
                  <a:cubicBezTo>
                    <a:pt x="105" y="128"/>
                    <a:pt x="93" y="47"/>
                    <a:pt x="209"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242;p57"/>
            <p:cNvSpPr/>
            <p:nvPr/>
          </p:nvSpPr>
          <p:spPr>
            <a:xfrm>
              <a:off x="1867175" y="2989975"/>
              <a:ext cx="18600" cy="10175"/>
            </a:xfrm>
            <a:custGeom>
              <a:avLst/>
              <a:gdLst/>
              <a:ahLst/>
              <a:cxnLst/>
              <a:rect l="l" t="t" r="r" b="b"/>
              <a:pathLst>
                <a:path w="744" h="407" extrusionOk="0">
                  <a:moveTo>
                    <a:pt x="59" y="407"/>
                  </a:moveTo>
                  <a:cubicBezTo>
                    <a:pt x="12" y="349"/>
                    <a:pt x="1" y="291"/>
                    <a:pt x="70" y="244"/>
                  </a:cubicBezTo>
                  <a:cubicBezTo>
                    <a:pt x="256" y="152"/>
                    <a:pt x="442" y="93"/>
                    <a:pt x="639" y="12"/>
                  </a:cubicBezTo>
                  <a:cubicBezTo>
                    <a:pt x="651" y="12"/>
                    <a:pt x="674" y="1"/>
                    <a:pt x="686" y="12"/>
                  </a:cubicBezTo>
                  <a:cubicBezTo>
                    <a:pt x="720" y="24"/>
                    <a:pt x="732" y="35"/>
                    <a:pt x="744" y="70"/>
                  </a:cubicBezTo>
                  <a:cubicBezTo>
                    <a:pt x="744" y="82"/>
                    <a:pt x="744" y="117"/>
                    <a:pt x="732" y="128"/>
                  </a:cubicBezTo>
                  <a:cubicBezTo>
                    <a:pt x="593" y="256"/>
                    <a:pt x="268" y="395"/>
                    <a:pt x="59" y="40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243;p57"/>
            <p:cNvSpPr/>
            <p:nvPr/>
          </p:nvSpPr>
          <p:spPr>
            <a:xfrm>
              <a:off x="1902600" y="3000425"/>
              <a:ext cx="6700" cy="7000"/>
            </a:xfrm>
            <a:custGeom>
              <a:avLst/>
              <a:gdLst/>
              <a:ahLst/>
              <a:cxnLst/>
              <a:rect l="l" t="t" r="r" b="b"/>
              <a:pathLst>
                <a:path w="268" h="280" extrusionOk="0">
                  <a:moveTo>
                    <a:pt x="46" y="1"/>
                  </a:moveTo>
                  <a:cubicBezTo>
                    <a:pt x="163" y="35"/>
                    <a:pt x="221" y="105"/>
                    <a:pt x="244" y="175"/>
                  </a:cubicBezTo>
                  <a:cubicBezTo>
                    <a:pt x="267" y="186"/>
                    <a:pt x="244" y="244"/>
                    <a:pt x="232" y="244"/>
                  </a:cubicBezTo>
                  <a:cubicBezTo>
                    <a:pt x="209" y="268"/>
                    <a:pt x="163" y="279"/>
                    <a:pt x="128" y="268"/>
                  </a:cubicBezTo>
                  <a:cubicBezTo>
                    <a:pt x="35" y="221"/>
                    <a:pt x="0" y="128"/>
                    <a:pt x="46"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244;p57"/>
            <p:cNvSpPr/>
            <p:nvPr/>
          </p:nvSpPr>
          <p:spPr>
            <a:xfrm>
              <a:off x="1912175" y="3151350"/>
              <a:ext cx="6100" cy="8425"/>
            </a:xfrm>
            <a:custGeom>
              <a:avLst/>
              <a:gdLst/>
              <a:ahLst/>
              <a:cxnLst/>
              <a:rect l="l" t="t" r="r" b="b"/>
              <a:pathLst>
                <a:path w="244" h="337" extrusionOk="0">
                  <a:moveTo>
                    <a:pt x="174" y="0"/>
                  </a:moveTo>
                  <a:cubicBezTo>
                    <a:pt x="244" y="163"/>
                    <a:pt x="139" y="244"/>
                    <a:pt x="81" y="337"/>
                  </a:cubicBezTo>
                  <a:cubicBezTo>
                    <a:pt x="0" y="325"/>
                    <a:pt x="0" y="267"/>
                    <a:pt x="0" y="221"/>
                  </a:cubicBezTo>
                  <a:cubicBezTo>
                    <a:pt x="0" y="116"/>
                    <a:pt x="0" y="116"/>
                    <a:pt x="174"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245;p57"/>
            <p:cNvSpPr/>
            <p:nvPr/>
          </p:nvSpPr>
          <p:spPr>
            <a:xfrm>
              <a:off x="1841050" y="2912200"/>
              <a:ext cx="7575" cy="10750"/>
            </a:xfrm>
            <a:custGeom>
              <a:avLst/>
              <a:gdLst/>
              <a:ahLst/>
              <a:cxnLst/>
              <a:rect l="l" t="t" r="r" b="b"/>
              <a:pathLst>
                <a:path w="303" h="430" extrusionOk="0">
                  <a:moveTo>
                    <a:pt x="129" y="430"/>
                  </a:moveTo>
                  <a:cubicBezTo>
                    <a:pt x="24" y="383"/>
                    <a:pt x="1" y="291"/>
                    <a:pt x="1" y="221"/>
                  </a:cubicBezTo>
                  <a:cubicBezTo>
                    <a:pt x="1" y="174"/>
                    <a:pt x="12" y="116"/>
                    <a:pt x="36" y="82"/>
                  </a:cubicBezTo>
                  <a:cubicBezTo>
                    <a:pt x="71" y="24"/>
                    <a:pt x="129" y="0"/>
                    <a:pt x="198" y="24"/>
                  </a:cubicBezTo>
                  <a:cubicBezTo>
                    <a:pt x="256" y="35"/>
                    <a:pt x="303" y="105"/>
                    <a:pt x="291" y="163"/>
                  </a:cubicBezTo>
                  <a:cubicBezTo>
                    <a:pt x="245" y="256"/>
                    <a:pt x="210" y="349"/>
                    <a:pt x="129" y="43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246;p57"/>
            <p:cNvSpPr/>
            <p:nvPr/>
          </p:nvSpPr>
          <p:spPr>
            <a:xfrm>
              <a:off x="1860225" y="2923225"/>
              <a:ext cx="6975" cy="8725"/>
            </a:xfrm>
            <a:custGeom>
              <a:avLst/>
              <a:gdLst/>
              <a:ahLst/>
              <a:cxnLst/>
              <a:rect l="l" t="t" r="r" b="b"/>
              <a:pathLst>
                <a:path w="279" h="349" extrusionOk="0">
                  <a:moveTo>
                    <a:pt x="128" y="349"/>
                  </a:moveTo>
                  <a:cubicBezTo>
                    <a:pt x="23" y="291"/>
                    <a:pt x="0" y="233"/>
                    <a:pt x="12" y="163"/>
                  </a:cubicBezTo>
                  <a:cubicBezTo>
                    <a:pt x="23" y="82"/>
                    <a:pt x="81" y="47"/>
                    <a:pt x="139" y="12"/>
                  </a:cubicBezTo>
                  <a:cubicBezTo>
                    <a:pt x="174" y="0"/>
                    <a:pt x="221" y="0"/>
                    <a:pt x="232" y="24"/>
                  </a:cubicBezTo>
                  <a:cubicBezTo>
                    <a:pt x="255" y="59"/>
                    <a:pt x="279" y="105"/>
                    <a:pt x="279" y="128"/>
                  </a:cubicBezTo>
                  <a:cubicBezTo>
                    <a:pt x="279" y="140"/>
                    <a:pt x="279" y="175"/>
                    <a:pt x="255" y="186"/>
                  </a:cubicBezTo>
                  <a:cubicBezTo>
                    <a:pt x="221" y="233"/>
                    <a:pt x="174" y="291"/>
                    <a:pt x="128" y="349"/>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247;p57"/>
            <p:cNvSpPr/>
            <p:nvPr/>
          </p:nvSpPr>
          <p:spPr>
            <a:xfrm>
              <a:off x="1853550" y="2905800"/>
              <a:ext cx="7275" cy="6425"/>
            </a:xfrm>
            <a:custGeom>
              <a:avLst/>
              <a:gdLst/>
              <a:ahLst/>
              <a:cxnLst/>
              <a:rect l="l" t="t" r="r" b="b"/>
              <a:pathLst>
                <a:path w="291" h="257" extrusionOk="0">
                  <a:moveTo>
                    <a:pt x="0" y="245"/>
                  </a:moveTo>
                  <a:cubicBezTo>
                    <a:pt x="23" y="175"/>
                    <a:pt x="35" y="117"/>
                    <a:pt x="47" y="71"/>
                  </a:cubicBezTo>
                  <a:cubicBezTo>
                    <a:pt x="93" y="13"/>
                    <a:pt x="151" y="1"/>
                    <a:pt x="209" y="24"/>
                  </a:cubicBezTo>
                  <a:cubicBezTo>
                    <a:pt x="267" y="59"/>
                    <a:pt x="290" y="117"/>
                    <a:pt x="279" y="187"/>
                  </a:cubicBezTo>
                  <a:cubicBezTo>
                    <a:pt x="279" y="222"/>
                    <a:pt x="255" y="245"/>
                    <a:pt x="221" y="245"/>
                  </a:cubicBezTo>
                  <a:cubicBezTo>
                    <a:pt x="163" y="256"/>
                    <a:pt x="105" y="256"/>
                    <a:pt x="0" y="245"/>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248;p57"/>
            <p:cNvSpPr/>
            <p:nvPr/>
          </p:nvSpPr>
          <p:spPr>
            <a:xfrm>
              <a:off x="1832650" y="2923800"/>
              <a:ext cx="8425" cy="5550"/>
            </a:xfrm>
            <a:custGeom>
              <a:avLst/>
              <a:gdLst/>
              <a:ahLst/>
              <a:cxnLst/>
              <a:rect l="l" t="t" r="r" b="b"/>
              <a:pathLst>
                <a:path w="337" h="222" extrusionOk="0">
                  <a:moveTo>
                    <a:pt x="81" y="210"/>
                  </a:moveTo>
                  <a:cubicBezTo>
                    <a:pt x="70" y="210"/>
                    <a:pt x="23" y="210"/>
                    <a:pt x="23" y="198"/>
                  </a:cubicBezTo>
                  <a:cubicBezTo>
                    <a:pt x="12" y="163"/>
                    <a:pt x="0" y="117"/>
                    <a:pt x="0" y="94"/>
                  </a:cubicBezTo>
                  <a:cubicBezTo>
                    <a:pt x="0" y="82"/>
                    <a:pt x="12" y="59"/>
                    <a:pt x="47" y="47"/>
                  </a:cubicBezTo>
                  <a:cubicBezTo>
                    <a:pt x="128" y="24"/>
                    <a:pt x="221" y="1"/>
                    <a:pt x="302" y="59"/>
                  </a:cubicBezTo>
                  <a:cubicBezTo>
                    <a:pt x="314" y="82"/>
                    <a:pt x="337" y="105"/>
                    <a:pt x="337" y="117"/>
                  </a:cubicBezTo>
                  <a:cubicBezTo>
                    <a:pt x="279" y="221"/>
                    <a:pt x="174" y="210"/>
                    <a:pt x="81" y="21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249;p57"/>
            <p:cNvSpPr/>
            <p:nvPr/>
          </p:nvSpPr>
          <p:spPr>
            <a:xfrm>
              <a:off x="1850625" y="2926425"/>
              <a:ext cx="6425" cy="6700"/>
            </a:xfrm>
            <a:custGeom>
              <a:avLst/>
              <a:gdLst/>
              <a:ahLst/>
              <a:cxnLst/>
              <a:rect l="l" t="t" r="r" b="b"/>
              <a:pathLst>
                <a:path w="257" h="268" extrusionOk="0">
                  <a:moveTo>
                    <a:pt x="82" y="0"/>
                  </a:moveTo>
                  <a:cubicBezTo>
                    <a:pt x="198" y="0"/>
                    <a:pt x="256" y="70"/>
                    <a:pt x="233" y="163"/>
                  </a:cubicBezTo>
                  <a:cubicBezTo>
                    <a:pt x="222" y="186"/>
                    <a:pt x="198" y="232"/>
                    <a:pt x="164" y="244"/>
                  </a:cubicBezTo>
                  <a:cubicBezTo>
                    <a:pt x="94" y="267"/>
                    <a:pt x="1" y="174"/>
                    <a:pt x="1" y="105"/>
                  </a:cubicBezTo>
                  <a:cubicBezTo>
                    <a:pt x="24" y="58"/>
                    <a:pt x="59" y="35"/>
                    <a:pt x="82"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250;p57"/>
            <p:cNvSpPr/>
            <p:nvPr/>
          </p:nvSpPr>
          <p:spPr>
            <a:xfrm>
              <a:off x="1821025" y="2917700"/>
              <a:ext cx="6125" cy="6700"/>
            </a:xfrm>
            <a:custGeom>
              <a:avLst/>
              <a:gdLst/>
              <a:ahLst/>
              <a:cxnLst/>
              <a:rect l="l" t="t" r="r" b="b"/>
              <a:pathLst>
                <a:path w="245" h="268" extrusionOk="0">
                  <a:moveTo>
                    <a:pt x="163" y="268"/>
                  </a:moveTo>
                  <a:cubicBezTo>
                    <a:pt x="1" y="105"/>
                    <a:pt x="1" y="105"/>
                    <a:pt x="105" y="1"/>
                  </a:cubicBezTo>
                  <a:cubicBezTo>
                    <a:pt x="245" y="105"/>
                    <a:pt x="245" y="105"/>
                    <a:pt x="163" y="268"/>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251;p57"/>
            <p:cNvSpPr/>
            <p:nvPr/>
          </p:nvSpPr>
          <p:spPr>
            <a:xfrm>
              <a:off x="1841650" y="2900575"/>
              <a:ext cx="4375" cy="5550"/>
            </a:xfrm>
            <a:custGeom>
              <a:avLst/>
              <a:gdLst/>
              <a:ahLst/>
              <a:cxnLst/>
              <a:rect l="l" t="t" r="r" b="b"/>
              <a:pathLst>
                <a:path w="175" h="222" extrusionOk="0">
                  <a:moveTo>
                    <a:pt x="93" y="1"/>
                  </a:moveTo>
                  <a:cubicBezTo>
                    <a:pt x="163" y="47"/>
                    <a:pt x="174" y="117"/>
                    <a:pt x="151" y="175"/>
                  </a:cubicBezTo>
                  <a:cubicBezTo>
                    <a:pt x="128" y="198"/>
                    <a:pt x="105" y="222"/>
                    <a:pt x="70" y="222"/>
                  </a:cubicBezTo>
                  <a:cubicBezTo>
                    <a:pt x="47" y="222"/>
                    <a:pt x="12" y="198"/>
                    <a:pt x="12" y="163"/>
                  </a:cubicBezTo>
                  <a:cubicBezTo>
                    <a:pt x="0" y="105"/>
                    <a:pt x="0" y="36"/>
                    <a:pt x="93"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252;p57"/>
            <p:cNvSpPr/>
            <p:nvPr/>
          </p:nvSpPr>
          <p:spPr>
            <a:xfrm>
              <a:off x="1830900" y="2908725"/>
              <a:ext cx="3500" cy="5825"/>
            </a:xfrm>
            <a:custGeom>
              <a:avLst/>
              <a:gdLst/>
              <a:ahLst/>
              <a:cxnLst/>
              <a:rect l="l" t="t" r="r" b="b"/>
              <a:pathLst>
                <a:path w="140" h="233" extrusionOk="0">
                  <a:moveTo>
                    <a:pt x="12" y="221"/>
                  </a:moveTo>
                  <a:cubicBezTo>
                    <a:pt x="12" y="163"/>
                    <a:pt x="1" y="105"/>
                    <a:pt x="12" y="58"/>
                  </a:cubicBezTo>
                  <a:cubicBezTo>
                    <a:pt x="12" y="23"/>
                    <a:pt x="70" y="12"/>
                    <a:pt x="93" y="0"/>
                  </a:cubicBezTo>
                  <a:cubicBezTo>
                    <a:pt x="117" y="23"/>
                    <a:pt x="140" y="70"/>
                    <a:pt x="140" y="105"/>
                  </a:cubicBezTo>
                  <a:cubicBezTo>
                    <a:pt x="128" y="139"/>
                    <a:pt x="93" y="186"/>
                    <a:pt x="70" y="232"/>
                  </a:cubicBezTo>
                  <a:cubicBezTo>
                    <a:pt x="35" y="221"/>
                    <a:pt x="24" y="221"/>
                    <a:pt x="12" y="22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253;p57"/>
            <p:cNvSpPr/>
            <p:nvPr/>
          </p:nvSpPr>
          <p:spPr>
            <a:xfrm>
              <a:off x="1823925" y="2930200"/>
              <a:ext cx="4400" cy="4650"/>
            </a:xfrm>
            <a:custGeom>
              <a:avLst/>
              <a:gdLst/>
              <a:ahLst/>
              <a:cxnLst/>
              <a:rect l="l" t="t" r="r" b="b"/>
              <a:pathLst>
                <a:path w="176" h="186" extrusionOk="0">
                  <a:moveTo>
                    <a:pt x="105" y="186"/>
                  </a:moveTo>
                  <a:cubicBezTo>
                    <a:pt x="59" y="128"/>
                    <a:pt x="13" y="93"/>
                    <a:pt x="1" y="58"/>
                  </a:cubicBezTo>
                  <a:cubicBezTo>
                    <a:pt x="1" y="35"/>
                    <a:pt x="59" y="0"/>
                    <a:pt x="82" y="0"/>
                  </a:cubicBezTo>
                  <a:cubicBezTo>
                    <a:pt x="117" y="0"/>
                    <a:pt x="163" y="35"/>
                    <a:pt x="163" y="70"/>
                  </a:cubicBezTo>
                  <a:cubicBezTo>
                    <a:pt x="175" y="81"/>
                    <a:pt x="129" y="116"/>
                    <a:pt x="105" y="186"/>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TotalTime>
  <Words>1150</Words>
  <Application>Microsoft Office PowerPoint</Application>
  <PresentationFormat>On-screen Show (16:9)</PresentationFormat>
  <Paragraphs>96</Paragraphs>
  <Slides>18</Slides>
  <Notes>17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18</vt:i4>
      </vt:variant>
    </vt:vector>
  </HeadingPairs>
  <TitlesOfParts>
    <vt:vector size="31" baseType="lpstr">
      <vt:lpstr>PT Sans</vt:lpstr>
      <vt:lpstr>Roboto Condensed</vt:lpstr>
      <vt:lpstr>Fredoka One</vt:lpstr>
      <vt:lpstr>Convergence</vt:lpstr>
      <vt:lpstr>Palanquin Dark</vt:lpstr>
      <vt:lpstr>Söhne</vt:lpstr>
      <vt:lpstr>Neucha</vt:lpstr>
      <vt:lpstr>Lato</vt:lpstr>
      <vt:lpstr>Lato Black</vt:lpstr>
      <vt:lpstr>Times New Roman</vt:lpstr>
      <vt:lpstr>Latha</vt:lpstr>
      <vt:lpstr>Arial</vt:lpstr>
      <vt:lpstr>Coronary Heart Disease by Slidesgo</vt:lpstr>
      <vt:lpstr>7th International Conference on Intelligent Computing &amp; Optimization 2023, 26-27 October 2023, Phnom Penh, Cambodia</vt:lpstr>
      <vt:lpstr>Outline</vt:lpstr>
      <vt:lpstr> Introduction</vt:lpstr>
      <vt:lpstr>Motivation</vt:lpstr>
      <vt:lpstr>Challenges</vt:lpstr>
      <vt:lpstr>Related Work </vt:lpstr>
      <vt:lpstr>Summary of observation</vt:lpstr>
      <vt:lpstr>Research Objective</vt:lpstr>
      <vt:lpstr>Research Contribution</vt:lpstr>
      <vt:lpstr>Materials and Methods</vt:lpstr>
      <vt:lpstr>Experiments and Results </vt:lpstr>
      <vt:lpstr>Experiments and Results </vt:lpstr>
      <vt:lpstr>Conclusion</vt:lpstr>
      <vt:lpstr>REFERENCES</vt:lpstr>
      <vt:lpstr>REFERENCES</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7th International Conference on Intelligent Computing &amp; Optimization 2023, 26-27 October 2023, Phnom Penh, Cambodia</dc:title>
  <cp:lastModifiedBy>Fahim Mohammad Adud Bhuiyan</cp:lastModifiedBy>
  <cp:revision>35</cp:revision>
  <dcterms:modified xsi:type="dcterms:W3CDTF">2023-10-11T16:06:00Z</dcterms:modified>
</cp:coreProperties>
</file>