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60" r:id="rId3"/>
    <p:sldId id="269" r:id="rId4"/>
    <p:sldId id="264" r:id="rId5"/>
    <p:sldId id="281" r:id="rId6"/>
    <p:sldId id="257" r:id="rId7"/>
    <p:sldId id="261" r:id="rId8"/>
    <p:sldId id="262" r:id="rId9"/>
    <p:sldId id="266" r:id="rId10"/>
    <p:sldId id="272" r:id="rId11"/>
    <p:sldId id="302" r:id="rId12"/>
    <p:sldId id="268" r:id="rId13"/>
    <p:sldId id="303" r:id="rId14"/>
    <p:sldId id="279" r:id="rId15"/>
    <p:sldId id="267" r:id="rId16"/>
    <p:sldId id="304" r:id="rId17"/>
    <p:sldId id="258" r:id="rId18"/>
  </p:sldIdLst>
  <p:sldSz cx="9144000" cy="5143500" type="screen16x9"/>
  <p:notesSz cx="6858000" cy="9144000"/>
  <p:embeddedFontLst>
    <p:embeddedFont>
      <p:font typeface="Open Sans" panose="020B0604020202020204" charset="0"/>
      <p:regular r:id="rId20"/>
      <p:bold r:id="rId21"/>
      <p:italic r:id="rId22"/>
      <p:boldItalic r:id="rId23"/>
    </p:embeddedFont>
    <p:embeddedFont>
      <p:font typeface="Oswald" panose="020B0604020202020204" charset="0"/>
      <p:regular r:id="rId24"/>
      <p:bold r:id="rId25"/>
    </p:embeddedFont>
    <p:embeddedFont>
      <p:font typeface="Calibri" panose="020F0502020204030204" pitchFamily="34" charset="0"/>
      <p:regular r:id="rId26"/>
      <p:bold r:id="rId27"/>
      <p:italic r:id="rId28"/>
      <p:boldItalic r:id="rId29"/>
    </p:embeddedFont>
    <p:embeddedFont>
      <p:font typeface="La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3603"/>
    <a:srgbClr val="FF9933"/>
    <a:srgbClr val="3C6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255B8A-66BB-40E1-B564-568D5392AAD0}">
  <a:tblStyle styleId="{DF255B8A-66BB-40E1-B564-568D5392AA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7" autoAdjust="0"/>
    <p:restoredTop sz="94660"/>
  </p:normalViewPr>
  <p:slideViewPr>
    <p:cSldViewPr snapToGrid="0">
      <p:cViewPr varScale="1">
        <p:scale>
          <a:sx n="81" d="100"/>
          <a:sy n="81"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8d86ff3bbe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8d86ff3bbe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d86ff3bbe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8d86ff3bbe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d86ff3bbe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8d86ff3bbe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32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8d86ff3bbe_0_1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8d86ff3bbe_0_1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8d86ff3bbe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8d86ff3bbe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8d86ff3bbe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8d86ff3bbe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202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d86ff3bbe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d86ff3bbe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8d86ff3bbe_0_1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8d86ff3bbe_0_1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8d86ff3bbe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8d86ff3bbe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8d86ff3bbe_0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8d86ff3bbe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8d86ff3bbe_0_1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8d86ff3bbe_0_1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8d86ff3bbe_0_1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8d86ff3bbe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8d86ff3bbe_0_26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8d86ff3bbe_0_26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p:cSld name="CUSTOM_2">
    <p:spTree>
      <p:nvGrpSpPr>
        <p:cNvPr id="1"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p:nvPr/>
        </p:nvSpPr>
        <p:spPr>
          <a:xfrm>
            <a:off x="1" y="3744009"/>
            <a:ext cx="1536033" cy="1399598"/>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292986" y="714386"/>
            <a:ext cx="6851022" cy="4429224"/>
          </a:xfrm>
          <a:custGeom>
            <a:avLst/>
            <a:gdLst/>
            <a:ahLst/>
            <a:cxnLst/>
            <a:rect l="l" t="t" r="r" b="b"/>
            <a:pathLst>
              <a:path w="213944" h="138316" extrusionOk="0">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838848" y="1324408"/>
            <a:ext cx="4536814" cy="2368458"/>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16"/>
          <p:cNvSpPr txBox="1">
            <a:spLocks noGrp="1"/>
          </p:cNvSpPr>
          <p:nvPr>
            <p:ph type="subTitle" idx="1"/>
          </p:nvPr>
        </p:nvSpPr>
        <p:spPr>
          <a:xfrm>
            <a:off x="15286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8" name="Google Shape;148;p16"/>
          <p:cNvSpPr txBox="1">
            <a:spLocks noGrp="1"/>
          </p:cNvSpPr>
          <p:nvPr>
            <p:ph type="subTitle" idx="2"/>
          </p:nvPr>
        </p:nvSpPr>
        <p:spPr>
          <a:xfrm>
            <a:off x="50080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9" name="Google Shape;149;p16"/>
          <p:cNvSpPr txBox="1">
            <a:spLocks noGrp="1"/>
          </p:cNvSpPr>
          <p:nvPr>
            <p:ph type="title" idx="3"/>
          </p:nvPr>
        </p:nvSpPr>
        <p:spPr>
          <a:xfrm>
            <a:off x="15286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0" name="Google Shape;150;p16"/>
          <p:cNvSpPr txBox="1">
            <a:spLocks noGrp="1"/>
          </p:cNvSpPr>
          <p:nvPr>
            <p:ph type="subTitle" idx="4"/>
          </p:nvPr>
        </p:nvSpPr>
        <p:spPr>
          <a:xfrm>
            <a:off x="50080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1" name="Google Shape;151;p16"/>
          <p:cNvSpPr txBox="1">
            <a:spLocks noGrp="1"/>
          </p:cNvSpPr>
          <p:nvPr>
            <p:ph type="title" idx="5"/>
          </p:nvPr>
        </p:nvSpPr>
        <p:spPr>
          <a:xfrm>
            <a:off x="15286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2" name="Google Shape;152;p16"/>
          <p:cNvSpPr txBox="1">
            <a:spLocks noGrp="1"/>
          </p:cNvSpPr>
          <p:nvPr>
            <p:ph type="title" idx="6"/>
          </p:nvPr>
        </p:nvSpPr>
        <p:spPr>
          <a:xfrm>
            <a:off x="50080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3" name="Google Shape;153;p16"/>
          <p:cNvSpPr txBox="1">
            <a:spLocks noGrp="1"/>
          </p:cNvSpPr>
          <p:nvPr>
            <p:ph type="subTitle" idx="7"/>
          </p:nvPr>
        </p:nvSpPr>
        <p:spPr>
          <a:xfrm>
            <a:off x="15286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4" name="Google Shape;154;p16"/>
          <p:cNvSpPr txBox="1">
            <a:spLocks noGrp="1"/>
          </p:cNvSpPr>
          <p:nvPr>
            <p:ph type="title" idx="8"/>
          </p:nvPr>
        </p:nvSpPr>
        <p:spPr>
          <a:xfrm>
            <a:off x="50080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1">
  <p:cSld name="CUSTOM_12">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7"/>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158" name="Google Shape;158;p17"/>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159" name="Google Shape;159;p17"/>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160" name="Google Shape;160;p17"/>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61" name="Google Shape;161;p17"/>
          <p:cNvSpPr txBox="1">
            <a:spLocks noGrp="1"/>
          </p:cNvSpPr>
          <p:nvPr>
            <p:ph type="title" idx="5"/>
          </p:nvPr>
        </p:nvSpPr>
        <p:spPr>
          <a:xfrm>
            <a:off x="717513" y="3301352"/>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162" name="Google Shape;162;p17"/>
          <p:cNvSpPr txBox="1">
            <a:spLocks noGrp="1"/>
          </p:cNvSpPr>
          <p:nvPr>
            <p:ph type="subTitle" idx="6"/>
          </p:nvPr>
        </p:nvSpPr>
        <p:spPr>
          <a:xfrm>
            <a:off x="717513" y="3704652"/>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163" name="Google Shape;163;p17"/>
          <p:cNvSpPr txBox="1">
            <a:spLocks noGrp="1"/>
          </p:cNvSpPr>
          <p:nvPr>
            <p:ph type="title" idx="7"/>
          </p:nvPr>
        </p:nvSpPr>
        <p:spPr>
          <a:xfrm>
            <a:off x="6441667" y="3301352"/>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164" name="Google Shape;164;p17"/>
          <p:cNvSpPr txBox="1">
            <a:spLocks noGrp="1"/>
          </p:cNvSpPr>
          <p:nvPr>
            <p:ph type="subTitle" idx="8"/>
          </p:nvPr>
        </p:nvSpPr>
        <p:spPr>
          <a:xfrm>
            <a:off x="6441667" y="3704652"/>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165" name="Google Shape;165;p17"/>
          <p:cNvGrpSpPr/>
          <p:nvPr/>
        </p:nvGrpSpPr>
        <p:grpSpPr>
          <a:xfrm>
            <a:off x="7676452" y="-6"/>
            <a:ext cx="1430732" cy="1059983"/>
            <a:chOff x="7676452" y="-6"/>
            <a:chExt cx="1430732" cy="1059983"/>
          </a:xfrm>
        </p:grpSpPr>
        <p:grpSp>
          <p:nvGrpSpPr>
            <p:cNvPr id="166" name="Google Shape;166;p17"/>
            <p:cNvGrpSpPr/>
            <p:nvPr/>
          </p:nvGrpSpPr>
          <p:grpSpPr>
            <a:xfrm rot="10690018">
              <a:off x="7690194" y="79769"/>
              <a:ext cx="1152535" cy="877616"/>
              <a:chOff x="3077675" y="6690087"/>
              <a:chExt cx="2525088" cy="1922768"/>
            </a:xfrm>
          </p:grpSpPr>
          <p:sp>
            <p:nvSpPr>
              <p:cNvPr id="167" name="Google Shape;167;p17"/>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7"/>
            <p:cNvGrpSpPr/>
            <p:nvPr/>
          </p:nvGrpSpPr>
          <p:grpSpPr>
            <a:xfrm rot="8905895">
              <a:off x="8402486" y="210113"/>
              <a:ext cx="491590" cy="778812"/>
              <a:chOff x="-1904298" y="1056455"/>
              <a:chExt cx="581725" cy="921611"/>
            </a:xfrm>
          </p:grpSpPr>
          <p:sp>
            <p:nvSpPr>
              <p:cNvPr id="172" name="Google Shape;172;p17"/>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3">
  <p:cSld name="CUSTOM_13">
    <p:bg>
      <p:bgPr>
        <a:solidFill>
          <a:schemeClr val="dk2"/>
        </a:solidFill>
        <a:effectLst/>
      </p:bgPr>
    </p:bg>
    <p:spTree>
      <p:nvGrpSpPr>
        <p:cNvPr id="1" name="Shape 216"/>
        <p:cNvGrpSpPr/>
        <p:nvPr/>
      </p:nvGrpSpPr>
      <p:grpSpPr>
        <a:xfrm>
          <a:off x="0" y="0"/>
          <a:ext cx="0" cy="0"/>
          <a:chOff x="0" y="0"/>
          <a:chExt cx="0" cy="0"/>
        </a:xfrm>
      </p:grpSpPr>
      <p:sp>
        <p:nvSpPr>
          <p:cNvPr id="217" name="Google Shape;217;p21"/>
          <p:cNvSpPr/>
          <p:nvPr/>
        </p:nvSpPr>
        <p:spPr>
          <a:xfrm flipH="1">
            <a:off x="3222649" y="1592997"/>
            <a:ext cx="5854826" cy="2933425"/>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82" y="304013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1" name="Google Shape;221;p21"/>
          <p:cNvSpPr txBox="1">
            <a:spLocks noGrp="1"/>
          </p:cNvSpPr>
          <p:nvPr>
            <p:ph type="subTitle" idx="1"/>
          </p:nvPr>
        </p:nvSpPr>
        <p:spPr>
          <a:xfrm>
            <a:off x="11625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222" name="Google Shape;222;p21"/>
          <p:cNvSpPr txBox="1">
            <a:spLocks noGrp="1"/>
          </p:cNvSpPr>
          <p:nvPr>
            <p:ph type="title" idx="2"/>
          </p:nvPr>
        </p:nvSpPr>
        <p:spPr>
          <a:xfrm>
            <a:off x="11625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23" name="Google Shape;223;p21"/>
          <p:cNvSpPr txBox="1">
            <a:spLocks noGrp="1"/>
          </p:cNvSpPr>
          <p:nvPr>
            <p:ph type="subTitle" idx="3"/>
          </p:nvPr>
        </p:nvSpPr>
        <p:spPr>
          <a:xfrm>
            <a:off x="357960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224" name="Google Shape;224;p21"/>
          <p:cNvSpPr txBox="1">
            <a:spLocks noGrp="1"/>
          </p:cNvSpPr>
          <p:nvPr>
            <p:ph type="title" idx="4"/>
          </p:nvPr>
        </p:nvSpPr>
        <p:spPr>
          <a:xfrm>
            <a:off x="357958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25" name="Google Shape;225;p21"/>
          <p:cNvSpPr txBox="1">
            <a:spLocks noGrp="1"/>
          </p:cNvSpPr>
          <p:nvPr>
            <p:ph type="subTitle" idx="5"/>
          </p:nvPr>
        </p:nvSpPr>
        <p:spPr>
          <a:xfrm>
            <a:off x="59966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226" name="Google Shape;226;p21"/>
          <p:cNvSpPr txBox="1">
            <a:spLocks noGrp="1"/>
          </p:cNvSpPr>
          <p:nvPr>
            <p:ph type="title" idx="6"/>
          </p:nvPr>
        </p:nvSpPr>
        <p:spPr>
          <a:xfrm>
            <a:off x="59966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1">
  <p:cSld name="CUSTOM_7">
    <p:bg>
      <p:bgPr>
        <a:solidFill>
          <a:schemeClr val="dk2"/>
        </a:solidFill>
        <a:effectLst/>
      </p:bgPr>
    </p:bg>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29" name="Google Shape;229;p22"/>
          <p:cNvGrpSpPr/>
          <p:nvPr/>
        </p:nvGrpSpPr>
        <p:grpSpPr>
          <a:xfrm>
            <a:off x="5496559" y="4259725"/>
            <a:ext cx="3647441" cy="883785"/>
            <a:chOff x="5496559" y="4280025"/>
            <a:chExt cx="3647441" cy="883785"/>
          </a:xfrm>
        </p:grpSpPr>
        <p:sp>
          <p:nvSpPr>
            <p:cNvPr id="230" name="Google Shape;230;p22"/>
            <p:cNvSpPr/>
            <p:nvPr/>
          </p:nvSpPr>
          <p:spPr>
            <a:xfrm flipH="1">
              <a:off x="7110116" y="4280025"/>
              <a:ext cx="2033884" cy="88378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496559" y="4663290"/>
              <a:ext cx="1937483" cy="500521"/>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1">
  <p:cSld name="CUSTOM_4">
    <p:spTree>
      <p:nvGrpSpPr>
        <p:cNvPr id="1" name="Shape 232"/>
        <p:cNvGrpSpPr/>
        <p:nvPr/>
      </p:nvGrpSpPr>
      <p:grpSpPr>
        <a:xfrm>
          <a:off x="0" y="0"/>
          <a:ext cx="0" cy="0"/>
          <a:chOff x="0" y="0"/>
          <a:chExt cx="0" cy="0"/>
        </a:xfrm>
      </p:grpSpPr>
      <p:grpSp>
        <p:nvGrpSpPr>
          <p:cNvPr id="233" name="Google Shape;233;p23"/>
          <p:cNvGrpSpPr/>
          <p:nvPr/>
        </p:nvGrpSpPr>
        <p:grpSpPr>
          <a:xfrm rot="-199848">
            <a:off x="7416046" y="3853117"/>
            <a:ext cx="581719" cy="921601"/>
            <a:chOff x="-1904298" y="1056455"/>
            <a:chExt cx="581725" cy="921611"/>
          </a:xfrm>
        </p:grpSpPr>
        <p:sp>
          <p:nvSpPr>
            <p:cNvPr id="234" name="Google Shape;234;p23"/>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3"/>
          <p:cNvGrpSpPr/>
          <p:nvPr/>
        </p:nvGrpSpPr>
        <p:grpSpPr>
          <a:xfrm>
            <a:off x="6704539" y="3934149"/>
            <a:ext cx="878448" cy="863379"/>
            <a:chOff x="-5358445" y="839844"/>
            <a:chExt cx="1391711" cy="1367837"/>
          </a:xfrm>
        </p:grpSpPr>
        <p:sp>
          <p:nvSpPr>
            <p:cNvPr id="237" name="Google Shape;237;p23"/>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rot="-1263781">
            <a:off x="7715407" y="4030012"/>
            <a:ext cx="890375" cy="822935"/>
            <a:chOff x="-1855532" y="1600966"/>
            <a:chExt cx="890361" cy="822923"/>
          </a:xfrm>
        </p:grpSpPr>
        <p:sp>
          <p:nvSpPr>
            <p:cNvPr id="240" name="Google Shape;240;p2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23"/>
          <p:cNvGrpSpPr/>
          <p:nvPr/>
        </p:nvGrpSpPr>
        <p:grpSpPr>
          <a:xfrm>
            <a:off x="1" y="2854047"/>
            <a:ext cx="9144001" cy="2289456"/>
            <a:chOff x="271750" y="2423875"/>
            <a:chExt cx="7077400" cy="1772025"/>
          </a:xfrm>
        </p:grpSpPr>
        <p:sp>
          <p:nvSpPr>
            <p:cNvPr id="243" name="Google Shape;243;p23"/>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3"/>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47" name="Google Shape;247;p23"/>
          <p:cNvSpPr txBox="1">
            <a:spLocks noGrp="1"/>
          </p:cNvSpPr>
          <p:nvPr>
            <p:ph type="title" idx="2"/>
          </p:nvPr>
        </p:nvSpPr>
        <p:spPr>
          <a:xfrm>
            <a:off x="3673625"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48" name="Google Shape;248;p23"/>
          <p:cNvSpPr txBox="1">
            <a:spLocks noGrp="1"/>
          </p:cNvSpPr>
          <p:nvPr>
            <p:ph type="subTitle" idx="1"/>
          </p:nvPr>
        </p:nvSpPr>
        <p:spPr>
          <a:xfrm>
            <a:off x="3576125" y="2161750"/>
            <a:ext cx="1911300" cy="1461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249" name="Google Shape;249;p23"/>
          <p:cNvSpPr txBox="1">
            <a:spLocks noGrp="1"/>
          </p:cNvSpPr>
          <p:nvPr>
            <p:ph type="title" idx="3"/>
          </p:nvPr>
        </p:nvSpPr>
        <p:spPr>
          <a:xfrm>
            <a:off x="6251400"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50" name="Google Shape;250;p23"/>
          <p:cNvSpPr txBox="1">
            <a:spLocks noGrp="1"/>
          </p:cNvSpPr>
          <p:nvPr>
            <p:ph type="subTitle" idx="4"/>
          </p:nvPr>
        </p:nvSpPr>
        <p:spPr>
          <a:xfrm>
            <a:off x="6154025" y="2161750"/>
            <a:ext cx="1911300" cy="1461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3">
  <p:cSld name="CUSTOM_15_1">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6"/>
          <p:cNvSpPr/>
          <p:nvPr/>
        </p:nvSpPr>
        <p:spPr>
          <a:xfrm flipH="1">
            <a:off x="578963" y="4441778"/>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flipH="1">
            <a:off x="154419" y="4816944"/>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flipH="1">
            <a:off x="1797672" y="4877626"/>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89925" y="2573725"/>
            <a:ext cx="22884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title" idx="2" hasCustomPrompt="1"/>
          </p:nvPr>
        </p:nvSpPr>
        <p:spPr>
          <a:xfrm>
            <a:off x="1489925" y="1220113"/>
            <a:ext cx="1132200" cy="13689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525" y="127365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 name="Google Shape;72;p11"/>
          <p:cNvSpPr/>
          <p:nvPr/>
        </p:nvSpPr>
        <p:spPr>
          <a:xfrm>
            <a:off x="135300" y="3359424"/>
            <a:ext cx="3190928" cy="1665834"/>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flipH="1">
            <a:off x="3838" y="2854054"/>
            <a:ext cx="9136313" cy="2289456"/>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flipH="1">
            <a:off x="7315803" y="3477799"/>
            <a:ext cx="1828197" cy="1665810"/>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txBox="1">
            <a:spLocks noGrp="1"/>
          </p:cNvSpPr>
          <p:nvPr>
            <p:ph type="title"/>
          </p:nvPr>
        </p:nvSpPr>
        <p:spPr>
          <a:xfrm>
            <a:off x="1891075" y="2571750"/>
            <a:ext cx="5361900" cy="65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1"/>
          <p:cNvSpPr txBox="1">
            <a:spLocks noGrp="1"/>
          </p:cNvSpPr>
          <p:nvPr>
            <p:ph type="title" idx="2" hasCustomPrompt="1"/>
          </p:nvPr>
        </p:nvSpPr>
        <p:spPr>
          <a:xfrm>
            <a:off x="1891075" y="1639950"/>
            <a:ext cx="5361900" cy="10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11"/>
          <p:cNvSpPr txBox="1">
            <a:spLocks noGrp="1"/>
          </p:cNvSpPr>
          <p:nvPr>
            <p:ph type="subTitle" idx="1"/>
          </p:nvPr>
        </p:nvSpPr>
        <p:spPr>
          <a:xfrm>
            <a:off x="1891050" y="3081750"/>
            <a:ext cx="5361900" cy="42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717525" y="1535950"/>
            <a:ext cx="3163200" cy="2071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 id="2147483660" r:id="rId9"/>
    <p:sldLayoutId id="2147483662" r:id="rId10"/>
    <p:sldLayoutId id="2147483663" r:id="rId11"/>
    <p:sldLayoutId id="2147483667" r:id="rId12"/>
    <p:sldLayoutId id="2147483668" r:id="rId13"/>
    <p:sldLayoutId id="2147483669" r:id="rId14"/>
    <p:sldLayoutId id="2147483672"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1315318" y="145875"/>
            <a:ext cx="5902855" cy="6736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tx1">
                    <a:lumMod val="90000"/>
                    <a:lumOff val="10000"/>
                  </a:schemeClr>
                </a:solidFill>
                <a:latin typeface="Oswald" panose="00000500000000000000" pitchFamily="2" charset="0"/>
              </a:rPr>
              <a:t>7</a:t>
            </a:r>
            <a:r>
              <a:rPr lang="en-US" sz="1800" baseline="30000" dirty="0">
                <a:solidFill>
                  <a:schemeClr val="tx1">
                    <a:lumMod val="90000"/>
                    <a:lumOff val="10000"/>
                  </a:schemeClr>
                </a:solidFill>
                <a:latin typeface="Oswald" panose="00000500000000000000" pitchFamily="2" charset="0"/>
              </a:rPr>
              <a:t>th</a:t>
            </a:r>
            <a:r>
              <a:rPr lang="en-US" sz="1800" dirty="0">
                <a:solidFill>
                  <a:schemeClr val="tx1">
                    <a:lumMod val="90000"/>
                    <a:lumOff val="10000"/>
                  </a:schemeClr>
                </a:solidFill>
                <a:latin typeface="Oswald" panose="00000500000000000000" pitchFamily="2" charset="0"/>
              </a:rPr>
              <a:t> International </a:t>
            </a:r>
            <a:r>
              <a:rPr lang="en-US" sz="1800" i="0" dirty="0">
                <a:solidFill>
                  <a:schemeClr val="tx1">
                    <a:lumMod val="90000"/>
                    <a:lumOff val="10000"/>
                  </a:schemeClr>
                </a:solidFill>
                <a:effectLst/>
                <a:latin typeface="Oswald" panose="00000500000000000000" pitchFamily="2" charset="0"/>
              </a:rPr>
              <a:t>Conference on Intelligent Computing &amp; Optimization 2023 </a:t>
            </a:r>
            <a:endParaRPr lang="en-US" sz="1800" dirty="0">
              <a:solidFill>
                <a:schemeClr val="tx1">
                  <a:lumMod val="90000"/>
                  <a:lumOff val="10000"/>
                </a:schemeClr>
              </a:solidFill>
              <a:latin typeface="Oswald" panose="00000500000000000000" pitchFamily="2" charset="0"/>
            </a:endParaRPr>
          </a:p>
        </p:txBody>
      </p:sp>
      <p:sp>
        <p:nvSpPr>
          <p:cNvPr id="323" name="Google Shape;323;p32"/>
          <p:cNvSpPr txBox="1">
            <a:spLocks noGrp="1"/>
          </p:cNvSpPr>
          <p:nvPr>
            <p:ph type="subTitle" idx="1"/>
          </p:nvPr>
        </p:nvSpPr>
        <p:spPr>
          <a:xfrm>
            <a:off x="36815" y="2278677"/>
            <a:ext cx="8274938" cy="766016"/>
          </a:xfrm>
          <a:prstGeom prst="rect">
            <a:avLst/>
          </a:prstGeom>
        </p:spPr>
        <p:txBody>
          <a:bodyPr spcFirstLastPara="1" wrap="square" lIns="91425" tIns="91425" rIns="91425" bIns="91425" anchor="t" anchorCtr="0">
            <a:noAutofit/>
          </a:bodyPr>
          <a:lstStyle/>
          <a:p>
            <a:pPr marL="0" marR="0" algn="ctr">
              <a:lnSpc>
                <a:spcPct val="115000"/>
              </a:lnSpc>
              <a:spcBef>
                <a:spcPts val="0"/>
              </a:spcBef>
              <a:spcAft>
                <a:spcPts val="1000"/>
              </a:spcAft>
            </a:pPr>
            <a:r>
              <a:rPr lang="tr-TR" sz="2000" b="1" dirty="0">
                <a:solidFill>
                  <a:srgbClr val="083603"/>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Temperature and Humidity Optimization of Smart Greenhouses:  Comparison Between Simulated Annealing and Genetic Algorithm</a:t>
            </a:r>
            <a:endParaRPr lang="en-US" sz="2000" b="1" dirty="0">
              <a:solidFill>
                <a:srgbClr val="083603"/>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r>
              <a:rPr lang="en-US" b="1" dirty="0" smtClean="0">
                <a:solidFill>
                  <a:srgbClr val="000000"/>
                </a:solidFill>
              </a:rPr>
              <a:t> Authors:</a:t>
            </a:r>
            <a:endParaRPr b="1" dirty="0">
              <a:solidFill>
                <a:srgbClr val="000000"/>
              </a:solidFill>
            </a:endParaRPr>
          </a:p>
        </p:txBody>
      </p:sp>
      <p:grpSp>
        <p:nvGrpSpPr>
          <p:cNvPr id="324" name="Google Shape;324;p32"/>
          <p:cNvGrpSpPr/>
          <p:nvPr/>
        </p:nvGrpSpPr>
        <p:grpSpPr>
          <a:xfrm>
            <a:off x="5974672" y="248742"/>
            <a:ext cx="2951331" cy="2013795"/>
            <a:chOff x="5280759" y="250992"/>
            <a:chExt cx="3748278" cy="2593222"/>
          </a:xfrm>
        </p:grpSpPr>
        <p:sp>
          <p:nvSpPr>
            <p:cNvPr id="325" name="Google Shape;325;p32"/>
            <p:cNvSpPr/>
            <p:nvPr/>
          </p:nvSpPr>
          <p:spPr>
            <a:xfrm>
              <a:off x="5280759" y="1698813"/>
              <a:ext cx="820608" cy="426057"/>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715136" y="1667056"/>
              <a:ext cx="885115" cy="102720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7715136" y="1678144"/>
              <a:ext cx="707023" cy="1016116"/>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8221264" y="778218"/>
              <a:ext cx="61662" cy="47834"/>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8112919" y="778218"/>
              <a:ext cx="61651" cy="47834"/>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8326377" y="778218"/>
              <a:ext cx="61651" cy="47834"/>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5546035"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5443287" y="2181531"/>
              <a:ext cx="58419" cy="47834"/>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5645667" y="2181531"/>
              <a:ext cx="58419" cy="47834"/>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5578043" y="1222454"/>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5482522" y="1222454"/>
              <a:ext cx="61526" cy="47834"/>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8758029" y="2044537"/>
              <a:ext cx="61651" cy="47834"/>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8662509" y="2044537"/>
              <a:ext cx="61651" cy="47834"/>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924510" y="864251"/>
              <a:ext cx="524067" cy="989129"/>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996244" y="888142"/>
              <a:ext cx="523941" cy="989150"/>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6063125" y="916802"/>
              <a:ext cx="524067" cy="989129"/>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128877" y="941342"/>
              <a:ext cx="524077" cy="989244"/>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200737" y="973224"/>
              <a:ext cx="524067" cy="989129"/>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267493" y="1008265"/>
              <a:ext cx="524067" cy="989202"/>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6329385" y="1021915"/>
              <a:ext cx="558941" cy="1032841"/>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6405607" y="1021936"/>
              <a:ext cx="574505" cy="1061460"/>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969467" y="626904"/>
              <a:ext cx="1253254" cy="431161"/>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063125" y="811721"/>
              <a:ext cx="1365459" cy="1608560"/>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300494" y="822558"/>
              <a:ext cx="1128090" cy="1597723"/>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650897" y="1512499"/>
              <a:ext cx="1034682" cy="1200818"/>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9124" y="1525459"/>
              <a:ext cx="826455" cy="1187859"/>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5609674" y="516069"/>
              <a:ext cx="2737131" cy="2251672"/>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369663" y="818322"/>
              <a:ext cx="377491" cy="475627"/>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7548006" y="1200258"/>
              <a:ext cx="464100" cy="1599742"/>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7459703" y="1174579"/>
              <a:ext cx="500260" cy="1601510"/>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7376012" y="1104727"/>
              <a:ext cx="464027" cy="1599752"/>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962790" y="250992"/>
              <a:ext cx="255820" cy="5564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226319" y="544092"/>
              <a:ext cx="174494" cy="393945"/>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102400" y="407097"/>
              <a:ext cx="11224" cy="672149"/>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334915" y="658409"/>
              <a:ext cx="10973" cy="369897"/>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681458" y="2194973"/>
              <a:ext cx="377616" cy="475501"/>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842664" y="2171061"/>
              <a:ext cx="377616" cy="523324"/>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7046229" y="977355"/>
              <a:ext cx="446119" cy="1643810"/>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500960" y="2341967"/>
              <a:ext cx="1652942" cy="387543"/>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928795" y="2145779"/>
              <a:ext cx="375242" cy="5867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284553" y="2474568"/>
              <a:ext cx="375242" cy="58796"/>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398488" y="2207022"/>
              <a:ext cx="630550" cy="480522"/>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927299" y="1652695"/>
              <a:ext cx="411141" cy="313267"/>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572580" y="1342106"/>
              <a:ext cx="551755" cy="384991"/>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967327" y="787695"/>
              <a:ext cx="108857" cy="574432"/>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531615" y="1390463"/>
              <a:ext cx="451422" cy="234440"/>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967327" y="873372"/>
              <a:ext cx="108857" cy="488754"/>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531636" y="1437282"/>
              <a:ext cx="412783" cy="187621"/>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8031959" y="1364051"/>
              <a:ext cx="24926" cy="135424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969450" y="1334910"/>
              <a:ext cx="195780" cy="108355"/>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919378" y="1334910"/>
              <a:ext cx="120939" cy="112466"/>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7975674" y="1384971"/>
              <a:ext cx="189556" cy="27039"/>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005317" y="1395316"/>
              <a:ext cx="440188" cy="254544"/>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072439" y="1408140"/>
              <a:ext cx="373066" cy="241720"/>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8454648" y="1370745"/>
              <a:ext cx="78973" cy="416569"/>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138609" y="1807911"/>
              <a:ext cx="327408" cy="16998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8454648" y="1432920"/>
              <a:ext cx="78973" cy="35439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8138609" y="1841780"/>
              <a:ext cx="299491" cy="136116"/>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501477" y="1788727"/>
              <a:ext cx="18064" cy="982131"/>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8456143" y="1767556"/>
              <a:ext cx="141984" cy="78596"/>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8419899" y="1767556"/>
              <a:ext cx="87561" cy="81714"/>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460631" y="1803925"/>
              <a:ext cx="137497" cy="1956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8482178" y="1811404"/>
              <a:ext cx="319176" cy="184629"/>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8530870" y="1820735"/>
              <a:ext cx="270485" cy="175299"/>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5798100" y="2458878"/>
              <a:ext cx="14958" cy="235758"/>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171721" y="2469213"/>
              <a:ext cx="16569" cy="225423"/>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5516266" y="2318265"/>
              <a:ext cx="422574" cy="195916"/>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5504687" y="2305566"/>
              <a:ext cx="422448" cy="195916"/>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5553629" y="2302575"/>
              <a:ext cx="199901" cy="200644"/>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5666210" y="2303579"/>
              <a:ext cx="199776" cy="200759"/>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5610793" y="2359613"/>
              <a:ext cx="285830" cy="6370"/>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5542050" y="2430605"/>
              <a:ext cx="280966" cy="14832"/>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5558859" y="2414664"/>
              <a:ext cx="280977" cy="15951"/>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622372" y="2343672"/>
              <a:ext cx="288822" cy="6496"/>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885034" y="2328233"/>
              <a:ext cx="422563" cy="196031"/>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873444" y="2315524"/>
              <a:ext cx="422448" cy="195916"/>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922512" y="2312543"/>
              <a:ext cx="199776" cy="200644"/>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6034978" y="2313662"/>
              <a:ext cx="199891" cy="200644"/>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979550" y="2369581"/>
              <a:ext cx="285830" cy="6360"/>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910807" y="2440563"/>
              <a:ext cx="280977" cy="14832"/>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927627" y="2424622"/>
              <a:ext cx="281092" cy="15951"/>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991140" y="2353766"/>
              <a:ext cx="288811" cy="6360"/>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5751146" y="2616542"/>
              <a:ext cx="169138" cy="159170"/>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106336" y="2615172"/>
              <a:ext cx="169138" cy="159044"/>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060782" y="1725162"/>
              <a:ext cx="716677" cy="315149"/>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5894510" y="1818601"/>
              <a:ext cx="1056690" cy="464685"/>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390157" y="1352074"/>
              <a:ext cx="55564" cy="127267"/>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6186512" y="1673175"/>
              <a:ext cx="443786" cy="195142"/>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234858" y="1566672"/>
              <a:ext cx="363516" cy="159923"/>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272420" y="1485931"/>
              <a:ext cx="290432" cy="127706"/>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19887" y="1450304"/>
              <a:ext cx="197464" cy="86870"/>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408222" y="1535543"/>
              <a:ext cx="14947" cy="116632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281987" y="1487092"/>
              <a:ext cx="146597" cy="31777"/>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1354" y="1276752"/>
              <a:ext cx="146471" cy="31893"/>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272521" y="1149349"/>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272521" y="1891601"/>
              <a:ext cx="146471" cy="31893"/>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100412" y="2054118"/>
              <a:ext cx="146586" cy="31893"/>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8172447" y="2323380"/>
              <a:ext cx="277106" cy="476118"/>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172573" y="2452278"/>
              <a:ext cx="229283" cy="94035"/>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210679" y="2579681"/>
              <a:ext cx="38242" cy="148208"/>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013856" y="2350398"/>
              <a:ext cx="269763" cy="463545"/>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013981" y="2475813"/>
              <a:ext cx="223185" cy="91546"/>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050968" y="2599858"/>
              <a:ext cx="37248" cy="144222"/>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258819" y="1969832"/>
              <a:ext cx="439634" cy="717462"/>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589480" y="1929832"/>
              <a:ext cx="14330" cy="358433"/>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519356" y="1810881"/>
              <a:ext cx="226051" cy="156701"/>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561698" y="1810892"/>
              <a:ext cx="168396" cy="109537"/>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610526" y="1846268"/>
              <a:ext cx="63021" cy="71620"/>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293201" y="2307313"/>
              <a:ext cx="214963" cy="23922"/>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295565" y="2376684"/>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95565" y="2448293"/>
              <a:ext cx="215089" cy="23922"/>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295565" y="2529609"/>
              <a:ext cx="215089" cy="23807"/>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599563" y="2560246"/>
              <a:ext cx="37123" cy="144233"/>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41736" y="1715570"/>
              <a:ext cx="58545" cy="309323"/>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607140" y="2040123"/>
              <a:ext cx="242965" cy="126263"/>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841736" y="1761709"/>
              <a:ext cx="58545" cy="263184"/>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607140" y="2065331"/>
              <a:ext cx="222285" cy="101054"/>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76485" y="2025981"/>
              <a:ext cx="13462" cy="729188"/>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842866" y="2010280"/>
              <a:ext cx="105364" cy="58304"/>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6815838" y="2010165"/>
              <a:ext cx="65145" cy="60658"/>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846224" y="2037183"/>
              <a:ext cx="102006" cy="14581"/>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862165" y="2042790"/>
              <a:ext cx="237003" cy="137016"/>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898283" y="2049641"/>
              <a:ext cx="200884" cy="130164"/>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5475671" y="2683789"/>
              <a:ext cx="3402418" cy="160425"/>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813648" y="362014"/>
              <a:ext cx="510124" cy="264900"/>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04EF6BDE-1AB0-D3E2-5AD5-E344F0E62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4" y="48038"/>
            <a:ext cx="1241673" cy="1241673"/>
          </a:xfrm>
          <a:prstGeom prst="rect">
            <a:avLst/>
          </a:prstGeom>
          <a:noFill/>
          <a:extLst>
            <a:ext uri="{909E8E84-426E-40DD-AFC4-6F175D3DCCD1}">
              <a14:hiddenFill xmlns:a14="http://schemas.microsoft.com/office/drawing/2010/main">
                <a:solidFill>
                  <a:srgbClr val="FFFFFF"/>
                </a:solidFill>
              </a14:hiddenFill>
            </a:ext>
          </a:extLst>
        </p:spPr>
      </p:pic>
      <p:sp>
        <p:nvSpPr>
          <p:cNvPr id="133" name="Google Shape;811;p45">
            <a:extLst>
              <a:ext uri="{FF2B5EF4-FFF2-40B4-BE49-F238E27FC236}">
                <a16:creationId xmlns:a16="http://schemas.microsoft.com/office/drawing/2014/main" id="{28FFAA12-8063-4B7B-7C11-4E0F6DC86655}"/>
              </a:ext>
            </a:extLst>
          </p:cNvPr>
          <p:cNvSpPr txBox="1">
            <a:spLocks/>
          </p:cNvSpPr>
          <p:nvPr/>
        </p:nvSpPr>
        <p:spPr>
          <a:xfrm>
            <a:off x="3084758" y="3950127"/>
            <a:ext cx="2053677" cy="5237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None/>
            </a:pPr>
            <a:r>
              <a:rPr lang="tr-TR" sz="1400" b="1" dirty="0" smtClean="0">
                <a:solidFill>
                  <a:srgbClr val="000000"/>
                </a:solidFill>
              </a:rPr>
              <a:t>Ashraful </a:t>
            </a:r>
            <a:r>
              <a:rPr lang="tr-TR" sz="1400" b="1" dirty="0">
                <a:solidFill>
                  <a:srgbClr val="000000"/>
                </a:solidFill>
              </a:rPr>
              <a:t>Reza </a:t>
            </a:r>
            <a:r>
              <a:rPr lang="tr-TR" sz="1400" b="1" dirty="0" smtClean="0">
                <a:solidFill>
                  <a:srgbClr val="000000"/>
                </a:solidFill>
              </a:rPr>
              <a:t>Tanjil</a:t>
            </a:r>
            <a:r>
              <a:rPr lang="en-US" sz="1400" b="1" dirty="0" smtClean="0">
                <a:solidFill>
                  <a:srgbClr val="000000"/>
                </a:solidFill>
              </a:rPr>
              <a:t>  |</a:t>
            </a:r>
            <a:endParaRPr lang="en-US" sz="1400" b="1" dirty="0" smtClean="0">
              <a:solidFill>
                <a:srgbClr val="000000"/>
              </a:solidFill>
            </a:endParaRPr>
          </a:p>
        </p:txBody>
      </p:sp>
      <p:sp>
        <p:nvSpPr>
          <p:cNvPr id="134" name="Google Shape;811;p45">
            <a:extLst>
              <a:ext uri="{FF2B5EF4-FFF2-40B4-BE49-F238E27FC236}">
                <a16:creationId xmlns:a16="http://schemas.microsoft.com/office/drawing/2014/main" id="{28FFAA12-8063-4B7B-7C11-4E0F6DC86655}"/>
              </a:ext>
            </a:extLst>
          </p:cNvPr>
          <p:cNvSpPr txBox="1">
            <a:spLocks/>
          </p:cNvSpPr>
          <p:nvPr/>
        </p:nvSpPr>
        <p:spPr>
          <a:xfrm>
            <a:off x="5065019" y="3956884"/>
            <a:ext cx="1995762" cy="5327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None/>
            </a:pPr>
            <a:r>
              <a:rPr lang="tr-TR" sz="1400" b="1" dirty="0">
                <a:solidFill>
                  <a:srgbClr val="000000"/>
                </a:solidFill>
              </a:rPr>
              <a:t>Md. </a:t>
            </a:r>
            <a:r>
              <a:rPr lang="tr-TR" sz="1400" b="1" dirty="0" smtClean="0">
                <a:solidFill>
                  <a:srgbClr val="000000"/>
                </a:solidFill>
              </a:rPr>
              <a:t>Ashraful</a:t>
            </a:r>
            <a:r>
              <a:rPr lang="en-US" sz="1400" b="1" dirty="0">
                <a:solidFill>
                  <a:srgbClr val="000000"/>
                </a:solidFill>
              </a:rPr>
              <a:t> </a:t>
            </a:r>
            <a:r>
              <a:rPr lang="tr-TR" sz="1400" b="1" dirty="0" smtClean="0">
                <a:solidFill>
                  <a:srgbClr val="000000"/>
                </a:solidFill>
              </a:rPr>
              <a:t>Hasan</a:t>
            </a:r>
            <a:r>
              <a:rPr lang="en-US" sz="1400" b="1" dirty="0" smtClean="0">
                <a:solidFill>
                  <a:srgbClr val="000000"/>
                </a:solidFill>
              </a:rPr>
              <a:t>  |</a:t>
            </a:r>
            <a:endParaRPr lang="en-US" sz="1400" b="1" dirty="0" smtClean="0">
              <a:solidFill>
                <a:srgbClr val="000000"/>
              </a:solidFill>
            </a:endParaRPr>
          </a:p>
        </p:txBody>
      </p:sp>
      <p:sp>
        <p:nvSpPr>
          <p:cNvPr id="135" name="Google Shape;811;p45">
            <a:extLst>
              <a:ext uri="{FF2B5EF4-FFF2-40B4-BE49-F238E27FC236}">
                <a16:creationId xmlns:a16="http://schemas.microsoft.com/office/drawing/2014/main" id="{28FFAA12-8063-4B7B-7C11-4E0F6DC86655}"/>
              </a:ext>
            </a:extLst>
          </p:cNvPr>
          <p:cNvSpPr txBox="1">
            <a:spLocks/>
          </p:cNvSpPr>
          <p:nvPr/>
        </p:nvSpPr>
        <p:spPr>
          <a:xfrm>
            <a:off x="87089" y="3950127"/>
            <a:ext cx="3130688" cy="5327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None/>
            </a:pPr>
            <a:r>
              <a:rPr lang="tr-TR" sz="1400" b="1" dirty="0">
                <a:solidFill>
                  <a:srgbClr val="000000"/>
                </a:solidFill>
              </a:rPr>
              <a:t>Fahim Mohammad Adud </a:t>
            </a:r>
            <a:r>
              <a:rPr lang="tr-TR" sz="1400" b="1" dirty="0" smtClean="0">
                <a:solidFill>
                  <a:srgbClr val="000000"/>
                </a:solidFill>
              </a:rPr>
              <a:t>Bhuiyan</a:t>
            </a:r>
            <a:r>
              <a:rPr lang="en-US" sz="1400" b="1" dirty="0" smtClean="0">
                <a:solidFill>
                  <a:srgbClr val="000000"/>
                </a:solidFill>
              </a:rPr>
              <a:t> </a:t>
            </a:r>
            <a:r>
              <a:rPr lang="en-US" sz="1450" b="1" dirty="0" smtClean="0">
                <a:solidFill>
                  <a:srgbClr val="000000"/>
                </a:solidFill>
              </a:rPr>
              <a:t>|</a:t>
            </a:r>
            <a:endParaRPr lang="en-US" sz="1450" b="1" dirty="0" smtClean="0">
              <a:solidFill>
                <a:srgbClr val="000000"/>
              </a:solidFill>
            </a:endParaRPr>
          </a:p>
        </p:txBody>
      </p:sp>
      <p:sp>
        <p:nvSpPr>
          <p:cNvPr id="136" name="Google Shape;811;p45">
            <a:extLst>
              <a:ext uri="{FF2B5EF4-FFF2-40B4-BE49-F238E27FC236}">
                <a16:creationId xmlns:a16="http://schemas.microsoft.com/office/drawing/2014/main" id="{28FFAA12-8063-4B7B-7C11-4E0F6DC86655}"/>
              </a:ext>
            </a:extLst>
          </p:cNvPr>
          <p:cNvSpPr txBox="1">
            <a:spLocks/>
          </p:cNvSpPr>
          <p:nvPr/>
        </p:nvSpPr>
        <p:spPr>
          <a:xfrm>
            <a:off x="6985677" y="4040602"/>
            <a:ext cx="2164359" cy="5645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None/>
            </a:pPr>
            <a:r>
              <a:rPr lang="tr-TR" sz="1400" b="1" dirty="0">
                <a:solidFill>
                  <a:srgbClr val="000000"/>
                </a:solidFill>
              </a:rPr>
              <a:t>Ahmed </a:t>
            </a:r>
            <a:r>
              <a:rPr lang="tr-TR" sz="1400" b="1" dirty="0" smtClean="0">
                <a:solidFill>
                  <a:srgbClr val="000000"/>
                </a:solidFill>
              </a:rPr>
              <a:t>Wasif</a:t>
            </a:r>
            <a:r>
              <a:rPr lang="en-US" sz="1400" b="1" dirty="0" smtClean="0">
                <a:solidFill>
                  <a:srgbClr val="000000"/>
                </a:solidFill>
              </a:rPr>
              <a:t> </a:t>
            </a:r>
            <a:r>
              <a:rPr lang="tr-TR" sz="1400" b="1" dirty="0" smtClean="0">
                <a:solidFill>
                  <a:srgbClr val="000000"/>
                </a:solidFill>
              </a:rPr>
              <a:t>Reza</a:t>
            </a:r>
            <a:r>
              <a:rPr lang="en-US" sz="1400" b="1" dirty="0" smtClean="0">
                <a:solidFill>
                  <a:srgbClr val="000000"/>
                </a:solidFill>
              </a:rPr>
              <a:t> </a:t>
            </a:r>
          </a:p>
          <a:p>
            <a:pPr marL="0" indent="0">
              <a:buNone/>
            </a:pPr>
            <a:r>
              <a:rPr lang="en-US" sz="1300" b="1" dirty="0" smtClean="0">
                <a:solidFill>
                  <a:srgbClr val="000000"/>
                </a:solidFill>
              </a:rPr>
              <a:t>Professor</a:t>
            </a:r>
            <a:endParaRPr lang="en-US" sz="1300" b="1" dirty="0" smtClean="0">
              <a:solidFill>
                <a:srgbClr val="000000"/>
              </a:solidFill>
            </a:endParaRPr>
          </a:p>
        </p:txBody>
      </p:sp>
      <p:sp>
        <p:nvSpPr>
          <p:cNvPr id="137" name="Google Shape;811;p45">
            <a:extLst>
              <a:ext uri="{FF2B5EF4-FFF2-40B4-BE49-F238E27FC236}">
                <a16:creationId xmlns:a16="http://schemas.microsoft.com/office/drawing/2014/main" id="{28FFAA12-8063-4B7B-7C11-4E0F6DC86655}"/>
              </a:ext>
            </a:extLst>
          </p:cNvPr>
          <p:cNvSpPr txBox="1">
            <a:spLocks/>
          </p:cNvSpPr>
          <p:nvPr/>
        </p:nvSpPr>
        <p:spPr>
          <a:xfrm>
            <a:off x="71702" y="4322901"/>
            <a:ext cx="3951368" cy="6925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Char char="●"/>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Char char="■"/>
              <a:defRPr sz="1500" b="0" i="0" u="none" strike="noStrike" cap="none">
                <a:solidFill>
                  <a:schemeClr val="dk1"/>
                </a:solidFill>
                <a:latin typeface="Lato"/>
                <a:ea typeface="Lato"/>
                <a:cs typeface="Lato"/>
                <a:sym typeface="Lato"/>
              </a:defRPr>
            </a:lvl9pPr>
          </a:lstStyle>
          <a:p>
            <a:pPr marL="0" indent="0">
              <a:buNone/>
            </a:pPr>
            <a:r>
              <a:rPr lang="tr-TR" sz="1200" b="1" dirty="0" smtClean="0">
                <a:solidFill>
                  <a:srgbClr val="000000"/>
                </a:solidFill>
              </a:rPr>
              <a:t>Department </a:t>
            </a:r>
            <a:r>
              <a:rPr lang="tr-TR" sz="1200" b="1" dirty="0">
                <a:solidFill>
                  <a:srgbClr val="000000"/>
                </a:solidFill>
              </a:rPr>
              <a:t>of Computer Science and </a:t>
            </a:r>
            <a:r>
              <a:rPr lang="tr-TR" sz="1200" b="1" dirty="0" smtClean="0">
                <a:solidFill>
                  <a:srgbClr val="000000"/>
                </a:solidFill>
              </a:rPr>
              <a:t>Engineering</a:t>
            </a:r>
            <a:endParaRPr lang="en-US" sz="1200" b="1" dirty="0" smtClean="0">
              <a:solidFill>
                <a:srgbClr val="000000"/>
              </a:solidFill>
            </a:endParaRPr>
          </a:p>
          <a:p>
            <a:pPr marL="0" indent="0">
              <a:buNone/>
            </a:pPr>
            <a:r>
              <a:rPr lang="tr-TR" sz="1800" b="1" dirty="0">
                <a:solidFill>
                  <a:srgbClr val="000000"/>
                </a:solidFill>
              </a:rPr>
              <a:t>East West University</a:t>
            </a:r>
            <a:endParaRPr lang="en-US" sz="1600" b="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8"/>
          <p:cNvSpPr txBox="1">
            <a:spLocks noGrp="1"/>
          </p:cNvSpPr>
          <p:nvPr>
            <p:ph type="title"/>
          </p:nvPr>
        </p:nvSpPr>
        <p:spPr>
          <a:xfrm>
            <a:off x="744202" y="362350"/>
            <a:ext cx="7708800" cy="572700"/>
          </a:xfrm>
          <a:prstGeom prst="rect">
            <a:avLst/>
          </a:prstGeom>
        </p:spPr>
        <p:txBody>
          <a:bodyPr spcFirstLastPara="1" wrap="square" lIns="91425" tIns="91425" rIns="91425" bIns="91425" anchor="t" anchorCtr="0">
            <a:noAutofit/>
          </a:bodyPr>
          <a:lstStyle/>
          <a:p>
            <a:pPr lvl="0"/>
            <a:r>
              <a:rPr lang="en-US" sz="3200" b="1" dirty="0"/>
              <a:t>Materials and Methods</a:t>
            </a:r>
            <a:endParaRPr sz="3200" b="1" dirty="0"/>
          </a:p>
        </p:txBody>
      </p:sp>
      <p:sp>
        <p:nvSpPr>
          <p:cNvPr id="969" name="Google Shape;969;p48"/>
          <p:cNvSpPr txBox="1">
            <a:spLocks noGrp="1"/>
          </p:cNvSpPr>
          <p:nvPr>
            <p:ph type="subTitle" idx="1"/>
          </p:nvPr>
        </p:nvSpPr>
        <p:spPr>
          <a:xfrm>
            <a:off x="831159" y="1678255"/>
            <a:ext cx="1984800" cy="939600"/>
          </a:xfrm>
          <a:prstGeom prst="rect">
            <a:avLst/>
          </a:prstGeom>
        </p:spPr>
        <p:txBody>
          <a:bodyPr spcFirstLastPara="1" wrap="square" lIns="91425" tIns="91425" rIns="91425" bIns="91425" anchor="t" anchorCtr="0">
            <a:noAutofit/>
          </a:bodyPr>
          <a:lstStyle/>
          <a:p>
            <a:pPr marL="0" lvl="0" indent="0"/>
            <a:r>
              <a:rPr lang="en-US" b="1" dirty="0">
                <a:solidFill>
                  <a:schemeClr val="tx2">
                    <a:lumMod val="50000"/>
                  </a:schemeClr>
                </a:solidFill>
              </a:rPr>
              <a:t>Data Source and Preprocessing</a:t>
            </a:r>
            <a:endParaRPr dirty="0">
              <a:solidFill>
                <a:schemeClr val="tx2">
                  <a:lumMod val="50000"/>
                </a:schemeClr>
              </a:solidFill>
            </a:endParaRPr>
          </a:p>
        </p:txBody>
      </p:sp>
      <p:sp>
        <p:nvSpPr>
          <p:cNvPr id="971" name="Google Shape;971;p48"/>
          <p:cNvSpPr txBox="1">
            <a:spLocks noGrp="1"/>
          </p:cNvSpPr>
          <p:nvPr>
            <p:ph type="subTitle" idx="4"/>
          </p:nvPr>
        </p:nvSpPr>
        <p:spPr>
          <a:xfrm>
            <a:off x="6468202" y="1678255"/>
            <a:ext cx="1984800" cy="939600"/>
          </a:xfrm>
          <a:prstGeom prst="rect">
            <a:avLst/>
          </a:prstGeom>
        </p:spPr>
        <p:txBody>
          <a:bodyPr spcFirstLastPara="1" wrap="square" lIns="91425" tIns="91425" rIns="91425" bIns="91425" anchor="t" anchorCtr="0">
            <a:noAutofit/>
          </a:bodyPr>
          <a:lstStyle/>
          <a:p>
            <a:pPr marL="0" lvl="0" indent="0">
              <a:spcAft>
                <a:spcPts val="1600"/>
              </a:spcAft>
            </a:pPr>
            <a:r>
              <a:rPr lang="en-US" b="1" dirty="0">
                <a:solidFill>
                  <a:schemeClr val="tx2">
                    <a:lumMod val="50000"/>
                  </a:schemeClr>
                </a:solidFill>
              </a:rPr>
              <a:t>Optimization Objective</a:t>
            </a:r>
            <a:endParaRPr dirty="0">
              <a:solidFill>
                <a:schemeClr val="tx2">
                  <a:lumMod val="50000"/>
                </a:schemeClr>
              </a:solidFill>
            </a:endParaRPr>
          </a:p>
        </p:txBody>
      </p:sp>
      <p:sp>
        <p:nvSpPr>
          <p:cNvPr id="973" name="Google Shape;973;p48"/>
          <p:cNvSpPr txBox="1">
            <a:spLocks noGrp="1"/>
          </p:cNvSpPr>
          <p:nvPr>
            <p:ph type="subTitle" idx="6"/>
          </p:nvPr>
        </p:nvSpPr>
        <p:spPr>
          <a:xfrm>
            <a:off x="697847" y="3401056"/>
            <a:ext cx="1984800" cy="939600"/>
          </a:xfrm>
          <a:prstGeom prst="rect">
            <a:avLst/>
          </a:prstGeom>
        </p:spPr>
        <p:txBody>
          <a:bodyPr spcFirstLastPara="1" wrap="square" lIns="91425" tIns="91425" rIns="91425" bIns="91425" anchor="t" anchorCtr="0">
            <a:noAutofit/>
          </a:bodyPr>
          <a:lstStyle/>
          <a:p>
            <a:pPr marL="0" lvl="0" indent="0"/>
            <a:r>
              <a:rPr lang="en-US" b="1" dirty="0">
                <a:solidFill>
                  <a:schemeClr val="tx2">
                    <a:lumMod val="50000"/>
                  </a:schemeClr>
                </a:solidFill>
              </a:rPr>
              <a:t>Algorithmic Approach</a:t>
            </a:r>
            <a:endParaRPr dirty="0">
              <a:solidFill>
                <a:schemeClr val="tx2">
                  <a:lumMod val="50000"/>
                </a:schemeClr>
              </a:solidFill>
            </a:endParaRPr>
          </a:p>
        </p:txBody>
      </p:sp>
      <p:sp>
        <p:nvSpPr>
          <p:cNvPr id="975" name="Google Shape;975;p48"/>
          <p:cNvSpPr txBox="1">
            <a:spLocks noGrp="1"/>
          </p:cNvSpPr>
          <p:nvPr>
            <p:ph type="subTitle" idx="8"/>
          </p:nvPr>
        </p:nvSpPr>
        <p:spPr>
          <a:xfrm>
            <a:off x="6441667" y="3482317"/>
            <a:ext cx="1984800" cy="939600"/>
          </a:xfrm>
          <a:prstGeom prst="rect">
            <a:avLst/>
          </a:prstGeom>
        </p:spPr>
        <p:txBody>
          <a:bodyPr spcFirstLastPara="1" wrap="square" lIns="91425" tIns="91425" rIns="91425" bIns="91425" anchor="t" anchorCtr="0">
            <a:noAutofit/>
          </a:bodyPr>
          <a:lstStyle/>
          <a:p>
            <a:pPr marL="0" lvl="0" indent="0">
              <a:spcAft>
                <a:spcPts val="1600"/>
              </a:spcAft>
            </a:pPr>
            <a:r>
              <a:rPr lang="en-US" b="1" dirty="0">
                <a:solidFill>
                  <a:schemeClr val="tx2">
                    <a:lumMod val="50000"/>
                  </a:schemeClr>
                </a:solidFill>
              </a:rPr>
              <a:t>Performance Metrics</a:t>
            </a:r>
            <a:endParaRPr dirty="0">
              <a:solidFill>
                <a:schemeClr val="tx2">
                  <a:lumMod val="50000"/>
                </a:schemeClr>
              </a:solidFill>
            </a:endParaRPr>
          </a:p>
        </p:txBody>
      </p:sp>
      <p:grpSp>
        <p:nvGrpSpPr>
          <p:cNvPr id="976" name="Google Shape;976;p48"/>
          <p:cNvGrpSpPr/>
          <p:nvPr/>
        </p:nvGrpSpPr>
        <p:grpSpPr>
          <a:xfrm>
            <a:off x="3146357" y="1489240"/>
            <a:ext cx="2851436" cy="2851416"/>
            <a:chOff x="2094000" y="1043125"/>
            <a:chExt cx="3625475" cy="3625450"/>
          </a:xfrm>
        </p:grpSpPr>
        <p:sp>
          <p:nvSpPr>
            <p:cNvPr id="977" name="Google Shape;977;p48"/>
            <p:cNvSpPr/>
            <p:nvPr/>
          </p:nvSpPr>
          <p:spPr>
            <a:xfrm>
              <a:off x="3358450" y="3119850"/>
              <a:ext cx="2311625" cy="1548725"/>
            </a:xfrm>
            <a:custGeom>
              <a:avLst/>
              <a:gdLst/>
              <a:ahLst/>
              <a:cxnLst/>
              <a:rect l="l" t="t" r="r" b="b"/>
              <a:pathLst>
                <a:path w="92465" h="61949" extrusionOk="0">
                  <a:moveTo>
                    <a:pt x="46875" y="1"/>
                  </a:moveTo>
                  <a:cubicBezTo>
                    <a:pt x="44280" y="6156"/>
                    <a:pt x="39469" y="11145"/>
                    <a:pt x="33433" y="13979"/>
                  </a:cubicBezTo>
                  <a:cubicBezTo>
                    <a:pt x="30171" y="15515"/>
                    <a:pt x="26539" y="16408"/>
                    <a:pt x="22705" y="16515"/>
                  </a:cubicBezTo>
                  <a:lnTo>
                    <a:pt x="22705" y="16539"/>
                  </a:lnTo>
                  <a:cubicBezTo>
                    <a:pt x="10168" y="16539"/>
                    <a:pt x="0" y="26695"/>
                    <a:pt x="0" y="39244"/>
                  </a:cubicBezTo>
                  <a:cubicBezTo>
                    <a:pt x="0" y="51674"/>
                    <a:pt x="10001" y="61770"/>
                    <a:pt x="22396" y="61937"/>
                  </a:cubicBezTo>
                  <a:cubicBezTo>
                    <a:pt x="22503" y="61937"/>
                    <a:pt x="22610" y="61949"/>
                    <a:pt x="22705" y="61949"/>
                  </a:cubicBezTo>
                  <a:cubicBezTo>
                    <a:pt x="23122" y="61949"/>
                    <a:pt x="23539" y="61937"/>
                    <a:pt x="23944" y="61913"/>
                  </a:cubicBezTo>
                  <a:cubicBezTo>
                    <a:pt x="29992" y="61747"/>
                    <a:pt x="35850" y="60842"/>
                    <a:pt x="41434" y="59294"/>
                  </a:cubicBezTo>
                  <a:cubicBezTo>
                    <a:pt x="62734" y="53376"/>
                    <a:pt x="80070" y="37982"/>
                    <a:pt x="88630" y="17932"/>
                  </a:cubicBezTo>
                  <a:cubicBezTo>
                    <a:pt x="90226" y="14217"/>
                    <a:pt x="91512" y="10324"/>
                    <a:pt x="92464" y="6311"/>
                  </a:cubicBezTo>
                  <a:lnTo>
                    <a:pt x="92464" y="6311"/>
                  </a:lnTo>
                  <a:cubicBezTo>
                    <a:pt x="87428" y="12121"/>
                    <a:pt x="80010" y="15800"/>
                    <a:pt x="71735" y="15800"/>
                  </a:cubicBezTo>
                  <a:cubicBezTo>
                    <a:pt x="60758" y="15800"/>
                    <a:pt x="51269" y="9323"/>
                    <a:pt x="46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2094000" y="2288200"/>
              <a:ext cx="1544850" cy="2328300"/>
            </a:xfrm>
            <a:custGeom>
              <a:avLst/>
              <a:gdLst/>
              <a:ahLst/>
              <a:cxnLst/>
              <a:rect l="l" t="t" r="r" b="b"/>
              <a:pathLst>
                <a:path w="61794" h="93132" extrusionOk="0">
                  <a:moveTo>
                    <a:pt x="22706" y="1"/>
                  </a:moveTo>
                  <a:cubicBezTo>
                    <a:pt x="10168" y="1"/>
                    <a:pt x="0" y="10169"/>
                    <a:pt x="0" y="22706"/>
                  </a:cubicBezTo>
                  <a:cubicBezTo>
                    <a:pt x="0" y="29064"/>
                    <a:pt x="822" y="35231"/>
                    <a:pt x="2358" y="41113"/>
                  </a:cubicBezTo>
                  <a:cubicBezTo>
                    <a:pt x="7501" y="60770"/>
                    <a:pt x="20658" y="77165"/>
                    <a:pt x="38160" y="86583"/>
                  </a:cubicBezTo>
                  <a:cubicBezTo>
                    <a:pt x="43470" y="89452"/>
                    <a:pt x="49197" y="91667"/>
                    <a:pt x="55210" y="93131"/>
                  </a:cubicBezTo>
                  <a:cubicBezTo>
                    <a:pt x="49471" y="88095"/>
                    <a:pt x="45840" y="80725"/>
                    <a:pt x="45840" y="72510"/>
                  </a:cubicBezTo>
                  <a:cubicBezTo>
                    <a:pt x="45840" y="61473"/>
                    <a:pt x="52388" y="51948"/>
                    <a:pt x="61794" y="47590"/>
                  </a:cubicBezTo>
                  <a:cubicBezTo>
                    <a:pt x="55579" y="44911"/>
                    <a:pt x="50566" y="39982"/>
                    <a:pt x="47792" y="33826"/>
                  </a:cubicBezTo>
                  <a:cubicBezTo>
                    <a:pt x="46268" y="30433"/>
                    <a:pt x="45411" y="26671"/>
                    <a:pt x="45411" y="22706"/>
                  </a:cubicBezTo>
                  <a:cubicBezTo>
                    <a:pt x="45411" y="10169"/>
                    <a:pt x="35255" y="1"/>
                    <a:pt x="2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4188300" y="1105025"/>
              <a:ext cx="1531175" cy="2291375"/>
            </a:xfrm>
            <a:custGeom>
              <a:avLst/>
              <a:gdLst/>
              <a:ahLst/>
              <a:cxnLst/>
              <a:rect l="l" t="t" r="r" b="b"/>
              <a:pathLst>
                <a:path w="61247" h="91655" extrusionOk="0">
                  <a:moveTo>
                    <a:pt x="7573" y="1"/>
                  </a:moveTo>
                  <a:lnTo>
                    <a:pt x="7573" y="1"/>
                  </a:lnTo>
                  <a:cubicBezTo>
                    <a:pt x="13050" y="5025"/>
                    <a:pt x="16491" y="12228"/>
                    <a:pt x="16491" y="20229"/>
                  </a:cubicBezTo>
                  <a:cubicBezTo>
                    <a:pt x="16491" y="31469"/>
                    <a:pt x="9693" y="41149"/>
                    <a:pt x="1" y="45399"/>
                  </a:cubicBezTo>
                  <a:cubicBezTo>
                    <a:pt x="429" y="45590"/>
                    <a:pt x="858" y="45792"/>
                    <a:pt x="1275" y="46018"/>
                  </a:cubicBezTo>
                  <a:cubicBezTo>
                    <a:pt x="6478" y="48733"/>
                    <a:pt x="10669" y="53079"/>
                    <a:pt x="13205" y="58377"/>
                  </a:cubicBezTo>
                  <a:cubicBezTo>
                    <a:pt x="14741" y="61603"/>
                    <a:pt x="15646" y="65175"/>
                    <a:pt x="15800" y="68950"/>
                  </a:cubicBezTo>
                  <a:lnTo>
                    <a:pt x="15824" y="68950"/>
                  </a:lnTo>
                  <a:cubicBezTo>
                    <a:pt x="15824" y="81487"/>
                    <a:pt x="25992" y="91655"/>
                    <a:pt x="38541" y="91655"/>
                  </a:cubicBezTo>
                  <a:cubicBezTo>
                    <a:pt x="50936" y="91655"/>
                    <a:pt x="60997" y="81725"/>
                    <a:pt x="61235" y="69390"/>
                  </a:cubicBezTo>
                  <a:cubicBezTo>
                    <a:pt x="61235" y="69247"/>
                    <a:pt x="61247" y="69092"/>
                    <a:pt x="61247" y="68950"/>
                  </a:cubicBezTo>
                  <a:cubicBezTo>
                    <a:pt x="61247" y="68497"/>
                    <a:pt x="61235" y="68045"/>
                    <a:pt x="61199" y="67604"/>
                  </a:cubicBezTo>
                  <a:cubicBezTo>
                    <a:pt x="61008" y="61544"/>
                    <a:pt x="60056" y="55686"/>
                    <a:pt x="58472" y="50102"/>
                  </a:cubicBezTo>
                  <a:cubicBezTo>
                    <a:pt x="53329" y="32064"/>
                    <a:pt x="41399" y="16919"/>
                    <a:pt x="25611" y="7585"/>
                  </a:cubicBezTo>
                  <a:cubicBezTo>
                    <a:pt x="20039" y="4287"/>
                    <a:pt x="13979" y="1715"/>
                    <a:pt x="7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2152925" y="1043125"/>
              <a:ext cx="2329200" cy="1534725"/>
            </a:xfrm>
            <a:custGeom>
              <a:avLst/>
              <a:gdLst/>
              <a:ahLst/>
              <a:cxnLst/>
              <a:rect l="l" t="t" r="r" b="b"/>
              <a:pathLst>
                <a:path w="93168" h="61389" extrusionOk="0">
                  <a:moveTo>
                    <a:pt x="70153" y="0"/>
                  </a:moveTo>
                  <a:cubicBezTo>
                    <a:pt x="63949" y="0"/>
                    <a:pt x="57925" y="786"/>
                    <a:pt x="52174" y="2250"/>
                  </a:cubicBezTo>
                  <a:cubicBezTo>
                    <a:pt x="30564" y="7751"/>
                    <a:pt x="12848" y="22943"/>
                    <a:pt x="3918" y="42946"/>
                  </a:cubicBezTo>
                  <a:cubicBezTo>
                    <a:pt x="2323" y="46518"/>
                    <a:pt x="1013" y="50256"/>
                    <a:pt x="1" y="54102"/>
                  </a:cubicBezTo>
                  <a:cubicBezTo>
                    <a:pt x="5025" y="48554"/>
                    <a:pt x="12288" y="45053"/>
                    <a:pt x="20349" y="45053"/>
                  </a:cubicBezTo>
                  <a:cubicBezTo>
                    <a:pt x="31529" y="45053"/>
                    <a:pt x="41161" y="51780"/>
                    <a:pt x="45447" y="61389"/>
                  </a:cubicBezTo>
                  <a:cubicBezTo>
                    <a:pt x="48174" y="55316"/>
                    <a:pt x="53091" y="50435"/>
                    <a:pt x="59187" y="47732"/>
                  </a:cubicBezTo>
                  <a:cubicBezTo>
                    <a:pt x="62544" y="46244"/>
                    <a:pt x="66247" y="45410"/>
                    <a:pt x="70153" y="45410"/>
                  </a:cubicBezTo>
                  <a:cubicBezTo>
                    <a:pt x="70414" y="45410"/>
                    <a:pt x="70676" y="45434"/>
                    <a:pt x="70926" y="45434"/>
                  </a:cubicBezTo>
                  <a:lnTo>
                    <a:pt x="70926" y="45399"/>
                  </a:lnTo>
                  <a:cubicBezTo>
                    <a:pt x="83249" y="45149"/>
                    <a:pt x="93167" y="35088"/>
                    <a:pt x="93167" y="22705"/>
                  </a:cubicBezTo>
                  <a:cubicBezTo>
                    <a:pt x="93167" y="10359"/>
                    <a:pt x="83309" y="322"/>
                    <a:pt x="71034" y="12"/>
                  </a:cubicBezTo>
                  <a:lnTo>
                    <a:pt x="70926" y="12"/>
                  </a:lnTo>
                  <a:cubicBezTo>
                    <a:pt x="70772" y="12"/>
                    <a:pt x="70617" y="0"/>
                    <a:pt x="70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1" name="Google Shape;981;p48"/>
          <p:cNvCxnSpPr/>
          <p:nvPr/>
        </p:nvCxnSpPr>
        <p:spPr>
          <a:xfrm>
            <a:off x="5447300" y="1991150"/>
            <a:ext cx="928800" cy="0"/>
          </a:xfrm>
          <a:prstGeom prst="straightConnector1">
            <a:avLst/>
          </a:prstGeom>
          <a:noFill/>
          <a:ln w="9525" cap="flat" cmpd="sng">
            <a:solidFill>
              <a:schemeClr val="dk1"/>
            </a:solidFill>
            <a:prstDash val="solid"/>
            <a:round/>
            <a:headEnd type="none" w="med" len="med"/>
            <a:tailEnd type="oval" w="med" len="med"/>
          </a:ln>
        </p:spPr>
      </p:cxnSp>
      <p:cxnSp>
        <p:nvCxnSpPr>
          <p:cNvPr id="982" name="Google Shape;982;p48"/>
          <p:cNvCxnSpPr/>
          <p:nvPr/>
        </p:nvCxnSpPr>
        <p:spPr>
          <a:xfrm>
            <a:off x="5447300" y="3769702"/>
            <a:ext cx="928800" cy="0"/>
          </a:xfrm>
          <a:prstGeom prst="straightConnector1">
            <a:avLst/>
          </a:prstGeom>
          <a:noFill/>
          <a:ln w="9525" cap="flat" cmpd="sng">
            <a:solidFill>
              <a:schemeClr val="dk1"/>
            </a:solidFill>
            <a:prstDash val="solid"/>
            <a:round/>
            <a:headEnd type="none" w="med" len="med"/>
            <a:tailEnd type="oval" w="med" len="med"/>
          </a:ln>
        </p:spPr>
      </p:cxnSp>
      <p:cxnSp>
        <p:nvCxnSpPr>
          <p:cNvPr id="983" name="Google Shape;983;p48"/>
          <p:cNvCxnSpPr/>
          <p:nvPr/>
        </p:nvCxnSpPr>
        <p:spPr>
          <a:xfrm>
            <a:off x="2783750" y="1991150"/>
            <a:ext cx="928800" cy="0"/>
          </a:xfrm>
          <a:prstGeom prst="straightConnector1">
            <a:avLst/>
          </a:prstGeom>
          <a:noFill/>
          <a:ln w="9525" cap="flat" cmpd="sng">
            <a:solidFill>
              <a:schemeClr val="dk1"/>
            </a:solidFill>
            <a:prstDash val="solid"/>
            <a:round/>
            <a:headEnd type="oval" w="med" len="med"/>
            <a:tailEnd type="none" w="med" len="med"/>
          </a:ln>
        </p:spPr>
      </p:cxnSp>
      <p:cxnSp>
        <p:nvCxnSpPr>
          <p:cNvPr id="984" name="Google Shape;984;p48"/>
          <p:cNvCxnSpPr/>
          <p:nvPr/>
        </p:nvCxnSpPr>
        <p:spPr>
          <a:xfrm>
            <a:off x="2783750" y="3769702"/>
            <a:ext cx="928800" cy="0"/>
          </a:xfrm>
          <a:prstGeom prst="straightConnector1">
            <a:avLst/>
          </a:prstGeom>
          <a:noFill/>
          <a:ln w="9525" cap="flat" cmpd="sng">
            <a:solidFill>
              <a:schemeClr val="dk1"/>
            </a:solidFill>
            <a:prstDash val="solid"/>
            <a:round/>
            <a:headEnd type="oval" w="med" len="med"/>
            <a:tailEnd type="none" w="med" len="med"/>
          </a:ln>
        </p:spPr>
      </p:cxnSp>
      <p:grpSp>
        <p:nvGrpSpPr>
          <p:cNvPr id="985" name="Google Shape;985;p48"/>
          <p:cNvGrpSpPr/>
          <p:nvPr/>
        </p:nvGrpSpPr>
        <p:grpSpPr>
          <a:xfrm>
            <a:off x="3306869" y="2831080"/>
            <a:ext cx="349629" cy="346261"/>
            <a:chOff x="3860250" y="1427025"/>
            <a:chExt cx="487900" cy="483200"/>
          </a:xfrm>
        </p:grpSpPr>
        <p:sp>
          <p:nvSpPr>
            <p:cNvPr id="986" name="Google Shape;986;p48"/>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987" name="Google Shape;987;p48"/>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988" name="Google Shape;988;p48"/>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989" name="Google Shape;989;p48"/>
          <p:cNvSpPr/>
          <p:nvPr/>
        </p:nvSpPr>
        <p:spPr>
          <a:xfrm>
            <a:off x="4386247" y="1705046"/>
            <a:ext cx="349629" cy="346225"/>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990" name="Google Shape;990;p48"/>
          <p:cNvGrpSpPr/>
          <p:nvPr/>
        </p:nvGrpSpPr>
        <p:grpSpPr>
          <a:xfrm>
            <a:off x="4396396" y="3863612"/>
            <a:ext cx="329331" cy="325928"/>
            <a:chOff x="3282325" y="2035675"/>
            <a:chExt cx="459575" cy="454825"/>
          </a:xfrm>
        </p:grpSpPr>
        <p:sp>
          <p:nvSpPr>
            <p:cNvPr id="991" name="Google Shape;991;p4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992" name="Google Shape;992;p4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993" name="Google Shape;993;p4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994" name="Google Shape;994;p4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995" name="Google Shape;995;p48"/>
          <p:cNvSpPr/>
          <p:nvPr/>
        </p:nvSpPr>
        <p:spPr>
          <a:xfrm>
            <a:off x="5500695" y="2831098"/>
            <a:ext cx="284006" cy="346225"/>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996" name="Google Shape;996;p48"/>
          <p:cNvGrpSpPr/>
          <p:nvPr/>
        </p:nvGrpSpPr>
        <p:grpSpPr>
          <a:xfrm flipH="1">
            <a:off x="2168739" y="1436206"/>
            <a:ext cx="446222" cy="77476"/>
            <a:chOff x="6146875" y="1767300"/>
            <a:chExt cx="331025" cy="57475"/>
          </a:xfrm>
        </p:grpSpPr>
        <p:sp>
          <p:nvSpPr>
            <p:cNvPr id="997" name="Google Shape;997;p48"/>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48"/>
          <p:cNvGrpSpPr/>
          <p:nvPr/>
        </p:nvGrpSpPr>
        <p:grpSpPr>
          <a:xfrm flipH="1">
            <a:off x="6535839" y="1436206"/>
            <a:ext cx="446222" cy="77476"/>
            <a:chOff x="6146875" y="1767300"/>
            <a:chExt cx="331025" cy="57475"/>
          </a:xfrm>
        </p:grpSpPr>
        <p:sp>
          <p:nvSpPr>
            <p:cNvPr id="1001" name="Google Shape;1001;p48"/>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8"/>
          <p:cNvGrpSpPr/>
          <p:nvPr/>
        </p:nvGrpSpPr>
        <p:grpSpPr>
          <a:xfrm flipH="1">
            <a:off x="2168739" y="3139958"/>
            <a:ext cx="446222" cy="77476"/>
            <a:chOff x="6146875" y="1767300"/>
            <a:chExt cx="331025" cy="57475"/>
          </a:xfrm>
        </p:grpSpPr>
        <p:sp>
          <p:nvSpPr>
            <p:cNvPr id="1005" name="Google Shape;1005;p48"/>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flipH="1">
            <a:off x="6535839" y="3139958"/>
            <a:ext cx="446222" cy="77476"/>
            <a:chOff x="6146875" y="1767300"/>
            <a:chExt cx="331025" cy="57475"/>
          </a:xfrm>
        </p:grpSpPr>
        <p:sp>
          <p:nvSpPr>
            <p:cNvPr id="1009" name="Google Shape;1009;p48"/>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525" y="221576"/>
            <a:ext cx="4604100" cy="572700"/>
          </a:xfrm>
        </p:spPr>
        <p:txBody>
          <a:bodyPr/>
          <a:lstStyle/>
          <a:p>
            <a:r>
              <a:rPr lang="en-US" sz="3200" b="1" dirty="0"/>
              <a:t>Materials and Methods</a:t>
            </a:r>
            <a:endParaRPr lang="en-US" sz="3200" dirty="0"/>
          </a:p>
        </p:txBody>
      </p:sp>
      <p:pic>
        <p:nvPicPr>
          <p:cNvPr id="4" name="Picture 3"/>
          <p:cNvPicPr/>
          <p:nvPr/>
        </p:nvPicPr>
        <p:blipFill rotWithShape="1">
          <a:blip r:embed="rId2"/>
          <a:srcRect l="5671" r="4211" b="2053"/>
          <a:stretch/>
        </p:blipFill>
        <p:spPr bwMode="auto">
          <a:xfrm>
            <a:off x="1325462" y="1048624"/>
            <a:ext cx="3825378" cy="38828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803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4"/>
          <p:cNvSpPr txBox="1">
            <a:spLocks noGrp="1"/>
          </p:cNvSpPr>
          <p:nvPr>
            <p:ph type="title"/>
          </p:nvPr>
        </p:nvSpPr>
        <p:spPr>
          <a:xfrm>
            <a:off x="717685" y="295332"/>
            <a:ext cx="7708800" cy="483900"/>
          </a:xfrm>
          <a:prstGeom prst="rect">
            <a:avLst/>
          </a:prstGeom>
        </p:spPr>
        <p:txBody>
          <a:bodyPr spcFirstLastPara="1" wrap="square" lIns="91425" tIns="91425" rIns="91425" bIns="91425" anchor="t" anchorCtr="0">
            <a:noAutofit/>
          </a:bodyPr>
          <a:lstStyle/>
          <a:p>
            <a:pPr marL="1371600" indent="0"/>
            <a:r>
              <a:rPr lang="en-US" sz="3200" b="1" dirty="0">
                <a:solidFill>
                  <a:schemeClr val="tx1"/>
                </a:solidFill>
              </a:rPr>
              <a:t>Experiments and Results</a:t>
            </a:r>
          </a:p>
        </p:txBody>
      </p:sp>
      <p:pic>
        <p:nvPicPr>
          <p:cNvPr id="44" name="Picture 43"/>
          <p:cNvPicPr/>
          <p:nvPr/>
        </p:nvPicPr>
        <p:blipFill>
          <a:blip r:embed="rId3">
            <a:extLst>
              <a:ext uri="{28A0092B-C50C-407E-A947-70E740481C1C}">
                <a14:useLocalDpi xmlns:a14="http://schemas.microsoft.com/office/drawing/2010/main" val="0"/>
              </a:ext>
            </a:extLst>
          </a:blip>
          <a:srcRect/>
          <a:stretch>
            <a:fillRect/>
          </a:stretch>
        </p:blipFill>
        <p:spPr bwMode="auto">
          <a:xfrm>
            <a:off x="1165293" y="1297313"/>
            <a:ext cx="2750820" cy="2112645"/>
          </a:xfrm>
          <a:prstGeom prst="rect">
            <a:avLst/>
          </a:prstGeom>
          <a:noFill/>
          <a:ln>
            <a:noFill/>
          </a:ln>
        </p:spPr>
      </p:pic>
      <p:pic>
        <p:nvPicPr>
          <p:cNvPr id="45" name="Picture 44"/>
          <p:cNvPicPr/>
          <p:nvPr/>
        </p:nvPicPr>
        <p:blipFill>
          <a:blip r:embed="rId4">
            <a:extLst>
              <a:ext uri="{28A0092B-C50C-407E-A947-70E740481C1C}">
                <a14:useLocalDpi xmlns:a14="http://schemas.microsoft.com/office/drawing/2010/main" val="0"/>
              </a:ext>
            </a:extLst>
          </a:blip>
          <a:srcRect/>
          <a:stretch>
            <a:fillRect/>
          </a:stretch>
        </p:blipFill>
        <p:spPr bwMode="auto">
          <a:xfrm>
            <a:off x="5267936" y="1297313"/>
            <a:ext cx="2819400" cy="2166620"/>
          </a:xfrm>
          <a:prstGeom prst="rect">
            <a:avLst/>
          </a:prstGeom>
          <a:noFill/>
          <a:ln>
            <a:noFill/>
          </a:ln>
        </p:spPr>
      </p:pic>
      <p:sp>
        <p:nvSpPr>
          <p:cNvPr id="46" name="Google Shape;969;p48"/>
          <p:cNvSpPr txBox="1">
            <a:spLocks/>
          </p:cNvSpPr>
          <p:nvPr/>
        </p:nvSpPr>
        <p:spPr>
          <a:xfrm>
            <a:off x="1745559" y="3409958"/>
            <a:ext cx="1984800" cy="93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sz="1200" b="1" dirty="0" smtClean="0">
                <a:solidFill>
                  <a:schemeClr val="tx2">
                    <a:lumMod val="50000"/>
                  </a:schemeClr>
                </a:solidFill>
              </a:rPr>
              <a:t>Fig</a:t>
            </a:r>
            <a:r>
              <a:rPr lang="en-US" sz="1200" b="1" dirty="0">
                <a:solidFill>
                  <a:schemeClr val="tx2">
                    <a:lumMod val="50000"/>
                  </a:schemeClr>
                </a:solidFill>
              </a:rPr>
              <a:t>1</a:t>
            </a:r>
            <a:r>
              <a:rPr lang="tr-TR" sz="1200" b="1" dirty="0" smtClean="0">
                <a:solidFill>
                  <a:schemeClr val="tx2">
                    <a:lumMod val="50000"/>
                  </a:schemeClr>
                </a:solidFill>
              </a:rPr>
              <a:t>. </a:t>
            </a:r>
            <a:r>
              <a:rPr lang="tr-TR" sz="1200" dirty="0">
                <a:solidFill>
                  <a:schemeClr val="tx2">
                    <a:lumMod val="50000"/>
                  </a:schemeClr>
                </a:solidFill>
              </a:rPr>
              <a:t>Simulated Annealing Process</a:t>
            </a:r>
            <a:endParaRPr lang="en-US" sz="1200" dirty="0">
              <a:solidFill>
                <a:schemeClr val="tx2">
                  <a:lumMod val="50000"/>
                </a:schemeClr>
              </a:solidFill>
            </a:endParaRPr>
          </a:p>
        </p:txBody>
      </p:sp>
      <p:sp>
        <p:nvSpPr>
          <p:cNvPr id="47" name="Google Shape;969;p48"/>
          <p:cNvSpPr txBox="1">
            <a:spLocks/>
          </p:cNvSpPr>
          <p:nvPr/>
        </p:nvSpPr>
        <p:spPr>
          <a:xfrm>
            <a:off x="5685236" y="3463933"/>
            <a:ext cx="1984800" cy="93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sz="1200" b="1" dirty="0" smtClean="0">
                <a:solidFill>
                  <a:schemeClr val="tx2">
                    <a:lumMod val="50000"/>
                  </a:schemeClr>
                </a:solidFill>
              </a:rPr>
              <a:t>Fig</a:t>
            </a:r>
            <a:r>
              <a:rPr lang="en-US" sz="1200" b="1" dirty="0" smtClean="0">
                <a:solidFill>
                  <a:schemeClr val="tx2">
                    <a:lumMod val="50000"/>
                  </a:schemeClr>
                </a:solidFill>
              </a:rPr>
              <a:t>2</a:t>
            </a:r>
            <a:r>
              <a:rPr lang="tr-TR" sz="1200" b="1" dirty="0" smtClean="0">
                <a:solidFill>
                  <a:schemeClr val="tx2">
                    <a:lumMod val="50000"/>
                  </a:schemeClr>
                </a:solidFill>
              </a:rPr>
              <a:t>. </a:t>
            </a:r>
            <a:r>
              <a:rPr lang="en-US" sz="1200" dirty="0" smtClean="0">
                <a:solidFill>
                  <a:schemeClr val="tx2">
                    <a:lumMod val="50000"/>
                  </a:schemeClr>
                </a:solidFill>
              </a:rPr>
              <a:t>Genetic Algorithm</a:t>
            </a:r>
            <a:r>
              <a:rPr lang="tr-TR" sz="1200" dirty="0" smtClean="0">
                <a:solidFill>
                  <a:schemeClr val="tx2">
                    <a:lumMod val="50000"/>
                  </a:schemeClr>
                </a:solidFill>
              </a:rPr>
              <a:t> </a:t>
            </a:r>
            <a:r>
              <a:rPr lang="tr-TR" sz="1200" dirty="0">
                <a:solidFill>
                  <a:schemeClr val="tx2">
                    <a:lumMod val="50000"/>
                  </a:schemeClr>
                </a:solidFill>
              </a:rPr>
              <a:t>Process</a:t>
            </a:r>
            <a:endParaRPr lang="en-US" sz="1200" dirty="0">
              <a:solidFill>
                <a:schemeClr val="tx2">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4"/>
          <p:cNvSpPr txBox="1">
            <a:spLocks noGrp="1"/>
          </p:cNvSpPr>
          <p:nvPr>
            <p:ph type="title"/>
          </p:nvPr>
        </p:nvSpPr>
        <p:spPr>
          <a:xfrm>
            <a:off x="717685" y="295332"/>
            <a:ext cx="7708800" cy="483900"/>
          </a:xfrm>
          <a:prstGeom prst="rect">
            <a:avLst/>
          </a:prstGeom>
        </p:spPr>
        <p:txBody>
          <a:bodyPr spcFirstLastPara="1" wrap="square" lIns="91425" tIns="91425" rIns="91425" bIns="91425" anchor="t" anchorCtr="0">
            <a:noAutofit/>
          </a:bodyPr>
          <a:lstStyle/>
          <a:p>
            <a:pPr marL="1371600" indent="0"/>
            <a:r>
              <a:rPr lang="en-US" sz="3200" b="1" dirty="0">
                <a:solidFill>
                  <a:schemeClr val="tx1"/>
                </a:solidFill>
              </a:rPr>
              <a:t>Experiments and Results</a:t>
            </a:r>
          </a:p>
        </p:txBody>
      </p:sp>
      <p:sp>
        <p:nvSpPr>
          <p:cNvPr id="46" name="Google Shape;969;p48"/>
          <p:cNvSpPr txBox="1">
            <a:spLocks/>
          </p:cNvSpPr>
          <p:nvPr/>
        </p:nvSpPr>
        <p:spPr>
          <a:xfrm>
            <a:off x="1057012" y="3355596"/>
            <a:ext cx="3397541" cy="17879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smtClean="0">
                <a:solidFill>
                  <a:schemeClr val="tx2">
                    <a:lumMod val="50000"/>
                  </a:schemeClr>
                </a:solidFill>
              </a:rPr>
              <a:t>Fig3. </a:t>
            </a:r>
            <a:r>
              <a:rPr lang="en-US" sz="1200" dirty="0" smtClean="0">
                <a:solidFill>
                  <a:schemeClr val="tx2">
                    <a:lumMod val="50000"/>
                  </a:schemeClr>
                </a:solidFill>
              </a:rPr>
              <a:t>shows</a:t>
            </a:r>
            <a:r>
              <a:rPr lang="tr-TR" sz="1200" dirty="0" smtClean="0">
                <a:solidFill>
                  <a:schemeClr val="tx2">
                    <a:lumMod val="50000"/>
                  </a:schemeClr>
                </a:solidFill>
              </a:rPr>
              <a:t> </a:t>
            </a:r>
            <a:r>
              <a:rPr lang="tr-TR" sz="1200" dirty="0">
                <a:solidFill>
                  <a:schemeClr val="tx2">
                    <a:lumMod val="50000"/>
                  </a:schemeClr>
                </a:solidFill>
              </a:rPr>
              <a:t>the cost history over time (iterations) for both the simulated annealing and genetic algorithms. This can help to compare the two algorithms' performance and how the cost changes over time and iterations.</a:t>
            </a:r>
            <a:endParaRPr lang="en-US" sz="1100" dirty="0">
              <a:solidFill>
                <a:schemeClr val="tx2">
                  <a:lumMod val="50000"/>
                </a:schemeClr>
              </a:solidFill>
            </a:endParaRPr>
          </a:p>
        </p:txBody>
      </p:sp>
      <p:sp>
        <p:nvSpPr>
          <p:cNvPr id="47" name="Google Shape;969;p48"/>
          <p:cNvSpPr txBox="1">
            <a:spLocks/>
          </p:cNvSpPr>
          <p:nvPr/>
        </p:nvSpPr>
        <p:spPr>
          <a:xfrm>
            <a:off x="4466066" y="3309948"/>
            <a:ext cx="4070801" cy="93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sz="1200" b="1" dirty="0" smtClean="0">
                <a:solidFill>
                  <a:schemeClr val="tx2">
                    <a:lumMod val="50000"/>
                  </a:schemeClr>
                </a:solidFill>
              </a:rPr>
              <a:t>Fig</a:t>
            </a:r>
            <a:r>
              <a:rPr lang="en-US" sz="1200" b="1" dirty="0" smtClean="0">
                <a:solidFill>
                  <a:schemeClr val="tx2">
                    <a:lumMod val="50000"/>
                  </a:schemeClr>
                </a:solidFill>
              </a:rPr>
              <a:t>4</a:t>
            </a:r>
            <a:r>
              <a:rPr lang="tr-TR" sz="1200" b="1" dirty="0" smtClean="0">
                <a:solidFill>
                  <a:schemeClr val="tx2">
                    <a:lumMod val="50000"/>
                  </a:schemeClr>
                </a:solidFill>
              </a:rPr>
              <a:t>. </a:t>
            </a:r>
            <a:r>
              <a:rPr lang="tr-TR" sz="1200" dirty="0">
                <a:solidFill>
                  <a:schemeClr val="tx2">
                    <a:lumMod val="50000"/>
                  </a:schemeClr>
                </a:solidFill>
              </a:rPr>
              <a:t>shows the overall performance of the algorithms. Here, we have taken some cost values for comparison from a randomly taken portion of iteration.</a:t>
            </a:r>
            <a:endParaRPr lang="en-US" sz="1200" dirty="0">
              <a:solidFill>
                <a:schemeClr val="tx2">
                  <a:lumMod val="50000"/>
                </a:schemeClr>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5866" y="1151208"/>
            <a:ext cx="2758440" cy="2119630"/>
          </a:xfrm>
          <a:prstGeom prst="rect">
            <a:avLst/>
          </a:prstGeom>
          <a:noFill/>
          <a:ln>
            <a:noFill/>
          </a:ln>
        </p:spPr>
      </p:pic>
      <p:pic>
        <p:nvPicPr>
          <p:cNvPr id="2" name="Picture 1"/>
          <p:cNvPicPr>
            <a:picLocks noChangeAspect="1"/>
          </p:cNvPicPr>
          <p:nvPr/>
        </p:nvPicPr>
        <p:blipFill>
          <a:blip r:embed="rId4"/>
          <a:stretch>
            <a:fillRect/>
          </a:stretch>
        </p:blipFill>
        <p:spPr>
          <a:xfrm>
            <a:off x="4267855" y="1151208"/>
            <a:ext cx="4467225" cy="1876425"/>
          </a:xfrm>
          <a:prstGeom prst="rect">
            <a:avLst/>
          </a:prstGeom>
        </p:spPr>
      </p:pic>
    </p:spTree>
    <p:extLst>
      <p:ext uri="{BB962C8B-B14F-4D97-AF65-F5344CB8AC3E}">
        <p14:creationId xmlns:p14="http://schemas.microsoft.com/office/powerpoint/2010/main" val="2819036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grpSp>
        <p:nvGrpSpPr>
          <p:cNvPr id="1685" name="Google Shape;1685;p55"/>
          <p:cNvGrpSpPr/>
          <p:nvPr/>
        </p:nvGrpSpPr>
        <p:grpSpPr>
          <a:xfrm>
            <a:off x="1087250" y="1527762"/>
            <a:ext cx="6969500" cy="3615613"/>
            <a:chOff x="1087250" y="1527762"/>
            <a:chExt cx="6969500" cy="3615613"/>
          </a:xfrm>
        </p:grpSpPr>
        <p:sp>
          <p:nvSpPr>
            <p:cNvPr id="1686" name="Google Shape;1686;p55"/>
            <p:cNvSpPr/>
            <p:nvPr/>
          </p:nvSpPr>
          <p:spPr>
            <a:xfrm>
              <a:off x="3504300" y="1915975"/>
              <a:ext cx="2135400" cy="3227400"/>
            </a:xfrm>
            <a:prstGeom prst="round2SameRect">
              <a:avLst>
                <a:gd name="adj1" fmla="val 1098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sp>
          <p:nvSpPr>
            <p:cNvPr id="1687" name="Google Shape;1687;p55"/>
            <p:cNvSpPr/>
            <p:nvPr/>
          </p:nvSpPr>
          <p:spPr>
            <a:xfrm>
              <a:off x="5921350" y="1915975"/>
              <a:ext cx="2135400" cy="3227400"/>
            </a:xfrm>
            <a:prstGeom prst="round2SameRect">
              <a:avLst>
                <a:gd name="adj1" fmla="val 10984"/>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087250" y="1915975"/>
              <a:ext cx="2135400" cy="3227400"/>
            </a:xfrm>
            <a:prstGeom prst="round2SameRect">
              <a:avLst>
                <a:gd name="adj1" fmla="val 10984"/>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1" name="Google Shape;1701;p55"/>
            <p:cNvGrpSpPr/>
            <p:nvPr/>
          </p:nvGrpSpPr>
          <p:grpSpPr>
            <a:xfrm>
              <a:off x="1988091" y="1527763"/>
              <a:ext cx="333718" cy="572677"/>
              <a:chOff x="916127" y="3807056"/>
              <a:chExt cx="221902" cy="380795"/>
            </a:xfrm>
          </p:grpSpPr>
          <p:sp>
            <p:nvSpPr>
              <p:cNvPr id="1702" name="Google Shape;1702;p55"/>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55"/>
            <p:cNvGrpSpPr/>
            <p:nvPr/>
          </p:nvGrpSpPr>
          <p:grpSpPr>
            <a:xfrm>
              <a:off x="6744893" y="1593006"/>
              <a:ext cx="488313" cy="560748"/>
              <a:chOff x="2212084" y="1960358"/>
              <a:chExt cx="324698" cy="372863"/>
            </a:xfrm>
          </p:grpSpPr>
          <p:sp>
            <p:nvSpPr>
              <p:cNvPr id="1707" name="Google Shape;1707;p55"/>
              <p:cNvSpPr/>
              <p:nvPr/>
            </p:nvSpPr>
            <p:spPr>
              <a:xfrm>
                <a:off x="2291371" y="2128011"/>
                <a:ext cx="166888" cy="166888"/>
              </a:xfrm>
              <a:custGeom>
                <a:avLst/>
                <a:gdLst/>
                <a:ahLst/>
                <a:cxnLst/>
                <a:rect l="l" t="t" r="r" b="b"/>
                <a:pathLst>
                  <a:path w="5239" h="5239" extrusionOk="0">
                    <a:moveTo>
                      <a:pt x="2620" y="357"/>
                    </a:moveTo>
                    <a:cubicBezTo>
                      <a:pt x="3870" y="357"/>
                      <a:pt x="4894" y="1369"/>
                      <a:pt x="4894" y="2631"/>
                    </a:cubicBezTo>
                    <a:cubicBezTo>
                      <a:pt x="4894" y="3882"/>
                      <a:pt x="3882" y="4906"/>
                      <a:pt x="2620" y="4906"/>
                    </a:cubicBezTo>
                    <a:cubicBezTo>
                      <a:pt x="1369" y="4906"/>
                      <a:pt x="346" y="3894"/>
                      <a:pt x="346" y="2631"/>
                    </a:cubicBezTo>
                    <a:cubicBezTo>
                      <a:pt x="346" y="1369"/>
                      <a:pt x="1369" y="357"/>
                      <a:pt x="2620" y="357"/>
                    </a:cubicBezTo>
                    <a:close/>
                    <a:moveTo>
                      <a:pt x="2620" y="0"/>
                    </a:moveTo>
                    <a:cubicBezTo>
                      <a:pt x="1179" y="0"/>
                      <a:pt x="0" y="1167"/>
                      <a:pt x="0" y="2620"/>
                    </a:cubicBezTo>
                    <a:cubicBezTo>
                      <a:pt x="0" y="4060"/>
                      <a:pt x="1179" y="5239"/>
                      <a:pt x="2620" y="5239"/>
                    </a:cubicBezTo>
                    <a:cubicBezTo>
                      <a:pt x="4060" y="5239"/>
                      <a:pt x="5239" y="4060"/>
                      <a:pt x="5239" y="2620"/>
                    </a:cubicBezTo>
                    <a:cubicBezTo>
                      <a:pt x="5239" y="1167"/>
                      <a:pt x="4060"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2212084" y="1960358"/>
                <a:ext cx="324698" cy="372863"/>
              </a:xfrm>
              <a:custGeom>
                <a:avLst/>
                <a:gdLst/>
                <a:ahLst/>
                <a:cxnLst/>
                <a:rect l="l" t="t" r="r" b="b"/>
                <a:pathLst>
                  <a:path w="10193" h="11705" extrusionOk="0">
                    <a:moveTo>
                      <a:pt x="7502" y="358"/>
                    </a:moveTo>
                    <a:lnTo>
                      <a:pt x="6383" y="2644"/>
                    </a:lnTo>
                    <a:lnTo>
                      <a:pt x="3811" y="2644"/>
                    </a:lnTo>
                    <a:lnTo>
                      <a:pt x="2692" y="358"/>
                    </a:lnTo>
                    <a:close/>
                    <a:moveTo>
                      <a:pt x="6228" y="3001"/>
                    </a:moveTo>
                    <a:lnTo>
                      <a:pt x="5692" y="4096"/>
                    </a:lnTo>
                    <a:cubicBezTo>
                      <a:pt x="5490" y="4073"/>
                      <a:pt x="5299" y="4049"/>
                      <a:pt x="5109" y="4049"/>
                    </a:cubicBezTo>
                    <a:cubicBezTo>
                      <a:pt x="4918" y="4049"/>
                      <a:pt x="4716" y="4073"/>
                      <a:pt x="4525" y="4096"/>
                    </a:cubicBezTo>
                    <a:lnTo>
                      <a:pt x="3989" y="3001"/>
                    </a:lnTo>
                    <a:close/>
                    <a:moveTo>
                      <a:pt x="2334" y="405"/>
                    </a:moveTo>
                    <a:lnTo>
                      <a:pt x="4168" y="4156"/>
                    </a:lnTo>
                    <a:cubicBezTo>
                      <a:pt x="3382" y="4370"/>
                      <a:pt x="2692" y="4799"/>
                      <a:pt x="2180" y="5406"/>
                    </a:cubicBezTo>
                    <a:lnTo>
                      <a:pt x="608" y="2227"/>
                    </a:lnTo>
                    <a:cubicBezTo>
                      <a:pt x="406" y="1787"/>
                      <a:pt x="584" y="1275"/>
                      <a:pt x="1013" y="1060"/>
                    </a:cubicBezTo>
                    <a:lnTo>
                      <a:pt x="2334" y="405"/>
                    </a:lnTo>
                    <a:close/>
                    <a:moveTo>
                      <a:pt x="2418" y="1"/>
                    </a:moveTo>
                    <a:cubicBezTo>
                      <a:pt x="2382" y="1"/>
                      <a:pt x="2358" y="1"/>
                      <a:pt x="2334" y="24"/>
                    </a:cubicBezTo>
                    <a:lnTo>
                      <a:pt x="846" y="751"/>
                    </a:lnTo>
                    <a:cubicBezTo>
                      <a:pt x="251" y="1048"/>
                      <a:pt x="1" y="1775"/>
                      <a:pt x="298" y="2370"/>
                    </a:cubicBezTo>
                    <a:lnTo>
                      <a:pt x="1942" y="5704"/>
                    </a:lnTo>
                    <a:cubicBezTo>
                      <a:pt x="1525" y="6311"/>
                      <a:pt x="1263" y="7073"/>
                      <a:pt x="1263" y="7883"/>
                    </a:cubicBezTo>
                    <a:cubicBezTo>
                      <a:pt x="1263" y="8275"/>
                      <a:pt x="1322" y="8680"/>
                      <a:pt x="1441" y="9049"/>
                    </a:cubicBezTo>
                    <a:cubicBezTo>
                      <a:pt x="1470" y="9126"/>
                      <a:pt x="1544" y="9179"/>
                      <a:pt x="1616" y="9179"/>
                    </a:cubicBezTo>
                    <a:cubicBezTo>
                      <a:pt x="1633" y="9179"/>
                      <a:pt x="1651" y="9176"/>
                      <a:pt x="1668" y="9168"/>
                    </a:cubicBezTo>
                    <a:cubicBezTo>
                      <a:pt x="1763" y="9145"/>
                      <a:pt x="1822" y="9037"/>
                      <a:pt x="1787" y="8954"/>
                    </a:cubicBezTo>
                    <a:cubicBezTo>
                      <a:pt x="1668" y="8609"/>
                      <a:pt x="1620" y="8240"/>
                      <a:pt x="1620" y="7883"/>
                    </a:cubicBezTo>
                    <a:cubicBezTo>
                      <a:pt x="1620" y="5954"/>
                      <a:pt x="3192" y="4394"/>
                      <a:pt x="5109" y="4394"/>
                    </a:cubicBezTo>
                    <a:cubicBezTo>
                      <a:pt x="7026" y="4394"/>
                      <a:pt x="8585" y="5954"/>
                      <a:pt x="8585" y="7883"/>
                    </a:cubicBezTo>
                    <a:cubicBezTo>
                      <a:pt x="8585" y="9799"/>
                      <a:pt x="7026" y="11359"/>
                      <a:pt x="5109" y="11359"/>
                    </a:cubicBezTo>
                    <a:cubicBezTo>
                      <a:pt x="3823" y="11359"/>
                      <a:pt x="2656" y="10657"/>
                      <a:pt x="2037" y="9526"/>
                    </a:cubicBezTo>
                    <a:cubicBezTo>
                      <a:pt x="2012" y="9468"/>
                      <a:pt x="1953" y="9433"/>
                      <a:pt x="1887" y="9433"/>
                    </a:cubicBezTo>
                    <a:cubicBezTo>
                      <a:pt x="1858" y="9433"/>
                      <a:pt x="1828" y="9440"/>
                      <a:pt x="1799" y="9454"/>
                    </a:cubicBezTo>
                    <a:cubicBezTo>
                      <a:pt x="1715" y="9502"/>
                      <a:pt x="1680" y="9597"/>
                      <a:pt x="1727" y="9692"/>
                    </a:cubicBezTo>
                    <a:cubicBezTo>
                      <a:pt x="2394" y="10931"/>
                      <a:pt x="3692" y="11704"/>
                      <a:pt x="5109" y="11704"/>
                    </a:cubicBezTo>
                    <a:cubicBezTo>
                      <a:pt x="7216" y="11704"/>
                      <a:pt x="8942" y="9978"/>
                      <a:pt x="8942" y="7859"/>
                    </a:cubicBezTo>
                    <a:cubicBezTo>
                      <a:pt x="8942" y="7061"/>
                      <a:pt x="8692" y="6311"/>
                      <a:pt x="8276" y="5692"/>
                    </a:cubicBezTo>
                    <a:lnTo>
                      <a:pt x="8966" y="4299"/>
                    </a:lnTo>
                    <a:cubicBezTo>
                      <a:pt x="9002" y="4215"/>
                      <a:pt x="8966" y="4108"/>
                      <a:pt x="8883" y="4061"/>
                    </a:cubicBezTo>
                    <a:cubicBezTo>
                      <a:pt x="8861" y="4051"/>
                      <a:pt x="8838" y="4047"/>
                      <a:pt x="8814" y="4047"/>
                    </a:cubicBezTo>
                    <a:cubicBezTo>
                      <a:pt x="8748" y="4047"/>
                      <a:pt x="8680" y="4082"/>
                      <a:pt x="8645" y="4144"/>
                    </a:cubicBezTo>
                    <a:lnTo>
                      <a:pt x="8038" y="5370"/>
                    </a:lnTo>
                    <a:cubicBezTo>
                      <a:pt x="7537" y="4763"/>
                      <a:pt x="6835" y="4334"/>
                      <a:pt x="6049" y="4120"/>
                    </a:cubicBezTo>
                    <a:lnTo>
                      <a:pt x="7871" y="370"/>
                    </a:lnTo>
                    <a:lnTo>
                      <a:pt x="9204" y="1025"/>
                    </a:lnTo>
                    <a:cubicBezTo>
                      <a:pt x="9633" y="1239"/>
                      <a:pt x="9812" y="1763"/>
                      <a:pt x="9597" y="2191"/>
                    </a:cubicBezTo>
                    <a:lnTo>
                      <a:pt x="8942" y="3513"/>
                    </a:lnTo>
                    <a:cubicBezTo>
                      <a:pt x="8907" y="3608"/>
                      <a:pt x="8942" y="3703"/>
                      <a:pt x="9026" y="3751"/>
                    </a:cubicBezTo>
                    <a:cubicBezTo>
                      <a:pt x="9049" y="3764"/>
                      <a:pt x="9074" y="3770"/>
                      <a:pt x="9099" y="3770"/>
                    </a:cubicBezTo>
                    <a:cubicBezTo>
                      <a:pt x="9164" y="3770"/>
                      <a:pt x="9230" y="3731"/>
                      <a:pt x="9264" y="3680"/>
                    </a:cubicBezTo>
                    <a:lnTo>
                      <a:pt x="9919" y="2358"/>
                    </a:lnTo>
                    <a:cubicBezTo>
                      <a:pt x="10193" y="1775"/>
                      <a:pt x="9943" y="1048"/>
                      <a:pt x="9347" y="751"/>
                    </a:cubicBezTo>
                    <a:lnTo>
                      <a:pt x="7859" y="24"/>
                    </a:lnTo>
                    <a:cubicBezTo>
                      <a:pt x="7835" y="1"/>
                      <a:pt x="7811" y="1"/>
                      <a:pt x="7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2319435" y="2157190"/>
                <a:ext cx="108880" cy="103210"/>
              </a:xfrm>
              <a:custGeom>
                <a:avLst/>
                <a:gdLst/>
                <a:ahLst/>
                <a:cxnLst/>
                <a:rect l="l" t="t" r="r" b="b"/>
                <a:pathLst>
                  <a:path w="3418" h="3240" extrusionOk="0">
                    <a:moveTo>
                      <a:pt x="1739" y="346"/>
                    </a:moveTo>
                    <a:cubicBezTo>
                      <a:pt x="1822" y="346"/>
                      <a:pt x="1881" y="394"/>
                      <a:pt x="1929" y="465"/>
                    </a:cubicBezTo>
                    <a:lnTo>
                      <a:pt x="2096" y="787"/>
                    </a:lnTo>
                    <a:cubicBezTo>
                      <a:pt x="2179" y="953"/>
                      <a:pt x="2334" y="1073"/>
                      <a:pt x="2513" y="1108"/>
                    </a:cubicBezTo>
                    <a:lnTo>
                      <a:pt x="2870" y="1144"/>
                    </a:lnTo>
                    <a:cubicBezTo>
                      <a:pt x="2953" y="1168"/>
                      <a:pt x="3013" y="1203"/>
                      <a:pt x="3048" y="1299"/>
                    </a:cubicBezTo>
                    <a:cubicBezTo>
                      <a:pt x="3072" y="1370"/>
                      <a:pt x="3048" y="1465"/>
                      <a:pt x="2989" y="1525"/>
                    </a:cubicBezTo>
                    <a:lnTo>
                      <a:pt x="2739" y="1775"/>
                    </a:lnTo>
                    <a:cubicBezTo>
                      <a:pt x="2596" y="1906"/>
                      <a:pt x="2536" y="2085"/>
                      <a:pt x="2572" y="2263"/>
                    </a:cubicBezTo>
                    <a:lnTo>
                      <a:pt x="2632" y="2620"/>
                    </a:lnTo>
                    <a:cubicBezTo>
                      <a:pt x="2643" y="2692"/>
                      <a:pt x="2620" y="2787"/>
                      <a:pt x="2536" y="2823"/>
                    </a:cubicBezTo>
                    <a:cubicBezTo>
                      <a:pt x="2493" y="2852"/>
                      <a:pt x="2450" y="2867"/>
                      <a:pt x="2407" y="2867"/>
                    </a:cubicBezTo>
                    <a:cubicBezTo>
                      <a:pt x="2378" y="2867"/>
                      <a:pt x="2350" y="2861"/>
                      <a:pt x="2322" y="2847"/>
                    </a:cubicBezTo>
                    <a:lnTo>
                      <a:pt x="2001" y="2680"/>
                    </a:lnTo>
                    <a:cubicBezTo>
                      <a:pt x="1917" y="2632"/>
                      <a:pt x="1822" y="2620"/>
                      <a:pt x="1739" y="2620"/>
                    </a:cubicBezTo>
                    <a:cubicBezTo>
                      <a:pt x="1643" y="2620"/>
                      <a:pt x="1560" y="2632"/>
                      <a:pt x="1465" y="2680"/>
                    </a:cubicBezTo>
                    <a:lnTo>
                      <a:pt x="1155" y="2847"/>
                    </a:lnTo>
                    <a:cubicBezTo>
                      <a:pt x="1128" y="2865"/>
                      <a:pt x="1097" y="2872"/>
                      <a:pt x="1066" y="2872"/>
                    </a:cubicBezTo>
                    <a:cubicBezTo>
                      <a:pt x="1016" y="2872"/>
                      <a:pt x="966" y="2852"/>
                      <a:pt x="929" y="2823"/>
                    </a:cubicBezTo>
                    <a:cubicBezTo>
                      <a:pt x="858" y="2787"/>
                      <a:pt x="822" y="2692"/>
                      <a:pt x="846" y="2620"/>
                    </a:cubicBezTo>
                    <a:lnTo>
                      <a:pt x="905" y="2263"/>
                    </a:lnTo>
                    <a:cubicBezTo>
                      <a:pt x="929" y="2085"/>
                      <a:pt x="869" y="1894"/>
                      <a:pt x="738" y="1775"/>
                    </a:cubicBezTo>
                    <a:lnTo>
                      <a:pt x="488" y="1525"/>
                    </a:lnTo>
                    <a:cubicBezTo>
                      <a:pt x="429" y="1465"/>
                      <a:pt x="393" y="1382"/>
                      <a:pt x="429" y="1299"/>
                    </a:cubicBezTo>
                    <a:cubicBezTo>
                      <a:pt x="453" y="1227"/>
                      <a:pt x="512" y="1168"/>
                      <a:pt x="608" y="1144"/>
                    </a:cubicBezTo>
                    <a:lnTo>
                      <a:pt x="965" y="1108"/>
                    </a:lnTo>
                    <a:cubicBezTo>
                      <a:pt x="1143" y="1073"/>
                      <a:pt x="1298" y="953"/>
                      <a:pt x="1381" y="787"/>
                    </a:cubicBezTo>
                    <a:lnTo>
                      <a:pt x="1548" y="465"/>
                    </a:lnTo>
                    <a:cubicBezTo>
                      <a:pt x="1572" y="394"/>
                      <a:pt x="1643" y="346"/>
                      <a:pt x="1739" y="346"/>
                    </a:cubicBezTo>
                    <a:close/>
                    <a:moveTo>
                      <a:pt x="1703" y="1"/>
                    </a:moveTo>
                    <a:cubicBezTo>
                      <a:pt x="1489" y="1"/>
                      <a:pt x="1310" y="120"/>
                      <a:pt x="1203" y="311"/>
                    </a:cubicBezTo>
                    <a:lnTo>
                      <a:pt x="1036" y="644"/>
                    </a:lnTo>
                    <a:cubicBezTo>
                      <a:pt x="1012" y="703"/>
                      <a:pt x="953" y="739"/>
                      <a:pt x="869" y="763"/>
                    </a:cubicBezTo>
                    <a:lnTo>
                      <a:pt x="512" y="811"/>
                    </a:lnTo>
                    <a:cubicBezTo>
                      <a:pt x="310" y="834"/>
                      <a:pt x="131" y="989"/>
                      <a:pt x="60" y="1192"/>
                    </a:cubicBezTo>
                    <a:cubicBezTo>
                      <a:pt x="0" y="1406"/>
                      <a:pt x="36" y="1620"/>
                      <a:pt x="203" y="1775"/>
                    </a:cubicBezTo>
                    <a:lnTo>
                      <a:pt x="500" y="2025"/>
                    </a:lnTo>
                    <a:cubicBezTo>
                      <a:pt x="548" y="2073"/>
                      <a:pt x="572" y="2144"/>
                      <a:pt x="560" y="2216"/>
                    </a:cubicBezTo>
                    <a:lnTo>
                      <a:pt x="500" y="2573"/>
                    </a:lnTo>
                    <a:cubicBezTo>
                      <a:pt x="477" y="2787"/>
                      <a:pt x="548" y="2989"/>
                      <a:pt x="727" y="3120"/>
                    </a:cubicBezTo>
                    <a:cubicBezTo>
                      <a:pt x="834" y="3204"/>
                      <a:pt x="929" y="3228"/>
                      <a:pt x="1048" y="3228"/>
                    </a:cubicBezTo>
                    <a:cubicBezTo>
                      <a:pt x="1143" y="3228"/>
                      <a:pt x="1227" y="3216"/>
                      <a:pt x="1322" y="3168"/>
                    </a:cubicBezTo>
                    <a:lnTo>
                      <a:pt x="1631" y="3001"/>
                    </a:lnTo>
                    <a:cubicBezTo>
                      <a:pt x="1661" y="2989"/>
                      <a:pt x="1694" y="2983"/>
                      <a:pt x="1727" y="2983"/>
                    </a:cubicBezTo>
                    <a:cubicBezTo>
                      <a:pt x="1759" y="2983"/>
                      <a:pt x="1792" y="2989"/>
                      <a:pt x="1822" y="3001"/>
                    </a:cubicBezTo>
                    <a:lnTo>
                      <a:pt x="2143" y="3168"/>
                    </a:lnTo>
                    <a:cubicBezTo>
                      <a:pt x="2227" y="3215"/>
                      <a:pt x="2318" y="3239"/>
                      <a:pt x="2409" y="3239"/>
                    </a:cubicBezTo>
                    <a:cubicBezTo>
                      <a:pt x="2524" y="3239"/>
                      <a:pt x="2639" y="3200"/>
                      <a:pt x="2739" y="3120"/>
                    </a:cubicBezTo>
                    <a:cubicBezTo>
                      <a:pt x="2917" y="2989"/>
                      <a:pt x="2989" y="2787"/>
                      <a:pt x="2953" y="2573"/>
                    </a:cubicBezTo>
                    <a:lnTo>
                      <a:pt x="2894" y="2216"/>
                    </a:lnTo>
                    <a:cubicBezTo>
                      <a:pt x="2882" y="2144"/>
                      <a:pt x="2917" y="2085"/>
                      <a:pt x="2953" y="2025"/>
                    </a:cubicBezTo>
                    <a:lnTo>
                      <a:pt x="3215" y="1775"/>
                    </a:lnTo>
                    <a:cubicBezTo>
                      <a:pt x="3358" y="1620"/>
                      <a:pt x="3417" y="1406"/>
                      <a:pt x="3358" y="1192"/>
                    </a:cubicBezTo>
                    <a:cubicBezTo>
                      <a:pt x="3298" y="989"/>
                      <a:pt x="3120" y="834"/>
                      <a:pt x="2894" y="811"/>
                    </a:cubicBezTo>
                    <a:lnTo>
                      <a:pt x="2536" y="763"/>
                    </a:lnTo>
                    <a:cubicBezTo>
                      <a:pt x="2465" y="739"/>
                      <a:pt x="2405" y="703"/>
                      <a:pt x="2382" y="644"/>
                    </a:cubicBezTo>
                    <a:lnTo>
                      <a:pt x="2215" y="311"/>
                    </a:lnTo>
                    <a:cubicBezTo>
                      <a:pt x="2120" y="120"/>
                      <a:pt x="1929" y="1"/>
                      <a:pt x="1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5"/>
            <p:cNvGrpSpPr/>
            <p:nvPr/>
          </p:nvGrpSpPr>
          <p:grpSpPr>
            <a:xfrm>
              <a:off x="4313047" y="1527762"/>
              <a:ext cx="517905" cy="572691"/>
              <a:chOff x="7541397" y="2904802"/>
              <a:chExt cx="318495" cy="352209"/>
            </a:xfrm>
          </p:grpSpPr>
          <p:sp>
            <p:nvSpPr>
              <p:cNvPr id="1711" name="Google Shape;1711;p55"/>
              <p:cNvSpPr/>
              <p:nvPr/>
            </p:nvSpPr>
            <p:spPr>
              <a:xfrm>
                <a:off x="7541397" y="2904802"/>
                <a:ext cx="318495" cy="352209"/>
              </a:xfrm>
              <a:custGeom>
                <a:avLst/>
                <a:gdLst/>
                <a:ahLst/>
                <a:cxnLst/>
                <a:rect l="l" t="t" r="r" b="b"/>
                <a:pathLst>
                  <a:path w="10014" h="11074" extrusionOk="0">
                    <a:moveTo>
                      <a:pt x="2287" y="1763"/>
                    </a:moveTo>
                    <a:lnTo>
                      <a:pt x="2453" y="3941"/>
                    </a:lnTo>
                    <a:cubicBezTo>
                      <a:pt x="2501" y="4501"/>
                      <a:pt x="2668" y="5037"/>
                      <a:pt x="2918" y="5537"/>
                    </a:cubicBezTo>
                    <a:lnTo>
                      <a:pt x="2096" y="5120"/>
                    </a:lnTo>
                    <a:cubicBezTo>
                      <a:pt x="1560" y="4846"/>
                      <a:pt x="1120" y="4430"/>
                      <a:pt x="787" y="3929"/>
                    </a:cubicBezTo>
                    <a:cubicBezTo>
                      <a:pt x="477" y="3418"/>
                      <a:pt x="310" y="2822"/>
                      <a:pt x="310" y="2227"/>
                    </a:cubicBezTo>
                    <a:lnTo>
                      <a:pt x="310" y="1977"/>
                    </a:lnTo>
                    <a:cubicBezTo>
                      <a:pt x="310" y="1858"/>
                      <a:pt x="406" y="1763"/>
                      <a:pt x="525" y="1763"/>
                    </a:cubicBezTo>
                    <a:close/>
                    <a:moveTo>
                      <a:pt x="7383" y="1036"/>
                    </a:moveTo>
                    <a:lnTo>
                      <a:pt x="7168" y="3799"/>
                    </a:lnTo>
                    <a:cubicBezTo>
                      <a:pt x="7168" y="3882"/>
                      <a:pt x="7228" y="3953"/>
                      <a:pt x="7323" y="3977"/>
                    </a:cubicBezTo>
                    <a:cubicBezTo>
                      <a:pt x="7406" y="3977"/>
                      <a:pt x="7490" y="3918"/>
                      <a:pt x="7502" y="3822"/>
                    </a:cubicBezTo>
                    <a:lnTo>
                      <a:pt x="7645" y="1751"/>
                    </a:lnTo>
                    <a:lnTo>
                      <a:pt x="9419" y="1751"/>
                    </a:lnTo>
                    <a:cubicBezTo>
                      <a:pt x="9538" y="1751"/>
                      <a:pt x="9633" y="1846"/>
                      <a:pt x="9633" y="1965"/>
                    </a:cubicBezTo>
                    <a:lnTo>
                      <a:pt x="9633" y="2227"/>
                    </a:lnTo>
                    <a:lnTo>
                      <a:pt x="9645" y="2227"/>
                    </a:lnTo>
                    <a:cubicBezTo>
                      <a:pt x="9645" y="2822"/>
                      <a:pt x="9478" y="3418"/>
                      <a:pt x="9169" y="3929"/>
                    </a:cubicBezTo>
                    <a:cubicBezTo>
                      <a:pt x="8859" y="4430"/>
                      <a:pt x="8395" y="4846"/>
                      <a:pt x="7859" y="5120"/>
                    </a:cubicBezTo>
                    <a:lnTo>
                      <a:pt x="7037" y="5525"/>
                    </a:lnTo>
                    <a:cubicBezTo>
                      <a:pt x="7204" y="5239"/>
                      <a:pt x="7323" y="4930"/>
                      <a:pt x="7395" y="4596"/>
                    </a:cubicBezTo>
                    <a:cubicBezTo>
                      <a:pt x="7406" y="4501"/>
                      <a:pt x="7371" y="4418"/>
                      <a:pt x="7275" y="4406"/>
                    </a:cubicBezTo>
                    <a:cubicBezTo>
                      <a:pt x="7265" y="4404"/>
                      <a:pt x="7255" y="4404"/>
                      <a:pt x="7244" y="4404"/>
                    </a:cubicBezTo>
                    <a:cubicBezTo>
                      <a:pt x="7170" y="4404"/>
                      <a:pt x="7095" y="4441"/>
                      <a:pt x="7085" y="4525"/>
                    </a:cubicBezTo>
                    <a:cubicBezTo>
                      <a:pt x="6966" y="5013"/>
                      <a:pt x="6740" y="5477"/>
                      <a:pt x="6430" y="5858"/>
                    </a:cubicBezTo>
                    <a:lnTo>
                      <a:pt x="6418" y="5882"/>
                    </a:lnTo>
                    <a:cubicBezTo>
                      <a:pt x="6240" y="6096"/>
                      <a:pt x="6025" y="6311"/>
                      <a:pt x="5787" y="6489"/>
                    </a:cubicBezTo>
                    <a:lnTo>
                      <a:pt x="4156" y="6489"/>
                    </a:lnTo>
                    <a:cubicBezTo>
                      <a:pt x="3930" y="6311"/>
                      <a:pt x="3715" y="6120"/>
                      <a:pt x="3537" y="5894"/>
                    </a:cubicBezTo>
                    <a:cubicBezTo>
                      <a:pt x="3525" y="5882"/>
                      <a:pt x="3525" y="5858"/>
                      <a:pt x="3513" y="5846"/>
                    </a:cubicBezTo>
                    <a:cubicBezTo>
                      <a:pt x="3084" y="5299"/>
                      <a:pt x="2811" y="4608"/>
                      <a:pt x="2751" y="3894"/>
                    </a:cubicBezTo>
                    <a:lnTo>
                      <a:pt x="2549" y="1036"/>
                    </a:lnTo>
                    <a:close/>
                    <a:moveTo>
                      <a:pt x="5668" y="6811"/>
                    </a:moveTo>
                    <a:cubicBezTo>
                      <a:pt x="5680" y="6811"/>
                      <a:pt x="5692" y="6835"/>
                      <a:pt x="5692" y="6835"/>
                    </a:cubicBezTo>
                    <a:cubicBezTo>
                      <a:pt x="5740" y="6858"/>
                      <a:pt x="5751" y="6906"/>
                      <a:pt x="5751" y="6954"/>
                    </a:cubicBezTo>
                    <a:lnTo>
                      <a:pt x="5751" y="7049"/>
                    </a:lnTo>
                    <a:cubicBezTo>
                      <a:pt x="5787" y="7120"/>
                      <a:pt x="5716" y="7192"/>
                      <a:pt x="5644" y="7192"/>
                    </a:cubicBezTo>
                    <a:lnTo>
                      <a:pt x="4311" y="7192"/>
                    </a:lnTo>
                    <a:cubicBezTo>
                      <a:pt x="4239" y="7192"/>
                      <a:pt x="4180" y="7132"/>
                      <a:pt x="4180" y="7049"/>
                    </a:cubicBezTo>
                    <a:lnTo>
                      <a:pt x="4180" y="6954"/>
                    </a:lnTo>
                    <a:cubicBezTo>
                      <a:pt x="4180" y="6906"/>
                      <a:pt x="4216" y="6858"/>
                      <a:pt x="4239" y="6835"/>
                    </a:cubicBezTo>
                    <a:cubicBezTo>
                      <a:pt x="4251" y="6835"/>
                      <a:pt x="4275" y="6811"/>
                      <a:pt x="4275" y="6811"/>
                    </a:cubicBezTo>
                    <a:close/>
                    <a:moveTo>
                      <a:pt x="5382" y="7513"/>
                    </a:moveTo>
                    <a:cubicBezTo>
                      <a:pt x="5466" y="7787"/>
                      <a:pt x="5656" y="8013"/>
                      <a:pt x="5906" y="8156"/>
                    </a:cubicBezTo>
                    <a:lnTo>
                      <a:pt x="6013" y="8216"/>
                    </a:lnTo>
                    <a:cubicBezTo>
                      <a:pt x="6180" y="8287"/>
                      <a:pt x="6263" y="8454"/>
                      <a:pt x="6263" y="8632"/>
                    </a:cubicBezTo>
                    <a:lnTo>
                      <a:pt x="6263" y="8668"/>
                    </a:lnTo>
                    <a:lnTo>
                      <a:pt x="3680" y="8668"/>
                    </a:lnTo>
                    <a:lnTo>
                      <a:pt x="3680" y="8632"/>
                    </a:lnTo>
                    <a:cubicBezTo>
                      <a:pt x="3680" y="8454"/>
                      <a:pt x="3775" y="8299"/>
                      <a:pt x="3930" y="8216"/>
                    </a:cubicBezTo>
                    <a:lnTo>
                      <a:pt x="4037" y="8156"/>
                    </a:lnTo>
                    <a:cubicBezTo>
                      <a:pt x="4287" y="8025"/>
                      <a:pt x="4477" y="7799"/>
                      <a:pt x="4537" y="7513"/>
                    </a:cubicBezTo>
                    <a:close/>
                    <a:moveTo>
                      <a:pt x="6966" y="8978"/>
                    </a:moveTo>
                    <a:cubicBezTo>
                      <a:pt x="7168" y="8978"/>
                      <a:pt x="7347" y="9156"/>
                      <a:pt x="7347" y="9359"/>
                    </a:cubicBezTo>
                    <a:lnTo>
                      <a:pt x="7347" y="10002"/>
                    </a:lnTo>
                    <a:lnTo>
                      <a:pt x="2572" y="10002"/>
                    </a:lnTo>
                    <a:lnTo>
                      <a:pt x="2572" y="9359"/>
                    </a:lnTo>
                    <a:cubicBezTo>
                      <a:pt x="2572" y="9156"/>
                      <a:pt x="2751" y="8978"/>
                      <a:pt x="2953" y="8978"/>
                    </a:cubicBezTo>
                    <a:close/>
                    <a:moveTo>
                      <a:pt x="7859" y="10347"/>
                    </a:moveTo>
                    <a:lnTo>
                      <a:pt x="7859" y="10716"/>
                    </a:lnTo>
                    <a:lnTo>
                      <a:pt x="2084" y="10716"/>
                    </a:lnTo>
                    <a:lnTo>
                      <a:pt x="2084" y="10347"/>
                    </a:lnTo>
                    <a:close/>
                    <a:moveTo>
                      <a:pt x="2132" y="0"/>
                    </a:moveTo>
                    <a:cubicBezTo>
                      <a:pt x="1930" y="0"/>
                      <a:pt x="1763" y="167"/>
                      <a:pt x="1763" y="358"/>
                    </a:cubicBezTo>
                    <a:lnTo>
                      <a:pt x="1763" y="703"/>
                    </a:lnTo>
                    <a:cubicBezTo>
                      <a:pt x="1763" y="893"/>
                      <a:pt x="1930" y="1060"/>
                      <a:pt x="2132" y="1060"/>
                    </a:cubicBezTo>
                    <a:lnTo>
                      <a:pt x="2251" y="1060"/>
                    </a:lnTo>
                    <a:lnTo>
                      <a:pt x="2275" y="1441"/>
                    </a:lnTo>
                    <a:lnTo>
                      <a:pt x="537" y="1441"/>
                    </a:lnTo>
                    <a:cubicBezTo>
                      <a:pt x="239" y="1441"/>
                      <a:pt x="1" y="1679"/>
                      <a:pt x="1" y="1977"/>
                    </a:cubicBezTo>
                    <a:lnTo>
                      <a:pt x="1" y="2227"/>
                    </a:lnTo>
                    <a:cubicBezTo>
                      <a:pt x="1" y="2882"/>
                      <a:pt x="179" y="3537"/>
                      <a:pt x="537" y="4108"/>
                    </a:cubicBezTo>
                    <a:cubicBezTo>
                      <a:pt x="870" y="4668"/>
                      <a:pt x="1382" y="5120"/>
                      <a:pt x="1965" y="5418"/>
                    </a:cubicBezTo>
                    <a:lnTo>
                      <a:pt x="3239" y="6061"/>
                    </a:lnTo>
                    <a:cubicBezTo>
                      <a:pt x="3251" y="6061"/>
                      <a:pt x="3275" y="6073"/>
                      <a:pt x="3287" y="6085"/>
                    </a:cubicBezTo>
                    <a:cubicBezTo>
                      <a:pt x="3287" y="6085"/>
                      <a:pt x="3287" y="6096"/>
                      <a:pt x="3299" y="6096"/>
                    </a:cubicBezTo>
                    <a:cubicBezTo>
                      <a:pt x="3311" y="6120"/>
                      <a:pt x="3334" y="6144"/>
                      <a:pt x="3334" y="6180"/>
                    </a:cubicBezTo>
                    <a:cubicBezTo>
                      <a:pt x="3334" y="6251"/>
                      <a:pt x="3275" y="6311"/>
                      <a:pt x="3192" y="6311"/>
                    </a:cubicBezTo>
                    <a:lnTo>
                      <a:pt x="3013" y="6311"/>
                    </a:lnTo>
                    <a:cubicBezTo>
                      <a:pt x="2930" y="6311"/>
                      <a:pt x="2858" y="6382"/>
                      <a:pt x="2858" y="6477"/>
                    </a:cubicBezTo>
                    <a:cubicBezTo>
                      <a:pt x="2858" y="6561"/>
                      <a:pt x="2930" y="6632"/>
                      <a:pt x="3013" y="6632"/>
                    </a:cubicBezTo>
                    <a:lnTo>
                      <a:pt x="3192" y="6632"/>
                    </a:lnTo>
                    <a:cubicBezTo>
                      <a:pt x="3358" y="6632"/>
                      <a:pt x="3489" y="6549"/>
                      <a:pt x="3585" y="6430"/>
                    </a:cubicBezTo>
                    <a:cubicBezTo>
                      <a:pt x="3692" y="6537"/>
                      <a:pt x="3811" y="6632"/>
                      <a:pt x="3930" y="6739"/>
                    </a:cubicBezTo>
                    <a:cubicBezTo>
                      <a:pt x="3882" y="6811"/>
                      <a:pt x="3870" y="6894"/>
                      <a:pt x="3870" y="6977"/>
                    </a:cubicBezTo>
                    <a:lnTo>
                      <a:pt x="3870" y="7085"/>
                    </a:lnTo>
                    <a:cubicBezTo>
                      <a:pt x="3870" y="7311"/>
                      <a:pt x="4025" y="7501"/>
                      <a:pt x="4239" y="7549"/>
                    </a:cubicBezTo>
                    <a:cubicBezTo>
                      <a:pt x="4180" y="7692"/>
                      <a:pt x="4073" y="7823"/>
                      <a:pt x="3906" y="7906"/>
                    </a:cubicBezTo>
                    <a:lnTo>
                      <a:pt x="3811" y="7966"/>
                    </a:lnTo>
                    <a:cubicBezTo>
                      <a:pt x="3537" y="8097"/>
                      <a:pt x="3370" y="8359"/>
                      <a:pt x="3370" y="8656"/>
                    </a:cubicBezTo>
                    <a:lnTo>
                      <a:pt x="3370" y="8704"/>
                    </a:lnTo>
                    <a:lnTo>
                      <a:pt x="3001" y="8704"/>
                    </a:lnTo>
                    <a:cubicBezTo>
                      <a:pt x="2620" y="8704"/>
                      <a:pt x="2287" y="9037"/>
                      <a:pt x="2287" y="9418"/>
                    </a:cubicBezTo>
                    <a:lnTo>
                      <a:pt x="2287" y="10061"/>
                    </a:lnTo>
                    <a:lnTo>
                      <a:pt x="2025" y="10061"/>
                    </a:lnTo>
                    <a:cubicBezTo>
                      <a:pt x="1906" y="10061"/>
                      <a:pt x="1799" y="10168"/>
                      <a:pt x="1799" y="10287"/>
                    </a:cubicBezTo>
                    <a:lnTo>
                      <a:pt x="1799" y="10847"/>
                    </a:lnTo>
                    <a:cubicBezTo>
                      <a:pt x="1799" y="10966"/>
                      <a:pt x="1906" y="11073"/>
                      <a:pt x="2025" y="11073"/>
                    </a:cubicBezTo>
                    <a:lnTo>
                      <a:pt x="8002" y="11073"/>
                    </a:lnTo>
                    <a:cubicBezTo>
                      <a:pt x="8121" y="11073"/>
                      <a:pt x="8228" y="10966"/>
                      <a:pt x="8228" y="10847"/>
                    </a:cubicBezTo>
                    <a:lnTo>
                      <a:pt x="8228" y="10287"/>
                    </a:lnTo>
                    <a:cubicBezTo>
                      <a:pt x="8228" y="10168"/>
                      <a:pt x="8121" y="10061"/>
                      <a:pt x="8002" y="10061"/>
                    </a:cubicBezTo>
                    <a:lnTo>
                      <a:pt x="7740" y="10061"/>
                    </a:lnTo>
                    <a:lnTo>
                      <a:pt x="7740" y="9418"/>
                    </a:lnTo>
                    <a:cubicBezTo>
                      <a:pt x="7740" y="9037"/>
                      <a:pt x="7406" y="8704"/>
                      <a:pt x="7025" y="8704"/>
                    </a:cubicBezTo>
                    <a:lnTo>
                      <a:pt x="6644" y="8704"/>
                    </a:lnTo>
                    <a:lnTo>
                      <a:pt x="6644" y="8656"/>
                    </a:lnTo>
                    <a:cubicBezTo>
                      <a:pt x="6644" y="8359"/>
                      <a:pt x="6490" y="8097"/>
                      <a:pt x="6216" y="7966"/>
                    </a:cubicBezTo>
                    <a:lnTo>
                      <a:pt x="6109" y="7906"/>
                    </a:lnTo>
                    <a:cubicBezTo>
                      <a:pt x="5966" y="7823"/>
                      <a:pt x="5847" y="7692"/>
                      <a:pt x="5787" y="7549"/>
                    </a:cubicBezTo>
                    <a:cubicBezTo>
                      <a:pt x="5990" y="7501"/>
                      <a:pt x="6156" y="7323"/>
                      <a:pt x="6156" y="7085"/>
                    </a:cubicBezTo>
                    <a:lnTo>
                      <a:pt x="6156" y="6977"/>
                    </a:lnTo>
                    <a:cubicBezTo>
                      <a:pt x="6156" y="6894"/>
                      <a:pt x="6132" y="6811"/>
                      <a:pt x="6097" y="6739"/>
                    </a:cubicBezTo>
                    <a:cubicBezTo>
                      <a:pt x="6216" y="6656"/>
                      <a:pt x="6335" y="6549"/>
                      <a:pt x="6442" y="6430"/>
                    </a:cubicBezTo>
                    <a:cubicBezTo>
                      <a:pt x="6513" y="6561"/>
                      <a:pt x="6668" y="6632"/>
                      <a:pt x="6823" y="6632"/>
                    </a:cubicBezTo>
                    <a:lnTo>
                      <a:pt x="7002" y="6632"/>
                    </a:lnTo>
                    <a:cubicBezTo>
                      <a:pt x="7097" y="6632"/>
                      <a:pt x="7168" y="6561"/>
                      <a:pt x="7168" y="6477"/>
                    </a:cubicBezTo>
                    <a:cubicBezTo>
                      <a:pt x="7168" y="6382"/>
                      <a:pt x="7097" y="6311"/>
                      <a:pt x="7002" y="6311"/>
                    </a:cubicBezTo>
                    <a:lnTo>
                      <a:pt x="6823" y="6311"/>
                    </a:lnTo>
                    <a:cubicBezTo>
                      <a:pt x="6752" y="6311"/>
                      <a:pt x="6692" y="6251"/>
                      <a:pt x="6692" y="6180"/>
                    </a:cubicBezTo>
                    <a:cubicBezTo>
                      <a:pt x="6692" y="6144"/>
                      <a:pt x="6704" y="6120"/>
                      <a:pt x="6728" y="6085"/>
                    </a:cubicBezTo>
                    <a:cubicBezTo>
                      <a:pt x="6740" y="6073"/>
                      <a:pt x="6752" y="6061"/>
                      <a:pt x="6763" y="6061"/>
                    </a:cubicBezTo>
                    <a:lnTo>
                      <a:pt x="8049" y="5418"/>
                    </a:lnTo>
                    <a:cubicBezTo>
                      <a:pt x="8645" y="5120"/>
                      <a:pt x="9133" y="4668"/>
                      <a:pt x="9478" y="4108"/>
                    </a:cubicBezTo>
                    <a:cubicBezTo>
                      <a:pt x="9823" y="3537"/>
                      <a:pt x="10014" y="2906"/>
                      <a:pt x="10014" y="2227"/>
                    </a:cubicBezTo>
                    <a:lnTo>
                      <a:pt x="10014" y="1977"/>
                    </a:lnTo>
                    <a:cubicBezTo>
                      <a:pt x="9954" y="1679"/>
                      <a:pt x="9716" y="1441"/>
                      <a:pt x="9430" y="1441"/>
                    </a:cubicBezTo>
                    <a:lnTo>
                      <a:pt x="7692" y="1441"/>
                    </a:lnTo>
                    <a:lnTo>
                      <a:pt x="7728" y="1060"/>
                    </a:lnTo>
                    <a:lnTo>
                      <a:pt x="7847" y="1060"/>
                    </a:lnTo>
                    <a:cubicBezTo>
                      <a:pt x="8037" y="1060"/>
                      <a:pt x="8204" y="893"/>
                      <a:pt x="8204" y="703"/>
                    </a:cubicBezTo>
                    <a:lnTo>
                      <a:pt x="8204" y="358"/>
                    </a:lnTo>
                    <a:cubicBezTo>
                      <a:pt x="8204" y="167"/>
                      <a:pt x="8037" y="0"/>
                      <a:pt x="7847" y="0"/>
                    </a:cubicBezTo>
                    <a:lnTo>
                      <a:pt x="3501" y="0"/>
                    </a:lnTo>
                    <a:cubicBezTo>
                      <a:pt x="3406" y="0"/>
                      <a:pt x="3334" y="72"/>
                      <a:pt x="3334" y="167"/>
                    </a:cubicBezTo>
                    <a:cubicBezTo>
                      <a:pt x="3334" y="250"/>
                      <a:pt x="3406" y="322"/>
                      <a:pt x="3501" y="322"/>
                    </a:cubicBezTo>
                    <a:lnTo>
                      <a:pt x="7847" y="322"/>
                    </a:lnTo>
                    <a:cubicBezTo>
                      <a:pt x="7859" y="322"/>
                      <a:pt x="7883" y="346"/>
                      <a:pt x="7883" y="370"/>
                    </a:cubicBezTo>
                    <a:lnTo>
                      <a:pt x="7883" y="715"/>
                    </a:lnTo>
                    <a:cubicBezTo>
                      <a:pt x="7883" y="727"/>
                      <a:pt x="7871" y="762"/>
                      <a:pt x="7847" y="762"/>
                    </a:cubicBezTo>
                    <a:lnTo>
                      <a:pt x="2132" y="762"/>
                    </a:lnTo>
                    <a:cubicBezTo>
                      <a:pt x="2108" y="762"/>
                      <a:pt x="2084" y="739"/>
                      <a:pt x="2084" y="715"/>
                    </a:cubicBezTo>
                    <a:lnTo>
                      <a:pt x="2084" y="370"/>
                    </a:lnTo>
                    <a:cubicBezTo>
                      <a:pt x="2084" y="358"/>
                      <a:pt x="2096" y="322"/>
                      <a:pt x="2132" y="322"/>
                    </a:cubicBezTo>
                    <a:lnTo>
                      <a:pt x="2739" y="322"/>
                    </a:lnTo>
                    <a:cubicBezTo>
                      <a:pt x="2823" y="322"/>
                      <a:pt x="2894" y="250"/>
                      <a:pt x="2894" y="167"/>
                    </a:cubicBezTo>
                    <a:cubicBezTo>
                      <a:pt x="2894" y="72"/>
                      <a:pt x="2823" y="0"/>
                      <a:pt x="2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7642505" y="2952128"/>
                <a:ext cx="112876" cy="106451"/>
              </a:xfrm>
              <a:custGeom>
                <a:avLst/>
                <a:gdLst/>
                <a:ahLst/>
                <a:cxnLst/>
                <a:rect l="l" t="t" r="r" b="b"/>
                <a:pathLst>
                  <a:path w="3549" h="3347" extrusionOk="0">
                    <a:moveTo>
                      <a:pt x="1822" y="548"/>
                    </a:moveTo>
                    <a:lnTo>
                      <a:pt x="2084" y="1287"/>
                    </a:lnTo>
                    <a:cubicBezTo>
                      <a:pt x="2120" y="1346"/>
                      <a:pt x="2156" y="1394"/>
                      <a:pt x="2239" y="1394"/>
                    </a:cubicBezTo>
                    <a:lnTo>
                      <a:pt x="3037" y="1429"/>
                    </a:lnTo>
                    <a:lnTo>
                      <a:pt x="2382" y="1918"/>
                    </a:lnTo>
                    <a:cubicBezTo>
                      <a:pt x="2322" y="1965"/>
                      <a:pt x="2311" y="2025"/>
                      <a:pt x="2322" y="2096"/>
                    </a:cubicBezTo>
                    <a:lnTo>
                      <a:pt x="2549" y="2870"/>
                    </a:lnTo>
                    <a:lnTo>
                      <a:pt x="1894" y="2430"/>
                    </a:lnTo>
                    <a:cubicBezTo>
                      <a:pt x="1864" y="2412"/>
                      <a:pt x="1831" y="2403"/>
                      <a:pt x="1800" y="2403"/>
                    </a:cubicBezTo>
                    <a:cubicBezTo>
                      <a:pt x="1769" y="2403"/>
                      <a:pt x="1739" y="2412"/>
                      <a:pt x="1715" y="2430"/>
                    </a:cubicBezTo>
                    <a:lnTo>
                      <a:pt x="1060" y="2870"/>
                    </a:lnTo>
                    <a:lnTo>
                      <a:pt x="1287" y="2096"/>
                    </a:lnTo>
                    <a:cubicBezTo>
                      <a:pt x="1298" y="2037"/>
                      <a:pt x="1287" y="1965"/>
                      <a:pt x="1227" y="1918"/>
                    </a:cubicBezTo>
                    <a:lnTo>
                      <a:pt x="596" y="1429"/>
                    </a:lnTo>
                    <a:lnTo>
                      <a:pt x="1406" y="1394"/>
                    </a:lnTo>
                    <a:cubicBezTo>
                      <a:pt x="1465" y="1394"/>
                      <a:pt x="1525" y="1358"/>
                      <a:pt x="1549" y="1287"/>
                    </a:cubicBezTo>
                    <a:lnTo>
                      <a:pt x="1822" y="548"/>
                    </a:lnTo>
                    <a:close/>
                    <a:moveTo>
                      <a:pt x="1775" y="1"/>
                    </a:moveTo>
                    <a:cubicBezTo>
                      <a:pt x="1691" y="1"/>
                      <a:pt x="1608" y="60"/>
                      <a:pt x="1560" y="144"/>
                    </a:cubicBezTo>
                    <a:lnTo>
                      <a:pt x="1227" y="1084"/>
                    </a:lnTo>
                    <a:lnTo>
                      <a:pt x="227" y="1120"/>
                    </a:lnTo>
                    <a:cubicBezTo>
                      <a:pt x="144" y="1120"/>
                      <a:pt x="60" y="1168"/>
                      <a:pt x="36" y="1263"/>
                    </a:cubicBezTo>
                    <a:cubicBezTo>
                      <a:pt x="1" y="1358"/>
                      <a:pt x="36" y="1441"/>
                      <a:pt x="108" y="1501"/>
                    </a:cubicBezTo>
                    <a:lnTo>
                      <a:pt x="894" y="2108"/>
                    </a:lnTo>
                    <a:lnTo>
                      <a:pt x="632" y="3061"/>
                    </a:lnTo>
                    <a:cubicBezTo>
                      <a:pt x="596" y="3156"/>
                      <a:pt x="632" y="3239"/>
                      <a:pt x="703" y="3299"/>
                    </a:cubicBezTo>
                    <a:cubicBezTo>
                      <a:pt x="739" y="3328"/>
                      <a:pt x="781" y="3343"/>
                      <a:pt x="824" y="3343"/>
                    </a:cubicBezTo>
                    <a:cubicBezTo>
                      <a:pt x="867" y="3343"/>
                      <a:pt x="912" y="3328"/>
                      <a:pt x="953" y="3299"/>
                    </a:cubicBezTo>
                    <a:lnTo>
                      <a:pt x="1775" y="2751"/>
                    </a:lnTo>
                    <a:lnTo>
                      <a:pt x="2596" y="3299"/>
                    </a:lnTo>
                    <a:cubicBezTo>
                      <a:pt x="2620" y="3334"/>
                      <a:pt x="2668" y="3346"/>
                      <a:pt x="2715" y="3346"/>
                    </a:cubicBezTo>
                    <a:cubicBezTo>
                      <a:pt x="2751" y="3346"/>
                      <a:pt x="2799" y="3334"/>
                      <a:pt x="2834" y="3299"/>
                    </a:cubicBezTo>
                    <a:cubicBezTo>
                      <a:pt x="2906" y="3239"/>
                      <a:pt x="2942" y="3156"/>
                      <a:pt x="2906" y="3061"/>
                    </a:cubicBezTo>
                    <a:lnTo>
                      <a:pt x="2644" y="2108"/>
                    </a:lnTo>
                    <a:lnTo>
                      <a:pt x="3430" y="1501"/>
                    </a:lnTo>
                    <a:cubicBezTo>
                      <a:pt x="3513" y="1441"/>
                      <a:pt x="3549" y="1358"/>
                      <a:pt x="3513" y="1263"/>
                    </a:cubicBezTo>
                    <a:cubicBezTo>
                      <a:pt x="3489" y="1168"/>
                      <a:pt x="3418" y="1120"/>
                      <a:pt x="3323" y="1120"/>
                    </a:cubicBezTo>
                    <a:lnTo>
                      <a:pt x="2322" y="1084"/>
                    </a:lnTo>
                    <a:lnTo>
                      <a:pt x="1989" y="144"/>
                    </a:lnTo>
                    <a:cubicBezTo>
                      <a:pt x="1953" y="60"/>
                      <a:pt x="1882" y="1"/>
                      <a:pt x="1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3" name="Google Shape;1713;p55"/>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p>
            <a:pPr lvl="0"/>
            <a:r>
              <a:rPr lang="en-US" sz="3200" b="1" dirty="0"/>
              <a:t>Conclusion</a:t>
            </a:r>
            <a:endParaRPr sz="3200" b="1" dirty="0"/>
          </a:p>
        </p:txBody>
      </p:sp>
      <p:sp>
        <p:nvSpPr>
          <p:cNvPr id="1714" name="Google Shape;1714;p55"/>
          <p:cNvSpPr txBox="1">
            <a:spLocks noGrp="1"/>
          </p:cNvSpPr>
          <p:nvPr>
            <p:ph type="subTitle" idx="1"/>
          </p:nvPr>
        </p:nvSpPr>
        <p:spPr>
          <a:xfrm>
            <a:off x="1132099" y="2228761"/>
            <a:ext cx="1983322" cy="661964"/>
          </a:xfrm>
          <a:prstGeom prst="rect">
            <a:avLst/>
          </a:prstGeom>
        </p:spPr>
        <p:txBody>
          <a:bodyPr spcFirstLastPara="1" wrap="square" lIns="198000" tIns="91425" rIns="198000" bIns="91425" anchor="t" anchorCtr="0">
            <a:noAutofit/>
          </a:bodyPr>
          <a:lstStyle/>
          <a:p>
            <a:pPr marL="0" lvl="0" indent="0">
              <a:spcAft>
                <a:spcPts val="1600"/>
              </a:spcAft>
            </a:pPr>
            <a:r>
              <a:rPr lang="en-US" b="1" dirty="0">
                <a:solidFill>
                  <a:schemeClr val="tx1"/>
                </a:solidFill>
              </a:rPr>
              <a:t>Stability and </a:t>
            </a:r>
            <a:r>
              <a:rPr lang="en-US" b="1" dirty="0" smtClean="0">
                <a:solidFill>
                  <a:schemeClr val="tx1"/>
                </a:solidFill>
              </a:rPr>
              <a:t>Consistency</a:t>
            </a:r>
            <a:r>
              <a:rPr lang="en-US" b="1" dirty="0" smtClean="0">
                <a:solidFill>
                  <a:schemeClr val="tx2">
                    <a:lumMod val="50000"/>
                  </a:schemeClr>
                </a:solidFill>
              </a:rPr>
              <a:t/>
            </a:r>
            <a:br>
              <a:rPr lang="en-US" b="1" dirty="0" smtClean="0">
                <a:solidFill>
                  <a:schemeClr val="tx2">
                    <a:lumMod val="50000"/>
                  </a:schemeClr>
                </a:solidFill>
              </a:rPr>
            </a:br>
            <a:endParaRPr dirty="0">
              <a:solidFill>
                <a:schemeClr val="tx2">
                  <a:lumMod val="50000"/>
                </a:schemeClr>
              </a:solidFill>
            </a:endParaRPr>
          </a:p>
        </p:txBody>
      </p:sp>
      <p:sp>
        <p:nvSpPr>
          <p:cNvPr id="40" name="Google Shape;1714;p55"/>
          <p:cNvSpPr txBox="1">
            <a:spLocks/>
          </p:cNvSpPr>
          <p:nvPr/>
        </p:nvSpPr>
        <p:spPr>
          <a:xfrm>
            <a:off x="1132099" y="2857554"/>
            <a:ext cx="2058623" cy="2145165"/>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spcAft>
                <a:spcPts val="1600"/>
              </a:spcAft>
            </a:pPr>
            <a:r>
              <a:rPr lang="en-US" sz="1200" dirty="0"/>
              <a:t>The conclusion emphasizes the stability and consistency demonstrated by the Genetic Algorithm (GA) in optimizing greenhouse conditions.</a:t>
            </a:r>
            <a:r>
              <a:rPr lang="en-US" sz="1200" b="1" dirty="0" smtClean="0">
                <a:solidFill>
                  <a:schemeClr val="tx2">
                    <a:lumMod val="50000"/>
                  </a:schemeClr>
                </a:solidFill>
              </a:rPr>
              <a:t/>
            </a:r>
            <a:br>
              <a:rPr lang="en-US" sz="1200" b="1" dirty="0" smtClean="0">
                <a:solidFill>
                  <a:schemeClr val="tx2">
                    <a:lumMod val="50000"/>
                  </a:schemeClr>
                </a:solidFill>
              </a:rPr>
            </a:br>
            <a:endParaRPr lang="en-US" sz="1200" dirty="0">
              <a:solidFill>
                <a:schemeClr val="tx2">
                  <a:lumMod val="50000"/>
                </a:schemeClr>
              </a:solidFill>
            </a:endParaRPr>
          </a:p>
        </p:txBody>
      </p:sp>
      <p:sp>
        <p:nvSpPr>
          <p:cNvPr id="41" name="Google Shape;1714;p55"/>
          <p:cNvSpPr txBox="1">
            <a:spLocks/>
          </p:cNvSpPr>
          <p:nvPr/>
        </p:nvSpPr>
        <p:spPr>
          <a:xfrm>
            <a:off x="3500262" y="2223862"/>
            <a:ext cx="1983322" cy="661964"/>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spcAft>
                <a:spcPts val="1600"/>
              </a:spcAft>
            </a:pPr>
            <a:r>
              <a:rPr lang="en-US" b="1" dirty="0"/>
              <a:t>Practical Applicability</a:t>
            </a:r>
            <a:r>
              <a:rPr lang="en-US" b="1" dirty="0" smtClean="0">
                <a:solidFill>
                  <a:schemeClr val="tx2">
                    <a:lumMod val="50000"/>
                  </a:schemeClr>
                </a:solidFill>
              </a:rPr>
              <a:t/>
            </a:r>
            <a:br>
              <a:rPr lang="en-US" b="1" dirty="0" smtClean="0">
                <a:solidFill>
                  <a:schemeClr val="tx2">
                    <a:lumMod val="50000"/>
                  </a:schemeClr>
                </a:solidFill>
              </a:rPr>
            </a:br>
            <a:endParaRPr lang="en-US" dirty="0">
              <a:solidFill>
                <a:schemeClr val="tx2">
                  <a:lumMod val="50000"/>
                </a:schemeClr>
              </a:solidFill>
            </a:endParaRPr>
          </a:p>
        </p:txBody>
      </p:sp>
      <p:sp>
        <p:nvSpPr>
          <p:cNvPr id="42" name="Google Shape;1714;p55"/>
          <p:cNvSpPr txBox="1">
            <a:spLocks/>
          </p:cNvSpPr>
          <p:nvPr/>
        </p:nvSpPr>
        <p:spPr>
          <a:xfrm>
            <a:off x="5921350" y="2220208"/>
            <a:ext cx="1983322" cy="661964"/>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spcAft>
                <a:spcPts val="1600"/>
              </a:spcAft>
            </a:pPr>
            <a:r>
              <a:rPr lang="en-US" b="1" dirty="0"/>
              <a:t>Future Research Directions</a:t>
            </a:r>
            <a:r>
              <a:rPr lang="en-US" b="1" dirty="0" smtClean="0">
                <a:solidFill>
                  <a:schemeClr val="tx2">
                    <a:lumMod val="50000"/>
                  </a:schemeClr>
                </a:solidFill>
              </a:rPr>
              <a:t/>
            </a:r>
            <a:br>
              <a:rPr lang="en-US" b="1" dirty="0" smtClean="0">
                <a:solidFill>
                  <a:schemeClr val="tx2">
                    <a:lumMod val="50000"/>
                  </a:schemeClr>
                </a:solidFill>
              </a:rPr>
            </a:br>
            <a:endParaRPr lang="en-US" dirty="0">
              <a:solidFill>
                <a:schemeClr val="tx2">
                  <a:lumMod val="50000"/>
                </a:schemeClr>
              </a:solidFill>
            </a:endParaRPr>
          </a:p>
        </p:txBody>
      </p:sp>
      <p:sp>
        <p:nvSpPr>
          <p:cNvPr id="44" name="Google Shape;1714;p55"/>
          <p:cNvSpPr txBox="1">
            <a:spLocks/>
          </p:cNvSpPr>
          <p:nvPr/>
        </p:nvSpPr>
        <p:spPr>
          <a:xfrm>
            <a:off x="3500262" y="3054402"/>
            <a:ext cx="2058623" cy="2145165"/>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spcAft>
                <a:spcPts val="1600"/>
              </a:spcAft>
            </a:pPr>
            <a:r>
              <a:rPr lang="en-US" sz="1200" dirty="0"/>
              <a:t>The conclusion suggests that the promising results of this research have practical implications for greenhouse agriculture.</a:t>
            </a:r>
            <a:endParaRPr lang="en-US" sz="1100" dirty="0">
              <a:solidFill>
                <a:schemeClr val="tx2">
                  <a:lumMod val="50000"/>
                </a:schemeClr>
              </a:solidFill>
            </a:endParaRPr>
          </a:p>
        </p:txBody>
      </p:sp>
      <p:sp>
        <p:nvSpPr>
          <p:cNvPr id="46" name="Google Shape;1714;p55"/>
          <p:cNvSpPr txBox="1">
            <a:spLocks/>
          </p:cNvSpPr>
          <p:nvPr/>
        </p:nvSpPr>
        <p:spPr>
          <a:xfrm>
            <a:off x="5836497" y="2907444"/>
            <a:ext cx="2329123" cy="2145165"/>
          </a:xfrm>
          <a:prstGeom prst="rect">
            <a:avLst/>
          </a:prstGeom>
          <a:noFill/>
          <a:ln>
            <a:noFill/>
          </a:ln>
        </p:spPr>
        <p:txBody>
          <a:bodyPr spcFirstLastPara="1" wrap="square" lIns="198000" tIns="91425" rIns="198000"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spcAft>
                <a:spcPts val="1600"/>
              </a:spcAft>
            </a:pPr>
            <a:r>
              <a:rPr lang="en-US" sz="1200" dirty="0"/>
              <a:t>T</a:t>
            </a:r>
            <a:r>
              <a:rPr lang="en-US" sz="1200" dirty="0" smtClean="0"/>
              <a:t>he </a:t>
            </a:r>
            <a:r>
              <a:rPr lang="en-US" sz="1200" dirty="0"/>
              <a:t>conclusion calls for future research to focus on fine-tuning algorithm parameters, investigating hybrid approaches combining SA and GA, and conducting comprehensive comparisons with alternative optimization methods.</a:t>
            </a:r>
            <a:endParaRPr lang="en-US" sz="1050" dirty="0">
              <a:solidFill>
                <a:schemeClr val="tx2">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3"/>
          <p:cNvSpPr txBox="1">
            <a:spLocks noGrp="1"/>
          </p:cNvSpPr>
          <p:nvPr>
            <p:ph type="title"/>
          </p:nvPr>
        </p:nvSpPr>
        <p:spPr>
          <a:xfrm>
            <a:off x="717525" y="108374"/>
            <a:ext cx="7708800" cy="572700"/>
          </a:xfrm>
          <a:prstGeom prst="rect">
            <a:avLst/>
          </a:prstGeom>
        </p:spPr>
        <p:txBody>
          <a:bodyPr spcFirstLastPara="1" wrap="square" lIns="91425" tIns="91425" rIns="91425" bIns="91425" anchor="t" anchorCtr="0">
            <a:noAutofit/>
          </a:bodyPr>
          <a:lstStyle/>
          <a:p>
            <a:pPr lvl="0"/>
            <a:r>
              <a:rPr lang="tr-TR" sz="3200" b="1" dirty="0"/>
              <a:t>References</a:t>
            </a:r>
            <a:endParaRPr sz="3200" dirty="0"/>
          </a:p>
        </p:txBody>
      </p:sp>
      <p:sp>
        <p:nvSpPr>
          <p:cNvPr id="69" name="Google Shape;969;p48"/>
          <p:cNvSpPr txBox="1">
            <a:spLocks/>
          </p:cNvSpPr>
          <p:nvPr/>
        </p:nvSpPr>
        <p:spPr>
          <a:xfrm>
            <a:off x="343949" y="755009"/>
            <a:ext cx="8237989" cy="41441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tr-TR" dirty="0">
                <a:solidFill>
                  <a:schemeClr val="tx2">
                    <a:lumMod val="50000"/>
                  </a:schemeClr>
                </a:solidFill>
              </a:rPr>
              <a:t>J. C. L. Z. H. Z. Fang Xu, Real Coded Genetic Algorithm for Optimizing Fuzzy Logic Control of Greenhouse Microclimate, Springer Link, cilt 344, p. 1, (2006).</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D. E. Samir W.Mahfoud, Parallel recombinative simulated annealing: A genetic algorithm, ELSEVIER, cilt Volume 21, no. Issue 1, pp. 1-28, (1995).</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C. D. G. J. M. P. V. S. Kirkpatrick, Optimization by simulated annealing, Science, cilt 220, p. 671, (1983). </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C. M. H. C. M. Y. C. Fen He, Greenhouse Air Temperature and Humidity Prediction Based on Improved BP Neural Network and Genetic Algorithm, Springer, pp. 571-577, (2006).</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Abdelhafid Hasnia, Rachid Taibi, Belkacem Draoui, Thierry Boulard, Optimization of Greenhouse Climate Model Parameters Using Particle Swarm Optimization and Genetic Algorithms, Energy Procedia ·, pp. 371-380, (2010). </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R. A. R. M. P. Leonilde Rocha Varela, SIMULATED ANNEALING &amp; FUZZY OPTIMIZATION,  içinde Proceedings of the 10th Mediterranean Conference on Control and Automation - MED2002, Lisbon,, (2002).</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M. S. Bahareh Pourbabaee, Fuzzy Temperature &amp; Humidity System Optimization by Simulated Annealing, içinde International Conference on Control, Automation and Systems , 2008, (2008).</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R. K. Singh, M. H. Rahmani, M. Weyn, and R. Berkvens, “Joint Communication and Sensing: a Proof of Concept and Datasets for Greenhouse Monitoring using LoRaWAN,” Dec. 2021, doi: 10.5281/ZENODO.5793685.</a:t>
            </a:r>
            <a:endParaRPr lang="en-US" dirty="0">
              <a:solidFill>
                <a:schemeClr val="tx2">
                  <a:lumMod val="50000"/>
                </a:schemeClr>
              </a:solidFill>
            </a:endParaRPr>
          </a:p>
          <a:p>
            <a:pPr marL="228600" lvl="0" indent="-228600">
              <a:buFont typeface="Arial" panose="020B0604020202020204" pitchFamily="34" charset="0"/>
              <a:buChar char="•"/>
            </a:pPr>
            <a:endParaRPr lang="en-US" sz="1200" dirty="0">
              <a:solidFill>
                <a:schemeClr val="tx2">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3"/>
          <p:cNvSpPr txBox="1">
            <a:spLocks noGrp="1"/>
          </p:cNvSpPr>
          <p:nvPr>
            <p:ph type="title"/>
          </p:nvPr>
        </p:nvSpPr>
        <p:spPr>
          <a:xfrm>
            <a:off x="717525" y="108374"/>
            <a:ext cx="7708800" cy="572700"/>
          </a:xfrm>
          <a:prstGeom prst="rect">
            <a:avLst/>
          </a:prstGeom>
        </p:spPr>
        <p:txBody>
          <a:bodyPr spcFirstLastPara="1" wrap="square" lIns="91425" tIns="91425" rIns="91425" bIns="91425" anchor="t" anchorCtr="0">
            <a:noAutofit/>
          </a:bodyPr>
          <a:lstStyle/>
          <a:p>
            <a:pPr lvl="0"/>
            <a:r>
              <a:rPr lang="tr-TR" sz="3200" b="1" dirty="0"/>
              <a:t>References</a:t>
            </a:r>
            <a:endParaRPr sz="3200" dirty="0"/>
          </a:p>
        </p:txBody>
      </p:sp>
      <p:sp>
        <p:nvSpPr>
          <p:cNvPr id="69" name="Google Shape;969;p48"/>
          <p:cNvSpPr txBox="1">
            <a:spLocks/>
          </p:cNvSpPr>
          <p:nvPr/>
        </p:nvSpPr>
        <p:spPr>
          <a:xfrm>
            <a:off x="343949" y="755009"/>
            <a:ext cx="8237989" cy="41441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tr-TR" dirty="0">
                <a:solidFill>
                  <a:schemeClr val="tx2">
                    <a:lumMod val="50000"/>
                  </a:schemeClr>
                </a:solidFill>
              </a:rPr>
              <a:t>A. H. H. V. Nader Barsoum, HYBRID SIMULATED ANNEALING AND GENETIC ALGORITHMS FOR INDUSTRIAL, %1 içinde Power Control and Optimization, Bali Indonesia, (2009). </a:t>
            </a:r>
            <a:endParaRPr lang="en-US" dirty="0">
              <a:solidFill>
                <a:schemeClr val="tx2">
                  <a:lumMod val="50000"/>
                </a:schemeClr>
              </a:solidFill>
            </a:endParaRPr>
          </a:p>
          <a:p>
            <a:pPr marL="285750" indent="-285750">
              <a:buFont typeface="Arial" panose="020B0604020202020204" pitchFamily="34" charset="0"/>
              <a:buChar char="•"/>
            </a:pPr>
            <a:r>
              <a:rPr lang="tr-TR" dirty="0">
                <a:solidFill>
                  <a:schemeClr val="tx2">
                    <a:lumMod val="50000"/>
                  </a:schemeClr>
                </a:solidFill>
              </a:rPr>
              <a:t>P. M. ,. X. Z. Fang Zhao, Simulated Annealing–Genetic Algorithm for Transit Network Optimization, Journal of Computing in Civil Engineering, cilt 20, no. 1, </a:t>
            </a:r>
            <a:r>
              <a:rPr lang="tr-TR" dirty="0" smtClean="0">
                <a:solidFill>
                  <a:schemeClr val="tx2">
                    <a:lumMod val="50000"/>
                  </a:schemeClr>
                </a:solidFill>
              </a:rPr>
              <a:t>2006</a:t>
            </a:r>
            <a:endParaRPr lang="en-US" dirty="0">
              <a:solidFill>
                <a:schemeClr val="tx2">
                  <a:lumMod val="50000"/>
                </a:schemeClr>
              </a:solidFill>
            </a:endParaRPr>
          </a:p>
          <a:p>
            <a:pPr marL="285750" indent="-285750">
              <a:buFont typeface="Arial" panose="020B0604020202020204" pitchFamily="34" charset="0"/>
              <a:buChar char="•"/>
            </a:pPr>
            <a:r>
              <a:rPr lang="tr-TR" dirty="0" smtClean="0">
                <a:solidFill>
                  <a:schemeClr val="tx2">
                    <a:lumMod val="50000"/>
                  </a:schemeClr>
                </a:solidFill>
              </a:rPr>
              <a:t>D</a:t>
            </a:r>
            <a:r>
              <a:rPr lang="tr-TR" dirty="0">
                <a:solidFill>
                  <a:schemeClr val="tx2">
                    <a:lumMod val="50000"/>
                  </a:schemeClr>
                </a:solidFill>
              </a:rPr>
              <a:t>. Nasr, R. E. Dahr, J. Assaad, and J. Khatib, “Comparative Analysis between Genetic Algorithm and Simulated Annealing-Based Frameworks for Optimal Sensor Placement and Structural Health Monitoring Purposes,” Buildings, vol. 12, no. 9, p. 1383, Sep. 2022, doi: </a:t>
            </a:r>
            <a:r>
              <a:rPr lang="tr-TR" dirty="0" smtClean="0">
                <a:solidFill>
                  <a:schemeClr val="tx2">
                    <a:lumMod val="50000"/>
                  </a:schemeClr>
                </a:solidFill>
              </a:rPr>
              <a:t>10.3390/buildings12091383.</a:t>
            </a:r>
            <a:endParaRPr lang="en-US" dirty="0">
              <a:solidFill>
                <a:schemeClr val="tx2">
                  <a:lumMod val="50000"/>
                </a:schemeClr>
              </a:solidFill>
            </a:endParaRPr>
          </a:p>
          <a:p>
            <a:pPr marL="285750" indent="-285750">
              <a:buFont typeface="Arial" panose="020B0604020202020204" pitchFamily="34" charset="0"/>
              <a:buChar char="•"/>
            </a:pPr>
            <a:r>
              <a:rPr lang="tr-TR" dirty="0" smtClean="0">
                <a:solidFill>
                  <a:schemeClr val="tx2">
                    <a:lumMod val="50000"/>
                  </a:schemeClr>
                </a:solidFill>
              </a:rPr>
              <a:t>R</a:t>
            </a:r>
            <a:r>
              <a:rPr lang="tr-TR" dirty="0">
                <a:solidFill>
                  <a:schemeClr val="tx2">
                    <a:lumMod val="50000"/>
                  </a:schemeClr>
                </a:solidFill>
              </a:rPr>
              <a:t>. E. D. Randall S.Sexton, Optimization of neural networks: A comparative analysis of the genetic algorithm and simulated annealing, European Journal of Operational Research, cilt 114, no. 3, pp. 589-601, (1999</a:t>
            </a:r>
            <a:r>
              <a:rPr lang="tr-TR" dirty="0" smtClean="0">
                <a:solidFill>
                  <a:schemeClr val="tx2">
                    <a:lumMod val="50000"/>
                  </a:schemeClr>
                </a:solidFill>
              </a:rPr>
              <a:t>).</a:t>
            </a:r>
            <a:endParaRPr lang="en-US" dirty="0">
              <a:solidFill>
                <a:schemeClr val="tx2">
                  <a:lumMod val="50000"/>
                </a:schemeClr>
              </a:solidFill>
            </a:endParaRPr>
          </a:p>
          <a:p>
            <a:pPr marL="285750" indent="-285750">
              <a:buFont typeface="Arial" panose="020B0604020202020204" pitchFamily="34" charset="0"/>
              <a:buChar char="•"/>
            </a:pPr>
            <a:r>
              <a:rPr lang="tr-TR" dirty="0" smtClean="0">
                <a:solidFill>
                  <a:schemeClr val="tx2">
                    <a:lumMod val="50000"/>
                  </a:schemeClr>
                </a:solidFill>
              </a:rPr>
              <a:t>S</a:t>
            </a:r>
            <a:r>
              <a:rPr lang="tr-TR" dirty="0">
                <a:solidFill>
                  <a:schemeClr val="tx2">
                    <a:lumMod val="50000"/>
                  </a:schemeClr>
                </a:solidFill>
              </a:rPr>
              <a:t>. M. L.K. Gaafar, Genetic algorithms and simulated annealing for scheduling in agile, International Journal of Production And Research, cilt Vol. 43, p. 3069–3085, (2005</a:t>
            </a:r>
            <a:r>
              <a:rPr lang="tr-TR" dirty="0" smtClean="0">
                <a:solidFill>
                  <a:schemeClr val="tx2">
                    <a:lumMod val="50000"/>
                  </a:schemeClr>
                </a:solidFill>
              </a:rPr>
              <a:t>).</a:t>
            </a:r>
            <a:endParaRPr lang="en-US" dirty="0">
              <a:solidFill>
                <a:schemeClr val="tx2">
                  <a:lumMod val="50000"/>
                </a:schemeClr>
              </a:solidFill>
            </a:endParaRPr>
          </a:p>
          <a:p>
            <a:pPr marL="285750" indent="-285750">
              <a:buFont typeface="Arial" panose="020B0604020202020204" pitchFamily="34" charset="0"/>
              <a:buChar char="•"/>
            </a:pPr>
            <a:r>
              <a:rPr lang="tr-TR" dirty="0" smtClean="0">
                <a:solidFill>
                  <a:schemeClr val="tx2">
                    <a:lumMod val="50000"/>
                  </a:schemeClr>
                </a:solidFill>
              </a:rPr>
              <a:t>L</a:t>
            </a:r>
            <a:r>
              <a:rPr lang="tr-TR" dirty="0">
                <a:solidFill>
                  <a:schemeClr val="tx2">
                    <a:lumMod val="50000"/>
                  </a:schemeClr>
                </a:solidFill>
              </a:rPr>
              <a:t>. S. J. Eliška Svobodová, Method for Automatic Furniture Placement Based on Simulated Annealing and Genetic Algorithm of Applied Intelligent Systems, IEA/AIE 2021 Kuala Lumpur, Malaysia, July 26–29, 2021, Proceedings, Part I, 34th International Conference on Industrial, Engineering and Other Applications, p. 480, (2021</a:t>
            </a:r>
            <a:r>
              <a:rPr lang="tr-TR" dirty="0" smtClean="0">
                <a:solidFill>
                  <a:schemeClr val="tx2">
                    <a:lumMod val="50000"/>
                  </a:schemeClr>
                </a:solidFill>
              </a:rPr>
              <a:t>).</a:t>
            </a:r>
            <a:endParaRPr lang="en-US" dirty="0">
              <a:solidFill>
                <a:schemeClr val="tx2">
                  <a:lumMod val="50000"/>
                </a:schemeClr>
              </a:solidFill>
            </a:endParaRPr>
          </a:p>
          <a:p>
            <a:pPr marL="285750" indent="-285750">
              <a:buFont typeface="Arial" panose="020B0604020202020204" pitchFamily="34" charset="0"/>
              <a:buChar char="•"/>
            </a:pPr>
            <a:r>
              <a:rPr lang="tr-TR" dirty="0" smtClean="0">
                <a:solidFill>
                  <a:schemeClr val="tx2">
                    <a:lumMod val="50000"/>
                  </a:schemeClr>
                </a:solidFill>
              </a:rPr>
              <a:t>P</a:t>
            </a:r>
            <a:r>
              <a:rPr lang="tr-TR" dirty="0">
                <a:solidFill>
                  <a:schemeClr val="tx2">
                    <a:lumMod val="50000"/>
                  </a:schemeClr>
                </a:solidFill>
              </a:rPr>
              <a:t>. M. P. Thelma D. Mavridou &amp;, Simulated Annealing and Genetic Algorithms for the Facility Layout Problem: A Survey, Springer Link, p. 111–126, (1997</a:t>
            </a:r>
            <a:endParaRPr lang="en-US" sz="1200" dirty="0" smtClean="0">
              <a:solidFill>
                <a:schemeClr val="tx2">
                  <a:lumMod val="50000"/>
                </a:schemeClr>
              </a:solidFill>
            </a:endParaRPr>
          </a:p>
        </p:txBody>
      </p:sp>
    </p:spTree>
    <p:extLst>
      <p:ext uri="{BB962C8B-B14F-4D97-AF65-F5344CB8AC3E}">
        <p14:creationId xmlns:p14="http://schemas.microsoft.com/office/powerpoint/2010/main" val="423355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4"/>
          <p:cNvSpPr txBox="1">
            <a:spLocks noGrp="1"/>
          </p:cNvSpPr>
          <p:nvPr>
            <p:ph type="title"/>
          </p:nvPr>
        </p:nvSpPr>
        <p:spPr>
          <a:xfrm>
            <a:off x="2622366" y="1606102"/>
            <a:ext cx="3798900" cy="15481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effectLst>
                  <a:outerShdw blurRad="38100" dist="38100" dir="2700000" algn="tl">
                    <a:srgbClr val="000000">
                      <a:alpha val="43137"/>
                    </a:srgbClr>
                  </a:outerShdw>
                </a:effectLst>
              </a:rPr>
              <a:t>Thank </a:t>
            </a:r>
            <a:br>
              <a:rPr lang="en" b="1" dirty="0" smtClean="0">
                <a:effectLst>
                  <a:outerShdw blurRad="38100" dist="38100" dir="2700000" algn="tl">
                    <a:srgbClr val="000000">
                      <a:alpha val="43137"/>
                    </a:srgbClr>
                  </a:outerShdw>
                </a:effectLst>
              </a:rPr>
            </a:br>
            <a:r>
              <a:rPr lang="en" b="1" dirty="0" smtClean="0">
                <a:effectLst>
                  <a:outerShdw blurRad="38100" dist="38100" dir="2700000" algn="tl">
                    <a:srgbClr val="000000">
                      <a:alpha val="43137"/>
                    </a:srgbClr>
                  </a:outerShdw>
                </a:effectLst>
              </a:rPr>
              <a:t>you</a:t>
            </a:r>
            <a:endParaRPr b="1"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09" name="Google Shape;509;p36"/>
          <p:cNvGrpSpPr/>
          <p:nvPr/>
        </p:nvGrpSpPr>
        <p:grpSpPr>
          <a:xfrm>
            <a:off x="4584851" y="798716"/>
            <a:ext cx="3692747" cy="3689803"/>
            <a:chOff x="1736800" y="621675"/>
            <a:chExt cx="4451775" cy="4448225"/>
          </a:xfrm>
        </p:grpSpPr>
        <p:sp>
          <p:nvSpPr>
            <p:cNvPr id="510" name="Google Shape;510;p36"/>
            <p:cNvSpPr/>
            <p:nvPr/>
          </p:nvSpPr>
          <p:spPr>
            <a:xfrm>
              <a:off x="2950350" y="621675"/>
              <a:ext cx="3168575" cy="3683275"/>
            </a:xfrm>
            <a:custGeom>
              <a:avLst/>
              <a:gdLst/>
              <a:ahLst/>
              <a:cxnLst/>
              <a:rect l="l" t="t" r="r" b="b"/>
              <a:pathLst>
                <a:path w="126743" h="147331" extrusionOk="0">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1743950" y="2590925"/>
              <a:ext cx="3777575" cy="2478975"/>
            </a:xfrm>
            <a:custGeom>
              <a:avLst/>
              <a:gdLst/>
              <a:ahLst/>
              <a:cxnLst/>
              <a:rect l="l" t="t" r="r" b="b"/>
              <a:pathLst>
                <a:path w="151103" h="99159" extrusionOk="0">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4102875" y="1393400"/>
              <a:ext cx="2085700" cy="1942975"/>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3636950" y="1852825"/>
              <a:ext cx="1947450" cy="1333525"/>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4653100" y="2680525"/>
              <a:ext cx="490125" cy="66750"/>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5039700" y="1915525"/>
              <a:ext cx="186000" cy="408475"/>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1955000" y="777275"/>
              <a:ext cx="1748150" cy="2266025"/>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544625" y="1125700"/>
              <a:ext cx="1171925" cy="2553025"/>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3414400" y="1814125"/>
              <a:ext cx="59600" cy="670275"/>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2742000" y="1801225"/>
              <a:ext cx="531925" cy="236125"/>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2896175" y="1225675"/>
              <a:ext cx="58250" cy="290675"/>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736800" y="1865100"/>
              <a:ext cx="1752800" cy="1023700"/>
            </a:xfrm>
            <a:custGeom>
              <a:avLst/>
              <a:gdLst/>
              <a:ahLst/>
              <a:cxnLst/>
              <a:rect l="l" t="t" r="r" b="b"/>
              <a:pathLst>
                <a:path w="70112" h="40948" extrusionOk="0">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2112150" y="2219350"/>
              <a:ext cx="1607200" cy="1043925"/>
            </a:xfrm>
            <a:custGeom>
              <a:avLst/>
              <a:gdLst/>
              <a:ahLst/>
              <a:cxnLst/>
              <a:rect l="l" t="t" r="r" b="b"/>
              <a:pathLst>
                <a:path w="64288" h="41757" extrusionOk="0">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2695475" y="2245500"/>
              <a:ext cx="328950" cy="329525"/>
            </a:xfrm>
            <a:custGeom>
              <a:avLst/>
              <a:gdLst/>
              <a:ahLst/>
              <a:cxnLst/>
              <a:rect l="l" t="t" r="r" b="b"/>
              <a:pathLst>
                <a:path w="13158" h="13181" extrusionOk="0">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2179125" y="2402975"/>
              <a:ext cx="489325" cy="87375"/>
            </a:xfrm>
            <a:custGeom>
              <a:avLst/>
              <a:gdLst/>
              <a:ahLst/>
              <a:cxnLst/>
              <a:rect l="l" t="t" r="r" b="b"/>
              <a:pathLst>
                <a:path w="19573" h="3495" extrusionOk="0">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2525000" y="1956025"/>
              <a:ext cx="2631025" cy="2630700"/>
            </a:xfrm>
            <a:custGeom>
              <a:avLst/>
              <a:gdLst/>
              <a:ahLst/>
              <a:cxnLst/>
              <a:rect l="l" t="t" r="r" b="b"/>
              <a:pathLst>
                <a:path w="105241" h="105228" extrusionOk="0">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4178175" y="4397625"/>
              <a:ext cx="88750" cy="32875"/>
            </a:xfrm>
            <a:custGeom>
              <a:avLst/>
              <a:gdLst/>
              <a:ahLst/>
              <a:cxnLst/>
              <a:rect l="l" t="t" r="r" b="b"/>
              <a:pathLst>
                <a:path w="3550" h="1315" extrusionOk="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3759975" y="2855825"/>
              <a:ext cx="289350" cy="91800"/>
            </a:xfrm>
            <a:custGeom>
              <a:avLst/>
              <a:gdLst/>
              <a:ahLst/>
              <a:cxnLst/>
              <a:rect l="l" t="t" r="r" b="b"/>
              <a:pathLst>
                <a:path w="11574" h="3672" extrusionOk="0">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3922500" y="2967700"/>
              <a:ext cx="77800" cy="27925"/>
            </a:xfrm>
            <a:custGeom>
              <a:avLst/>
              <a:gdLst/>
              <a:ahLst/>
              <a:cxnLst/>
              <a:rect l="l" t="t" r="r" b="b"/>
              <a:pathLst>
                <a:path w="3112" h="1117" extrusionOk="0">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4042750" y="2932100"/>
              <a:ext cx="156725" cy="70025"/>
            </a:xfrm>
            <a:custGeom>
              <a:avLst/>
              <a:gdLst/>
              <a:ahLst/>
              <a:cxnLst/>
              <a:rect l="l" t="t" r="r" b="b"/>
              <a:pathLst>
                <a:path w="6269" h="2801" extrusionOk="0">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4212125" y="2968325"/>
              <a:ext cx="65725" cy="32225"/>
            </a:xfrm>
            <a:custGeom>
              <a:avLst/>
              <a:gdLst/>
              <a:ahLst/>
              <a:cxnLst/>
              <a:rect l="l" t="t" r="r" b="b"/>
              <a:pathLst>
                <a:path w="2629" h="1289" extrusionOk="0">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3918025" y="2797925"/>
              <a:ext cx="53625" cy="58200"/>
            </a:xfrm>
            <a:custGeom>
              <a:avLst/>
              <a:gdLst/>
              <a:ahLst/>
              <a:cxnLst/>
              <a:rect l="l" t="t" r="r" b="b"/>
              <a:pathLst>
                <a:path w="2145" h="2328" extrusionOk="0">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3800175" y="2889750"/>
              <a:ext cx="37525" cy="28300"/>
            </a:xfrm>
            <a:custGeom>
              <a:avLst/>
              <a:gdLst/>
              <a:ahLst/>
              <a:cxnLst/>
              <a:rect l="l" t="t" r="r" b="b"/>
              <a:pathLst>
                <a:path w="1501" h="1132" extrusionOk="0">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4054075" y="2895650"/>
              <a:ext cx="42875" cy="32800"/>
            </a:xfrm>
            <a:custGeom>
              <a:avLst/>
              <a:gdLst/>
              <a:ahLst/>
              <a:cxnLst/>
              <a:rect l="l" t="t" r="r" b="b"/>
              <a:pathLst>
                <a:path w="1715" h="1312" extrusionOk="0">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3014650" y="1963250"/>
              <a:ext cx="1907400" cy="2504750"/>
            </a:xfrm>
            <a:custGeom>
              <a:avLst/>
              <a:gdLst/>
              <a:ahLst/>
              <a:cxnLst/>
              <a:rect l="l" t="t" r="r" b="b"/>
              <a:pathLst>
                <a:path w="76296" h="100190" extrusionOk="0">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4392800" y="2117950"/>
              <a:ext cx="625" cy="325"/>
            </a:xfrm>
            <a:custGeom>
              <a:avLst/>
              <a:gdLst/>
              <a:ahLst/>
              <a:cxnLst/>
              <a:rect l="l" t="t" r="r" b="b"/>
              <a:pathLst>
                <a:path w="25" h="13" extrusionOk="0">
                  <a:moveTo>
                    <a:pt x="24" y="0"/>
                  </a:moveTo>
                  <a:cubicBezTo>
                    <a:pt x="12" y="0"/>
                    <a:pt x="12" y="0"/>
                    <a:pt x="0" y="12"/>
                  </a:cubicBezTo>
                  <a:cubicBezTo>
                    <a:pt x="12" y="12"/>
                    <a:pt x="12"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3768900" y="2144450"/>
              <a:ext cx="275" cy="800"/>
            </a:xfrm>
            <a:custGeom>
              <a:avLst/>
              <a:gdLst/>
              <a:ahLst/>
              <a:cxnLst/>
              <a:rect l="l" t="t" r="r" b="b"/>
              <a:pathLst>
                <a:path w="11" h="32" extrusionOk="0">
                  <a:moveTo>
                    <a:pt x="1" y="0"/>
                  </a:moveTo>
                  <a:cubicBezTo>
                    <a:pt x="6" y="22"/>
                    <a:pt x="9" y="32"/>
                    <a:pt x="10" y="32"/>
                  </a:cubicBezTo>
                  <a:cubicBezTo>
                    <a:pt x="10" y="32"/>
                    <a:pt x="7"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4255275" y="2306125"/>
              <a:ext cx="146475" cy="86025"/>
            </a:xfrm>
            <a:custGeom>
              <a:avLst/>
              <a:gdLst/>
              <a:ahLst/>
              <a:cxnLst/>
              <a:rect l="l" t="t" r="r" b="b"/>
              <a:pathLst>
                <a:path w="5859" h="3441" extrusionOk="0">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3556975" y="3417150"/>
              <a:ext cx="57775" cy="54400"/>
            </a:xfrm>
            <a:custGeom>
              <a:avLst/>
              <a:gdLst/>
              <a:ahLst/>
              <a:cxnLst/>
              <a:rect l="l" t="t" r="r" b="b"/>
              <a:pathLst>
                <a:path w="2311" h="2176" extrusionOk="0">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4824700" y="2422200"/>
              <a:ext cx="321800" cy="831450"/>
            </a:xfrm>
            <a:custGeom>
              <a:avLst/>
              <a:gdLst/>
              <a:ahLst/>
              <a:cxnLst/>
              <a:rect l="l" t="t" r="r" b="b"/>
              <a:pathLst>
                <a:path w="12872" h="33258" extrusionOk="0">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4433875" y="2133725"/>
              <a:ext cx="96475" cy="62525"/>
            </a:xfrm>
            <a:custGeom>
              <a:avLst/>
              <a:gdLst/>
              <a:ahLst/>
              <a:cxnLst/>
              <a:rect l="l" t="t" r="r" b="b"/>
              <a:pathLst>
                <a:path w="3859" h="2501" extrusionOk="0">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3614125" y="4495475"/>
              <a:ext cx="588200" cy="91450"/>
            </a:xfrm>
            <a:custGeom>
              <a:avLst/>
              <a:gdLst/>
              <a:ahLst/>
              <a:cxnLst/>
              <a:rect l="l" t="t" r="r" b="b"/>
              <a:pathLst>
                <a:path w="23528" h="3658" extrusionOk="0">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2669675" y="2505800"/>
              <a:ext cx="2486350" cy="2080925"/>
            </a:xfrm>
            <a:custGeom>
              <a:avLst/>
              <a:gdLst/>
              <a:ahLst/>
              <a:cxnLst/>
              <a:rect l="l" t="t" r="r" b="b"/>
              <a:pathLst>
                <a:path w="99454" h="83237" extrusionOk="0">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chemeClr val="dk1">
                <a:alpha val="34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6"/>
          <p:cNvGrpSpPr/>
          <p:nvPr/>
        </p:nvGrpSpPr>
        <p:grpSpPr>
          <a:xfrm flipH="1">
            <a:off x="1170069" y="866119"/>
            <a:ext cx="446222" cy="77476"/>
            <a:chOff x="6146875" y="1767300"/>
            <a:chExt cx="331025" cy="57475"/>
          </a:xfrm>
        </p:grpSpPr>
        <p:sp>
          <p:nvSpPr>
            <p:cNvPr id="544" name="Google Shape;544;p3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83;p45">
            <a:extLst>
              <a:ext uri="{FF2B5EF4-FFF2-40B4-BE49-F238E27FC236}">
                <a16:creationId xmlns:a16="http://schemas.microsoft.com/office/drawing/2014/main" id="{B4C411E9-F8BD-6930-17E9-E354A149CDFD}"/>
              </a:ext>
            </a:extLst>
          </p:cNvPr>
          <p:cNvSpPr txBox="1">
            <a:spLocks/>
          </p:cNvSpPr>
          <p:nvPr/>
        </p:nvSpPr>
        <p:spPr>
          <a:xfrm>
            <a:off x="748065" y="158586"/>
            <a:ext cx="312494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US" sz="3600" b="1" dirty="0"/>
              <a:t>OUTLINE</a:t>
            </a:r>
          </a:p>
          <a:p>
            <a:pPr algn="r"/>
            <a:endParaRPr lang="en-US" dirty="0"/>
          </a:p>
        </p:txBody>
      </p:sp>
      <p:sp>
        <p:nvSpPr>
          <p:cNvPr id="7" name="TextBox 6">
            <a:extLst>
              <a:ext uri="{FF2B5EF4-FFF2-40B4-BE49-F238E27FC236}">
                <a16:creationId xmlns:a16="http://schemas.microsoft.com/office/drawing/2014/main" id="{F16E2381-EF93-771F-36AA-85C2B4AB2BDD}"/>
              </a:ext>
            </a:extLst>
          </p:cNvPr>
          <p:cNvSpPr txBox="1"/>
          <p:nvPr/>
        </p:nvSpPr>
        <p:spPr>
          <a:xfrm>
            <a:off x="-1" y="1072384"/>
            <a:ext cx="4481932" cy="3139321"/>
          </a:xfrm>
          <a:prstGeom prst="rect">
            <a:avLst/>
          </a:prstGeom>
          <a:noFill/>
        </p:spPr>
        <p:txBody>
          <a:bodyPr wrap="square">
            <a:spAutoFit/>
          </a:bodyPr>
          <a:lstStyle/>
          <a:p>
            <a:pPr marL="1371600" indent="0" algn="l"/>
            <a:r>
              <a:rPr lang="en-US" sz="1800" b="1" dirty="0">
                <a:solidFill>
                  <a:schemeClr val="tx1"/>
                </a:solidFill>
              </a:rPr>
              <a:t>Introduction</a:t>
            </a:r>
          </a:p>
          <a:p>
            <a:pPr marL="1371600" indent="0" algn="l"/>
            <a:r>
              <a:rPr lang="en-US" sz="1800" b="1" dirty="0">
                <a:solidFill>
                  <a:schemeClr val="tx1"/>
                </a:solidFill>
              </a:rPr>
              <a:t>Motivation</a:t>
            </a:r>
          </a:p>
          <a:p>
            <a:pPr marL="1371600" indent="0" algn="l"/>
            <a:r>
              <a:rPr lang="en-US" sz="1800" b="1" dirty="0">
                <a:solidFill>
                  <a:schemeClr val="tx1"/>
                </a:solidFill>
              </a:rPr>
              <a:t>Challenges</a:t>
            </a:r>
          </a:p>
          <a:p>
            <a:pPr marL="1371600" indent="0" algn="l"/>
            <a:r>
              <a:rPr lang="en-US" sz="1800" b="1" dirty="0">
                <a:solidFill>
                  <a:schemeClr val="tx1"/>
                </a:solidFill>
              </a:rPr>
              <a:t>Related Work</a:t>
            </a:r>
          </a:p>
          <a:p>
            <a:pPr marL="1371600" indent="0" algn="l"/>
            <a:r>
              <a:rPr lang="en-US" sz="1800" b="1" dirty="0">
                <a:solidFill>
                  <a:schemeClr val="tx1"/>
                </a:solidFill>
              </a:rPr>
              <a:t>Summary of Observation</a:t>
            </a:r>
          </a:p>
          <a:p>
            <a:pPr marL="1371600" indent="0" algn="l"/>
            <a:r>
              <a:rPr lang="en-US" sz="1800" b="1" dirty="0">
                <a:solidFill>
                  <a:schemeClr val="tx1"/>
                </a:solidFill>
              </a:rPr>
              <a:t>Research Objectives</a:t>
            </a:r>
            <a:br>
              <a:rPr lang="en-US" sz="1800" b="1" dirty="0">
                <a:solidFill>
                  <a:schemeClr val="tx1"/>
                </a:solidFill>
              </a:rPr>
            </a:br>
            <a:r>
              <a:rPr lang="en-US" sz="1800" b="1" dirty="0">
                <a:solidFill>
                  <a:schemeClr val="tx1"/>
                </a:solidFill>
              </a:rPr>
              <a:t>Research contributions</a:t>
            </a:r>
          </a:p>
          <a:p>
            <a:pPr marL="1371600" indent="0" algn="l"/>
            <a:r>
              <a:rPr lang="en-US" sz="1800" b="1" dirty="0">
                <a:solidFill>
                  <a:schemeClr val="tx1"/>
                </a:solidFill>
              </a:rPr>
              <a:t>Material and </a:t>
            </a:r>
            <a:r>
              <a:rPr lang="en-US" sz="1800" b="1" dirty="0" smtClean="0">
                <a:solidFill>
                  <a:schemeClr val="tx1"/>
                </a:solidFill>
              </a:rPr>
              <a:t>Method</a:t>
            </a:r>
            <a:endParaRPr lang="en-US" sz="1800" b="1" dirty="0">
              <a:solidFill>
                <a:schemeClr val="tx1"/>
              </a:solidFill>
            </a:endParaRPr>
          </a:p>
          <a:p>
            <a:pPr marL="1371600" indent="0" algn="l"/>
            <a:r>
              <a:rPr lang="en-US" sz="1800" b="1" dirty="0">
                <a:solidFill>
                  <a:schemeClr val="tx1"/>
                </a:solidFill>
              </a:rPr>
              <a:t>Experiments and Results</a:t>
            </a:r>
          </a:p>
          <a:p>
            <a:pPr marL="1371600" indent="0" algn="l"/>
            <a:r>
              <a:rPr lang="en-US" sz="1800" b="1" dirty="0">
                <a:solidFill>
                  <a:schemeClr val="tx1"/>
                </a:solidFill>
              </a:rPr>
              <a:t>Conclusion</a:t>
            </a:r>
          </a:p>
          <a:p>
            <a:pPr marL="1371600" indent="0" algn="l"/>
            <a:r>
              <a:rPr lang="en-US" sz="1800" b="1" dirty="0" smtClean="0">
                <a:solidFill>
                  <a:schemeClr val="tx1"/>
                </a:solidFill>
              </a:rPr>
              <a:t>References</a:t>
            </a:r>
            <a:endParaRPr lang="en-US" sz="1800" b="1" dirty="0">
              <a:solidFill>
                <a:schemeClr val="tx1"/>
              </a:solidFill>
            </a:endParaRPr>
          </a:p>
        </p:txBody>
      </p:sp>
      <p:sp>
        <p:nvSpPr>
          <p:cNvPr id="8" name="Google Shape;11111;p70">
            <a:extLst>
              <a:ext uri="{FF2B5EF4-FFF2-40B4-BE49-F238E27FC236}">
                <a16:creationId xmlns:a16="http://schemas.microsoft.com/office/drawing/2014/main" id="{EE86D046-FD7B-31F7-4CAA-4BB70D26C7AA}"/>
              </a:ext>
            </a:extLst>
          </p:cNvPr>
          <p:cNvSpPr/>
          <p:nvPr/>
        </p:nvSpPr>
        <p:spPr>
          <a:xfrm>
            <a:off x="753795" y="1148317"/>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11;p70">
            <a:extLst>
              <a:ext uri="{FF2B5EF4-FFF2-40B4-BE49-F238E27FC236}">
                <a16:creationId xmlns:a16="http://schemas.microsoft.com/office/drawing/2014/main" id="{FD57B2BF-9C7E-46BA-89A5-CD0622FE10EE}"/>
              </a:ext>
            </a:extLst>
          </p:cNvPr>
          <p:cNvSpPr/>
          <p:nvPr/>
        </p:nvSpPr>
        <p:spPr>
          <a:xfrm>
            <a:off x="731052" y="1394857"/>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11;p70">
            <a:extLst>
              <a:ext uri="{FF2B5EF4-FFF2-40B4-BE49-F238E27FC236}">
                <a16:creationId xmlns:a16="http://schemas.microsoft.com/office/drawing/2014/main" id="{1CFF9DF3-1275-7EEC-B00B-553D1B107DA0}"/>
              </a:ext>
            </a:extLst>
          </p:cNvPr>
          <p:cNvSpPr/>
          <p:nvPr/>
        </p:nvSpPr>
        <p:spPr>
          <a:xfrm>
            <a:off x="731051" y="1669792"/>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11;p70">
            <a:extLst>
              <a:ext uri="{FF2B5EF4-FFF2-40B4-BE49-F238E27FC236}">
                <a16:creationId xmlns:a16="http://schemas.microsoft.com/office/drawing/2014/main" id="{686F1009-FB6F-AE55-7824-F86951B52CA1}"/>
              </a:ext>
            </a:extLst>
          </p:cNvPr>
          <p:cNvSpPr/>
          <p:nvPr/>
        </p:nvSpPr>
        <p:spPr>
          <a:xfrm>
            <a:off x="727828" y="1954363"/>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111;p70">
            <a:extLst>
              <a:ext uri="{FF2B5EF4-FFF2-40B4-BE49-F238E27FC236}">
                <a16:creationId xmlns:a16="http://schemas.microsoft.com/office/drawing/2014/main" id="{6E9CF902-A91D-9F31-891A-EE2CE7E697EA}"/>
              </a:ext>
            </a:extLst>
          </p:cNvPr>
          <p:cNvSpPr/>
          <p:nvPr/>
        </p:nvSpPr>
        <p:spPr>
          <a:xfrm>
            <a:off x="727827" y="2253987"/>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11;p70">
            <a:extLst>
              <a:ext uri="{FF2B5EF4-FFF2-40B4-BE49-F238E27FC236}">
                <a16:creationId xmlns:a16="http://schemas.microsoft.com/office/drawing/2014/main" id="{4C5731DE-3607-504C-1A89-61A3506BB087}"/>
              </a:ext>
            </a:extLst>
          </p:cNvPr>
          <p:cNvSpPr/>
          <p:nvPr/>
        </p:nvSpPr>
        <p:spPr>
          <a:xfrm>
            <a:off x="753795" y="2520123"/>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11;p70">
            <a:extLst>
              <a:ext uri="{FF2B5EF4-FFF2-40B4-BE49-F238E27FC236}">
                <a16:creationId xmlns:a16="http://schemas.microsoft.com/office/drawing/2014/main" id="{FFD9CE99-E137-A3AA-3065-EE56535295D4}"/>
              </a:ext>
            </a:extLst>
          </p:cNvPr>
          <p:cNvSpPr/>
          <p:nvPr/>
        </p:nvSpPr>
        <p:spPr>
          <a:xfrm>
            <a:off x="748065" y="2803202"/>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111;p70">
            <a:extLst>
              <a:ext uri="{FF2B5EF4-FFF2-40B4-BE49-F238E27FC236}">
                <a16:creationId xmlns:a16="http://schemas.microsoft.com/office/drawing/2014/main" id="{4B8938AA-5B5B-5DED-F96D-50E173B7761B}"/>
              </a:ext>
            </a:extLst>
          </p:cNvPr>
          <p:cNvSpPr/>
          <p:nvPr/>
        </p:nvSpPr>
        <p:spPr>
          <a:xfrm>
            <a:off x="748065" y="3066155"/>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111;p70">
            <a:extLst>
              <a:ext uri="{FF2B5EF4-FFF2-40B4-BE49-F238E27FC236}">
                <a16:creationId xmlns:a16="http://schemas.microsoft.com/office/drawing/2014/main" id="{CD57349E-D7D3-F363-F2BD-FC94797B3F16}"/>
              </a:ext>
            </a:extLst>
          </p:cNvPr>
          <p:cNvSpPr/>
          <p:nvPr/>
        </p:nvSpPr>
        <p:spPr>
          <a:xfrm>
            <a:off x="727824" y="3335670"/>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111;p70">
            <a:extLst>
              <a:ext uri="{FF2B5EF4-FFF2-40B4-BE49-F238E27FC236}">
                <a16:creationId xmlns:a16="http://schemas.microsoft.com/office/drawing/2014/main" id="{0E30BC42-11DF-E4CE-7251-E2053BE1C222}"/>
              </a:ext>
            </a:extLst>
          </p:cNvPr>
          <p:cNvSpPr/>
          <p:nvPr/>
        </p:nvSpPr>
        <p:spPr>
          <a:xfrm>
            <a:off x="735807" y="3611046"/>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111;p70">
            <a:extLst>
              <a:ext uri="{FF2B5EF4-FFF2-40B4-BE49-F238E27FC236}">
                <a16:creationId xmlns:a16="http://schemas.microsoft.com/office/drawing/2014/main" id="{07791379-5A34-A08A-0F3A-0669BC87AC5C}"/>
              </a:ext>
            </a:extLst>
          </p:cNvPr>
          <p:cNvSpPr/>
          <p:nvPr/>
        </p:nvSpPr>
        <p:spPr>
          <a:xfrm>
            <a:off x="727826" y="3882578"/>
            <a:ext cx="235621" cy="231682"/>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5"/>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              </a:t>
            </a:r>
            <a:r>
              <a:rPr lang="en-US" sz="3200" b="1" dirty="0"/>
              <a:t>Introduction</a:t>
            </a:r>
            <a:endParaRPr sz="3200" b="1" dirty="0"/>
          </a:p>
          <a:p>
            <a:pPr marL="0" lvl="0" indent="0" algn="r" rtl="0">
              <a:spcBef>
                <a:spcPts val="0"/>
              </a:spcBef>
              <a:spcAft>
                <a:spcPts val="0"/>
              </a:spcAft>
              <a:buNone/>
            </a:pPr>
            <a:endParaRPr dirty="0"/>
          </a:p>
        </p:txBody>
      </p:sp>
      <p:sp>
        <p:nvSpPr>
          <p:cNvPr id="885" name="Google Shape;885;p45"/>
          <p:cNvSpPr txBox="1">
            <a:spLocks noGrp="1"/>
          </p:cNvSpPr>
          <p:nvPr>
            <p:ph type="subTitle" idx="1"/>
          </p:nvPr>
        </p:nvSpPr>
        <p:spPr>
          <a:xfrm>
            <a:off x="3012102" y="1675088"/>
            <a:ext cx="1445530" cy="117716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b="1" i="0" dirty="0">
                <a:solidFill>
                  <a:schemeClr val="tx2">
                    <a:lumMod val="50000"/>
                  </a:schemeClr>
                </a:solidFill>
                <a:effectLst/>
                <a:latin typeface="Söhne"/>
              </a:rPr>
              <a:t>Greenhouse Temperature Challenges</a:t>
            </a:r>
            <a:endParaRPr sz="1600" dirty="0">
              <a:solidFill>
                <a:schemeClr val="tx2">
                  <a:lumMod val="50000"/>
                </a:schemeClr>
              </a:solidFill>
            </a:endParaRPr>
          </a:p>
        </p:txBody>
      </p:sp>
      <p:sp>
        <p:nvSpPr>
          <p:cNvPr id="887" name="Google Shape;887;p45"/>
          <p:cNvSpPr txBox="1">
            <a:spLocks noGrp="1"/>
          </p:cNvSpPr>
          <p:nvPr>
            <p:ph type="subTitle" idx="4"/>
          </p:nvPr>
        </p:nvSpPr>
        <p:spPr>
          <a:xfrm>
            <a:off x="6194812" y="1669282"/>
            <a:ext cx="1875397" cy="107035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b="1" i="0" dirty="0">
                <a:solidFill>
                  <a:schemeClr val="tx2">
                    <a:lumMod val="50000"/>
                  </a:schemeClr>
                </a:solidFill>
                <a:effectLst/>
                <a:latin typeface="Söhne"/>
              </a:rPr>
              <a:t>Importance of Greenhouse Efficiency</a:t>
            </a:r>
            <a:endParaRPr sz="1600" dirty="0">
              <a:solidFill>
                <a:schemeClr val="tx2">
                  <a:lumMod val="50000"/>
                </a:schemeClr>
              </a:solidFill>
            </a:endParaRPr>
          </a:p>
        </p:txBody>
      </p:sp>
      <p:grpSp>
        <p:nvGrpSpPr>
          <p:cNvPr id="888" name="Google Shape;888;p45"/>
          <p:cNvGrpSpPr/>
          <p:nvPr/>
        </p:nvGrpSpPr>
        <p:grpSpPr>
          <a:xfrm flipH="1">
            <a:off x="5092864" y="1485568"/>
            <a:ext cx="446222" cy="77476"/>
            <a:chOff x="6146875" y="1767300"/>
            <a:chExt cx="331025" cy="57475"/>
          </a:xfrm>
        </p:grpSpPr>
        <p:sp>
          <p:nvSpPr>
            <p:cNvPr id="889" name="Google Shape;889;p4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5"/>
          <p:cNvGrpSpPr/>
          <p:nvPr/>
        </p:nvGrpSpPr>
        <p:grpSpPr>
          <a:xfrm flipH="1">
            <a:off x="6835934" y="1513471"/>
            <a:ext cx="446222" cy="77476"/>
            <a:chOff x="6146875" y="1767300"/>
            <a:chExt cx="331025" cy="57475"/>
          </a:xfrm>
        </p:grpSpPr>
        <p:sp>
          <p:nvSpPr>
            <p:cNvPr id="893" name="Google Shape;893;p4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5"/>
          <p:cNvGrpSpPr/>
          <p:nvPr/>
        </p:nvGrpSpPr>
        <p:grpSpPr>
          <a:xfrm>
            <a:off x="342862" y="344863"/>
            <a:ext cx="2647114" cy="3170694"/>
            <a:chOff x="342862" y="344863"/>
            <a:chExt cx="2829548" cy="3353952"/>
          </a:xfrm>
        </p:grpSpPr>
        <p:grpSp>
          <p:nvGrpSpPr>
            <p:cNvPr id="897" name="Google Shape;897;p45"/>
            <p:cNvGrpSpPr/>
            <p:nvPr/>
          </p:nvGrpSpPr>
          <p:grpSpPr>
            <a:xfrm>
              <a:off x="342862" y="344863"/>
              <a:ext cx="1397069" cy="2951452"/>
              <a:chOff x="252122" y="879390"/>
              <a:chExt cx="1240736" cy="2621183"/>
            </a:xfrm>
          </p:grpSpPr>
          <p:sp>
            <p:nvSpPr>
              <p:cNvPr id="898" name="Google Shape;898;p45"/>
              <p:cNvSpPr/>
              <p:nvPr/>
            </p:nvSpPr>
            <p:spPr>
              <a:xfrm>
                <a:off x="843778" y="879390"/>
                <a:ext cx="147848" cy="779873"/>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252122" y="1697807"/>
                <a:ext cx="612952" cy="31823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843778" y="995787"/>
                <a:ext cx="147848" cy="66347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252122" y="1761214"/>
                <a:ext cx="560686" cy="25482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931447" y="1661894"/>
                <a:ext cx="33819" cy="1838679"/>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846578" y="1622259"/>
                <a:ext cx="265813" cy="147143"/>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778726" y="1622259"/>
                <a:ext cx="163925" cy="152978"/>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854979" y="1690346"/>
                <a:ext cx="257412" cy="36619"/>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895318" y="1704348"/>
                <a:ext cx="597540" cy="345651"/>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986473" y="1721815"/>
                <a:ext cx="506384" cy="328183"/>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5"/>
            <p:cNvGrpSpPr/>
            <p:nvPr/>
          </p:nvGrpSpPr>
          <p:grpSpPr>
            <a:xfrm>
              <a:off x="2095699" y="1042084"/>
              <a:ext cx="1076711" cy="2274662"/>
              <a:chOff x="252122" y="879390"/>
              <a:chExt cx="1240736" cy="2621183"/>
            </a:xfrm>
          </p:grpSpPr>
          <p:sp>
            <p:nvSpPr>
              <p:cNvPr id="909" name="Google Shape;909;p45"/>
              <p:cNvSpPr/>
              <p:nvPr/>
            </p:nvSpPr>
            <p:spPr>
              <a:xfrm>
                <a:off x="843778" y="879390"/>
                <a:ext cx="147848" cy="779873"/>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252122" y="1697807"/>
                <a:ext cx="612952" cy="31823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843778" y="995787"/>
                <a:ext cx="147848" cy="66347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252122" y="1761214"/>
                <a:ext cx="560686" cy="25482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931447" y="1661894"/>
                <a:ext cx="33819" cy="1838679"/>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846578" y="1622259"/>
                <a:ext cx="265813" cy="147143"/>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778726" y="1622259"/>
                <a:ext cx="163925" cy="152978"/>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854979" y="1690346"/>
                <a:ext cx="257412" cy="36619"/>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895318" y="1704348"/>
                <a:ext cx="597540" cy="345651"/>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986473" y="1721815"/>
                <a:ext cx="506384" cy="328183"/>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5"/>
            <p:cNvGrpSpPr/>
            <p:nvPr/>
          </p:nvGrpSpPr>
          <p:grpSpPr>
            <a:xfrm>
              <a:off x="1342701" y="1585618"/>
              <a:ext cx="1000282" cy="2113197"/>
              <a:chOff x="252122" y="879390"/>
              <a:chExt cx="1240736" cy="2621183"/>
            </a:xfrm>
          </p:grpSpPr>
          <p:sp>
            <p:nvSpPr>
              <p:cNvPr id="920" name="Google Shape;920;p45"/>
              <p:cNvSpPr/>
              <p:nvPr/>
            </p:nvSpPr>
            <p:spPr>
              <a:xfrm>
                <a:off x="843778" y="879390"/>
                <a:ext cx="147848" cy="779873"/>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252122" y="1697807"/>
                <a:ext cx="612952" cy="31823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843778" y="995787"/>
                <a:ext cx="147848" cy="66347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252122" y="1761214"/>
                <a:ext cx="560686" cy="25482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931447" y="1661894"/>
                <a:ext cx="33819" cy="1838679"/>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846578" y="1622259"/>
                <a:ext cx="265813" cy="147143"/>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778726" y="1622259"/>
                <a:ext cx="163925" cy="152978"/>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854979" y="1690346"/>
                <a:ext cx="257412" cy="36619"/>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895318" y="1704348"/>
                <a:ext cx="597540" cy="345651"/>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986473" y="1721815"/>
                <a:ext cx="506384" cy="328183"/>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888;p45">
            <a:extLst>
              <a:ext uri="{FF2B5EF4-FFF2-40B4-BE49-F238E27FC236}">
                <a16:creationId xmlns:a16="http://schemas.microsoft.com/office/drawing/2014/main" id="{2350530B-978C-CAC2-65CE-4503D2C44BDA}"/>
              </a:ext>
            </a:extLst>
          </p:cNvPr>
          <p:cNvGrpSpPr/>
          <p:nvPr/>
        </p:nvGrpSpPr>
        <p:grpSpPr>
          <a:xfrm flipH="1">
            <a:off x="3434393" y="1456004"/>
            <a:ext cx="446222" cy="77476"/>
            <a:chOff x="6146875" y="1767300"/>
            <a:chExt cx="331025" cy="57475"/>
          </a:xfrm>
        </p:grpSpPr>
        <p:sp>
          <p:nvSpPr>
            <p:cNvPr id="3" name="Google Shape;889;p45">
              <a:extLst>
                <a:ext uri="{FF2B5EF4-FFF2-40B4-BE49-F238E27FC236}">
                  <a16:creationId xmlns:a16="http://schemas.microsoft.com/office/drawing/2014/main" id="{5D8C0CCF-1345-4ED2-8FD3-9A47BA3B432C}"/>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90;p45">
              <a:extLst>
                <a:ext uri="{FF2B5EF4-FFF2-40B4-BE49-F238E27FC236}">
                  <a16:creationId xmlns:a16="http://schemas.microsoft.com/office/drawing/2014/main" id="{BD87DC7E-F169-5D7B-57F8-90154715CC18}"/>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1;p45">
              <a:extLst>
                <a:ext uri="{FF2B5EF4-FFF2-40B4-BE49-F238E27FC236}">
                  <a16:creationId xmlns:a16="http://schemas.microsoft.com/office/drawing/2014/main" id="{2E8A2A78-08EC-D721-26E0-7716774BCD76}"/>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885;p45">
            <a:extLst>
              <a:ext uri="{FF2B5EF4-FFF2-40B4-BE49-F238E27FC236}">
                <a16:creationId xmlns:a16="http://schemas.microsoft.com/office/drawing/2014/main" id="{70610CBA-2C2A-141C-9EE4-A9F81180251E}"/>
              </a:ext>
            </a:extLst>
          </p:cNvPr>
          <p:cNvSpPr txBox="1">
            <a:spLocks/>
          </p:cNvSpPr>
          <p:nvPr/>
        </p:nvSpPr>
        <p:spPr>
          <a:xfrm>
            <a:off x="4538973" y="1669283"/>
            <a:ext cx="1548779" cy="107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spcAft>
                <a:spcPts val="1600"/>
              </a:spcAft>
            </a:pPr>
            <a:r>
              <a:rPr lang="en-US" sz="1600" b="1" i="0" dirty="0">
                <a:solidFill>
                  <a:schemeClr val="tx2">
                    <a:lumMod val="50000"/>
                  </a:schemeClr>
                </a:solidFill>
                <a:effectLst/>
                <a:latin typeface="Söhne"/>
              </a:rPr>
              <a:t>Comparison of Optimization Techniques</a:t>
            </a:r>
            <a:endParaRPr lang="en-US" sz="1200" dirty="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title" idx="2"/>
          </p:nvPr>
        </p:nvSpPr>
        <p:spPr>
          <a:xfrm>
            <a:off x="1891050" y="184012"/>
            <a:ext cx="5361900" cy="105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t>Motivation</a:t>
            </a:r>
            <a:endParaRPr sz="3200" b="1" dirty="0"/>
          </a:p>
        </p:txBody>
      </p:sp>
      <p:sp>
        <p:nvSpPr>
          <p:cNvPr id="720" name="Google Shape;720;p40"/>
          <p:cNvSpPr txBox="1">
            <a:spLocks noGrp="1"/>
          </p:cNvSpPr>
          <p:nvPr>
            <p:ph type="title"/>
          </p:nvPr>
        </p:nvSpPr>
        <p:spPr>
          <a:xfrm>
            <a:off x="2043139" y="1237912"/>
            <a:ext cx="5292896" cy="13503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i="0" dirty="0">
                <a:solidFill>
                  <a:srgbClr val="3C652A"/>
                </a:solidFill>
                <a:effectLst/>
                <a:latin typeface="Söhne"/>
              </a:rPr>
              <a:t>Energy</a:t>
            </a:r>
            <a:r>
              <a:rPr lang="en-US" sz="2400" b="1" i="0" dirty="0">
                <a:solidFill>
                  <a:schemeClr val="tx2">
                    <a:lumMod val="50000"/>
                  </a:schemeClr>
                </a:solidFill>
                <a:effectLst/>
                <a:latin typeface="Söhne"/>
              </a:rPr>
              <a:t> Efficiency</a:t>
            </a:r>
            <a:br>
              <a:rPr lang="en-US" sz="2400" b="1" i="0" dirty="0">
                <a:solidFill>
                  <a:schemeClr val="tx2">
                    <a:lumMod val="50000"/>
                  </a:schemeClr>
                </a:solidFill>
                <a:effectLst/>
                <a:latin typeface="Söhne"/>
              </a:rPr>
            </a:br>
            <a:r>
              <a:rPr lang="en-US" sz="2400" b="1" i="0" dirty="0">
                <a:solidFill>
                  <a:schemeClr val="tx2">
                    <a:lumMod val="50000"/>
                  </a:schemeClr>
                </a:solidFill>
                <a:effectLst/>
                <a:latin typeface="Söhne"/>
              </a:rPr>
              <a:t/>
            </a:r>
            <a:br>
              <a:rPr lang="en-US" sz="2400" b="1" i="0" dirty="0">
                <a:solidFill>
                  <a:schemeClr val="tx2">
                    <a:lumMod val="50000"/>
                  </a:schemeClr>
                </a:solidFill>
                <a:effectLst/>
                <a:latin typeface="Söhne"/>
              </a:rPr>
            </a:br>
            <a:r>
              <a:rPr lang="en-US" sz="2400" b="1" i="0" dirty="0">
                <a:solidFill>
                  <a:schemeClr val="tx2">
                    <a:lumMod val="50000"/>
                  </a:schemeClr>
                </a:solidFill>
                <a:effectLst/>
                <a:latin typeface="Söhne"/>
              </a:rPr>
              <a:t>Crop Yield Enhancement</a:t>
            </a:r>
            <a:endParaRPr sz="2400" dirty="0">
              <a:solidFill>
                <a:schemeClr val="tx2">
                  <a:lumMod val="50000"/>
                </a:schemeClr>
              </a:solidFill>
            </a:endParaRPr>
          </a:p>
        </p:txBody>
      </p:sp>
      <p:grpSp>
        <p:nvGrpSpPr>
          <p:cNvPr id="722" name="Google Shape;722;p40"/>
          <p:cNvGrpSpPr/>
          <p:nvPr/>
        </p:nvGrpSpPr>
        <p:grpSpPr>
          <a:xfrm flipH="1">
            <a:off x="4348889" y="1001818"/>
            <a:ext cx="446222" cy="77476"/>
            <a:chOff x="6146875" y="1767300"/>
            <a:chExt cx="331025" cy="57475"/>
          </a:xfrm>
        </p:grpSpPr>
        <p:sp>
          <p:nvSpPr>
            <p:cNvPr id="723" name="Google Shape;723;p40"/>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215;p72">
            <a:extLst>
              <a:ext uri="{FF2B5EF4-FFF2-40B4-BE49-F238E27FC236}">
                <a16:creationId xmlns:a16="http://schemas.microsoft.com/office/drawing/2014/main" id="{E3F8F561-8BF5-9920-3C16-B5B4ECE5A5B3}"/>
              </a:ext>
            </a:extLst>
          </p:cNvPr>
          <p:cNvGrpSpPr/>
          <p:nvPr/>
        </p:nvGrpSpPr>
        <p:grpSpPr>
          <a:xfrm>
            <a:off x="1727815" y="2193632"/>
            <a:ext cx="225498" cy="361560"/>
            <a:chOff x="6264109" y="4279432"/>
            <a:chExt cx="225498" cy="361560"/>
          </a:xfrm>
        </p:grpSpPr>
        <p:sp>
          <p:nvSpPr>
            <p:cNvPr id="10" name="Google Shape;12216;p72">
              <a:extLst>
                <a:ext uri="{FF2B5EF4-FFF2-40B4-BE49-F238E27FC236}">
                  <a16:creationId xmlns:a16="http://schemas.microsoft.com/office/drawing/2014/main" id="{F345DEC4-3051-D84A-3002-8134E232DFCF}"/>
                </a:ext>
              </a:extLst>
            </p:cNvPr>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7;p72">
              <a:extLst>
                <a:ext uri="{FF2B5EF4-FFF2-40B4-BE49-F238E27FC236}">
                  <a16:creationId xmlns:a16="http://schemas.microsoft.com/office/drawing/2014/main" id="{2E8BA5AA-1588-1305-DFEE-5FD9BC3E3583}"/>
                </a:ext>
              </a:extLst>
            </p:cNvPr>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223;p72">
            <a:extLst>
              <a:ext uri="{FF2B5EF4-FFF2-40B4-BE49-F238E27FC236}">
                <a16:creationId xmlns:a16="http://schemas.microsoft.com/office/drawing/2014/main" id="{D025F7D0-0C4C-6849-64FA-05EC39F474C9}"/>
              </a:ext>
            </a:extLst>
          </p:cNvPr>
          <p:cNvGrpSpPr/>
          <p:nvPr/>
        </p:nvGrpSpPr>
        <p:grpSpPr>
          <a:xfrm>
            <a:off x="1616824" y="1420680"/>
            <a:ext cx="426315" cy="332826"/>
            <a:chOff x="6639652" y="4323777"/>
            <a:chExt cx="426315" cy="332826"/>
          </a:xfrm>
        </p:grpSpPr>
        <p:sp>
          <p:nvSpPr>
            <p:cNvPr id="13" name="Google Shape;12224;p72">
              <a:extLst>
                <a:ext uri="{FF2B5EF4-FFF2-40B4-BE49-F238E27FC236}">
                  <a16:creationId xmlns:a16="http://schemas.microsoft.com/office/drawing/2014/main" id="{27470BA5-CA34-A95B-34E7-3903CAD85E3E}"/>
                </a:ext>
              </a:extLst>
            </p:cNvPr>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225;p72">
              <a:extLst>
                <a:ext uri="{FF2B5EF4-FFF2-40B4-BE49-F238E27FC236}">
                  <a16:creationId xmlns:a16="http://schemas.microsoft.com/office/drawing/2014/main" id="{52B426DA-D36E-6FD9-EFA0-D56262603CBA}"/>
                </a:ext>
              </a:extLst>
            </p:cNvPr>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26;p72">
              <a:extLst>
                <a:ext uri="{FF2B5EF4-FFF2-40B4-BE49-F238E27FC236}">
                  <a16:creationId xmlns:a16="http://schemas.microsoft.com/office/drawing/2014/main" id="{50AA7774-E7D7-3787-62D2-C5013C348E4B}"/>
                </a:ext>
              </a:extLst>
            </p:cNvPr>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27;p72">
              <a:extLst>
                <a:ext uri="{FF2B5EF4-FFF2-40B4-BE49-F238E27FC236}">
                  <a16:creationId xmlns:a16="http://schemas.microsoft.com/office/drawing/2014/main" id="{E91B78EA-0790-7BD2-6ED1-EBB68CF46A18}"/>
                </a:ext>
              </a:extLst>
            </p:cNvPr>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28;p72">
              <a:extLst>
                <a:ext uri="{FF2B5EF4-FFF2-40B4-BE49-F238E27FC236}">
                  <a16:creationId xmlns:a16="http://schemas.microsoft.com/office/drawing/2014/main" id="{062E6892-F109-BCC7-DF6B-7DCEE9B4A992}"/>
                </a:ext>
              </a:extLst>
            </p:cNvPr>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29;p72">
              <a:extLst>
                <a:ext uri="{FF2B5EF4-FFF2-40B4-BE49-F238E27FC236}">
                  <a16:creationId xmlns:a16="http://schemas.microsoft.com/office/drawing/2014/main" id="{5A26326E-6377-A423-DF43-B8FA8BCCC868}"/>
                </a:ext>
              </a:extLst>
            </p:cNvPr>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30;p72">
              <a:extLst>
                <a:ext uri="{FF2B5EF4-FFF2-40B4-BE49-F238E27FC236}">
                  <a16:creationId xmlns:a16="http://schemas.microsoft.com/office/drawing/2014/main" id="{44D870C8-5912-F5D6-EB66-8B8884D9F724}"/>
                </a:ext>
              </a:extLst>
            </p:cNvPr>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31;p72">
              <a:extLst>
                <a:ext uri="{FF2B5EF4-FFF2-40B4-BE49-F238E27FC236}">
                  <a16:creationId xmlns:a16="http://schemas.microsoft.com/office/drawing/2014/main" id="{84814544-9798-BA7F-8513-EBC4C6BE8751}"/>
                </a:ext>
              </a:extLst>
            </p:cNvPr>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32;p72">
              <a:extLst>
                <a:ext uri="{FF2B5EF4-FFF2-40B4-BE49-F238E27FC236}">
                  <a16:creationId xmlns:a16="http://schemas.microsoft.com/office/drawing/2014/main" id="{1CC0ED63-E20D-5A96-A06E-80A6E9A9E5C3}"/>
                </a:ext>
              </a:extLst>
            </p:cNvPr>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33;p72">
              <a:extLst>
                <a:ext uri="{FF2B5EF4-FFF2-40B4-BE49-F238E27FC236}">
                  <a16:creationId xmlns:a16="http://schemas.microsoft.com/office/drawing/2014/main" id="{11EA655C-7277-94E6-08D1-E9AED381C98C}"/>
                </a:ext>
              </a:extLst>
            </p:cNvPr>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grpSp>
        <p:nvGrpSpPr>
          <p:cNvPr id="1970" name="Google Shape;1970;p57"/>
          <p:cNvGrpSpPr/>
          <p:nvPr/>
        </p:nvGrpSpPr>
        <p:grpSpPr>
          <a:xfrm>
            <a:off x="6223246" y="1585456"/>
            <a:ext cx="2499951" cy="2480517"/>
            <a:chOff x="6208992" y="1585456"/>
            <a:chExt cx="2514206" cy="2634246"/>
          </a:xfrm>
        </p:grpSpPr>
        <p:sp>
          <p:nvSpPr>
            <p:cNvPr id="1971" name="Google Shape;1971;p57"/>
            <p:cNvSpPr/>
            <p:nvPr/>
          </p:nvSpPr>
          <p:spPr>
            <a:xfrm>
              <a:off x="7004366" y="3628980"/>
              <a:ext cx="840840" cy="187618"/>
            </a:xfrm>
            <a:custGeom>
              <a:avLst/>
              <a:gdLst/>
              <a:ahLst/>
              <a:cxnLst/>
              <a:rect l="l" t="t" r="r" b="b"/>
              <a:pathLst>
                <a:path w="43387" h="9681" extrusionOk="0">
                  <a:moveTo>
                    <a:pt x="21694" y="0"/>
                  </a:moveTo>
                  <a:cubicBezTo>
                    <a:pt x="9716" y="0"/>
                    <a:pt x="0" y="2167"/>
                    <a:pt x="0" y="4834"/>
                  </a:cubicBezTo>
                  <a:cubicBezTo>
                    <a:pt x="0" y="7513"/>
                    <a:pt x="9716" y="9680"/>
                    <a:pt x="21694" y="9680"/>
                  </a:cubicBezTo>
                  <a:cubicBezTo>
                    <a:pt x="33671" y="9680"/>
                    <a:pt x="43387" y="7513"/>
                    <a:pt x="43387" y="4834"/>
                  </a:cubicBezTo>
                  <a:cubicBezTo>
                    <a:pt x="43387" y="2167"/>
                    <a:pt x="33671" y="0"/>
                    <a:pt x="21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7"/>
            <p:cNvSpPr/>
            <p:nvPr/>
          </p:nvSpPr>
          <p:spPr>
            <a:xfrm>
              <a:off x="6290679" y="1586909"/>
              <a:ext cx="2175231" cy="2175231"/>
            </a:xfrm>
            <a:custGeom>
              <a:avLst/>
              <a:gdLst/>
              <a:ahLst/>
              <a:cxnLst/>
              <a:rect l="l" t="t" r="r" b="b"/>
              <a:pathLst>
                <a:path w="112241" h="112241" extrusionOk="0">
                  <a:moveTo>
                    <a:pt x="56126" y="0"/>
                  </a:moveTo>
                  <a:cubicBezTo>
                    <a:pt x="25134" y="0"/>
                    <a:pt x="0" y="25134"/>
                    <a:pt x="0" y="56126"/>
                  </a:cubicBezTo>
                  <a:cubicBezTo>
                    <a:pt x="0" y="71009"/>
                    <a:pt x="5918" y="85285"/>
                    <a:pt x="16443" y="95798"/>
                  </a:cubicBezTo>
                  <a:cubicBezTo>
                    <a:pt x="26968" y="106323"/>
                    <a:pt x="41244" y="112240"/>
                    <a:pt x="56126" y="112240"/>
                  </a:cubicBezTo>
                  <a:cubicBezTo>
                    <a:pt x="71009" y="112240"/>
                    <a:pt x="85273" y="106323"/>
                    <a:pt x="95798" y="95798"/>
                  </a:cubicBezTo>
                  <a:cubicBezTo>
                    <a:pt x="106323" y="85285"/>
                    <a:pt x="112241" y="71009"/>
                    <a:pt x="112241" y="56126"/>
                  </a:cubicBezTo>
                  <a:cubicBezTo>
                    <a:pt x="112241" y="41243"/>
                    <a:pt x="106323" y="26968"/>
                    <a:pt x="95798" y="16443"/>
                  </a:cubicBezTo>
                  <a:cubicBezTo>
                    <a:pt x="85273" y="5918"/>
                    <a:pt x="71009" y="0"/>
                    <a:pt x="56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7"/>
            <p:cNvSpPr/>
            <p:nvPr/>
          </p:nvSpPr>
          <p:spPr>
            <a:xfrm>
              <a:off x="6850450" y="1586909"/>
              <a:ext cx="1615459" cy="1695285"/>
            </a:xfrm>
            <a:custGeom>
              <a:avLst/>
              <a:gdLst/>
              <a:ahLst/>
              <a:cxnLst/>
              <a:rect l="l" t="t" r="r" b="b"/>
              <a:pathLst>
                <a:path w="83357" h="87476" extrusionOk="0">
                  <a:moveTo>
                    <a:pt x="27242" y="0"/>
                  </a:moveTo>
                  <a:cubicBezTo>
                    <a:pt x="23242" y="0"/>
                    <a:pt x="19337" y="429"/>
                    <a:pt x="15574" y="1227"/>
                  </a:cubicBezTo>
                  <a:cubicBezTo>
                    <a:pt x="16028" y="1193"/>
                    <a:pt x="16481" y="1176"/>
                    <a:pt x="16935" y="1176"/>
                  </a:cubicBezTo>
                  <a:cubicBezTo>
                    <a:pt x="20181" y="1176"/>
                    <a:pt x="23396" y="2054"/>
                    <a:pt x="26290" y="4060"/>
                  </a:cubicBezTo>
                  <a:cubicBezTo>
                    <a:pt x="24897" y="11002"/>
                    <a:pt x="18646" y="16217"/>
                    <a:pt x="11002" y="16907"/>
                  </a:cubicBezTo>
                  <a:cubicBezTo>
                    <a:pt x="9966" y="16907"/>
                    <a:pt x="9609" y="19003"/>
                    <a:pt x="9609" y="20038"/>
                  </a:cubicBezTo>
                  <a:cubicBezTo>
                    <a:pt x="9307" y="23380"/>
                    <a:pt x="7676" y="30973"/>
                    <a:pt x="11689" y="30973"/>
                  </a:cubicBezTo>
                  <a:cubicBezTo>
                    <a:pt x="12266" y="30973"/>
                    <a:pt x="12958" y="30817"/>
                    <a:pt x="13788" y="30468"/>
                  </a:cubicBezTo>
                  <a:cubicBezTo>
                    <a:pt x="14134" y="30111"/>
                    <a:pt x="15170" y="29766"/>
                    <a:pt x="15527" y="29075"/>
                  </a:cubicBezTo>
                  <a:cubicBezTo>
                    <a:pt x="16908" y="26289"/>
                    <a:pt x="17253" y="22825"/>
                    <a:pt x="20384" y="22122"/>
                  </a:cubicBezTo>
                  <a:cubicBezTo>
                    <a:pt x="20705" y="22016"/>
                    <a:pt x="21018" y="21967"/>
                    <a:pt x="21320" y="21967"/>
                  </a:cubicBezTo>
                  <a:cubicBezTo>
                    <a:pt x="22979" y="21967"/>
                    <a:pt x="24313" y="23438"/>
                    <a:pt x="24897" y="24908"/>
                  </a:cubicBezTo>
                  <a:cubicBezTo>
                    <a:pt x="26992" y="30111"/>
                    <a:pt x="22813" y="33588"/>
                    <a:pt x="17956" y="34981"/>
                  </a:cubicBezTo>
                  <a:cubicBezTo>
                    <a:pt x="16563" y="35326"/>
                    <a:pt x="16217" y="37755"/>
                    <a:pt x="15527" y="39493"/>
                  </a:cubicBezTo>
                  <a:cubicBezTo>
                    <a:pt x="15005" y="40528"/>
                    <a:pt x="13911" y="42332"/>
                    <a:pt x="12529" y="42332"/>
                  </a:cubicBezTo>
                  <a:cubicBezTo>
                    <a:pt x="12051" y="42332"/>
                    <a:pt x="11538" y="42116"/>
                    <a:pt x="11002" y="41577"/>
                  </a:cubicBezTo>
                  <a:cubicBezTo>
                    <a:pt x="9748" y="40644"/>
                    <a:pt x="10753" y="38010"/>
                    <a:pt x="9947" y="38010"/>
                  </a:cubicBezTo>
                  <a:cubicBezTo>
                    <a:pt x="9858" y="38010"/>
                    <a:pt x="9748" y="38042"/>
                    <a:pt x="9609" y="38112"/>
                  </a:cubicBezTo>
                  <a:cubicBezTo>
                    <a:pt x="6835" y="39493"/>
                    <a:pt x="9264" y="44018"/>
                    <a:pt x="6145" y="45756"/>
                  </a:cubicBezTo>
                  <a:cubicBezTo>
                    <a:pt x="4228" y="46708"/>
                    <a:pt x="1156" y="47840"/>
                    <a:pt x="1" y="49697"/>
                  </a:cubicBezTo>
                  <a:cubicBezTo>
                    <a:pt x="72" y="49768"/>
                    <a:pt x="156" y="49840"/>
                    <a:pt x="227" y="49923"/>
                  </a:cubicBezTo>
                  <a:cubicBezTo>
                    <a:pt x="1311" y="50780"/>
                    <a:pt x="2394" y="51376"/>
                    <a:pt x="3561" y="51792"/>
                  </a:cubicBezTo>
                  <a:cubicBezTo>
                    <a:pt x="4263" y="52042"/>
                    <a:pt x="5002" y="52221"/>
                    <a:pt x="5787" y="52352"/>
                  </a:cubicBezTo>
                  <a:cubicBezTo>
                    <a:pt x="6074" y="52360"/>
                    <a:pt x="6363" y="52364"/>
                    <a:pt x="6654" y="52364"/>
                  </a:cubicBezTo>
                  <a:cubicBezTo>
                    <a:pt x="12936" y="52364"/>
                    <a:pt x="20051" y="50547"/>
                    <a:pt x="26578" y="50547"/>
                  </a:cubicBezTo>
                  <a:cubicBezTo>
                    <a:pt x="32555" y="50547"/>
                    <a:pt x="38039" y="52071"/>
                    <a:pt x="41935" y="57912"/>
                  </a:cubicBezTo>
                  <a:cubicBezTo>
                    <a:pt x="45399" y="63472"/>
                    <a:pt x="45399" y="70080"/>
                    <a:pt x="46793" y="76676"/>
                  </a:cubicBezTo>
                  <a:cubicBezTo>
                    <a:pt x="48553" y="85708"/>
                    <a:pt x="56601" y="87475"/>
                    <a:pt x="65001" y="87475"/>
                  </a:cubicBezTo>
                  <a:cubicBezTo>
                    <a:pt x="68074" y="87475"/>
                    <a:pt x="71193" y="87239"/>
                    <a:pt x="74070" y="87035"/>
                  </a:cubicBezTo>
                  <a:cubicBezTo>
                    <a:pt x="79928" y="78165"/>
                    <a:pt x="83357" y="67544"/>
                    <a:pt x="83357" y="56126"/>
                  </a:cubicBezTo>
                  <a:cubicBezTo>
                    <a:pt x="83357" y="25134"/>
                    <a:pt x="58234" y="0"/>
                    <a:pt x="27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7"/>
            <p:cNvSpPr/>
            <p:nvPr/>
          </p:nvSpPr>
          <p:spPr>
            <a:xfrm>
              <a:off x="6673240" y="1663518"/>
              <a:ext cx="303917" cy="797468"/>
            </a:xfrm>
            <a:custGeom>
              <a:avLst/>
              <a:gdLst/>
              <a:ahLst/>
              <a:cxnLst/>
              <a:rect l="l" t="t" r="r" b="b"/>
              <a:pathLst>
                <a:path w="15682" h="41149" extrusionOk="0">
                  <a:moveTo>
                    <a:pt x="15681" y="0"/>
                  </a:moveTo>
                  <a:lnTo>
                    <a:pt x="15681" y="0"/>
                  </a:lnTo>
                  <a:cubicBezTo>
                    <a:pt x="11264" y="1750"/>
                    <a:pt x="7121" y="4060"/>
                    <a:pt x="3347" y="6822"/>
                  </a:cubicBezTo>
                  <a:cubicBezTo>
                    <a:pt x="1" y="18062"/>
                    <a:pt x="144" y="30206"/>
                    <a:pt x="5252" y="41148"/>
                  </a:cubicBezTo>
                  <a:cubicBezTo>
                    <a:pt x="6204" y="40160"/>
                    <a:pt x="7371" y="39267"/>
                    <a:pt x="6942" y="37981"/>
                  </a:cubicBezTo>
                  <a:cubicBezTo>
                    <a:pt x="4513" y="30337"/>
                    <a:pt x="1382" y="23039"/>
                    <a:pt x="3466" y="14692"/>
                  </a:cubicBezTo>
                  <a:cubicBezTo>
                    <a:pt x="4168" y="12954"/>
                    <a:pt x="4859" y="11216"/>
                    <a:pt x="5549" y="9489"/>
                  </a:cubicBezTo>
                  <a:cubicBezTo>
                    <a:pt x="7907" y="5608"/>
                    <a:pt x="11538" y="2227"/>
                    <a:pt x="15681" y="0"/>
                  </a:cubicBezTo>
                  <a:close/>
                </a:path>
              </a:pathLst>
            </a:custGeom>
            <a:solidFill>
              <a:srgbClr val="6ECB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7"/>
            <p:cNvSpPr/>
            <p:nvPr/>
          </p:nvSpPr>
          <p:spPr>
            <a:xfrm>
              <a:off x="6290288" y="1585456"/>
              <a:ext cx="1053594" cy="2125443"/>
            </a:xfrm>
            <a:custGeom>
              <a:avLst/>
              <a:gdLst/>
              <a:ahLst/>
              <a:cxnLst/>
              <a:rect l="l" t="t" r="r" b="b"/>
              <a:pathLst>
                <a:path w="54365" h="109672" extrusionOk="0">
                  <a:moveTo>
                    <a:pt x="50372" y="0"/>
                  </a:moveTo>
                  <a:cubicBezTo>
                    <a:pt x="47391" y="0"/>
                    <a:pt x="43612" y="949"/>
                    <a:pt x="41553" y="1409"/>
                  </a:cubicBezTo>
                  <a:cubicBezTo>
                    <a:pt x="41315" y="1456"/>
                    <a:pt x="41077" y="1516"/>
                    <a:pt x="40839" y="1564"/>
                  </a:cubicBezTo>
                  <a:cubicBezTo>
                    <a:pt x="40768" y="1587"/>
                    <a:pt x="40696" y="1611"/>
                    <a:pt x="40625" y="1623"/>
                  </a:cubicBezTo>
                  <a:cubicBezTo>
                    <a:pt x="40458" y="1659"/>
                    <a:pt x="40303" y="1706"/>
                    <a:pt x="40136" y="1742"/>
                  </a:cubicBezTo>
                  <a:cubicBezTo>
                    <a:pt x="40041" y="1766"/>
                    <a:pt x="39934" y="1790"/>
                    <a:pt x="39839" y="1826"/>
                  </a:cubicBezTo>
                  <a:cubicBezTo>
                    <a:pt x="39708" y="1861"/>
                    <a:pt x="39577" y="1885"/>
                    <a:pt x="39446" y="1921"/>
                  </a:cubicBezTo>
                  <a:cubicBezTo>
                    <a:pt x="39327" y="1956"/>
                    <a:pt x="39208" y="1992"/>
                    <a:pt x="39089" y="2028"/>
                  </a:cubicBezTo>
                  <a:cubicBezTo>
                    <a:pt x="38970" y="2052"/>
                    <a:pt x="38863" y="2087"/>
                    <a:pt x="38743" y="2123"/>
                  </a:cubicBezTo>
                  <a:cubicBezTo>
                    <a:pt x="38612" y="2159"/>
                    <a:pt x="38493" y="2195"/>
                    <a:pt x="38362" y="2230"/>
                  </a:cubicBezTo>
                  <a:cubicBezTo>
                    <a:pt x="38255" y="2266"/>
                    <a:pt x="38160" y="2290"/>
                    <a:pt x="38053" y="2326"/>
                  </a:cubicBezTo>
                  <a:cubicBezTo>
                    <a:pt x="37922" y="2361"/>
                    <a:pt x="37779" y="2409"/>
                    <a:pt x="37636" y="2457"/>
                  </a:cubicBezTo>
                  <a:cubicBezTo>
                    <a:pt x="37553" y="2480"/>
                    <a:pt x="37458" y="2504"/>
                    <a:pt x="37374" y="2540"/>
                  </a:cubicBezTo>
                  <a:cubicBezTo>
                    <a:pt x="37219" y="2588"/>
                    <a:pt x="37077" y="2635"/>
                    <a:pt x="36922" y="2683"/>
                  </a:cubicBezTo>
                  <a:cubicBezTo>
                    <a:pt x="36850" y="2707"/>
                    <a:pt x="36767" y="2730"/>
                    <a:pt x="36696" y="2766"/>
                  </a:cubicBezTo>
                  <a:cubicBezTo>
                    <a:pt x="36541" y="2814"/>
                    <a:pt x="36374" y="2873"/>
                    <a:pt x="36219" y="2921"/>
                  </a:cubicBezTo>
                  <a:cubicBezTo>
                    <a:pt x="36160" y="2945"/>
                    <a:pt x="36088" y="2969"/>
                    <a:pt x="36029" y="2992"/>
                  </a:cubicBezTo>
                  <a:cubicBezTo>
                    <a:pt x="35850" y="3052"/>
                    <a:pt x="35684" y="3111"/>
                    <a:pt x="35517" y="3183"/>
                  </a:cubicBezTo>
                  <a:cubicBezTo>
                    <a:pt x="35469" y="3195"/>
                    <a:pt x="35410" y="3219"/>
                    <a:pt x="35362" y="3230"/>
                  </a:cubicBezTo>
                  <a:cubicBezTo>
                    <a:pt x="35183" y="3302"/>
                    <a:pt x="35005" y="3373"/>
                    <a:pt x="34826" y="3445"/>
                  </a:cubicBezTo>
                  <a:cubicBezTo>
                    <a:pt x="34779" y="3457"/>
                    <a:pt x="34743" y="3469"/>
                    <a:pt x="34707" y="3480"/>
                  </a:cubicBezTo>
                  <a:cubicBezTo>
                    <a:pt x="34517" y="3564"/>
                    <a:pt x="34326" y="3635"/>
                    <a:pt x="34124" y="3719"/>
                  </a:cubicBezTo>
                  <a:cubicBezTo>
                    <a:pt x="34112" y="3719"/>
                    <a:pt x="34088" y="3731"/>
                    <a:pt x="34064" y="3742"/>
                  </a:cubicBezTo>
                  <a:cubicBezTo>
                    <a:pt x="33850" y="3826"/>
                    <a:pt x="33648" y="3909"/>
                    <a:pt x="33445" y="3992"/>
                  </a:cubicBezTo>
                  <a:lnTo>
                    <a:pt x="33421" y="4004"/>
                  </a:lnTo>
                  <a:cubicBezTo>
                    <a:pt x="28742" y="5993"/>
                    <a:pt x="24361" y="8719"/>
                    <a:pt x="20515" y="12041"/>
                  </a:cubicBezTo>
                  <a:cubicBezTo>
                    <a:pt x="10645" y="20530"/>
                    <a:pt x="4156" y="32508"/>
                    <a:pt x="798" y="45081"/>
                  </a:cubicBezTo>
                  <a:cubicBezTo>
                    <a:pt x="322" y="46831"/>
                    <a:pt x="1" y="48748"/>
                    <a:pt x="334" y="50558"/>
                  </a:cubicBezTo>
                  <a:cubicBezTo>
                    <a:pt x="620" y="52153"/>
                    <a:pt x="1977" y="53153"/>
                    <a:pt x="1834" y="54677"/>
                  </a:cubicBezTo>
                  <a:cubicBezTo>
                    <a:pt x="1655" y="56654"/>
                    <a:pt x="1465" y="58285"/>
                    <a:pt x="2096" y="60261"/>
                  </a:cubicBezTo>
                  <a:cubicBezTo>
                    <a:pt x="2319" y="60953"/>
                    <a:pt x="3890" y="64896"/>
                    <a:pt x="4871" y="64896"/>
                  </a:cubicBezTo>
                  <a:cubicBezTo>
                    <a:pt x="4887" y="64896"/>
                    <a:pt x="4902" y="64895"/>
                    <a:pt x="4918" y="64893"/>
                  </a:cubicBezTo>
                  <a:cubicBezTo>
                    <a:pt x="5525" y="64809"/>
                    <a:pt x="6239" y="64643"/>
                    <a:pt x="6442" y="64071"/>
                  </a:cubicBezTo>
                  <a:cubicBezTo>
                    <a:pt x="6680" y="63393"/>
                    <a:pt x="6013" y="62773"/>
                    <a:pt x="5537" y="62214"/>
                  </a:cubicBezTo>
                  <a:cubicBezTo>
                    <a:pt x="5108" y="61702"/>
                    <a:pt x="4203" y="60107"/>
                    <a:pt x="4382" y="59380"/>
                  </a:cubicBezTo>
                  <a:cubicBezTo>
                    <a:pt x="4502" y="58877"/>
                    <a:pt x="4811" y="58682"/>
                    <a:pt x="5167" y="58682"/>
                  </a:cubicBezTo>
                  <a:cubicBezTo>
                    <a:pt x="5697" y="58682"/>
                    <a:pt x="6331" y="59111"/>
                    <a:pt x="6608" y="59595"/>
                  </a:cubicBezTo>
                  <a:cubicBezTo>
                    <a:pt x="8263" y="62404"/>
                    <a:pt x="7799" y="66250"/>
                    <a:pt x="11252" y="67822"/>
                  </a:cubicBezTo>
                  <a:cubicBezTo>
                    <a:pt x="12633" y="68453"/>
                    <a:pt x="14240" y="68405"/>
                    <a:pt x="15705" y="68822"/>
                  </a:cubicBezTo>
                  <a:cubicBezTo>
                    <a:pt x="18003" y="69477"/>
                    <a:pt x="19920" y="71310"/>
                    <a:pt x="20670" y="73572"/>
                  </a:cubicBezTo>
                  <a:cubicBezTo>
                    <a:pt x="22277" y="77382"/>
                    <a:pt x="21622" y="82062"/>
                    <a:pt x="19015" y="85276"/>
                  </a:cubicBezTo>
                  <a:cubicBezTo>
                    <a:pt x="17848" y="86717"/>
                    <a:pt x="16276" y="87967"/>
                    <a:pt x="15764" y="89753"/>
                  </a:cubicBezTo>
                  <a:cubicBezTo>
                    <a:pt x="14883" y="92837"/>
                    <a:pt x="17491" y="95718"/>
                    <a:pt x="19872" y="97873"/>
                  </a:cubicBezTo>
                  <a:cubicBezTo>
                    <a:pt x="23277" y="100945"/>
                    <a:pt x="26718" y="104052"/>
                    <a:pt x="30695" y="106350"/>
                  </a:cubicBezTo>
                  <a:cubicBezTo>
                    <a:pt x="34123" y="108321"/>
                    <a:pt x="38019" y="109672"/>
                    <a:pt x="41950" y="109672"/>
                  </a:cubicBezTo>
                  <a:cubicBezTo>
                    <a:pt x="42579" y="109672"/>
                    <a:pt x="43210" y="109637"/>
                    <a:pt x="43839" y="109565"/>
                  </a:cubicBezTo>
                  <a:cubicBezTo>
                    <a:pt x="42161" y="108910"/>
                    <a:pt x="42101" y="106386"/>
                    <a:pt x="43184" y="104945"/>
                  </a:cubicBezTo>
                  <a:cubicBezTo>
                    <a:pt x="44256" y="103493"/>
                    <a:pt x="45982" y="102731"/>
                    <a:pt x="47423" y="101635"/>
                  </a:cubicBezTo>
                  <a:cubicBezTo>
                    <a:pt x="48852" y="100552"/>
                    <a:pt x="50078" y="98718"/>
                    <a:pt x="49447" y="97040"/>
                  </a:cubicBezTo>
                  <a:cubicBezTo>
                    <a:pt x="48566" y="94646"/>
                    <a:pt x="45042" y="94706"/>
                    <a:pt x="43256" y="92884"/>
                  </a:cubicBezTo>
                  <a:cubicBezTo>
                    <a:pt x="40101" y="89693"/>
                    <a:pt x="44161" y="83252"/>
                    <a:pt x="40946" y="80109"/>
                  </a:cubicBezTo>
                  <a:cubicBezTo>
                    <a:pt x="39827" y="79009"/>
                    <a:pt x="38315" y="78806"/>
                    <a:pt x="36703" y="78806"/>
                  </a:cubicBezTo>
                  <a:cubicBezTo>
                    <a:pt x="35753" y="78806"/>
                    <a:pt x="34768" y="78876"/>
                    <a:pt x="33808" y="78876"/>
                  </a:cubicBezTo>
                  <a:cubicBezTo>
                    <a:pt x="33346" y="78876"/>
                    <a:pt x="32889" y="78860"/>
                    <a:pt x="32445" y="78811"/>
                  </a:cubicBezTo>
                  <a:cubicBezTo>
                    <a:pt x="29016" y="78811"/>
                    <a:pt x="27563" y="75811"/>
                    <a:pt x="25789" y="73418"/>
                  </a:cubicBezTo>
                  <a:cubicBezTo>
                    <a:pt x="24920" y="72239"/>
                    <a:pt x="24027" y="71025"/>
                    <a:pt x="23658" y="69608"/>
                  </a:cubicBezTo>
                  <a:cubicBezTo>
                    <a:pt x="23242" y="68024"/>
                    <a:pt x="23515" y="66357"/>
                    <a:pt x="23634" y="64738"/>
                  </a:cubicBezTo>
                  <a:cubicBezTo>
                    <a:pt x="23753" y="63285"/>
                    <a:pt x="23420" y="60976"/>
                    <a:pt x="21872" y="60380"/>
                  </a:cubicBezTo>
                  <a:cubicBezTo>
                    <a:pt x="21652" y="60295"/>
                    <a:pt x="21417" y="60254"/>
                    <a:pt x="21182" y="60254"/>
                  </a:cubicBezTo>
                  <a:cubicBezTo>
                    <a:pt x="20338" y="60254"/>
                    <a:pt x="19488" y="60775"/>
                    <a:pt x="19265" y="61595"/>
                  </a:cubicBezTo>
                  <a:cubicBezTo>
                    <a:pt x="19098" y="62226"/>
                    <a:pt x="19301" y="62916"/>
                    <a:pt x="19110" y="63547"/>
                  </a:cubicBezTo>
                  <a:cubicBezTo>
                    <a:pt x="18884" y="64309"/>
                    <a:pt x="18098" y="64809"/>
                    <a:pt x="17300" y="64869"/>
                  </a:cubicBezTo>
                  <a:cubicBezTo>
                    <a:pt x="17214" y="64876"/>
                    <a:pt x="17131" y="64879"/>
                    <a:pt x="17049" y="64879"/>
                  </a:cubicBezTo>
                  <a:cubicBezTo>
                    <a:pt x="14361" y="64879"/>
                    <a:pt x="13810" y="61165"/>
                    <a:pt x="14157" y="59166"/>
                  </a:cubicBezTo>
                  <a:cubicBezTo>
                    <a:pt x="14586" y="56761"/>
                    <a:pt x="15717" y="54332"/>
                    <a:pt x="17396" y="52451"/>
                  </a:cubicBezTo>
                  <a:cubicBezTo>
                    <a:pt x="17515" y="52320"/>
                    <a:pt x="17634" y="52201"/>
                    <a:pt x="17753" y="52082"/>
                  </a:cubicBezTo>
                  <a:cubicBezTo>
                    <a:pt x="17777" y="52058"/>
                    <a:pt x="17800" y="52022"/>
                    <a:pt x="17824" y="51998"/>
                  </a:cubicBezTo>
                  <a:cubicBezTo>
                    <a:pt x="18062" y="51760"/>
                    <a:pt x="18312" y="51534"/>
                    <a:pt x="18562" y="51308"/>
                  </a:cubicBezTo>
                  <a:cubicBezTo>
                    <a:pt x="18598" y="51284"/>
                    <a:pt x="18622" y="51260"/>
                    <a:pt x="18658" y="51236"/>
                  </a:cubicBezTo>
                  <a:cubicBezTo>
                    <a:pt x="18920" y="51022"/>
                    <a:pt x="19181" y="50820"/>
                    <a:pt x="19455" y="50629"/>
                  </a:cubicBezTo>
                  <a:cubicBezTo>
                    <a:pt x="19491" y="50617"/>
                    <a:pt x="19527" y="50593"/>
                    <a:pt x="19562" y="50570"/>
                  </a:cubicBezTo>
                  <a:cubicBezTo>
                    <a:pt x="19693" y="50474"/>
                    <a:pt x="19836" y="50379"/>
                    <a:pt x="19979" y="50296"/>
                  </a:cubicBezTo>
                  <a:cubicBezTo>
                    <a:pt x="20122" y="50212"/>
                    <a:pt x="20265" y="50129"/>
                    <a:pt x="20408" y="50058"/>
                  </a:cubicBezTo>
                  <a:cubicBezTo>
                    <a:pt x="20455" y="50034"/>
                    <a:pt x="20491" y="50022"/>
                    <a:pt x="20527" y="49998"/>
                  </a:cubicBezTo>
                  <a:cubicBezTo>
                    <a:pt x="20670" y="49927"/>
                    <a:pt x="20825" y="49855"/>
                    <a:pt x="20967" y="49784"/>
                  </a:cubicBezTo>
                  <a:cubicBezTo>
                    <a:pt x="21015" y="49760"/>
                    <a:pt x="21051" y="49748"/>
                    <a:pt x="21098" y="49724"/>
                  </a:cubicBezTo>
                  <a:cubicBezTo>
                    <a:pt x="21574" y="49517"/>
                    <a:pt x="22095" y="49356"/>
                    <a:pt x="22606" y="49356"/>
                  </a:cubicBezTo>
                  <a:cubicBezTo>
                    <a:pt x="22683" y="49356"/>
                    <a:pt x="22760" y="49359"/>
                    <a:pt x="22837" y="49367"/>
                  </a:cubicBezTo>
                  <a:cubicBezTo>
                    <a:pt x="22932" y="49379"/>
                    <a:pt x="23015" y="49391"/>
                    <a:pt x="23111" y="49403"/>
                  </a:cubicBezTo>
                  <a:cubicBezTo>
                    <a:pt x="23242" y="49439"/>
                    <a:pt x="23372" y="49486"/>
                    <a:pt x="23503" y="49546"/>
                  </a:cubicBezTo>
                  <a:cubicBezTo>
                    <a:pt x="24004" y="49796"/>
                    <a:pt x="24385" y="50296"/>
                    <a:pt x="24385" y="50832"/>
                  </a:cubicBezTo>
                  <a:cubicBezTo>
                    <a:pt x="24385" y="50879"/>
                    <a:pt x="24373" y="50915"/>
                    <a:pt x="24373" y="50963"/>
                  </a:cubicBezTo>
                  <a:cubicBezTo>
                    <a:pt x="24265" y="51701"/>
                    <a:pt x="23468" y="52367"/>
                    <a:pt x="23623" y="53034"/>
                  </a:cubicBezTo>
                  <a:cubicBezTo>
                    <a:pt x="23634" y="53094"/>
                    <a:pt x="23658" y="53141"/>
                    <a:pt x="23682" y="53201"/>
                  </a:cubicBezTo>
                  <a:cubicBezTo>
                    <a:pt x="23832" y="53510"/>
                    <a:pt x="24178" y="53661"/>
                    <a:pt x="24526" y="53661"/>
                  </a:cubicBezTo>
                  <a:cubicBezTo>
                    <a:pt x="24648" y="53661"/>
                    <a:pt x="24770" y="53643"/>
                    <a:pt x="24885" y="53606"/>
                  </a:cubicBezTo>
                  <a:cubicBezTo>
                    <a:pt x="25218" y="53487"/>
                    <a:pt x="25480" y="53260"/>
                    <a:pt x="25718" y="52998"/>
                  </a:cubicBezTo>
                  <a:cubicBezTo>
                    <a:pt x="25789" y="52903"/>
                    <a:pt x="25861" y="52808"/>
                    <a:pt x="25932" y="52725"/>
                  </a:cubicBezTo>
                  <a:cubicBezTo>
                    <a:pt x="26028" y="52594"/>
                    <a:pt x="26111" y="52475"/>
                    <a:pt x="26194" y="52344"/>
                  </a:cubicBezTo>
                  <a:cubicBezTo>
                    <a:pt x="26540" y="51832"/>
                    <a:pt x="26813" y="51284"/>
                    <a:pt x="27028" y="50701"/>
                  </a:cubicBezTo>
                  <a:cubicBezTo>
                    <a:pt x="27194" y="50272"/>
                    <a:pt x="27313" y="49831"/>
                    <a:pt x="27397" y="49379"/>
                  </a:cubicBezTo>
                  <a:cubicBezTo>
                    <a:pt x="27599" y="48343"/>
                    <a:pt x="27218" y="47010"/>
                    <a:pt x="27754" y="46105"/>
                  </a:cubicBezTo>
                  <a:cubicBezTo>
                    <a:pt x="29504" y="43128"/>
                    <a:pt x="35243" y="44200"/>
                    <a:pt x="36243" y="40890"/>
                  </a:cubicBezTo>
                  <a:cubicBezTo>
                    <a:pt x="36696" y="39378"/>
                    <a:pt x="35767" y="37687"/>
                    <a:pt x="36267" y="36187"/>
                  </a:cubicBezTo>
                  <a:cubicBezTo>
                    <a:pt x="36303" y="36104"/>
                    <a:pt x="36326" y="36020"/>
                    <a:pt x="36374" y="35949"/>
                  </a:cubicBezTo>
                  <a:cubicBezTo>
                    <a:pt x="36588" y="35473"/>
                    <a:pt x="36981" y="35080"/>
                    <a:pt x="37434" y="34818"/>
                  </a:cubicBezTo>
                  <a:cubicBezTo>
                    <a:pt x="37851" y="34580"/>
                    <a:pt x="38330" y="34444"/>
                    <a:pt x="38810" y="34444"/>
                  </a:cubicBezTo>
                  <a:cubicBezTo>
                    <a:pt x="39028" y="34444"/>
                    <a:pt x="39246" y="34472"/>
                    <a:pt x="39458" y="34532"/>
                  </a:cubicBezTo>
                  <a:cubicBezTo>
                    <a:pt x="39541" y="34544"/>
                    <a:pt x="39625" y="34580"/>
                    <a:pt x="39696" y="34615"/>
                  </a:cubicBezTo>
                  <a:cubicBezTo>
                    <a:pt x="40756" y="35044"/>
                    <a:pt x="41399" y="36246"/>
                    <a:pt x="41279" y="37366"/>
                  </a:cubicBezTo>
                  <a:cubicBezTo>
                    <a:pt x="41268" y="37461"/>
                    <a:pt x="41256" y="37544"/>
                    <a:pt x="41232" y="37639"/>
                  </a:cubicBezTo>
                  <a:cubicBezTo>
                    <a:pt x="41196" y="37806"/>
                    <a:pt x="41137" y="37973"/>
                    <a:pt x="41065" y="38128"/>
                  </a:cubicBezTo>
                  <a:cubicBezTo>
                    <a:pt x="41089" y="38175"/>
                    <a:pt x="41125" y="38211"/>
                    <a:pt x="41149" y="38247"/>
                  </a:cubicBezTo>
                  <a:cubicBezTo>
                    <a:pt x="41399" y="38549"/>
                    <a:pt x="41731" y="38679"/>
                    <a:pt x="42091" y="38679"/>
                  </a:cubicBezTo>
                  <a:cubicBezTo>
                    <a:pt x="43050" y="38679"/>
                    <a:pt x="44208" y="37758"/>
                    <a:pt x="44554" y="36711"/>
                  </a:cubicBezTo>
                  <a:cubicBezTo>
                    <a:pt x="44732" y="36175"/>
                    <a:pt x="44839" y="35603"/>
                    <a:pt x="44947" y="35032"/>
                  </a:cubicBezTo>
                  <a:cubicBezTo>
                    <a:pt x="44994" y="34806"/>
                    <a:pt x="45030" y="34591"/>
                    <a:pt x="45089" y="34377"/>
                  </a:cubicBezTo>
                  <a:cubicBezTo>
                    <a:pt x="45089" y="34365"/>
                    <a:pt x="45089" y="34365"/>
                    <a:pt x="45089" y="34353"/>
                  </a:cubicBezTo>
                  <a:cubicBezTo>
                    <a:pt x="45137" y="34163"/>
                    <a:pt x="45185" y="33984"/>
                    <a:pt x="45244" y="33818"/>
                  </a:cubicBezTo>
                  <a:cubicBezTo>
                    <a:pt x="45244" y="33794"/>
                    <a:pt x="45256" y="33782"/>
                    <a:pt x="45256" y="33758"/>
                  </a:cubicBezTo>
                  <a:cubicBezTo>
                    <a:pt x="45316" y="33591"/>
                    <a:pt x="45375" y="33437"/>
                    <a:pt x="45447" y="33282"/>
                  </a:cubicBezTo>
                  <a:cubicBezTo>
                    <a:pt x="45578" y="33032"/>
                    <a:pt x="45721" y="32782"/>
                    <a:pt x="45911" y="32567"/>
                  </a:cubicBezTo>
                  <a:cubicBezTo>
                    <a:pt x="45971" y="32496"/>
                    <a:pt x="46042" y="32425"/>
                    <a:pt x="46113" y="32365"/>
                  </a:cubicBezTo>
                  <a:cubicBezTo>
                    <a:pt x="47542" y="31043"/>
                    <a:pt x="50066" y="31698"/>
                    <a:pt x="51555" y="30424"/>
                  </a:cubicBezTo>
                  <a:cubicBezTo>
                    <a:pt x="52007" y="30031"/>
                    <a:pt x="52293" y="29531"/>
                    <a:pt x="52448" y="28972"/>
                  </a:cubicBezTo>
                  <a:cubicBezTo>
                    <a:pt x="52495" y="28769"/>
                    <a:pt x="52531" y="28555"/>
                    <a:pt x="52555" y="28341"/>
                  </a:cubicBezTo>
                  <a:cubicBezTo>
                    <a:pt x="52567" y="28281"/>
                    <a:pt x="52567" y="28234"/>
                    <a:pt x="52579" y="28174"/>
                  </a:cubicBezTo>
                  <a:cubicBezTo>
                    <a:pt x="52579" y="28067"/>
                    <a:pt x="52590" y="27948"/>
                    <a:pt x="52590" y="27841"/>
                  </a:cubicBezTo>
                  <a:cubicBezTo>
                    <a:pt x="52590" y="27067"/>
                    <a:pt x="52436" y="26245"/>
                    <a:pt x="52221" y="25519"/>
                  </a:cubicBezTo>
                  <a:cubicBezTo>
                    <a:pt x="51983" y="24757"/>
                    <a:pt x="51697" y="23995"/>
                    <a:pt x="51316" y="23292"/>
                  </a:cubicBezTo>
                  <a:cubicBezTo>
                    <a:pt x="51281" y="23245"/>
                    <a:pt x="51245" y="23185"/>
                    <a:pt x="51221" y="23126"/>
                  </a:cubicBezTo>
                  <a:cubicBezTo>
                    <a:pt x="51090" y="22911"/>
                    <a:pt x="50959" y="22697"/>
                    <a:pt x="50816" y="22495"/>
                  </a:cubicBezTo>
                  <a:cubicBezTo>
                    <a:pt x="50495" y="22042"/>
                    <a:pt x="50114" y="21626"/>
                    <a:pt x="49685" y="21280"/>
                  </a:cubicBezTo>
                  <a:cubicBezTo>
                    <a:pt x="48884" y="20632"/>
                    <a:pt x="47841" y="20242"/>
                    <a:pt x="46830" y="20242"/>
                  </a:cubicBezTo>
                  <a:cubicBezTo>
                    <a:pt x="46190" y="20242"/>
                    <a:pt x="45563" y="20398"/>
                    <a:pt x="45018" y="20745"/>
                  </a:cubicBezTo>
                  <a:cubicBezTo>
                    <a:pt x="44554" y="21042"/>
                    <a:pt x="44197" y="21423"/>
                    <a:pt x="43899" y="21864"/>
                  </a:cubicBezTo>
                  <a:cubicBezTo>
                    <a:pt x="43161" y="23007"/>
                    <a:pt x="42875" y="24543"/>
                    <a:pt x="42470" y="25900"/>
                  </a:cubicBezTo>
                  <a:cubicBezTo>
                    <a:pt x="42351" y="26317"/>
                    <a:pt x="42172" y="26733"/>
                    <a:pt x="41970" y="27138"/>
                  </a:cubicBezTo>
                  <a:cubicBezTo>
                    <a:pt x="41307" y="28393"/>
                    <a:pt x="40255" y="29460"/>
                    <a:pt x="39002" y="29460"/>
                  </a:cubicBezTo>
                  <a:cubicBezTo>
                    <a:pt x="38995" y="29460"/>
                    <a:pt x="38989" y="29460"/>
                    <a:pt x="38982" y="29460"/>
                  </a:cubicBezTo>
                  <a:cubicBezTo>
                    <a:pt x="38803" y="29460"/>
                    <a:pt x="38624" y="29436"/>
                    <a:pt x="38446" y="29388"/>
                  </a:cubicBezTo>
                  <a:cubicBezTo>
                    <a:pt x="38172" y="29317"/>
                    <a:pt x="37934" y="29210"/>
                    <a:pt x="37720" y="29067"/>
                  </a:cubicBezTo>
                  <a:cubicBezTo>
                    <a:pt x="36588" y="28317"/>
                    <a:pt x="36148" y="26650"/>
                    <a:pt x="35910" y="25221"/>
                  </a:cubicBezTo>
                  <a:cubicBezTo>
                    <a:pt x="35898" y="25138"/>
                    <a:pt x="35886" y="25043"/>
                    <a:pt x="35874" y="24947"/>
                  </a:cubicBezTo>
                  <a:cubicBezTo>
                    <a:pt x="35564" y="23114"/>
                    <a:pt x="35291" y="21245"/>
                    <a:pt x="35541" y="19411"/>
                  </a:cubicBezTo>
                  <a:cubicBezTo>
                    <a:pt x="35553" y="19280"/>
                    <a:pt x="35576" y="19149"/>
                    <a:pt x="35600" y="19018"/>
                  </a:cubicBezTo>
                  <a:cubicBezTo>
                    <a:pt x="35815" y="17839"/>
                    <a:pt x="36303" y="16684"/>
                    <a:pt x="37053" y="15756"/>
                  </a:cubicBezTo>
                  <a:cubicBezTo>
                    <a:pt x="37517" y="15172"/>
                    <a:pt x="38089" y="14684"/>
                    <a:pt x="38767" y="14351"/>
                  </a:cubicBezTo>
                  <a:cubicBezTo>
                    <a:pt x="38886" y="14291"/>
                    <a:pt x="38993" y="14244"/>
                    <a:pt x="39124" y="14196"/>
                  </a:cubicBezTo>
                  <a:cubicBezTo>
                    <a:pt x="39934" y="13887"/>
                    <a:pt x="40791" y="13803"/>
                    <a:pt x="41672" y="13767"/>
                  </a:cubicBezTo>
                  <a:cubicBezTo>
                    <a:pt x="42792" y="13720"/>
                    <a:pt x="43935" y="13744"/>
                    <a:pt x="44994" y="13410"/>
                  </a:cubicBezTo>
                  <a:cubicBezTo>
                    <a:pt x="47006" y="12767"/>
                    <a:pt x="48399" y="10993"/>
                    <a:pt x="49661" y="9303"/>
                  </a:cubicBezTo>
                  <a:cubicBezTo>
                    <a:pt x="50269" y="8493"/>
                    <a:pt x="51769" y="6933"/>
                    <a:pt x="52912" y="5326"/>
                  </a:cubicBezTo>
                  <a:cubicBezTo>
                    <a:pt x="52948" y="5278"/>
                    <a:pt x="52983" y="5219"/>
                    <a:pt x="53031" y="5159"/>
                  </a:cubicBezTo>
                  <a:cubicBezTo>
                    <a:pt x="53102" y="5052"/>
                    <a:pt x="53174" y="4945"/>
                    <a:pt x="53257" y="4826"/>
                  </a:cubicBezTo>
                  <a:cubicBezTo>
                    <a:pt x="53305" y="4743"/>
                    <a:pt x="53364" y="4647"/>
                    <a:pt x="53424" y="4564"/>
                  </a:cubicBezTo>
                  <a:cubicBezTo>
                    <a:pt x="53448" y="4516"/>
                    <a:pt x="53471" y="4481"/>
                    <a:pt x="53507" y="4433"/>
                  </a:cubicBezTo>
                  <a:cubicBezTo>
                    <a:pt x="53555" y="4350"/>
                    <a:pt x="53602" y="4254"/>
                    <a:pt x="53662" y="4171"/>
                  </a:cubicBezTo>
                  <a:cubicBezTo>
                    <a:pt x="53686" y="4112"/>
                    <a:pt x="53722" y="4064"/>
                    <a:pt x="53745" y="4004"/>
                  </a:cubicBezTo>
                  <a:cubicBezTo>
                    <a:pt x="53972" y="3588"/>
                    <a:pt x="54138" y="3195"/>
                    <a:pt x="54245" y="2814"/>
                  </a:cubicBezTo>
                  <a:cubicBezTo>
                    <a:pt x="54257" y="2754"/>
                    <a:pt x="54269" y="2707"/>
                    <a:pt x="54281" y="2659"/>
                  </a:cubicBezTo>
                  <a:cubicBezTo>
                    <a:pt x="54329" y="2445"/>
                    <a:pt x="54364" y="2230"/>
                    <a:pt x="54353" y="2028"/>
                  </a:cubicBezTo>
                  <a:cubicBezTo>
                    <a:pt x="54341" y="1385"/>
                    <a:pt x="54031" y="849"/>
                    <a:pt x="53281" y="504"/>
                  </a:cubicBezTo>
                  <a:cubicBezTo>
                    <a:pt x="52769" y="254"/>
                    <a:pt x="52126" y="111"/>
                    <a:pt x="51412" y="52"/>
                  </a:cubicBezTo>
                  <a:cubicBezTo>
                    <a:pt x="51185" y="28"/>
                    <a:pt x="50935" y="16"/>
                    <a:pt x="50685" y="4"/>
                  </a:cubicBezTo>
                  <a:cubicBezTo>
                    <a:pt x="50582" y="1"/>
                    <a:pt x="50477" y="0"/>
                    <a:pt x="50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7"/>
            <p:cNvSpPr/>
            <p:nvPr/>
          </p:nvSpPr>
          <p:spPr>
            <a:xfrm>
              <a:off x="7928037" y="2658856"/>
              <a:ext cx="537407" cy="863069"/>
            </a:xfrm>
            <a:custGeom>
              <a:avLst/>
              <a:gdLst/>
              <a:ahLst/>
              <a:cxnLst/>
              <a:rect l="l" t="t" r="r" b="b"/>
              <a:pathLst>
                <a:path w="27730" h="44534" extrusionOk="0">
                  <a:moveTo>
                    <a:pt x="10737" y="1"/>
                  </a:moveTo>
                  <a:cubicBezTo>
                    <a:pt x="10425" y="1"/>
                    <a:pt x="10118" y="69"/>
                    <a:pt x="9823" y="231"/>
                  </a:cubicBezTo>
                  <a:cubicBezTo>
                    <a:pt x="9275" y="529"/>
                    <a:pt x="8930" y="1088"/>
                    <a:pt x="8608" y="1636"/>
                  </a:cubicBezTo>
                  <a:cubicBezTo>
                    <a:pt x="6346" y="5481"/>
                    <a:pt x="4072" y="9327"/>
                    <a:pt x="1810" y="13161"/>
                  </a:cubicBezTo>
                  <a:cubicBezTo>
                    <a:pt x="1096" y="14364"/>
                    <a:pt x="381" y="15602"/>
                    <a:pt x="191" y="16971"/>
                  </a:cubicBezTo>
                  <a:cubicBezTo>
                    <a:pt x="0" y="18352"/>
                    <a:pt x="464" y="19912"/>
                    <a:pt x="1667" y="20614"/>
                  </a:cubicBezTo>
                  <a:cubicBezTo>
                    <a:pt x="536" y="21555"/>
                    <a:pt x="1417" y="23508"/>
                    <a:pt x="2739" y="24127"/>
                  </a:cubicBezTo>
                  <a:cubicBezTo>
                    <a:pt x="4060" y="24758"/>
                    <a:pt x="5608" y="24639"/>
                    <a:pt x="7001" y="25079"/>
                  </a:cubicBezTo>
                  <a:cubicBezTo>
                    <a:pt x="8394" y="25532"/>
                    <a:pt x="9692" y="27067"/>
                    <a:pt x="9013" y="28353"/>
                  </a:cubicBezTo>
                  <a:cubicBezTo>
                    <a:pt x="8442" y="29413"/>
                    <a:pt x="6870" y="29627"/>
                    <a:pt x="6334" y="30699"/>
                  </a:cubicBezTo>
                  <a:cubicBezTo>
                    <a:pt x="6084" y="31199"/>
                    <a:pt x="6108" y="31794"/>
                    <a:pt x="6144" y="32354"/>
                  </a:cubicBezTo>
                  <a:cubicBezTo>
                    <a:pt x="6406" y="36414"/>
                    <a:pt x="6668" y="40474"/>
                    <a:pt x="6918" y="44534"/>
                  </a:cubicBezTo>
                  <a:cubicBezTo>
                    <a:pt x="19800" y="34473"/>
                    <a:pt x="27670" y="16769"/>
                    <a:pt x="27730" y="433"/>
                  </a:cubicBezTo>
                  <a:lnTo>
                    <a:pt x="27730" y="433"/>
                  </a:lnTo>
                  <a:cubicBezTo>
                    <a:pt x="25585" y="2169"/>
                    <a:pt x="22826" y="3056"/>
                    <a:pt x="20073" y="3056"/>
                  </a:cubicBezTo>
                  <a:cubicBezTo>
                    <a:pt x="17859" y="3056"/>
                    <a:pt x="15648" y="2482"/>
                    <a:pt x="13764" y="1314"/>
                  </a:cubicBezTo>
                  <a:cubicBezTo>
                    <a:pt x="12834" y="731"/>
                    <a:pt x="11757" y="1"/>
                    <a:pt x="10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7"/>
            <p:cNvSpPr/>
            <p:nvPr/>
          </p:nvSpPr>
          <p:spPr>
            <a:xfrm>
              <a:off x="8020557" y="1956776"/>
              <a:ext cx="427813" cy="617505"/>
            </a:xfrm>
            <a:custGeom>
              <a:avLst/>
              <a:gdLst/>
              <a:ahLst/>
              <a:cxnLst/>
              <a:rect l="l" t="t" r="r" b="b"/>
              <a:pathLst>
                <a:path w="22075" h="31863" extrusionOk="0">
                  <a:moveTo>
                    <a:pt x="9073" y="1"/>
                  </a:moveTo>
                  <a:cubicBezTo>
                    <a:pt x="8490" y="882"/>
                    <a:pt x="8228" y="1692"/>
                    <a:pt x="7656" y="2573"/>
                  </a:cubicBezTo>
                  <a:cubicBezTo>
                    <a:pt x="7811" y="4025"/>
                    <a:pt x="8049" y="5645"/>
                    <a:pt x="9204" y="6526"/>
                  </a:cubicBezTo>
                  <a:cubicBezTo>
                    <a:pt x="9811" y="7002"/>
                    <a:pt x="10573" y="7180"/>
                    <a:pt x="11288" y="7454"/>
                  </a:cubicBezTo>
                  <a:cubicBezTo>
                    <a:pt x="13800" y="8419"/>
                    <a:pt x="15883" y="10800"/>
                    <a:pt x="15872" y="13491"/>
                  </a:cubicBezTo>
                  <a:cubicBezTo>
                    <a:pt x="15860" y="14146"/>
                    <a:pt x="15717" y="14836"/>
                    <a:pt x="15252" y="15300"/>
                  </a:cubicBezTo>
                  <a:cubicBezTo>
                    <a:pt x="14946" y="15599"/>
                    <a:pt x="14625" y="15794"/>
                    <a:pt x="14293" y="15794"/>
                  </a:cubicBezTo>
                  <a:cubicBezTo>
                    <a:pt x="14108" y="15794"/>
                    <a:pt x="13920" y="15734"/>
                    <a:pt x="13728" y="15598"/>
                  </a:cubicBezTo>
                  <a:cubicBezTo>
                    <a:pt x="13109" y="15146"/>
                    <a:pt x="12800" y="14384"/>
                    <a:pt x="12550" y="13657"/>
                  </a:cubicBezTo>
                  <a:cubicBezTo>
                    <a:pt x="12300" y="12931"/>
                    <a:pt x="12050" y="12157"/>
                    <a:pt x="11490" y="11633"/>
                  </a:cubicBezTo>
                  <a:cubicBezTo>
                    <a:pt x="11179" y="11348"/>
                    <a:pt x="10740" y="11179"/>
                    <a:pt x="10324" y="11179"/>
                  </a:cubicBezTo>
                  <a:cubicBezTo>
                    <a:pt x="9977" y="11179"/>
                    <a:pt x="9646" y="11297"/>
                    <a:pt x="9418" y="11562"/>
                  </a:cubicBezTo>
                  <a:cubicBezTo>
                    <a:pt x="9835" y="12455"/>
                    <a:pt x="10252" y="13431"/>
                    <a:pt x="10073" y="14396"/>
                  </a:cubicBezTo>
                  <a:cubicBezTo>
                    <a:pt x="9919" y="15174"/>
                    <a:pt x="9176" y="15868"/>
                    <a:pt x="8437" y="15868"/>
                  </a:cubicBezTo>
                  <a:cubicBezTo>
                    <a:pt x="8261" y="15868"/>
                    <a:pt x="8086" y="15828"/>
                    <a:pt x="7918" y="15741"/>
                  </a:cubicBezTo>
                  <a:cubicBezTo>
                    <a:pt x="7763" y="16443"/>
                    <a:pt x="7597" y="17146"/>
                    <a:pt x="7430" y="17860"/>
                  </a:cubicBezTo>
                  <a:cubicBezTo>
                    <a:pt x="6798" y="17416"/>
                    <a:pt x="6025" y="17190"/>
                    <a:pt x="5251" y="17190"/>
                  </a:cubicBezTo>
                  <a:cubicBezTo>
                    <a:pt x="4698" y="17190"/>
                    <a:pt x="4145" y="17306"/>
                    <a:pt x="3644" y="17539"/>
                  </a:cubicBezTo>
                  <a:cubicBezTo>
                    <a:pt x="2441" y="18098"/>
                    <a:pt x="1584" y="18980"/>
                    <a:pt x="1489" y="20301"/>
                  </a:cubicBezTo>
                  <a:cubicBezTo>
                    <a:pt x="1382" y="21670"/>
                    <a:pt x="1" y="22790"/>
                    <a:pt x="167" y="24159"/>
                  </a:cubicBezTo>
                  <a:cubicBezTo>
                    <a:pt x="251" y="24849"/>
                    <a:pt x="751" y="25457"/>
                    <a:pt x="1370" y="25778"/>
                  </a:cubicBezTo>
                  <a:cubicBezTo>
                    <a:pt x="1854" y="26029"/>
                    <a:pt x="2404" y="26135"/>
                    <a:pt x="2956" y="26135"/>
                  </a:cubicBezTo>
                  <a:cubicBezTo>
                    <a:pt x="3110" y="26135"/>
                    <a:pt x="3265" y="26127"/>
                    <a:pt x="3418" y="26111"/>
                  </a:cubicBezTo>
                  <a:cubicBezTo>
                    <a:pt x="4561" y="26016"/>
                    <a:pt x="5680" y="25552"/>
                    <a:pt x="6478" y="24742"/>
                  </a:cubicBezTo>
                  <a:cubicBezTo>
                    <a:pt x="7275" y="23921"/>
                    <a:pt x="7740" y="22754"/>
                    <a:pt x="7597" y="21623"/>
                  </a:cubicBezTo>
                  <a:cubicBezTo>
                    <a:pt x="7823" y="21551"/>
                    <a:pt x="8037" y="21480"/>
                    <a:pt x="8263" y="21396"/>
                  </a:cubicBezTo>
                  <a:cubicBezTo>
                    <a:pt x="8629" y="20782"/>
                    <a:pt x="9160" y="20548"/>
                    <a:pt x="9766" y="20548"/>
                  </a:cubicBezTo>
                  <a:cubicBezTo>
                    <a:pt x="10205" y="20548"/>
                    <a:pt x="10683" y="20671"/>
                    <a:pt x="11169" y="20861"/>
                  </a:cubicBezTo>
                  <a:cubicBezTo>
                    <a:pt x="12335" y="21301"/>
                    <a:pt x="13157" y="22397"/>
                    <a:pt x="13526" y="23587"/>
                  </a:cubicBezTo>
                  <a:cubicBezTo>
                    <a:pt x="14014" y="25171"/>
                    <a:pt x="13645" y="27135"/>
                    <a:pt x="12264" y="28052"/>
                  </a:cubicBezTo>
                  <a:cubicBezTo>
                    <a:pt x="13288" y="28016"/>
                    <a:pt x="14312" y="27969"/>
                    <a:pt x="15324" y="27933"/>
                  </a:cubicBezTo>
                  <a:cubicBezTo>
                    <a:pt x="15459" y="27516"/>
                    <a:pt x="15872" y="27216"/>
                    <a:pt x="16310" y="27216"/>
                  </a:cubicBezTo>
                  <a:cubicBezTo>
                    <a:pt x="16335" y="27216"/>
                    <a:pt x="16359" y="27217"/>
                    <a:pt x="16384" y="27219"/>
                  </a:cubicBezTo>
                  <a:cubicBezTo>
                    <a:pt x="16431" y="27373"/>
                    <a:pt x="16491" y="27540"/>
                    <a:pt x="16550" y="27695"/>
                  </a:cubicBezTo>
                  <a:lnTo>
                    <a:pt x="17586" y="27016"/>
                  </a:lnTo>
                  <a:cubicBezTo>
                    <a:pt x="16360" y="25516"/>
                    <a:pt x="15717" y="23552"/>
                    <a:pt x="15824" y="21611"/>
                  </a:cubicBezTo>
                  <a:cubicBezTo>
                    <a:pt x="15838" y="21284"/>
                    <a:pt x="16057" y="21161"/>
                    <a:pt x="16339" y="21161"/>
                  </a:cubicBezTo>
                  <a:cubicBezTo>
                    <a:pt x="16519" y="21161"/>
                    <a:pt x="16725" y="21211"/>
                    <a:pt x="16919" y="21289"/>
                  </a:cubicBezTo>
                  <a:cubicBezTo>
                    <a:pt x="17419" y="21480"/>
                    <a:pt x="17777" y="21908"/>
                    <a:pt x="18074" y="22361"/>
                  </a:cubicBezTo>
                  <a:cubicBezTo>
                    <a:pt x="19539" y="24659"/>
                    <a:pt x="19563" y="27790"/>
                    <a:pt x="18134" y="30100"/>
                  </a:cubicBezTo>
                  <a:cubicBezTo>
                    <a:pt x="17872" y="30529"/>
                    <a:pt x="17634" y="31219"/>
                    <a:pt x="18086" y="31422"/>
                  </a:cubicBezTo>
                  <a:cubicBezTo>
                    <a:pt x="18149" y="31450"/>
                    <a:pt x="18208" y="31462"/>
                    <a:pt x="18265" y="31462"/>
                  </a:cubicBezTo>
                  <a:cubicBezTo>
                    <a:pt x="18820" y="31462"/>
                    <a:pt x="19144" y="30262"/>
                    <a:pt x="19783" y="30262"/>
                  </a:cubicBezTo>
                  <a:cubicBezTo>
                    <a:pt x="19804" y="30262"/>
                    <a:pt x="19826" y="30264"/>
                    <a:pt x="19848" y="30267"/>
                  </a:cubicBezTo>
                  <a:cubicBezTo>
                    <a:pt x="20134" y="30588"/>
                    <a:pt x="20420" y="30921"/>
                    <a:pt x="20717" y="31243"/>
                  </a:cubicBezTo>
                  <a:cubicBezTo>
                    <a:pt x="20967" y="31517"/>
                    <a:pt x="21110" y="31600"/>
                    <a:pt x="21384" y="31862"/>
                  </a:cubicBezTo>
                  <a:cubicBezTo>
                    <a:pt x="21610" y="31612"/>
                    <a:pt x="21849" y="31350"/>
                    <a:pt x="22075" y="31100"/>
                  </a:cubicBezTo>
                  <a:cubicBezTo>
                    <a:pt x="21515" y="19349"/>
                    <a:pt x="16800" y="8871"/>
                    <a:pt x="9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7"/>
            <p:cNvSpPr/>
            <p:nvPr/>
          </p:nvSpPr>
          <p:spPr>
            <a:xfrm>
              <a:off x="7538537" y="1697511"/>
              <a:ext cx="537427" cy="392658"/>
            </a:xfrm>
            <a:custGeom>
              <a:avLst/>
              <a:gdLst/>
              <a:ahLst/>
              <a:cxnLst/>
              <a:rect l="l" t="t" r="r" b="b"/>
              <a:pathLst>
                <a:path w="27731" h="20261" extrusionOk="0">
                  <a:moveTo>
                    <a:pt x="7262" y="0"/>
                  </a:moveTo>
                  <a:cubicBezTo>
                    <a:pt x="4011" y="0"/>
                    <a:pt x="1538" y="1348"/>
                    <a:pt x="1060" y="4628"/>
                  </a:cubicBezTo>
                  <a:cubicBezTo>
                    <a:pt x="0" y="11867"/>
                    <a:pt x="13383" y="14748"/>
                    <a:pt x="17657" y="18380"/>
                  </a:cubicBezTo>
                  <a:cubicBezTo>
                    <a:pt x="18995" y="19523"/>
                    <a:pt x="20895" y="20261"/>
                    <a:pt x="22659" y="20261"/>
                  </a:cubicBezTo>
                  <a:cubicBezTo>
                    <a:pt x="24678" y="20261"/>
                    <a:pt x="26518" y="19295"/>
                    <a:pt x="27135" y="16868"/>
                  </a:cubicBezTo>
                  <a:cubicBezTo>
                    <a:pt x="27730" y="14522"/>
                    <a:pt x="26980" y="12093"/>
                    <a:pt x="25396" y="9831"/>
                  </a:cubicBezTo>
                  <a:cubicBezTo>
                    <a:pt x="21620" y="4436"/>
                    <a:pt x="13160" y="0"/>
                    <a:pt x="7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7"/>
            <p:cNvSpPr/>
            <p:nvPr/>
          </p:nvSpPr>
          <p:spPr>
            <a:xfrm>
              <a:off x="7356714" y="1634797"/>
              <a:ext cx="171920" cy="174284"/>
            </a:xfrm>
            <a:custGeom>
              <a:avLst/>
              <a:gdLst/>
              <a:ahLst/>
              <a:cxnLst/>
              <a:rect l="l" t="t" r="r" b="b"/>
              <a:pathLst>
                <a:path w="8871" h="8993" extrusionOk="0">
                  <a:moveTo>
                    <a:pt x="5344" y="1"/>
                  </a:moveTo>
                  <a:cubicBezTo>
                    <a:pt x="4979" y="1"/>
                    <a:pt x="4613" y="44"/>
                    <a:pt x="4263" y="125"/>
                  </a:cubicBezTo>
                  <a:cubicBezTo>
                    <a:pt x="2227" y="589"/>
                    <a:pt x="477" y="2316"/>
                    <a:pt x="238" y="4387"/>
                  </a:cubicBezTo>
                  <a:cubicBezTo>
                    <a:pt x="0" y="6447"/>
                    <a:pt x="1489" y="8650"/>
                    <a:pt x="3548" y="8959"/>
                  </a:cubicBezTo>
                  <a:cubicBezTo>
                    <a:pt x="3698" y="8982"/>
                    <a:pt x="3848" y="8993"/>
                    <a:pt x="3998" y="8993"/>
                  </a:cubicBezTo>
                  <a:cubicBezTo>
                    <a:pt x="5910" y="8993"/>
                    <a:pt x="7757" y="7226"/>
                    <a:pt x="7525" y="5316"/>
                  </a:cubicBezTo>
                  <a:lnTo>
                    <a:pt x="8001" y="4125"/>
                  </a:lnTo>
                  <a:cubicBezTo>
                    <a:pt x="8870" y="3256"/>
                    <a:pt x="8644" y="1661"/>
                    <a:pt x="7727" y="839"/>
                  </a:cubicBezTo>
                  <a:cubicBezTo>
                    <a:pt x="7089" y="251"/>
                    <a:pt x="6219" y="1"/>
                    <a:pt x="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7"/>
            <p:cNvSpPr/>
            <p:nvPr/>
          </p:nvSpPr>
          <p:spPr>
            <a:xfrm>
              <a:off x="7750981" y="2829070"/>
              <a:ext cx="118005" cy="201668"/>
            </a:xfrm>
            <a:custGeom>
              <a:avLst/>
              <a:gdLst/>
              <a:ahLst/>
              <a:cxnLst/>
              <a:rect l="l" t="t" r="r" b="b"/>
              <a:pathLst>
                <a:path w="6089" h="10406" extrusionOk="0">
                  <a:moveTo>
                    <a:pt x="2948" y="0"/>
                  </a:moveTo>
                  <a:cubicBezTo>
                    <a:pt x="2274" y="0"/>
                    <a:pt x="1598" y="215"/>
                    <a:pt x="1076" y="639"/>
                  </a:cubicBezTo>
                  <a:cubicBezTo>
                    <a:pt x="376" y="1216"/>
                    <a:pt x="0" y="2134"/>
                    <a:pt x="28" y="3035"/>
                  </a:cubicBezTo>
                  <a:lnTo>
                    <a:pt x="28" y="3035"/>
                  </a:lnTo>
                  <a:lnTo>
                    <a:pt x="28" y="3033"/>
                  </a:lnTo>
                  <a:lnTo>
                    <a:pt x="28" y="3033"/>
                  </a:lnTo>
                  <a:cubicBezTo>
                    <a:pt x="28" y="3034"/>
                    <a:pt x="28" y="3036"/>
                    <a:pt x="28" y="3037"/>
                  </a:cubicBezTo>
                  <a:lnTo>
                    <a:pt x="28" y="3037"/>
                  </a:lnTo>
                  <a:cubicBezTo>
                    <a:pt x="35" y="3243"/>
                    <a:pt x="62" y="3447"/>
                    <a:pt x="112" y="3646"/>
                  </a:cubicBezTo>
                  <a:lnTo>
                    <a:pt x="112" y="3646"/>
                  </a:lnTo>
                  <a:cubicBezTo>
                    <a:pt x="310" y="5094"/>
                    <a:pt x="508" y="6534"/>
                    <a:pt x="707" y="7974"/>
                  </a:cubicBezTo>
                  <a:cubicBezTo>
                    <a:pt x="814" y="8783"/>
                    <a:pt x="980" y="9688"/>
                    <a:pt x="1659" y="10141"/>
                  </a:cubicBezTo>
                  <a:cubicBezTo>
                    <a:pt x="1922" y="10324"/>
                    <a:pt x="2225" y="10405"/>
                    <a:pt x="2536" y="10405"/>
                  </a:cubicBezTo>
                  <a:cubicBezTo>
                    <a:pt x="3114" y="10405"/>
                    <a:pt x="3718" y="10126"/>
                    <a:pt x="4136" y="9700"/>
                  </a:cubicBezTo>
                  <a:cubicBezTo>
                    <a:pt x="4778" y="9045"/>
                    <a:pt x="5076" y="8152"/>
                    <a:pt x="5350" y="7283"/>
                  </a:cubicBezTo>
                  <a:cubicBezTo>
                    <a:pt x="5719" y="6140"/>
                    <a:pt x="6088" y="4973"/>
                    <a:pt x="6088" y="3771"/>
                  </a:cubicBezTo>
                  <a:cubicBezTo>
                    <a:pt x="6088" y="2568"/>
                    <a:pt x="5671" y="1306"/>
                    <a:pt x="4707" y="568"/>
                  </a:cubicBezTo>
                  <a:cubicBezTo>
                    <a:pt x="4206" y="188"/>
                    <a:pt x="3578" y="0"/>
                    <a:pt x="2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7"/>
            <p:cNvSpPr/>
            <p:nvPr/>
          </p:nvSpPr>
          <p:spPr>
            <a:xfrm>
              <a:off x="6208992" y="4120922"/>
              <a:ext cx="336204" cy="79632"/>
            </a:xfrm>
            <a:custGeom>
              <a:avLst/>
              <a:gdLst/>
              <a:ahLst/>
              <a:cxnLst/>
              <a:rect l="l" t="t" r="r" b="b"/>
              <a:pathLst>
                <a:path w="17348" h="4109" extrusionOk="0">
                  <a:moveTo>
                    <a:pt x="8680" y="0"/>
                  </a:moveTo>
                  <a:cubicBezTo>
                    <a:pt x="3882" y="0"/>
                    <a:pt x="1" y="917"/>
                    <a:pt x="1" y="2048"/>
                  </a:cubicBezTo>
                  <a:cubicBezTo>
                    <a:pt x="1" y="3191"/>
                    <a:pt x="3882" y="4108"/>
                    <a:pt x="8680" y="4108"/>
                  </a:cubicBezTo>
                  <a:cubicBezTo>
                    <a:pt x="13467" y="4108"/>
                    <a:pt x="17348" y="3191"/>
                    <a:pt x="17348" y="2048"/>
                  </a:cubicBezTo>
                  <a:cubicBezTo>
                    <a:pt x="17348" y="917"/>
                    <a:pt x="13467" y="0"/>
                    <a:pt x="8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7"/>
            <p:cNvSpPr/>
            <p:nvPr/>
          </p:nvSpPr>
          <p:spPr>
            <a:xfrm>
              <a:off x="8173310" y="3895028"/>
              <a:ext cx="549888" cy="79613"/>
            </a:xfrm>
            <a:custGeom>
              <a:avLst/>
              <a:gdLst/>
              <a:ahLst/>
              <a:cxnLst/>
              <a:rect l="l" t="t" r="r" b="b"/>
              <a:pathLst>
                <a:path w="28374" h="4108" extrusionOk="0">
                  <a:moveTo>
                    <a:pt x="14193" y="0"/>
                  </a:moveTo>
                  <a:cubicBezTo>
                    <a:pt x="6358" y="0"/>
                    <a:pt x="0" y="917"/>
                    <a:pt x="0" y="2060"/>
                  </a:cubicBezTo>
                  <a:cubicBezTo>
                    <a:pt x="0" y="3191"/>
                    <a:pt x="6358" y="4108"/>
                    <a:pt x="14193" y="4108"/>
                  </a:cubicBezTo>
                  <a:cubicBezTo>
                    <a:pt x="22027" y="4108"/>
                    <a:pt x="28373" y="3191"/>
                    <a:pt x="28373" y="2060"/>
                  </a:cubicBezTo>
                  <a:cubicBezTo>
                    <a:pt x="28373" y="917"/>
                    <a:pt x="22027" y="0"/>
                    <a:pt x="14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7"/>
            <p:cNvSpPr/>
            <p:nvPr/>
          </p:nvSpPr>
          <p:spPr>
            <a:xfrm>
              <a:off x="7044289" y="4076154"/>
              <a:ext cx="952294" cy="143548"/>
            </a:xfrm>
            <a:custGeom>
              <a:avLst/>
              <a:gdLst/>
              <a:ahLst/>
              <a:cxnLst/>
              <a:rect l="l" t="t" r="r" b="b"/>
              <a:pathLst>
                <a:path w="49138" h="7407" extrusionOk="0">
                  <a:moveTo>
                    <a:pt x="24575" y="1"/>
                  </a:moveTo>
                  <a:cubicBezTo>
                    <a:pt x="11002" y="1"/>
                    <a:pt x="0" y="1656"/>
                    <a:pt x="0" y="3704"/>
                  </a:cubicBezTo>
                  <a:cubicBezTo>
                    <a:pt x="0" y="5739"/>
                    <a:pt x="11002" y="7406"/>
                    <a:pt x="24575" y="7406"/>
                  </a:cubicBezTo>
                  <a:cubicBezTo>
                    <a:pt x="38136" y="7406"/>
                    <a:pt x="49137" y="5739"/>
                    <a:pt x="49137" y="3704"/>
                  </a:cubicBezTo>
                  <a:cubicBezTo>
                    <a:pt x="49137" y="1656"/>
                    <a:pt x="38136" y="1"/>
                    <a:pt x="24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7"/>
            <p:cNvSpPr/>
            <p:nvPr/>
          </p:nvSpPr>
          <p:spPr>
            <a:xfrm>
              <a:off x="7247566" y="3720124"/>
              <a:ext cx="491264" cy="132230"/>
            </a:xfrm>
            <a:custGeom>
              <a:avLst/>
              <a:gdLst/>
              <a:ahLst/>
              <a:cxnLst/>
              <a:rect l="l" t="t" r="r" b="b"/>
              <a:pathLst>
                <a:path w="25349" h="6823" extrusionOk="0">
                  <a:moveTo>
                    <a:pt x="25349" y="0"/>
                  </a:moveTo>
                  <a:cubicBezTo>
                    <a:pt x="25348" y="0"/>
                    <a:pt x="1" y="512"/>
                    <a:pt x="513" y="512"/>
                  </a:cubicBezTo>
                  <a:cubicBezTo>
                    <a:pt x="584" y="512"/>
                    <a:pt x="5085" y="6823"/>
                    <a:pt x="5085" y="6823"/>
                  </a:cubicBezTo>
                  <a:lnTo>
                    <a:pt x="22003" y="6394"/>
                  </a:lnTo>
                  <a:lnTo>
                    <a:pt x="25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7"/>
            <p:cNvSpPr/>
            <p:nvPr/>
          </p:nvSpPr>
          <p:spPr>
            <a:xfrm>
              <a:off x="7250337" y="3721965"/>
              <a:ext cx="390429" cy="61919"/>
            </a:xfrm>
            <a:custGeom>
              <a:avLst/>
              <a:gdLst/>
              <a:ahLst/>
              <a:cxnLst/>
              <a:rect l="l" t="t" r="r" b="b"/>
              <a:pathLst>
                <a:path w="20146" h="3195" extrusionOk="0">
                  <a:moveTo>
                    <a:pt x="20146" y="1"/>
                  </a:moveTo>
                  <a:lnTo>
                    <a:pt x="20146" y="1"/>
                  </a:lnTo>
                  <a:cubicBezTo>
                    <a:pt x="12788" y="155"/>
                    <a:pt x="0" y="417"/>
                    <a:pt x="370" y="417"/>
                  </a:cubicBezTo>
                  <a:cubicBezTo>
                    <a:pt x="393" y="417"/>
                    <a:pt x="1215" y="1537"/>
                    <a:pt x="2156" y="2834"/>
                  </a:cubicBezTo>
                  <a:cubicBezTo>
                    <a:pt x="3562" y="3078"/>
                    <a:pt x="4992" y="3194"/>
                    <a:pt x="6433" y="3194"/>
                  </a:cubicBezTo>
                  <a:cubicBezTo>
                    <a:pt x="11041" y="3194"/>
                    <a:pt x="15756" y="2005"/>
                    <a:pt x="20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7"/>
            <p:cNvSpPr/>
            <p:nvPr/>
          </p:nvSpPr>
          <p:spPr>
            <a:xfrm>
              <a:off x="7257489" y="3676519"/>
              <a:ext cx="481341" cy="53547"/>
            </a:xfrm>
            <a:custGeom>
              <a:avLst/>
              <a:gdLst/>
              <a:ahLst/>
              <a:cxnLst/>
              <a:rect l="l" t="t" r="r" b="b"/>
              <a:pathLst>
                <a:path w="24837" h="2763" extrusionOk="0">
                  <a:moveTo>
                    <a:pt x="21551" y="0"/>
                  </a:moveTo>
                  <a:lnTo>
                    <a:pt x="4775" y="214"/>
                  </a:lnTo>
                  <a:lnTo>
                    <a:pt x="1" y="2762"/>
                  </a:lnTo>
                  <a:lnTo>
                    <a:pt x="24837" y="2250"/>
                  </a:lnTo>
                  <a:lnTo>
                    <a:pt x="21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7"/>
            <p:cNvSpPr/>
            <p:nvPr/>
          </p:nvSpPr>
          <p:spPr>
            <a:xfrm>
              <a:off x="7257489" y="3676519"/>
              <a:ext cx="421825" cy="53547"/>
            </a:xfrm>
            <a:custGeom>
              <a:avLst/>
              <a:gdLst/>
              <a:ahLst/>
              <a:cxnLst/>
              <a:rect l="l" t="t" r="r" b="b"/>
              <a:pathLst>
                <a:path w="21766" h="2763" extrusionOk="0">
                  <a:moveTo>
                    <a:pt x="21551" y="0"/>
                  </a:moveTo>
                  <a:lnTo>
                    <a:pt x="4775" y="214"/>
                  </a:lnTo>
                  <a:lnTo>
                    <a:pt x="1" y="2762"/>
                  </a:lnTo>
                  <a:lnTo>
                    <a:pt x="13086" y="2488"/>
                  </a:lnTo>
                  <a:cubicBezTo>
                    <a:pt x="15979" y="1738"/>
                    <a:pt x="18872" y="988"/>
                    <a:pt x="21765" y="155"/>
                  </a:cubicBezTo>
                  <a:lnTo>
                    <a:pt x="21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7"/>
            <p:cNvSpPr/>
            <p:nvPr/>
          </p:nvSpPr>
          <p:spPr>
            <a:xfrm>
              <a:off x="7672746" y="3568143"/>
              <a:ext cx="120253" cy="154381"/>
            </a:xfrm>
            <a:custGeom>
              <a:avLst/>
              <a:gdLst/>
              <a:ahLst/>
              <a:cxnLst/>
              <a:rect l="l" t="t" r="r" b="b"/>
              <a:pathLst>
                <a:path w="6205" h="7966" extrusionOk="0">
                  <a:moveTo>
                    <a:pt x="3751" y="822"/>
                  </a:moveTo>
                  <a:lnTo>
                    <a:pt x="5299" y="1357"/>
                  </a:lnTo>
                  <a:lnTo>
                    <a:pt x="5299" y="1369"/>
                  </a:lnTo>
                  <a:lnTo>
                    <a:pt x="3037" y="7346"/>
                  </a:lnTo>
                  <a:lnTo>
                    <a:pt x="1596" y="6406"/>
                  </a:lnTo>
                  <a:lnTo>
                    <a:pt x="525" y="5715"/>
                  </a:lnTo>
                  <a:lnTo>
                    <a:pt x="3751" y="822"/>
                  </a:lnTo>
                  <a:close/>
                  <a:moveTo>
                    <a:pt x="3585" y="0"/>
                  </a:moveTo>
                  <a:lnTo>
                    <a:pt x="1" y="5715"/>
                  </a:lnTo>
                  <a:lnTo>
                    <a:pt x="1442" y="6703"/>
                  </a:lnTo>
                  <a:lnTo>
                    <a:pt x="3287" y="7965"/>
                  </a:lnTo>
                  <a:lnTo>
                    <a:pt x="6204" y="810"/>
                  </a:lnTo>
                  <a:lnTo>
                    <a:pt x="5847" y="703"/>
                  </a:lnTo>
                  <a:lnTo>
                    <a:pt x="35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7"/>
            <p:cNvSpPr/>
            <p:nvPr/>
          </p:nvSpPr>
          <p:spPr>
            <a:xfrm>
              <a:off x="7435397" y="3659658"/>
              <a:ext cx="93005" cy="68566"/>
            </a:xfrm>
            <a:custGeom>
              <a:avLst/>
              <a:gdLst/>
              <a:ahLst/>
              <a:cxnLst/>
              <a:rect l="l" t="t" r="r" b="b"/>
              <a:pathLst>
                <a:path w="4799" h="3538" extrusionOk="0">
                  <a:moveTo>
                    <a:pt x="0" y="1"/>
                  </a:moveTo>
                  <a:lnTo>
                    <a:pt x="107" y="3537"/>
                  </a:lnTo>
                  <a:lnTo>
                    <a:pt x="4799" y="3430"/>
                  </a:lnTo>
                  <a:lnTo>
                    <a:pt x="4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7"/>
            <p:cNvSpPr/>
            <p:nvPr/>
          </p:nvSpPr>
          <p:spPr>
            <a:xfrm>
              <a:off x="7407936" y="3371478"/>
              <a:ext cx="123470" cy="232134"/>
            </a:xfrm>
            <a:custGeom>
              <a:avLst/>
              <a:gdLst/>
              <a:ahLst/>
              <a:cxnLst/>
              <a:rect l="l" t="t" r="r" b="b"/>
              <a:pathLst>
                <a:path w="6371" h="11978" extrusionOk="0">
                  <a:moveTo>
                    <a:pt x="2548" y="0"/>
                  </a:moveTo>
                  <a:cubicBezTo>
                    <a:pt x="1143" y="0"/>
                    <a:pt x="0" y="1131"/>
                    <a:pt x="0" y="2536"/>
                  </a:cubicBezTo>
                  <a:lnTo>
                    <a:pt x="0" y="9442"/>
                  </a:lnTo>
                  <a:cubicBezTo>
                    <a:pt x="0" y="10847"/>
                    <a:pt x="1143" y="11978"/>
                    <a:pt x="2548" y="11978"/>
                  </a:cubicBezTo>
                  <a:lnTo>
                    <a:pt x="3834" y="11978"/>
                  </a:lnTo>
                  <a:cubicBezTo>
                    <a:pt x="5239" y="11978"/>
                    <a:pt x="6370" y="10847"/>
                    <a:pt x="6370" y="9442"/>
                  </a:cubicBezTo>
                  <a:lnTo>
                    <a:pt x="6370" y="2536"/>
                  </a:lnTo>
                  <a:cubicBezTo>
                    <a:pt x="6370" y="1131"/>
                    <a:pt x="5239" y="0"/>
                    <a:pt x="3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7"/>
            <p:cNvSpPr/>
            <p:nvPr/>
          </p:nvSpPr>
          <p:spPr>
            <a:xfrm>
              <a:off x="7407936" y="3405160"/>
              <a:ext cx="123470" cy="198451"/>
            </a:xfrm>
            <a:custGeom>
              <a:avLst/>
              <a:gdLst/>
              <a:ahLst/>
              <a:cxnLst/>
              <a:rect l="l" t="t" r="r" b="b"/>
              <a:pathLst>
                <a:path w="6371" h="10240" extrusionOk="0">
                  <a:moveTo>
                    <a:pt x="358" y="0"/>
                  </a:moveTo>
                  <a:cubicBezTo>
                    <a:pt x="131" y="429"/>
                    <a:pt x="0" y="929"/>
                    <a:pt x="0" y="1453"/>
                  </a:cubicBezTo>
                  <a:lnTo>
                    <a:pt x="0" y="7061"/>
                  </a:lnTo>
                  <a:cubicBezTo>
                    <a:pt x="0" y="8811"/>
                    <a:pt x="1429" y="10240"/>
                    <a:pt x="3191" y="10240"/>
                  </a:cubicBezTo>
                  <a:cubicBezTo>
                    <a:pt x="4953" y="10240"/>
                    <a:pt x="6370" y="8811"/>
                    <a:pt x="6370" y="7061"/>
                  </a:cubicBezTo>
                  <a:lnTo>
                    <a:pt x="6370" y="7025"/>
                  </a:lnTo>
                  <a:cubicBezTo>
                    <a:pt x="5989" y="6835"/>
                    <a:pt x="5489" y="6692"/>
                    <a:pt x="4799" y="6596"/>
                  </a:cubicBezTo>
                  <a:cubicBezTo>
                    <a:pt x="3197" y="6193"/>
                    <a:pt x="5982" y="328"/>
                    <a:pt x="3128" y="328"/>
                  </a:cubicBezTo>
                  <a:cubicBezTo>
                    <a:pt x="2863" y="328"/>
                    <a:pt x="2550" y="378"/>
                    <a:pt x="2179" y="489"/>
                  </a:cubicBezTo>
                  <a:cubicBezTo>
                    <a:pt x="1870" y="489"/>
                    <a:pt x="1405" y="608"/>
                    <a:pt x="977" y="846"/>
                  </a:cubicBezTo>
                  <a:cubicBezTo>
                    <a:pt x="786" y="596"/>
                    <a:pt x="584" y="358"/>
                    <a:pt x="441" y="60"/>
                  </a:cubicBezTo>
                  <a:cubicBezTo>
                    <a:pt x="417" y="36"/>
                    <a:pt x="381" y="24"/>
                    <a:pt x="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7"/>
            <p:cNvSpPr/>
            <p:nvPr/>
          </p:nvSpPr>
          <p:spPr>
            <a:xfrm>
              <a:off x="7414854" y="3371478"/>
              <a:ext cx="116551" cy="169846"/>
            </a:xfrm>
            <a:custGeom>
              <a:avLst/>
              <a:gdLst/>
              <a:ahLst/>
              <a:cxnLst/>
              <a:rect l="l" t="t" r="r" b="b"/>
              <a:pathLst>
                <a:path w="6014" h="8764" extrusionOk="0">
                  <a:moveTo>
                    <a:pt x="2834" y="0"/>
                  </a:moveTo>
                  <a:cubicBezTo>
                    <a:pt x="1596" y="0"/>
                    <a:pt x="525" y="703"/>
                    <a:pt x="1" y="1738"/>
                  </a:cubicBezTo>
                  <a:cubicBezTo>
                    <a:pt x="24" y="1762"/>
                    <a:pt x="60" y="1774"/>
                    <a:pt x="84" y="1798"/>
                  </a:cubicBezTo>
                  <a:cubicBezTo>
                    <a:pt x="227" y="2096"/>
                    <a:pt x="429" y="2334"/>
                    <a:pt x="620" y="2584"/>
                  </a:cubicBezTo>
                  <a:cubicBezTo>
                    <a:pt x="1048" y="2346"/>
                    <a:pt x="1513" y="2227"/>
                    <a:pt x="1822" y="2227"/>
                  </a:cubicBezTo>
                  <a:cubicBezTo>
                    <a:pt x="2193" y="2116"/>
                    <a:pt x="2506" y="2066"/>
                    <a:pt x="2771" y="2066"/>
                  </a:cubicBezTo>
                  <a:cubicBezTo>
                    <a:pt x="5625" y="2066"/>
                    <a:pt x="2840" y="7931"/>
                    <a:pt x="4442" y="8334"/>
                  </a:cubicBezTo>
                  <a:cubicBezTo>
                    <a:pt x="5132" y="8430"/>
                    <a:pt x="5632" y="8573"/>
                    <a:pt x="6013" y="8763"/>
                  </a:cubicBezTo>
                  <a:lnTo>
                    <a:pt x="6013" y="3191"/>
                  </a:lnTo>
                  <a:cubicBezTo>
                    <a:pt x="6013" y="1429"/>
                    <a:pt x="4596" y="0"/>
                    <a:pt x="2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7"/>
            <p:cNvSpPr/>
            <p:nvPr/>
          </p:nvSpPr>
          <p:spPr>
            <a:xfrm>
              <a:off x="7435397" y="3650201"/>
              <a:ext cx="91842" cy="18954"/>
            </a:xfrm>
            <a:custGeom>
              <a:avLst/>
              <a:gdLst/>
              <a:ahLst/>
              <a:cxnLst/>
              <a:rect l="l" t="t" r="r" b="b"/>
              <a:pathLst>
                <a:path w="4739" h="978" extrusionOk="0">
                  <a:moveTo>
                    <a:pt x="2370" y="1"/>
                  </a:moveTo>
                  <a:cubicBezTo>
                    <a:pt x="1060" y="1"/>
                    <a:pt x="0" y="215"/>
                    <a:pt x="0" y="489"/>
                  </a:cubicBezTo>
                  <a:cubicBezTo>
                    <a:pt x="0" y="751"/>
                    <a:pt x="1060" y="977"/>
                    <a:pt x="2370" y="977"/>
                  </a:cubicBezTo>
                  <a:cubicBezTo>
                    <a:pt x="3679" y="977"/>
                    <a:pt x="4739" y="751"/>
                    <a:pt x="4739" y="489"/>
                  </a:cubicBezTo>
                  <a:cubicBezTo>
                    <a:pt x="4739" y="215"/>
                    <a:pt x="3679" y="1"/>
                    <a:pt x="2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7"/>
            <p:cNvSpPr/>
            <p:nvPr/>
          </p:nvSpPr>
          <p:spPr>
            <a:xfrm>
              <a:off x="7448323" y="3521459"/>
              <a:ext cx="34845" cy="137365"/>
            </a:xfrm>
            <a:custGeom>
              <a:avLst/>
              <a:gdLst/>
              <a:ahLst/>
              <a:cxnLst/>
              <a:rect l="l" t="t" r="r" b="b"/>
              <a:pathLst>
                <a:path w="1798" h="7088" extrusionOk="0">
                  <a:moveTo>
                    <a:pt x="1179" y="0"/>
                  </a:moveTo>
                  <a:lnTo>
                    <a:pt x="1072" y="2477"/>
                  </a:lnTo>
                  <a:lnTo>
                    <a:pt x="381" y="1107"/>
                  </a:lnTo>
                  <a:lnTo>
                    <a:pt x="0" y="1048"/>
                  </a:lnTo>
                  <a:lnTo>
                    <a:pt x="917" y="2977"/>
                  </a:lnTo>
                  <a:lnTo>
                    <a:pt x="1119" y="6906"/>
                  </a:lnTo>
                  <a:cubicBezTo>
                    <a:pt x="1254" y="7040"/>
                    <a:pt x="1370" y="7087"/>
                    <a:pt x="1466" y="7087"/>
                  </a:cubicBezTo>
                  <a:cubicBezTo>
                    <a:pt x="1683" y="7087"/>
                    <a:pt x="1798" y="6846"/>
                    <a:pt x="1798" y="6846"/>
                  </a:cubicBezTo>
                  <a:lnTo>
                    <a:pt x="1679" y="155"/>
                  </a:lnTo>
                  <a:lnTo>
                    <a:pt x="1179" y="0"/>
                  </a:lnTo>
                  <a:close/>
                </a:path>
              </a:pathLst>
            </a:custGeom>
            <a:solidFill>
              <a:srgbClr val="DB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7"/>
            <p:cNvSpPr/>
            <p:nvPr/>
          </p:nvSpPr>
          <p:spPr>
            <a:xfrm>
              <a:off x="7300415" y="3659658"/>
              <a:ext cx="92772" cy="68566"/>
            </a:xfrm>
            <a:custGeom>
              <a:avLst/>
              <a:gdLst/>
              <a:ahLst/>
              <a:cxnLst/>
              <a:rect l="l" t="t" r="r" b="b"/>
              <a:pathLst>
                <a:path w="4787" h="3538" extrusionOk="0">
                  <a:moveTo>
                    <a:pt x="0" y="1"/>
                  </a:moveTo>
                  <a:lnTo>
                    <a:pt x="107" y="3537"/>
                  </a:lnTo>
                  <a:lnTo>
                    <a:pt x="4786" y="3430"/>
                  </a:lnTo>
                  <a:lnTo>
                    <a:pt x="4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7"/>
            <p:cNvSpPr/>
            <p:nvPr/>
          </p:nvSpPr>
          <p:spPr>
            <a:xfrm>
              <a:off x="7272954" y="3371478"/>
              <a:ext cx="123470" cy="232134"/>
            </a:xfrm>
            <a:custGeom>
              <a:avLst/>
              <a:gdLst/>
              <a:ahLst/>
              <a:cxnLst/>
              <a:rect l="l" t="t" r="r" b="b"/>
              <a:pathLst>
                <a:path w="6371" h="11978" extrusionOk="0">
                  <a:moveTo>
                    <a:pt x="2536" y="0"/>
                  </a:moveTo>
                  <a:cubicBezTo>
                    <a:pt x="1131" y="0"/>
                    <a:pt x="0" y="1131"/>
                    <a:pt x="0" y="2536"/>
                  </a:cubicBezTo>
                  <a:lnTo>
                    <a:pt x="0" y="9442"/>
                  </a:lnTo>
                  <a:cubicBezTo>
                    <a:pt x="0" y="10847"/>
                    <a:pt x="1131" y="11978"/>
                    <a:pt x="2536" y="11978"/>
                  </a:cubicBezTo>
                  <a:lnTo>
                    <a:pt x="3834" y="11978"/>
                  </a:lnTo>
                  <a:cubicBezTo>
                    <a:pt x="5227" y="11978"/>
                    <a:pt x="6370" y="10847"/>
                    <a:pt x="6370" y="9442"/>
                  </a:cubicBezTo>
                  <a:lnTo>
                    <a:pt x="6370" y="2536"/>
                  </a:lnTo>
                  <a:cubicBezTo>
                    <a:pt x="6370" y="1131"/>
                    <a:pt x="5227" y="0"/>
                    <a:pt x="3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7"/>
            <p:cNvSpPr/>
            <p:nvPr/>
          </p:nvSpPr>
          <p:spPr>
            <a:xfrm>
              <a:off x="7348400" y="3490762"/>
              <a:ext cx="485" cy="3488"/>
            </a:xfrm>
            <a:custGeom>
              <a:avLst/>
              <a:gdLst/>
              <a:ahLst/>
              <a:cxnLst/>
              <a:rect l="l" t="t" r="r" b="b"/>
              <a:pathLst>
                <a:path w="25" h="180" extrusionOk="0">
                  <a:moveTo>
                    <a:pt x="1" y="179"/>
                  </a:moveTo>
                  <a:cubicBezTo>
                    <a:pt x="13" y="120"/>
                    <a:pt x="24" y="60"/>
                    <a:pt x="24" y="1"/>
                  </a:cubicBezTo>
                  <a:cubicBezTo>
                    <a:pt x="24" y="60"/>
                    <a:pt x="13" y="120"/>
                    <a:pt x="1" y="1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7"/>
            <p:cNvSpPr/>
            <p:nvPr/>
          </p:nvSpPr>
          <p:spPr>
            <a:xfrm>
              <a:off x="7342858" y="3494231"/>
              <a:ext cx="5562" cy="12248"/>
            </a:xfrm>
            <a:custGeom>
              <a:avLst/>
              <a:gdLst/>
              <a:ahLst/>
              <a:cxnLst/>
              <a:rect l="l" t="t" r="r" b="b"/>
              <a:pathLst>
                <a:path w="287" h="632" extrusionOk="0">
                  <a:moveTo>
                    <a:pt x="287" y="0"/>
                  </a:moveTo>
                  <a:cubicBezTo>
                    <a:pt x="251" y="191"/>
                    <a:pt x="132" y="405"/>
                    <a:pt x="1" y="631"/>
                  </a:cubicBezTo>
                  <a:cubicBezTo>
                    <a:pt x="144" y="465"/>
                    <a:pt x="251" y="25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7"/>
            <p:cNvSpPr/>
            <p:nvPr/>
          </p:nvSpPr>
          <p:spPr>
            <a:xfrm>
              <a:off x="7272954" y="3503223"/>
              <a:ext cx="120699" cy="100388"/>
            </a:xfrm>
            <a:custGeom>
              <a:avLst/>
              <a:gdLst/>
              <a:ahLst/>
              <a:cxnLst/>
              <a:rect l="l" t="t" r="r" b="b"/>
              <a:pathLst>
                <a:path w="6228" h="5180" extrusionOk="0">
                  <a:moveTo>
                    <a:pt x="0" y="1"/>
                  </a:moveTo>
                  <a:lnTo>
                    <a:pt x="0" y="2001"/>
                  </a:lnTo>
                  <a:cubicBezTo>
                    <a:pt x="0" y="3751"/>
                    <a:pt x="1429" y="5180"/>
                    <a:pt x="3179" y="5180"/>
                  </a:cubicBezTo>
                  <a:cubicBezTo>
                    <a:pt x="4620" y="5180"/>
                    <a:pt x="5822" y="4239"/>
                    <a:pt x="6227" y="2941"/>
                  </a:cubicBezTo>
                  <a:lnTo>
                    <a:pt x="6227" y="2941"/>
                  </a:lnTo>
                  <a:cubicBezTo>
                    <a:pt x="5921" y="2999"/>
                    <a:pt x="5612" y="3030"/>
                    <a:pt x="5304" y="3030"/>
                  </a:cubicBezTo>
                  <a:cubicBezTo>
                    <a:pt x="4536" y="3030"/>
                    <a:pt x="3771" y="2839"/>
                    <a:pt x="3048" y="2406"/>
                  </a:cubicBezTo>
                  <a:cubicBezTo>
                    <a:pt x="2417" y="1775"/>
                    <a:pt x="3155" y="917"/>
                    <a:pt x="3608" y="167"/>
                  </a:cubicBezTo>
                  <a:lnTo>
                    <a:pt x="3608" y="167"/>
                  </a:lnTo>
                  <a:cubicBezTo>
                    <a:pt x="3310" y="501"/>
                    <a:pt x="2882" y="667"/>
                    <a:pt x="2608" y="667"/>
                  </a:cubicBezTo>
                  <a:cubicBezTo>
                    <a:pt x="2457" y="678"/>
                    <a:pt x="2311" y="683"/>
                    <a:pt x="2171" y="683"/>
                  </a:cubicBezTo>
                  <a:cubicBezTo>
                    <a:pt x="1209" y="683"/>
                    <a:pt x="510" y="43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7"/>
            <p:cNvSpPr/>
            <p:nvPr/>
          </p:nvSpPr>
          <p:spPr>
            <a:xfrm>
              <a:off x="7334563" y="3433300"/>
              <a:ext cx="61861" cy="170311"/>
            </a:xfrm>
            <a:custGeom>
              <a:avLst/>
              <a:gdLst/>
              <a:ahLst/>
              <a:cxnLst/>
              <a:rect l="l" t="t" r="r" b="b"/>
              <a:pathLst>
                <a:path w="3192" h="8788" extrusionOk="0">
                  <a:moveTo>
                    <a:pt x="3191" y="1"/>
                  </a:moveTo>
                  <a:lnTo>
                    <a:pt x="0" y="8788"/>
                  </a:lnTo>
                  <a:cubicBezTo>
                    <a:pt x="1762" y="8788"/>
                    <a:pt x="3191" y="7359"/>
                    <a:pt x="3191" y="5609"/>
                  </a:cubicBezTo>
                  <a:lnTo>
                    <a:pt x="3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7"/>
            <p:cNvSpPr/>
            <p:nvPr/>
          </p:nvSpPr>
          <p:spPr>
            <a:xfrm>
              <a:off x="7300415" y="3650201"/>
              <a:ext cx="91842" cy="18954"/>
            </a:xfrm>
            <a:custGeom>
              <a:avLst/>
              <a:gdLst/>
              <a:ahLst/>
              <a:cxnLst/>
              <a:rect l="l" t="t" r="r" b="b"/>
              <a:pathLst>
                <a:path w="4739" h="978" extrusionOk="0">
                  <a:moveTo>
                    <a:pt x="2369" y="1"/>
                  </a:moveTo>
                  <a:cubicBezTo>
                    <a:pt x="1060" y="1"/>
                    <a:pt x="0" y="215"/>
                    <a:pt x="0" y="489"/>
                  </a:cubicBezTo>
                  <a:cubicBezTo>
                    <a:pt x="0" y="751"/>
                    <a:pt x="1060" y="977"/>
                    <a:pt x="2369" y="977"/>
                  </a:cubicBezTo>
                  <a:cubicBezTo>
                    <a:pt x="3679" y="977"/>
                    <a:pt x="4739" y="751"/>
                    <a:pt x="4739" y="489"/>
                  </a:cubicBezTo>
                  <a:cubicBezTo>
                    <a:pt x="4739" y="215"/>
                    <a:pt x="3679" y="1"/>
                    <a:pt x="2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7"/>
            <p:cNvSpPr/>
            <p:nvPr/>
          </p:nvSpPr>
          <p:spPr>
            <a:xfrm>
              <a:off x="7313322" y="3468843"/>
              <a:ext cx="34865" cy="189982"/>
            </a:xfrm>
            <a:custGeom>
              <a:avLst/>
              <a:gdLst/>
              <a:ahLst/>
              <a:cxnLst/>
              <a:rect l="l" t="t" r="r" b="b"/>
              <a:pathLst>
                <a:path w="1799" h="9803" extrusionOk="0">
                  <a:moveTo>
                    <a:pt x="1180" y="0"/>
                  </a:moveTo>
                  <a:lnTo>
                    <a:pt x="1061" y="5192"/>
                  </a:lnTo>
                  <a:lnTo>
                    <a:pt x="370" y="3822"/>
                  </a:lnTo>
                  <a:lnTo>
                    <a:pt x="1" y="3763"/>
                  </a:lnTo>
                  <a:lnTo>
                    <a:pt x="918" y="5692"/>
                  </a:lnTo>
                  <a:lnTo>
                    <a:pt x="1120" y="9621"/>
                  </a:lnTo>
                  <a:cubicBezTo>
                    <a:pt x="1255" y="9755"/>
                    <a:pt x="1371" y="9802"/>
                    <a:pt x="1466" y="9802"/>
                  </a:cubicBezTo>
                  <a:cubicBezTo>
                    <a:pt x="1684" y="9802"/>
                    <a:pt x="1799" y="9561"/>
                    <a:pt x="1799" y="9561"/>
                  </a:cubicBezTo>
                  <a:lnTo>
                    <a:pt x="1680" y="143"/>
                  </a:lnTo>
                  <a:lnTo>
                    <a:pt x="1180" y="0"/>
                  </a:lnTo>
                  <a:close/>
                </a:path>
              </a:pathLst>
            </a:custGeom>
            <a:solidFill>
              <a:srgbClr val="DB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7"/>
            <p:cNvSpPr/>
            <p:nvPr/>
          </p:nvSpPr>
          <p:spPr>
            <a:xfrm>
              <a:off x="7572685" y="3659658"/>
              <a:ext cx="92772" cy="68566"/>
            </a:xfrm>
            <a:custGeom>
              <a:avLst/>
              <a:gdLst/>
              <a:ahLst/>
              <a:cxnLst/>
              <a:rect l="l" t="t" r="r" b="b"/>
              <a:pathLst>
                <a:path w="4787" h="3538" extrusionOk="0">
                  <a:moveTo>
                    <a:pt x="1" y="1"/>
                  </a:moveTo>
                  <a:lnTo>
                    <a:pt x="108" y="3537"/>
                  </a:lnTo>
                  <a:lnTo>
                    <a:pt x="4787" y="3430"/>
                  </a:lnTo>
                  <a:lnTo>
                    <a:pt x="4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7"/>
            <p:cNvSpPr/>
            <p:nvPr/>
          </p:nvSpPr>
          <p:spPr>
            <a:xfrm>
              <a:off x="7545223" y="3371478"/>
              <a:ext cx="123470" cy="232134"/>
            </a:xfrm>
            <a:custGeom>
              <a:avLst/>
              <a:gdLst/>
              <a:ahLst/>
              <a:cxnLst/>
              <a:rect l="l" t="t" r="r" b="b"/>
              <a:pathLst>
                <a:path w="6371" h="11978" extrusionOk="0">
                  <a:moveTo>
                    <a:pt x="2537" y="0"/>
                  </a:moveTo>
                  <a:cubicBezTo>
                    <a:pt x="1144" y="0"/>
                    <a:pt x="1" y="1131"/>
                    <a:pt x="1" y="2536"/>
                  </a:cubicBezTo>
                  <a:lnTo>
                    <a:pt x="1" y="9442"/>
                  </a:lnTo>
                  <a:cubicBezTo>
                    <a:pt x="1" y="10847"/>
                    <a:pt x="1144" y="11978"/>
                    <a:pt x="2537" y="11978"/>
                  </a:cubicBezTo>
                  <a:lnTo>
                    <a:pt x="3834" y="11978"/>
                  </a:lnTo>
                  <a:cubicBezTo>
                    <a:pt x="5239" y="11978"/>
                    <a:pt x="6371" y="10847"/>
                    <a:pt x="6371" y="9442"/>
                  </a:cubicBezTo>
                  <a:lnTo>
                    <a:pt x="6371" y="2536"/>
                  </a:lnTo>
                  <a:cubicBezTo>
                    <a:pt x="6371" y="1131"/>
                    <a:pt x="5239" y="0"/>
                    <a:pt x="3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7"/>
            <p:cNvSpPr/>
            <p:nvPr/>
          </p:nvSpPr>
          <p:spPr>
            <a:xfrm>
              <a:off x="7524002" y="3398009"/>
              <a:ext cx="144691" cy="205602"/>
            </a:xfrm>
            <a:custGeom>
              <a:avLst/>
              <a:gdLst/>
              <a:ahLst/>
              <a:cxnLst/>
              <a:rect l="l" t="t" r="r" b="b"/>
              <a:pathLst>
                <a:path w="7466" h="10609" extrusionOk="0">
                  <a:moveTo>
                    <a:pt x="1667" y="0"/>
                  </a:moveTo>
                  <a:lnTo>
                    <a:pt x="1667" y="0"/>
                  </a:lnTo>
                  <a:cubicBezTo>
                    <a:pt x="1310" y="512"/>
                    <a:pt x="1096" y="1143"/>
                    <a:pt x="1096" y="1822"/>
                  </a:cubicBezTo>
                  <a:lnTo>
                    <a:pt x="1096" y="7430"/>
                  </a:lnTo>
                  <a:cubicBezTo>
                    <a:pt x="1096" y="9180"/>
                    <a:pt x="2524" y="10609"/>
                    <a:pt x="4287" y="10609"/>
                  </a:cubicBezTo>
                  <a:cubicBezTo>
                    <a:pt x="6037" y="10609"/>
                    <a:pt x="7466" y="9180"/>
                    <a:pt x="7466" y="7430"/>
                  </a:cubicBezTo>
                  <a:lnTo>
                    <a:pt x="7466" y="6156"/>
                  </a:lnTo>
                  <a:cubicBezTo>
                    <a:pt x="6906" y="6001"/>
                    <a:pt x="6608" y="5656"/>
                    <a:pt x="5775" y="5656"/>
                  </a:cubicBezTo>
                  <a:cubicBezTo>
                    <a:pt x="5655" y="5615"/>
                    <a:pt x="5534" y="5597"/>
                    <a:pt x="5414" y="5597"/>
                  </a:cubicBezTo>
                  <a:cubicBezTo>
                    <a:pt x="4355" y="5597"/>
                    <a:pt x="3316" y="7022"/>
                    <a:pt x="2544" y="7022"/>
                  </a:cubicBezTo>
                  <a:cubicBezTo>
                    <a:pt x="2459" y="7022"/>
                    <a:pt x="2377" y="7004"/>
                    <a:pt x="2298" y="6965"/>
                  </a:cubicBezTo>
                  <a:cubicBezTo>
                    <a:pt x="0" y="5811"/>
                    <a:pt x="2751" y="2310"/>
                    <a:pt x="1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7"/>
            <p:cNvSpPr/>
            <p:nvPr/>
          </p:nvSpPr>
          <p:spPr>
            <a:xfrm>
              <a:off x="7524002" y="3371478"/>
              <a:ext cx="144691" cy="162618"/>
            </a:xfrm>
            <a:custGeom>
              <a:avLst/>
              <a:gdLst/>
              <a:ahLst/>
              <a:cxnLst/>
              <a:rect l="l" t="t" r="r" b="b"/>
              <a:pathLst>
                <a:path w="7466" h="8391" extrusionOk="0">
                  <a:moveTo>
                    <a:pt x="4287" y="0"/>
                  </a:moveTo>
                  <a:cubicBezTo>
                    <a:pt x="3203" y="0"/>
                    <a:pt x="2239" y="536"/>
                    <a:pt x="1667" y="1369"/>
                  </a:cubicBezTo>
                  <a:cubicBezTo>
                    <a:pt x="2751" y="3679"/>
                    <a:pt x="0" y="7180"/>
                    <a:pt x="2298" y="8334"/>
                  </a:cubicBezTo>
                  <a:cubicBezTo>
                    <a:pt x="2377" y="8373"/>
                    <a:pt x="2459" y="8391"/>
                    <a:pt x="2544" y="8391"/>
                  </a:cubicBezTo>
                  <a:cubicBezTo>
                    <a:pt x="3316" y="8391"/>
                    <a:pt x="4355" y="6966"/>
                    <a:pt x="5414" y="6966"/>
                  </a:cubicBezTo>
                  <a:cubicBezTo>
                    <a:pt x="5534" y="6966"/>
                    <a:pt x="5655" y="6984"/>
                    <a:pt x="5775" y="7025"/>
                  </a:cubicBezTo>
                  <a:cubicBezTo>
                    <a:pt x="6608" y="7025"/>
                    <a:pt x="6906" y="7370"/>
                    <a:pt x="7466" y="7525"/>
                  </a:cubicBezTo>
                  <a:lnTo>
                    <a:pt x="7466" y="3191"/>
                  </a:lnTo>
                  <a:cubicBezTo>
                    <a:pt x="7466" y="1429"/>
                    <a:pt x="6037" y="0"/>
                    <a:pt x="4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7"/>
            <p:cNvSpPr/>
            <p:nvPr/>
          </p:nvSpPr>
          <p:spPr>
            <a:xfrm>
              <a:off x="7572685" y="3650201"/>
              <a:ext cx="91861" cy="18954"/>
            </a:xfrm>
            <a:custGeom>
              <a:avLst/>
              <a:gdLst/>
              <a:ahLst/>
              <a:cxnLst/>
              <a:rect l="l" t="t" r="r" b="b"/>
              <a:pathLst>
                <a:path w="4740" h="978" extrusionOk="0">
                  <a:moveTo>
                    <a:pt x="2370" y="1"/>
                  </a:moveTo>
                  <a:cubicBezTo>
                    <a:pt x="1060" y="1"/>
                    <a:pt x="1" y="215"/>
                    <a:pt x="1" y="489"/>
                  </a:cubicBezTo>
                  <a:cubicBezTo>
                    <a:pt x="1" y="751"/>
                    <a:pt x="1060" y="977"/>
                    <a:pt x="2370" y="977"/>
                  </a:cubicBezTo>
                  <a:cubicBezTo>
                    <a:pt x="3680" y="977"/>
                    <a:pt x="4739" y="751"/>
                    <a:pt x="4739" y="489"/>
                  </a:cubicBezTo>
                  <a:cubicBezTo>
                    <a:pt x="4739" y="215"/>
                    <a:pt x="3680" y="1"/>
                    <a:pt x="2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7"/>
            <p:cNvSpPr/>
            <p:nvPr/>
          </p:nvSpPr>
          <p:spPr>
            <a:xfrm>
              <a:off x="7566464" y="3502293"/>
              <a:ext cx="54012" cy="156532"/>
            </a:xfrm>
            <a:custGeom>
              <a:avLst/>
              <a:gdLst/>
              <a:ahLst/>
              <a:cxnLst/>
              <a:rect l="l" t="t" r="r" b="b"/>
              <a:pathLst>
                <a:path w="2787" h="8077" extrusionOk="0">
                  <a:moveTo>
                    <a:pt x="0" y="1"/>
                  </a:moveTo>
                  <a:lnTo>
                    <a:pt x="1905" y="3966"/>
                  </a:lnTo>
                  <a:lnTo>
                    <a:pt x="2107" y="7895"/>
                  </a:lnTo>
                  <a:cubicBezTo>
                    <a:pt x="2242" y="8029"/>
                    <a:pt x="2358" y="8076"/>
                    <a:pt x="2454" y="8076"/>
                  </a:cubicBezTo>
                  <a:cubicBezTo>
                    <a:pt x="2671" y="8076"/>
                    <a:pt x="2786" y="7835"/>
                    <a:pt x="2786" y="7835"/>
                  </a:cubicBezTo>
                  <a:lnTo>
                    <a:pt x="2667" y="1144"/>
                  </a:lnTo>
                  <a:lnTo>
                    <a:pt x="2167" y="989"/>
                  </a:lnTo>
                  <a:lnTo>
                    <a:pt x="1953" y="2620"/>
                  </a:lnTo>
                  <a:lnTo>
                    <a:pt x="369" y="60"/>
                  </a:lnTo>
                  <a:lnTo>
                    <a:pt x="0" y="1"/>
                  </a:lnTo>
                  <a:close/>
                </a:path>
              </a:pathLst>
            </a:custGeom>
            <a:solidFill>
              <a:srgbClr val="DB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7"/>
            <p:cNvSpPr/>
            <p:nvPr/>
          </p:nvSpPr>
          <p:spPr>
            <a:xfrm>
              <a:off x="7575456" y="3844040"/>
              <a:ext cx="126241" cy="219672"/>
            </a:xfrm>
            <a:custGeom>
              <a:avLst/>
              <a:gdLst/>
              <a:ahLst/>
              <a:cxnLst/>
              <a:rect l="l" t="t" r="r" b="b"/>
              <a:pathLst>
                <a:path w="6514" h="11335" extrusionOk="0">
                  <a:moveTo>
                    <a:pt x="5084" y="0"/>
                  </a:moveTo>
                  <a:lnTo>
                    <a:pt x="0" y="71"/>
                  </a:lnTo>
                  <a:lnTo>
                    <a:pt x="5394" y="11335"/>
                  </a:lnTo>
                  <a:lnTo>
                    <a:pt x="6513" y="10894"/>
                  </a:lnTo>
                  <a:lnTo>
                    <a:pt x="5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7"/>
            <p:cNvSpPr/>
            <p:nvPr/>
          </p:nvSpPr>
          <p:spPr>
            <a:xfrm>
              <a:off x="7186655" y="3868478"/>
              <a:ext cx="332755" cy="304150"/>
            </a:xfrm>
            <a:custGeom>
              <a:avLst/>
              <a:gdLst/>
              <a:ahLst/>
              <a:cxnLst/>
              <a:rect l="l" t="t" r="r" b="b"/>
              <a:pathLst>
                <a:path w="17170" h="15694" extrusionOk="0">
                  <a:moveTo>
                    <a:pt x="8583" y="1"/>
                  </a:moveTo>
                  <a:cubicBezTo>
                    <a:pt x="8568" y="1"/>
                    <a:pt x="8552" y="1"/>
                    <a:pt x="8537" y="1"/>
                  </a:cubicBezTo>
                  <a:cubicBezTo>
                    <a:pt x="6525" y="13"/>
                    <a:pt x="4596" y="799"/>
                    <a:pt x="3156" y="2192"/>
                  </a:cubicBezTo>
                  <a:lnTo>
                    <a:pt x="3144" y="2192"/>
                  </a:lnTo>
                  <a:cubicBezTo>
                    <a:pt x="3108" y="2228"/>
                    <a:pt x="3072" y="2263"/>
                    <a:pt x="3036" y="2299"/>
                  </a:cubicBezTo>
                  <a:cubicBezTo>
                    <a:pt x="0" y="5347"/>
                    <a:pt x="0" y="10348"/>
                    <a:pt x="3036" y="13396"/>
                  </a:cubicBezTo>
                  <a:cubicBezTo>
                    <a:pt x="3084" y="13443"/>
                    <a:pt x="3132" y="13479"/>
                    <a:pt x="3179" y="13527"/>
                  </a:cubicBezTo>
                  <a:cubicBezTo>
                    <a:pt x="3179" y="13538"/>
                    <a:pt x="3191" y="13538"/>
                    <a:pt x="3191" y="13538"/>
                  </a:cubicBezTo>
                  <a:cubicBezTo>
                    <a:pt x="3191" y="13550"/>
                    <a:pt x="3203" y="13550"/>
                    <a:pt x="3215" y="13562"/>
                  </a:cubicBezTo>
                  <a:cubicBezTo>
                    <a:pt x="4669" y="14934"/>
                    <a:pt x="6596" y="15694"/>
                    <a:pt x="8588" y="15694"/>
                  </a:cubicBezTo>
                  <a:cubicBezTo>
                    <a:pt x="8619" y="15694"/>
                    <a:pt x="8649" y="15694"/>
                    <a:pt x="8680" y="15693"/>
                  </a:cubicBezTo>
                  <a:cubicBezTo>
                    <a:pt x="10728" y="15658"/>
                    <a:pt x="12681" y="14836"/>
                    <a:pt x="14133" y="13396"/>
                  </a:cubicBezTo>
                  <a:cubicBezTo>
                    <a:pt x="17169" y="10348"/>
                    <a:pt x="17169" y="5347"/>
                    <a:pt x="14133" y="2299"/>
                  </a:cubicBezTo>
                  <a:cubicBezTo>
                    <a:pt x="14109" y="2287"/>
                    <a:pt x="14085" y="2263"/>
                    <a:pt x="14074" y="2251"/>
                  </a:cubicBezTo>
                  <a:lnTo>
                    <a:pt x="14074" y="2239"/>
                  </a:lnTo>
                  <a:cubicBezTo>
                    <a:pt x="14062" y="2239"/>
                    <a:pt x="14062" y="2239"/>
                    <a:pt x="14050" y="2228"/>
                  </a:cubicBezTo>
                  <a:cubicBezTo>
                    <a:pt x="14038" y="2216"/>
                    <a:pt x="14014" y="2192"/>
                    <a:pt x="14002" y="2180"/>
                  </a:cubicBezTo>
                  <a:cubicBezTo>
                    <a:pt x="12537" y="785"/>
                    <a:pt x="10602" y="1"/>
                    <a:pt x="85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7"/>
            <p:cNvSpPr/>
            <p:nvPr/>
          </p:nvSpPr>
          <p:spPr>
            <a:xfrm>
              <a:off x="7327644" y="3995165"/>
              <a:ext cx="50776" cy="50776"/>
            </a:xfrm>
            <a:custGeom>
              <a:avLst/>
              <a:gdLst/>
              <a:ahLst/>
              <a:cxnLst/>
              <a:rect l="l" t="t" r="r" b="b"/>
              <a:pathLst>
                <a:path w="2620" h="2620" extrusionOk="0">
                  <a:moveTo>
                    <a:pt x="1310" y="1"/>
                  </a:moveTo>
                  <a:cubicBezTo>
                    <a:pt x="583" y="1"/>
                    <a:pt x="0" y="584"/>
                    <a:pt x="0" y="1310"/>
                  </a:cubicBezTo>
                  <a:cubicBezTo>
                    <a:pt x="0" y="2037"/>
                    <a:pt x="583" y="2620"/>
                    <a:pt x="1310" y="2620"/>
                  </a:cubicBezTo>
                  <a:cubicBezTo>
                    <a:pt x="2024" y="2620"/>
                    <a:pt x="2619" y="2037"/>
                    <a:pt x="2619" y="1310"/>
                  </a:cubicBezTo>
                  <a:cubicBezTo>
                    <a:pt x="2619" y="584"/>
                    <a:pt x="2024" y="1"/>
                    <a:pt x="1310" y="1"/>
                  </a:cubicBezTo>
                  <a:close/>
                </a:path>
              </a:pathLst>
            </a:custGeom>
            <a:solidFill>
              <a:srgbClr val="7A1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7"/>
            <p:cNvSpPr/>
            <p:nvPr/>
          </p:nvSpPr>
          <p:spPr>
            <a:xfrm>
              <a:off x="7306404" y="3761655"/>
              <a:ext cx="276688" cy="302057"/>
            </a:xfrm>
            <a:custGeom>
              <a:avLst/>
              <a:gdLst/>
              <a:ahLst/>
              <a:cxnLst/>
              <a:rect l="l" t="t" r="r" b="b"/>
              <a:pathLst>
                <a:path w="14277" h="15586" extrusionOk="0">
                  <a:moveTo>
                    <a:pt x="14276" y="0"/>
                  </a:moveTo>
                  <a:lnTo>
                    <a:pt x="9538" y="346"/>
                  </a:lnTo>
                  <a:lnTo>
                    <a:pt x="6049" y="6085"/>
                  </a:lnTo>
                  <a:lnTo>
                    <a:pt x="2870" y="11299"/>
                  </a:lnTo>
                  <a:cubicBezTo>
                    <a:pt x="2668" y="11228"/>
                    <a:pt x="2441" y="11192"/>
                    <a:pt x="2203" y="11192"/>
                  </a:cubicBezTo>
                  <a:cubicBezTo>
                    <a:pt x="989" y="11192"/>
                    <a:pt x="1" y="12181"/>
                    <a:pt x="1" y="13383"/>
                  </a:cubicBezTo>
                  <a:cubicBezTo>
                    <a:pt x="1" y="14598"/>
                    <a:pt x="989" y="15586"/>
                    <a:pt x="2203" y="15586"/>
                  </a:cubicBezTo>
                  <a:cubicBezTo>
                    <a:pt x="3418" y="15586"/>
                    <a:pt x="4406" y="14598"/>
                    <a:pt x="4406" y="13383"/>
                  </a:cubicBezTo>
                  <a:cubicBezTo>
                    <a:pt x="4406" y="13109"/>
                    <a:pt x="4346" y="12835"/>
                    <a:pt x="4251" y="12585"/>
                  </a:cubicBezTo>
                  <a:lnTo>
                    <a:pt x="11883" y="3001"/>
                  </a:lnTo>
                  <a:lnTo>
                    <a:pt x="142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7"/>
            <p:cNvSpPr/>
            <p:nvPr/>
          </p:nvSpPr>
          <p:spPr>
            <a:xfrm>
              <a:off x="7646523" y="4040398"/>
              <a:ext cx="111939" cy="111919"/>
            </a:xfrm>
            <a:custGeom>
              <a:avLst/>
              <a:gdLst/>
              <a:ahLst/>
              <a:cxnLst/>
              <a:rect l="l" t="t" r="r" b="b"/>
              <a:pathLst>
                <a:path w="5776" h="5775" extrusionOk="0">
                  <a:moveTo>
                    <a:pt x="2882" y="1310"/>
                  </a:moveTo>
                  <a:cubicBezTo>
                    <a:pt x="3763" y="1310"/>
                    <a:pt x="4465" y="2024"/>
                    <a:pt x="4465" y="2893"/>
                  </a:cubicBezTo>
                  <a:cubicBezTo>
                    <a:pt x="4465" y="3763"/>
                    <a:pt x="3763" y="4465"/>
                    <a:pt x="2882" y="4465"/>
                  </a:cubicBezTo>
                  <a:cubicBezTo>
                    <a:pt x="2013" y="4465"/>
                    <a:pt x="1310" y="3763"/>
                    <a:pt x="1310" y="2893"/>
                  </a:cubicBezTo>
                  <a:cubicBezTo>
                    <a:pt x="1310" y="2024"/>
                    <a:pt x="2013" y="1310"/>
                    <a:pt x="2882" y="1310"/>
                  </a:cubicBezTo>
                  <a:close/>
                  <a:moveTo>
                    <a:pt x="2882" y="0"/>
                  </a:moveTo>
                  <a:cubicBezTo>
                    <a:pt x="1298" y="0"/>
                    <a:pt x="1" y="1298"/>
                    <a:pt x="1" y="2893"/>
                  </a:cubicBezTo>
                  <a:cubicBezTo>
                    <a:pt x="1" y="4489"/>
                    <a:pt x="1298" y="5775"/>
                    <a:pt x="2882" y="5775"/>
                  </a:cubicBezTo>
                  <a:cubicBezTo>
                    <a:pt x="4477" y="5775"/>
                    <a:pt x="5775" y="4489"/>
                    <a:pt x="5775" y="2893"/>
                  </a:cubicBezTo>
                  <a:cubicBezTo>
                    <a:pt x="5775" y="1298"/>
                    <a:pt x="4477" y="0"/>
                    <a:pt x="2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7"/>
            <p:cNvSpPr/>
            <p:nvPr/>
          </p:nvSpPr>
          <p:spPr>
            <a:xfrm>
              <a:off x="6225601" y="4033479"/>
              <a:ext cx="64632" cy="117695"/>
            </a:xfrm>
            <a:custGeom>
              <a:avLst/>
              <a:gdLst/>
              <a:ahLst/>
              <a:cxnLst/>
              <a:rect l="l" t="t" r="r" b="b"/>
              <a:pathLst>
                <a:path w="3335" h="6073" extrusionOk="0">
                  <a:moveTo>
                    <a:pt x="3061" y="0"/>
                  </a:moveTo>
                  <a:lnTo>
                    <a:pt x="1525" y="2548"/>
                  </a:lnTo>
                  <a:cubicBezTo>
                    <a:pt x="1346" y="2834"/>
                    <a:pt x="1096" y="3060"/>
                    <a:pt x="810" y="3215"/>
                  </a:cubicBezTo>
                  <a:cubicBezTo>
                    <a:pt x="644" y="3310"/>
                    <a:pt x="465" y="3417"/>
                    <a:pt x="334" y="3536"/>
                  </a:cubicBezTo>
                  <a:cubicBezTo>
                    <a:pt x="239" y="3631"/>
                    <a:pt x="120" y="3750"/>
                    <a:pt x="1" y="3858"/>
                  </a:cubicBezTo>
                  <a:cubicBezTo>
                    <a:pt x="656" y="5822"/>
                    <a:pt x="2001" y="6048"/>
                    <a:pt x="2346" y="6072"/>
                  </a:cubicBezTo>
                  <a:cubicBezTo>
                    <a:pt x="2108" y="5751"/>
                    <a:pt x="1977" y="4810"/>
                    <a:pt x="2013" y="4393"/>
                  </a:cubicBezTo>
                  <a:lnTo>
                    <a:pt x="2025" y="4203"/>
                  </a:lnTo>
                  <a:cubicBezTo>
                    <a:pt x="2049" y="3834"/>
                    <a:pt x="2168" y="3465"/>
                    <a:pt x="2382" y="3155"/>
                  </a:cubicBezTo>
                  <a:lnTo>
                    <a:pt x="3335" y="1703"/>
                  </a:lnTo>
                  <a:lnTo>
                    <a:pt x="3061" y="0"/>
                  </a:ln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7"/>
            <p:cNvSpPr/>
            <p:nvPr/>
          </p:nvSpPr>
          <p:spPr>
            <a:xfrm>
              <a:off x="6218914" y="4104080"/>
              <a:ext cx="74768" cy="64826"/>
            </a:xfrm>
            <a:custGeom>
              <a:avLst/>
              <a:gdLst/>
              <a:ahLst/>
              <a:cxnLst/>
              <a:rect l="l" t="t" r="r" b="b"/>
              <a:pathLst>
                <a:path w="3858" h="3345" extrusionOk="0">
                  <a:moveTo>
                    <a:pt x="572" y="0"/>
                  </a:moveTo>
                  <a:cubicBezTo>
                    <a:pt x="429" y="143"/>
                    <a:pt x="262" y="310"/>
                    <a:pt x="132" y="429"/>
                  </a:cubicBezTo>
                  <a:cubicBezTo>
                    <a:pt x="24" y="536"/>
                    <a:pt x="1" y="703"/>
                    <a:pt x="96" y="834"/>
                  </a:cubicBezTo>
                  <a:cubicBezTo>
                    <a:pt x="96" y="834"/>
                    <a:pt x="1560" y="3179"/>
                    <a:pt x="1834" y="3275"/>
                  </a:cubicBezTo>
                  <a:cubicBezTo>
                    <a:pt x="2149" y="3326"/>
                    <a:pt x="2539" y="3345"/>
                    <a:pt x="2900" y="3345"/>
                  </a:cubicBezTo>
                  <a:cubicBezTo>
                    <a:pt x="3291" y="3345"/>
                    <a:pt x="3649" y="3323"/>
                    <a:pt x="3846" y="3298"/>
                  </a:cubicBezTo>
                  <a:cubicBezTo>
                    <a:pt x="3857" y="2738"/>
                    <a:pt x="3214" y="2377"/>
                    <a:pt x="2800" y="2377"/>
                  </a:cubicBezTo>
                  <a:cubicBezTo>
                    <a:pt x="2775" y="2377"/>
                    <a:pt x="2751" y="2379"/>
                    <a:pt x="2727" y="2382"/>
                  </a:cubicBezTo>
                  <a:cubicBezTo>
                    <a:pt x="2695" y="2384"/>
                    <a:pt x="2664" y="2385"/>
                    <a:pt x="2633" y="2385"/>
                  </a:cubicBezTo>
                  <a:cubicBezTo>
                    <a:pt x="1666" y="2385"/>
                    <a:pt x="918" y="1154"/>
                    <a:pt x="572" y="0"/>
                  </a:cubicBezTo>
                  <a:close/>
                </a:path>
              </a:pathLst>
            </a:custGeom>
            <a:solidFill>
              <a:schemeClr val="dk1"/>
            </a:solidFill>
            <a:ln w="20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7"/>
            <p:cNvSpPr/>
            <p:nvPr/>
          </p:nvSpPr>
          <p:spPr>
            <a:xfrm>
              <a:off x="6494653" y="3215255"/>
              <a:ext cx="31163" cy="90233"/>
            </a:xfrm>
            <a:custGeom>
              <a:avLst/>
              <a:gdLst/>
              <a:ahLst/>
              <a:cxnLst/>
              <a:rect l="l" t="t" r="r" b="b"/>
              <a:pathLst>
                <a:path w="1608" h="4656" extrusionOk="0">
                  <a:moveTo>
                    <a:pt x="1417" y="1"/>
                  </a:moveTo>
                  <a:cubicBezTo>
                    <a:pt x="167" y="322"/>
                    <a:pt x="1" y="2144"/>
                    <a:pt x="262" y="2751"/>
                  </a:cubicBezTo>
                  <a:cubicBezTo>
                    <a:pt x="512" y="3370"/>
                    <a:pt x="667" y="4656"/>
                    <a:pt x="667" y="4656"/>
                  </a:cubicBezTo>
                  <a:cubicBezTo>
                    <a:pt x="1417" y="3834"/>
                    <a:pt x="1608" y="2715"/>
                    <a:pt x="1310" y="1798"/>
                  </a:cubicBezTo>
                  <a:cubicBezTo>
                    <a:pt x="1013" y="894"/>
                    <a:pt x="1417"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7"/>
            <p:cNvSpPr/>
            <p:nvPr/>
          </p:nvSpPr>
          <p:spPr>
            <a:xfrm>
              <a:off x="6483587" y="3192988"/>
              <a:ext cx="40989" cy="53663"/>
            </a:xfrm>
            <a:custGeom>
              <a:avLst/>
              <a:gdLst/>
              <a:ahLst/>
              <a:cxnLst/>
              <a:rect l="l" t="t" r="r" b="b"/>
              <a:pathLst>
                <a:path w="2115" h="2769" extrusionOk="0">
                  <a:moveTo>
                    <a:pt x="1706" y="1"/>
                  </a:moveTo>
                  <a:cubicBezTo>
                    <a:pt x="1104" y="1"/>
                    <a:pt x="0" y="757"/>
                    <a:pt x="0" y="757"/>
                  </a:cubicBezTo>
                  <a:cubicBezTo>
                    <a:pt x="0" y="757"/>
                    <a:pt x="1357" y="1614"/>
                    <a:pt x="1191" y="2769"/>
                  </a:cubicBezTo>
                  <a:cubicBezTo>
                    <a:pt x="1191" y="2769"/>
                    <a:pt x="1917" y="2257"/>
                    <a:pt x="2084" y="483"/>
                  </a:cubicBezTo>
                  <a:cubicBezTo>
                    <a:pt x="2115" y="127"/>
                    <a:pt x="1952"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7"/>
            <p:cNvSpPr/>
            <p:nvPr/>
          </p:nvSpPr>
          <p:spPr>
            <a:xfrm>
              <a:off x="6289516" y="3211573"/>
              <a:ext cx="227541" cy="273898"/>
            </a:xfrm>
            <a:custGeom>
              <a:avLst/>
              <a:gdLst/>
              <a:ahLst/>
              <a:cxnLst/>
              <a:rect l="l" t="t" r="r" b="b"/>
              <a:pathLst>
                <a:path w="11741" h="14133" extrusionOk="0">
                  <a:moveTo>
                    <a:pt x="7157" y="0"/>
                  </a:moveTo>
                  <a:cubicBezTo>
                    <a:pt x="7157" y="548"/>
                    <a:pt x="6835" y="1024"/>
                    <a:pt x="6335" y="1226"/>
                  </a:cubicBezTo>
                  <a:cubicBezTo>
                    <a:pt x="5335" y="1667"/>
                    <a:pt x="4525" y="2536"/>
                    <a:pt x="4085" y="3655"/>
                  </a:cubicBezTo>
                  <a:cubicBezTo>
                    <a:pt x="3823" y="4346"/>
                    <a:pt x="3251" y="4858"/>
                    <a:pt x="2573" y="5155"/>
                  </a:cubicBezTo>
                  <a:cubicBezTo>
                    <a:pt x="1072" y="5822"/>
                    <a:pt x="1" y="7513"/>
                    <a:pt x="1" y="9489"/>
                  </a:cubicBezTo>
                  <a:cubicBezTo>
                    <a:pt x="1" y="12061"/>
                    <a:pt x="1787" y="14133"/>
                    <a:pt x="4001" y="14133"/>
                  </a:cubicBezTo>
                  <a:cubicBezTo>
                    <a:pt x="6014" y="14133"/>
                    <a:pt x="7668" y="12430"/>
                    <a:pt x="7966" y="10216"/>
                  </a:cubicBezTo>
                  <a:cubicBezTo>
                    <a:pt x="10074" y="10073"/>
                    <a:pt x="11740" y="8061"/>
                    <a:pt x="11740" y="5584"/>
                  </a:cubicBezTo>
                  <a:cubicBezTo>
                    <a:pt x="11740" y="3322"/>
                    <a:pt x="10347" y="1441"/>
                    <a:pt x="8502" y="1024"/>
                  </a:cubicBezTo>
                  <a:lnTo>
                    <a:pt x="8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7"/>
            <p:cNvSpPr/>
            <p:nvPr/>
          </p:nvSpPr>
          <p:spPr>
            <a:xfrm>
              <a:off x="6474808" y="3314946"/>
              <a:ext cx="267037" cy="120195"/>
            </a:xfrm>
            <a:custGeom>
              <a:avLst/>
              <a:gdLst/>
              <a:ahLst/>
              <a:cxnLst/>
              <a:rect l="l" t="t" r="r" b="b"/>
              <a:pathLst>
                <a:path w="13779" h="6202" extrusionOk="0">
                  <a:moveTo>
                    <a:pt x="2197" y="0"/>
                  </a:moveTo>
                  <a:cubicBezTo>
                    <a:pt x="1087" y="0"/>
                    <a:pt x="1" y="1162"/>
                    <a:pt x="1477" y="3715"/>
                  </a:cubicBezTo>
                  <a:cubicBezTo>
                    <a:pt x="2500" y="5494"/>
                    <a:pt x="3985" y="6202"/>
                    <a:pt x="5667" y="6202"/>
                  </a:cubicBezTo>
                  <a:cubicBezTo>
                    <a:pt x="8113" y="6202"/>
                    <a:pt x="10975" y="4704"/>
                    <a:pt x="13431" y="2834"/>
                  </a:cubicBezTo>
                  <a:cubicBezTo>
                    <a:pt x="13779" y="2578"/>
                    <a:pt x="13546" y="2076"/>
                    <a:pt x="13179" y="2076"/>
                  </a:cubicBezTo>
                  <a:cubicBezTo>
                    <a:pt x="13119" y="2076"/>
                    <a:pt x="13056" y="2089"/>
                    <a:pt x="12990" y="2119"/>
                  </a:cubicBezTo>
                  <a:cubicBezTo>
                    <a:pt x="10970" y="3072"/>
                    <a:pt x="8521" y="3996"/>
                    <a:pt x="6643" y="3996"/>
                  </a:cubicBezTo>
                  <a:cubicBezTo>
                    <a:pt x="5046" y="3996"/>
                    <a:pt x="3862" y="3328"/>
                    <a:pt x="3703" y="1441"/>
                  </a:cubicBezTo>
                  <a:cubicBezTo>
                    <a:pt x="3693" y="1410"/>
                    <a:pt x="3692" y="1353"/>
                    <a:pt x="3692" y="1353"/>
                  </a:cubicBezTo>
                  <a:cubicBezTo>
                    <a:pt x="3692" y="1353"/>
                    <a:pt x="3692" y="1354"/>
                    <a:pt x="3692" y="1357"/>
                  </a:cubicBezTo>
                  <a:cubicBezTo>
                    <a:pt x="3622" y="472"/>
                    <a:pt x="2905" y="0"/>
                    <a:pt x="2197"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7"/>
            <p:cNvSpPr/>
            <p:nvPr/>
          </p:nvSpPr>
          <p:spPr>
            <a:xfrm>
              <a:off x="6369361" y="3313318"/>
              <a:ext cx="201688" cy="318917"/>
            </a:xfrm>
            <a:custGeom>
              <a:avLst/>
              <a:gdLst/>
              <a:ahLst/>
              <a:cxnLst/>
              <a:rect l="l" t="t" r="r" b="b"/>
              <a:pathLst>
                <a:path w="10407" h="16456" extrusionOk="0">
                  <a:moveTo>
                    <a:pt x="2834" y="1"/>
                  </a:moveTo>
                  <a:cubicBezTo>
                    <a:pt x="2048" y="1"/>
                    <a:pt x="1405" y="632"/>
                    <a:pt x="1382" y="1406"/>
                  </a:cubicBezTo>
                  <a:cubicBezTo>
                    <a:pt x="1334" y="3299"/>
                    <a:pt x="2560" y="8549"/>
                    <a:pt x="2560" y="8549"/>
                  </a:cubicBezTo>
                  <a:cubicBezTo>
                    <a:pt x="2560" y="8549"/>
                    <a:pt x="0" y="15824"/>
                    <a:pt x="548" y="16455"/>
                  </a:cubicBezTo>
                  <a:cubicBezTo>
                    <a:pt x="548" y="16455"/>
                    <a:pt x="8001" y="15836"/>
                    <a:pt x="9287" y="14360"/>
                  </a:cubicBezTo>
                  <a:cubicBezTo>
                    <a:pt x="10406" y="13086"/>
                    <a:pt x="7120" y="8383"/>
                    <a:pt x="7120" y="8383"/>
                  </a:cubicBezTo>
                  <a:cubicBezTo>
                    <a:pt x="7120" y="8383"/>
                    <a:pt x="9073" y="2787"/>
                    <a:pt x="8954" y="1287"/>
                  </a:cubicBezTo>
                  <a:cubicBezTo>
                    <a:pt x="8894" y="560"/>
                    <a:pt x="8287" y="1"/>
                    <a:pt x="7561"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7"/>
            <p:cNvSpPr/>
            <p:nvPr/>
          </p:nvSpPr>
          <p:spPr>
            <a:xfrm>
              <a:off x="6429808" y="4060727"/>
              <a:ext cx="75718" cy="99943"/>
            </a:xfrm>
            <a:custGeom>
              <a:avLst/>
              <a:gdLst/>
              <a:ahLst/>
              <a:cxnLst/>
              <a:rect l="l" t="t" r="r" b="b"/>
              <a:pathLst>
                <a:path w="3907" h="5157" extrusionOk="0">
                  <a:moveTo>
                    <a:pt x="835" y="1"/>
                  </a:moveTo>
                  <a:cubicBezTo>
                    <a:pt x="735" y="1"/>
                    <a:pt x="632" y="30"/>
                    <a:pt x="537" y="94"/>
                  </a:cubicBezTo>
                  <a:cubicBezTo>
                    <a:pt x="239" y="297"/>
                    <a:pt x="72" y="630"/>
                    <a:pt x="84" y="987"/>
                  </a:cubicBezTo>
                  <a:lnTo>
                    <a:pt x="203" y="3499"/>
                  </a:lnTo>
                  <a:cubicBezTo>
                    <a:pt x="203" y="3583"/>
                    <a:pt x="191" y="3666"/>
                    <a:pt x="179" y="3738"/>
                  </a:cubicBezTo>
                  <a:lnTo>
                    <a:pt x="1" y="4773"/>
                  </a:lnTo>
                  <a:cubicBezTo>
                    <a:pt x="465" y="4988"/>
                    <a:pt x="894" y="5131"/>
                    <a:pt x="1787" y="5154"/>
                  </a:cubicBezTo>
                  <a:cubicBezTo>
                    <a:pt x="1816" y="5156"/>
                    <a:pt x="1848" y="5156"/>
                    <a:pt x="1881" y="5156"/>
                  </a:cubicBezTo>
                  <a:cubicBezTo>
                    <a:pt x="2403" y="5156"/>
                    <a:pt x="3391" y="4985"/>
                    <a:pt x="3906" y="4761"/>
                  </a:cubicBezTo>
                  <a:cubicBezTo>
                    <a:pt x="3668" y="4702"/>
                    <a:pt x="2275" y="4226"/>
                    <a:pt x="2061" y="4154"/>
                  </a:cubicBezTo>
                  <a:cubicBezTo>
                    <a:pt x="1299" y="3892"/>
                    <a:pt x="1287" y="1856"/>
                    <a:pt x="1370" y="559"/>
                  </a:cubicBezTo>
                  <a:cubicBezTo>
                    <a:pt x="1388" y="240"/>
                    <a:pt x="1123" y="1"/>
                    <a:pt x="835" y="1"/>
                  </a:cubicBez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7"/>
            <p:cNvSpPr/>
            <p:nvPr/>
          </p:nvSpPr>
          <p:spPr>
            <a:xfrm>
              <a:off x="6428199" y="4149759"/>
              <a:ext cx="96706" cy="19031"/>
            </a:xfrm>
            <a:custGeom>
              <a:avLst/>
              <a:gdLst/>
              <a:ahLst/>
              <a:cxnLst/>
              <a:rect l="l" t="t" r="r" b="b"/>
              <a:pathLst>
                <a:path w="4990" h="982" extrusionOk="0">
                  <a:moveTo>
                    <a:pt x="120" y="1"/>
                  </a:moveTo>
                  <a:lnTo>
                    <a:pt x="36" y="453"/>
                  </a:lnTo>
                  <a:cubicBezTo>
                    <a:pt x="1" y="703"/>
                    <a:pt x="179" y="929"/>
                    <a:pt x="429" y="929"/>
                  </a:cubicBezTo>
                  <a:cubicBezTo>
                    <a:pt x="1109" y="950"/>
                    <a:pt x="2386" y="981"/>
                    <a:pt x="3383" y="981"/>
                  </a:cubicBezTo>
                  <a:cubicBezTo>
                    <a:pt x="4150" y="981"/>
                    <a:pt x="4751" y="963"/>
                    <a:pt x="4787" y="906"/>
                  </a:cubicBezTo>
                  <a:cubicBezTo>
                    <a:pt x="4989" y="572"/>
                    <a:pt x="4596" y="358"/>
                    <a:pt x="4001" y="144"/>
                  </a:cubicBezTo>
                  <a:cubicBezTo>
                    <a:pt x="3959" y="130"/>
                    <a:pt x="3917" y="124"/>
                    <a:pt x="3875" y="124"/>
                  </a:cubicBezTo>
                  <a:cubicBezTo>
                    <a:pt x="3846" y="124"/>
                    <a:pt x="3816" y="127"/>
                    <a:pt x="3787" y="132"/>
                  </a:cubicBezTo>
                  <a:cubicBezTo>
                    <a:pt x="3275" y="227"/>
                    <a:pt x="2739" y="275"/>
                    <a:pt x="2191" y="275"/>
                  </a:cubicBezTo>
                  <a:cubicBezTo>
                    <a:pt x="1489" y="275"/>
                    <a:pt x="798" y="179"/>
                    <a:pt x="120" y="1"/>
                  </a:cubicBezTo>
                  <a:close/>
                </a:path>
              </a:pathLst>
            </a:custGeom>
            <a:solidFill>
              <a:schemeClr val="dk1"/>
            </a:solidFill>
            <a:ln w="20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7"/>
            <p:cNvSpPr/>
            <p:nvPr/>
          </p:nvSpPr>
          <p:spPr>
            <a:xfrm>
              <a:off x="6256531" y="3826074"/>
              <a:ext cx="189924" cy="268549"/>
            </a:xfrm>
            <a:custGeom>
              <a:avLst/>
              <a:gdLst/>
              <a:ahLst/>
              <a:cxnLst/>
              <a:rect l="l" t="t" r="r" b="b"/>
              <a:pathLst>
                <a:path w="9800" h="13857" extrusionOk="0">
                  <a:moveTo>
                    <a:pt x="8159" y="1"/>
                  </a:moveTo>
                  <a:cubicBezTo>
                    <a:pt x="7455" y="1"/>
                    <a:pt x="6628" y="391"/>
                    <a:pt x="6025" y="1260"/>
                  </a:cubicBezTo>
                  <a:cubicBezTo>
                    <a:pt x="5144" y="2534"/>
                    <a:pt x="0" y="13500"/>
                    <a:pt x="310" y="13845"/>
                  </a:cubicBezTo>
                  <a:cubicBezTo>
                    <a:pt x="317" y="13853"/>
                    <a:pt x="326" y="13857"/>
                    <a:pt x="339" y="13857"/>
                  </a:cubicBezTo>
                  <a:cubicBezTo>
                    <a:pt x="946" y="13857"/>
                    <a:pt x="7876" y="4379"/>
                    <a:pt x="8739" y="3130"/>
                  </a:cubicBezTo>
                  <a:cubicBezTo>
                    <a:pt x="9621" y="1844"/>
                    <a:pt x="9799" y="772"/>
                    <a:pt x="9049" y="260"/>
                  </a:cubicBezTo>
                  <a:cubicBezTo>
                    <a:pt x="8806" y="90"/>
                    <a:pt x="8497" y="1"/>
                    <a:pt x="8159"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7"/>
            <p:cNvSpPr/>
            <p:nvPr/>
          </p:nvSpPr>
          <p:spPr>
            <a:xfrm>
              <a:off x="6427966" y="3818826"/>
              <a:ext cx="75466" cy="316243"/>
            </a:xfrm>
            <a:custGeom>
              <a:avLst/>
              <a:gdLst/>
              <a:ahLst/>
              <a:cxnLst/>
              <a:rect l="l" t="t" r="r" b="b"/>
              <a:pathLst>
                <a:path w="3894" h="16318" extrusionOk="0">
                  <a:moveTo>
                    <a:pt x="2333" y="1"/>
                  </a:moveTo>
                  <a:cubicBezTo>
                    <a:pt x="1491" y="1"/>
                    <a:pt x="638" y="1064"/>
                    <a:pt x="382" y="2504"/>
                  </a:cubicBezTo>
                  <a:cubicBezTo>
                    <a:pt x="108" y="4028"/>
                    <a:pt x="1" y="16136"/>
                    <a:pt x="429" y="16315"/>
                  </a:cubicBezTo>
                  <a:cubicBezTo>
                    <a:pt x="434" y="16317"/>
                    <a:pt x="438" y="16318"/>
                    <a:pt x="442" y="16318"/>
                  </a:cubicBezTo>
                  <a:cubicBezTo>
                    <a:pt x="606" y="16318"/>
                    <a:pt x="798" y="15018"/>
                    <a:pt x="1239" y="13255"/>
                  </a:cubicBezTo>
                  <a:cubicBezTo>
                    <a:pt x="2120" y="9671"/>
                    <a:pt x="3442" y="4099"/>
                    <a:pt x="3632" y="3075"/>
                  </a:cubicBezTo>
                  <a:cubicBezTo>
                    <a:pt x="3894" y="1539"/>
                    <a:pt x="3394" y="170"/>
                    <a:pt x="2501" y="15"/>
                  </a:cubicBezTo>
                  <a:cubicBezTo>
                    <a:pt x="2445" y="5"/>
                    <a:pt x="2389" y="1"/>
                    <a:pt x="2333" y="1"/>
                  </a:cubicBez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7"/>
            <p:cNvSpPr/>
            <p:nvPr/>
          </p:nvSpPr>
          <p:spPr>
            <a:xfrm>
              <a:off x="6433509" y="3541673"/>
              <a:ext cx="115389" cy="359848"/>
            </a:xfrm>
            <a:custGeom>
              <a:avLst/>
              <a:gdLst/>
              <a:ahLst/>
              <a:cxnLst/>
              <a:rect l="l" t="t" r="r" b="b"/>
              <a:pathLst>
                <a:path w="5954" h="18568" extrusionOk="0">
                  <a:moveTo>
                    <a:pt x="3055" y="1"/>
                  </a:moveTo>
                  <a:cubicBezTo>
                    <a:pt x="1530" y="1"/>
                    <a:pt x="235" y="1540"/>
                    <a:pt x="119" y="3517"/>
                  </a:cubicBezTo>
                  <a:cubicBezTo>
                    <a:pt x="0" y="5541"/>
                    <a:pt x="739" y="18483"/>
                    <a:pt x="2310" y="18567"/>
                  </a:cubicBezTo>
                  <a:cubicBezTo>
                    <a:pt x="2316" y="18567"/>
                    <a:pt x="2322" y="18567"/>
                    <a:pt x="2328" y="18567"/>
                  </a:cubicBezTo>
                  <a:cubicBezTo>
                    <a:pt x="3907" y="18567"/>
                    <a:pt x="5728" y="5867"/>
                    <a:pt x="5834" y="3839"/>
                  </a:cubicBezTo>
                  <a:cubicBezTo>
                    <a:pt x="5953" y="1815"/>
                    <a:pt x="4775" y="88"/>
                    <a:pt x="3191" y="5"/>
                  </a:cubicBezTo>
                  <a:cubicBezTo>
                    <a:pt x="3146" y="2"/>
                    <a:pt x="3100" y="1"/>
                    <a:pt x="3055" y="1"/>
                  </a:cubicBez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7"/>
            <p:cNvSpPr/>
            <p:nvPr/>
          </p:nvSpPr>
          <p:spPr>
            <a:xfrm>
              <a:off x="6428664" y="3541673"/>
              <a:ext cx="119303" cy="540528"/>
            </a:xfrm>
            <a:custGeom>
              <a:avLst/>
              <a:gdLst/>
              <a:ahLst/>
              <a:cxnLst/>
              <a:rect l="l" t="t" r="r" b="b"/>
              <a:pathLst>
                <a:path w="6156" h="27891" extrusionOk="0">
                  <a:moveTo>
                    <a:pt x="3305" y="1"/>
                  </a:moveTo>
                  <a:cubicBezTo>
                    <a:pt x="1780" y="1"/>
                    <a:pt x="485" y="1540"/>
                    <a:pt x="369" y="3517"/>
                  </a:cubicBezTo>
                  <a:cubicBezTo>
                    <a:pt x="310" y="4541"/>
                    <a:pt x="465" y="8327"/>
                    <a:pt x="834" y="11852"/>
                  </a:cubicBezTo>
                  <a:cubicBezTo>
                    <a:pt x="1000" y="13399"/>
                    <a:pt x="798" y="14947"/>
                    <a:pt x="417" y="16459"/>
                  </a:cubicBezTo>
                  <a:cubicBezTo>
                    <a:pt x="393" y="16578"/>
                    <a:pt x="369" y="16685"/>
                    <a:pt x="346" y="16805"/>
                  </a:cubicBezTo>
                  <a:cubicBezTo>
                    <a:pt x="155" y="17864"/>
                    <a:pt x="0" y="24067"/>
                    <a:pt x="96" y="27782"/>
                  </a:cubicBezTo>
                  <a:cubicBezTo>
                    <a:pt x="183" y="27858"/>
                    <a:pt x="458" y="27891"/>
                    <a:pt x="736" y="27891"/>
                  </a:cubicBezTo>
                  <a:cubicBezTo>
                    <a:pt x="1027" y="27891"/>
                    <a:pt x="1320" y="27855"/>
                    <a:pt x="1405" y="27794"/>
                  </a:cubicBezTo>
                  <a:cubicBezTo>
                    <a:pt x="1417" y="27711"/>
                    <a:pt x="6156" y="8577"/>
                    <a:pt x="6144" y="3672"/>
                  </a:cubicBezTo>
                  <a:cubicBezTo>
                    <a:pt x="6144" y="1636"/>
                    <a:pt x="5025" y="88"/>
                    <a:pt x="3441" y="5"/>
                  </a:cubicBezTo>
                  <a:cubicBezTo>
                    <a:pt x="3396" y="2"/>
                    <a:pt x="3350" y="1"/>
                    <a:pt x="3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7"/>
            <p:cNvSpPr/>
            <p:nvPr/>
          </p:nvSpPr>
          <p:spPr>
            <a:xfrm>
              <a:off x="6434653" y="3541673"/>
              <a:ext cx="113082" cy="214692"/>
            </a:xfrm>
            <a:custGeom>
              <a:avLst/>
              <a:gdLst/>
              <a:ahLst/>
              <a:cxnLst/>
              <a:rect l="l" t="t" r="r" b="b"/>
              <a:pathLst>
                <a:path w="5835" h="11078" extrusionOk="0">
                  <a:moveTo>
                    <a:pt x="2996" y="1"/>
                  </a:moveTo>
                  <a:cubicBezTo>
                    <a:pt x="1471" y="1"/>
                    <a:pt x="176" y="1540"/>
                    <a:pt x="60" y="3517"/>
                  </a:cubicBezTo>
                  <a:cubicBezTo>
                    <a:pt x="1" y="4458"/>
                    <a:pt x="132" y="7792"/>
                    <a:pt x="453" y="11078"/>
                  </a:cubicBezTo>
                  <a:cubicBezTo>
                    <a:pt x="1168" y="9649"/>
                    <a:pt x="1965" y="8268"/>
                    <a:pt x="2835" y="6934"/>
                  </a:cubicBezTo>
                  <a:cubicBezTo>
                    <a:pt x="2918" y="6815"/>
                    <a:pt x="3013" y="6744"/>
                    <a:pt x="3120" y="6708"/>
                  </a:cubicBezTo>
                  <a:cubicBezTo>
                    <a:pt x="3847" y="5720"/>
                    <a:pt x="4763" y="4875"/>
                    <a:pt x="5811" y="4255"/>
                  </a:cubicBezTo>
                  <a:cubicBezTo>
                    <a:pt x="5823" y="4041"/>
                    <a:pt x="5835" y="3851"/>
                    <a:pt x="5835" y="3672"/>
                  </a:cubicBezTo>
                  <a:cubicBezTo>
                    <a:pt x="5835" y="1636"/>
                    <a:pt x="4716" y="88"/>
                    <a:pt x="3132" y="5"/>
                  </a:cubicBezTo>
                  <a:cubicBezTo>
                    <a:pt x="3087" y="2"/>
                    <a:pt x="3041" y="1"/>
                    <a:pt x="29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7"/>
            <p:cNvSpPr/>
            <p:nvPr/>
          </p:nvSpPr>
          <p:spPr>
            <a:xfrm>
              <a:off x="6382288" y="3534599"/>
              <a:ext cx="117927" cy="335526"/>
            </a:xfrm>
            <a:custGeom>
              <a:avLst/>
              <a:gdLst/>
              <a:ahLst/>
              <a:cxnLst/>
              <a:rect l="l" t="t" r="r" b="b"/>
              <a:pathLst>
                <a:path w="6085" h="17313" extrusionOk="0">
                  <a:moveTo>
                    <a:pt x="3198" y="0"/>
                  </a:moveTo>
                  <a:cubicBezTo>
                    <a:pt x="1632" y="0"/>
                    <a:pt x="71" y="1571"/>
                    <a:pt x="36" y="3585"/>
                  </a:cubicBezTo>
                  <a:cubicBezTo>
                    <a:pt x="0" y="5620"/>
                    <a:pt x="572" y="17289"/>
                    <a:pt x="2155" y="17312"/>
                  </a:cubicBezTo>
                  <a:cubicBezTo>
                    <a:pt x="2158" y="17312"/>
                    <a:pt x="2160" y="17312"/>
                    <a:pt x="2163" y="17312"/>
                  </a:cubicBezTo>
                  <a:cubicBezTo>
                    <a:pt x="3746" y="17312"/>
                    <a:pt x="6025" y="5760"/>
                    <a:pt x="6049" y="3727"/>
                  </a:cubicBezTo>
                  <a:cubicBezTo>
                    <a:pt x="6084" y="1691"/>
                    <a:pt x="4834" y="25"/>
                    <a:pt x="3251" y="1"/>
                  </a:cubicBezTo>
                  <a:cubicBezTo>
                    <a:pt x="3233" y="0"/>
                    <a:pt x="3215" y="0"/>
                    <a:pt x="3198"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7"/>
            <p:cNvSpPr/>
            <p:nvPr/>
          </p:nvSpPr>
          <p:spPr>
            <a:xfrm>
              <a:off x="6267830" y="3534599"/>
              <a:ext cx="236765" cy="539500"/>
            </a:xfrm>
            <a:custGeom>
              <a:avLst/>
              <a:gdLst/>
              <a:ahLst/>
              <a:cxnLst/>
              <a:rect l="l" t="t" r="r" b="b"/>
              <a:pathLst>
                <a:path w="12217" h="27838" extrusionOk="0">
                  <a:moveTo>
                    <a:pt x="9104" y="0"/>
                  </a:moveTo>
                  <a:cubicBezTo>
                    <a:pt x="7538" y="0"/>
                    <a:pt x="5977" y="1571"/>
                    <a:pt x="5942" y="3585"/>
                  </a:cubicBezTo>
                  <a:cubicBezTo>
                    <a:pt x="5918" y="5061"/>
                    <a:pt x="5882" y="15669"/>
                    <a:pt x="5442" y="16300"/>
                  </a:cubicBezTo>
                  <a:cubicBezTo>
                    <a:pt x="4763" y="17277"/>
                    <a:pt x="1298" y="23861"/>
                    <a:pt x="1" y="27064"/>
                  </a:cubicBezTo>
                  <a:cubicBezTo>
                    <a:pt x="144" y="27421"/>
                    <a:pt x="656" y="27754"/>
                    <a:pt x="894" y="27838"/>
                  </a:cubicBezTo>
                  <a:cubicBezTo>
                    <a:pt x="3061" y="25290"/>
                    <a:pt x="7537" y="19194"/>
                    <a:pt x="8156" y="18170"/>
                  </a:cubicBezTo>
                  <a:cubicBezTo>
                    <a:pt x="10526" y="14264"/>
                    <a:pt x="12157" y="5370"/>
                    <a:pt x="12181" y="3692"/>
                  </a:cubicBezTo>
                  <a:cubicBezTo>
                    <a:pt x="12216" y="1656"/>
                    <a:pt x="10740" y="25"/>
                    <a:pt x="9157" y="1"/>
                  </a:cubicBezTo>
                  <a:cubicBezTo>
                    <a:pt x="9139" y="0"/>
                    <a:pt x="9121" y="0"/>
                    <a:pt x="9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7"/>
            <p:cNvSpPr/>
            <p:nvPr/>
          </p:nvSpPr>
          <p:spPr>
            <a:xfrm>
              <a:off x="6369361" y="3313318"/>
              <a:ext cx="201688" cy="318917"/>
            </a:xfrm>
            <a:custGeom>
              <a:avLst/>
              <a:gdLst/>
              <a:ahLst/>
              <a:cxnLst/>
              <a:rect l="l" t="t" r="r" b="b"/>
              <a:pathLst>
                <a:path w="10407" h="16456" extrusionOk="0">
                  <a:moveTo>
                    <a:pt x="2715" y="1"/>
                  </a:moveTo>
                  <a:cubicBezTo>
                    <a:pt x="2001" y="1"/>
                    <a:pt x="1405" y="572"/>
                    <a:pt x="1393" y="1287"/>
                  </a:cubicBezTo>
                  <a:cubicBezTo>
                    <a:pt x="1334" y="3144"/>
                    <a:pt x="2560" y="8549"/>
                    <a:pt x="2560" y="8549"/>
                  </a:cubicBezTo>
                  <a:cubicBezTo>
                    <a:pt x="2560" y="8549"/>
                    <a:pt x="0" y="15657"/>
                    <a:pt x="548" y="16455"/>
                  </a:cubicBezTo>
                  <a:cubicBezTo>
                    <a:pt x="548" y="16455"/>
                    <a:pt x="8001" y="15836"/>
                    <a:pt x="9287" y="14360"/>
                  </a:cubicBezTo>
                  <a:cubicBezTo>
                    <a:pt x="10406" y="13086"/>
                    <a:pt x="7120" y="8383"/>
                    <a:pt x="7120" y="8383"/>
                  </a:cubicBezTo>
                  <a:cubicBezTo>
                    <a:pt x="7120" y="8383"/>
                    <a:pt x="7739" y="6573"/>
                    <a:pt x="8263" y="4727"/>
                  </a:cubicBezTo>
                  <a:cubicBezTo>
                    <a:pt x="8632" y="1882"/>
                    <a:pt x="6775" y="1537"/>
                    <a:pt x="7489" y="1"/>
                  </a:cubicBezTo>
                  <a:lnTo>
                    <a:pt x="6835" y="1"/>
                  </a:lnTo>
                  <a:cubicBezTo>
                    <a:pt x="6573" y="620"/>
                    <a:pt x="6001" y="1096"/>
                    <a:pt x="5120" y="1096"/>
                  </a:cubicBezTo>
                  <a:cubicBezTo>
                    <a:pt x="4251" y="1096"/>
                    <a:pt x="3679" y="620"/>
                    <a:pt x="3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7"/>
            <p:cNvSpPr/>
            <p:nvPr/>
          </p:nvSpPr>
          <p:spPr>
            <a:xfrm>
              <a:off x="6442036" y="3269946"/>
              <a:ext cx="41551" cy="49865"/>
            </a:xfrm>
            <a:custGeom>
              <a:avLst/>
              <a:gdLst/>
              <a:ahLst/>
              <a:cxnLst/>
              <a:rect l="l" t="t" r="r" b="b"/>
              <a:pathLst>
                <a:path w="2144" h="2573" extrusionOk="0">
                  <a:moveTo>
                    <a:pt x="680" y="0"/>
                  </a:moveTo>
                  <a:lnTo>
                    <a:pt x="1" y="2346"/>
                  </a:lnTo>
                  <a:lnTo>
                    <a:pt x="2144" y="2572"/>
                  </a:lnTo>
                  <a:lnTo>
                    <a:pt x="2061" y="167"/>
                  </a:lnTo>
                  <a:lnTo>
                    <a:pt x="680" y="0"/>
                  </a:ln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7"/>
            <p:cNvSpPr/>
            <p:nvPr/>
          </p:nvSpPr>
          <p:spPr>
            <a:xfrm>
              <a:off x="6451048" y="3269946"/>
              <a:ext cx="32093" cy="35543"/>
            </a:xfrm>
            <a:custGeom>
              <a:avLst/>
              <a:gdLst/>
              <a:ahLst/>
              <a:cxnLst/>
              <a:rect l="l" t="t" r="r" b="b"/>
              <a:pathLst>
                <a:path w="1656" h="1834" extrusionOk="0">
                  <a:moveTo>
                    <a:pt x="215" y="0"/>
                  </a:moveTo>
                  <a:lnTo>
                    <a:pt x="0" y="739"/>
                  </a:lnTo>
                  <a:cubicBezTo>
                    <a:pt x="310" y="1084"/>
                    <a:pt x="703" y="1834"/>
                    <a:pt x="1215" y="1834"/>
                  </a:cubicBezTo>
                  <a:cubicBezTo>
                    <a:pt x="1369" y="1834"/>
                    <a:pt x="1524" y="1786"/>
                    <a:pt x="1655" y="1703"/>
                  </a:cubicBezTo>
                  <a:lnTo>
                    <a:pt x="1596" y="167"/>
                  </a:lnTo>
                  <a:lnTo>
                    <a:pt x="215" y="0"/>
                  </a:ln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7"/>
            <p:cNvSpPr/>
            <p:nvPr/>
          </p:nvSpPr>
          <p:spPr>
            <a:xfrm>
              <a:off x="6436746" y="3207639"/>
              <a:ext cx="73625" cy="87694"/>
            </a:xfrm>
            <a:custGeom>
              <a:avLst/>
              <a:gdLst/>
              <a:ahLst/>
              <a:cxnLst/>
              <a:rect l="l" t="t" r="r" b="b"/>
              <a:pathLst>
                <a:path w="3799" h="4525" extrusionOk="0">
                  <a:moveTo>
                    <a:pt x="0" y="1"/>
                  </a:moveTo>
                  <a:lnTo>
                    <a:pt x="0" y="2299"/>
                  </a:lnTo>
                  <a:cubicBezTo>
                    <a:pt x="0" y="2703"/>
                    <a:pt x="298" y="3322"/>
                    <a:pt x="703" y="3668"/>
                  </a:cubicBezTo>
                  <a:cubicBezTo>
                    <a:pt x="1405" y="4287"/>
                    <a:pt x="1917" y="4525"/>
                    <a:pt x="2381" y="4525"/>
                  </a:cubicBezTo>
                  <a:cubicBezTo>
                    <a:pt x="2750" y="4525"/>
                    <a:pt x="3346" y="3334"/>
                    <a:pt x="3536" y="2430"/>
                  </a:cubicBezTo>
                  <a:cubicBezTo>
                    <a:pt x="3798" y="1227"/>
                    <a:pt x="3536" y="1"/>
                    <a:pt x="3536"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7"/>
            <p:cNvSpPr/>
            <p:nvPr/>
          </p:nvSpPr>
          <p:spPr>
            <a:xfrm>
              <a:off x="6433044" y="3224713"/>
              <a:ext cx="12946" cy="5795"/>
            </a:xfrm>
            <a:custGeom>
              <a:avLst/>
              <a:gdLst/>
              <a:ahLst/>
              <a:cxnLst/>
              <a:rect l="l" t="t" r="r" b="b"/>
              <a:pathLst>
                <a:path w="668" h="299" extrusionOk="0">
                  <a:moveTo>
                    <a:pt x="1" y="1"/>
                  </a:moveTo>
                  <a:lnTo>
                    <a:pt x="1" y="298"/>
                  </a:lnTo>
                  <a:lnTo>
                    <a:pt x="667" y="298"/>
                  </a:lnTo>
                  <a:lnTo>
                    <a:pt x="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7"/>
            <p:cNvSpPr/>
            <p:nvPr/>
          </p:nvSpPr>
          <p:spPr>
            <a:xfrm>
              <a:off x="6428199" y="3227949"/>
              <a:ext cx="20097" cy="31396"/>
            </a:xfrm>
            <a:custGeom>
              <a:avLst/>
              <a:gdLst/>
              <a:ahLst/>
              <a:cxnLst/>
              <a:rect l="l" t="t" r="r" b="b"/>
              <a:pathLst>
                <a:path w="1037" h="1620" extrusionOk="0">
                  <a:moveTo>
                    <a:pt x="560" y="0"/>
                  </a:moveTo>
                  <a:cubicBezTo>
                    <a:pt x="298" y="0"/>
                    <a:pt x="1" y="143"/>
                    <a:pt x="1" y="596"/>
                  </a:cubicBezTo>
                  <a:cubicBezTo>
                    <a:pt x="1" y="1036"/>
                    <a:pt x="298" y="1620"/>
                    <a:pt x="560" y="1620"/>
                  </a:cubicBezTo>
                  <a:cubicBezTo>
                    <a:pt x="822" y="1620"/>
                    <a:pt x="1036" y="1262"/>
                    <a:pt x="1036" y="810"/>
                  </a:cubicBezTo>
                  <a:cubicBezTo>
                    <a:pt x="1036" y="369"/>
                    <a:pt x="822" y="0"/>
                    <a:pt x="560"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7"/>
            <p:cNvSpPr/>
            <p:nvPr/>
          </p:nvSpPr>
          <p:spPr>
            <a:xfrm>
              <a:off x="6428199" y="3180953"/>
              <a:ext cx="99012" cy="58314"/>
            </a:xfrm>
            <a:custGeom>
              <a:avLst/>
              <a:gdLst/>
              <a:ahLst/>
              <a:cxnLst/>
              <a:rect l="l" t="t" r="r" b="b"/>
              <a:pathLst>
                <a:path w="5109" h="3009" extrusionOk="0">
                  <a:moveTo>
                    <a:pt x="3963" y="1"/>
                  </a:moveTo>
                  <a:cubicBezTo>
                    <a:pt x="3779" y="1"/>
                    <a:pt x="3591" y="48"/>
                    <a:pt x="3418" y="139"/>
                  </a:cubicBezTo>
                  <a:cubicBezTo>
                    <a:pt x="3132" y="282"/>
                    <a:pt x="2822" y="366"/>
                    <a:pt x="2489" y="366"/>
                  </a:cubicBezTo>
                  <a:lnTo>
                    <a:pt x="1298" y="366"/>
                  </a:lnTo>
                  <a:cubicBezTo>
                    <a:pt x="584" y="366"/>
                    <a:pt x="1" y="949"/>
                    <a:pt x="1" y="1663"/>
                  </a:cubicBezTo>
                  <a:lnTo>
                    <a:pt x="1" y="1937"/>
                  </a:lnTo>
                  <a:lnTo>
                    <a:pt x="596" y="2473"/>
                  </a:lnTo>
                  <a:lnTo>
                    <a:pt x="763" y="3009"/>
                  </a:lnTo>
                  <a:lnTo>
                    <a:pt x="810" y="3009"/>
                  </a:lnTo>
                  <a:cubicBezTo>
                    <a:pt x="1036" y="3009"/>
                    <a:pt x="1215" y="2842"/>
                    <a:pt x="1239" y="2616"/>
                  </a:cubicBezTo>
                  <a:cubicBezTo>
                    <a:pt x="1263" y="2247"/>
                    <a:pt x="1513" y="1937"/>
                    <a:pt x="1882" y="1937"/>
                  </a:cubicBezTo>
                  <a:lnTo>
                    <a:pt x="3013" y="1937"/>
                  </a:lnTo>
                  <a:cubicBezTo>
                    <a:pt x="3085" y="1915"/>
                    <a:pt x="3164" y="1907"/>
                    <a:pt x="3247" y="1907"/>
                  </a:cubicBezTo>
                  <a:cubicBezTo>
                    <a:pt x="3454" y="1907"/>
                    <a:pt x="3689" y="1957"/>
                    <a:pt x="3911" y="1957"/>
                  </a:cubicBezTo>
                  <a:cubicBezTo>
                    <a:pt x="4071" y="1957"/>
                    <a:pt x="4225" y="1931"/>
                    <a:pt x="4358" y="1842"/>
                  </a:cubicBezTo>
                  <a:cubicBezTo>
                    <a:pt x="5108" y="1342"/>
                    <a:pt x="5013" y="794"/>
                    <a:pt x="4727" y="389"/>
                  </a:cubicBezTo>
                  <a:cubicBezTo>
                    <a:pt x="4543" y="125"/>
                    <a:pt x="4260" y="1"/>
                    <a:pt x="3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7"/>
            <p:cNvSpPr/>
            <p:nvPr/>
          </p:nvSpPr>
          <p:spPr>
            <a:xfrm>
              <a:off x="6723318" y="3301555"/>
              <a:ext cx="43857" cy="67636"/>
            </a:xfrm>
            <a:custGeom>
              <a:avLst/>
              <a:gdLst/>
              <a:ahLst/>
              <a:cxnLst/>
              <a:rect l="l" t="t" r="r" b="b"/>
              <a:pathLst>
                <a:path w="2263" h="3490" extrusionOk="0">
                  <a:moveTo>
                    <a:pt x="1761" y="0"/>
                  </a:moveTo>
                  <a:cubicBezTo>
                    <a:pt x="1758" y="0"/>
                    <a:pt x="1754" y="0"/>
                    <a:pt x="1751" y="0"/>
                  </a:cubicBezTo>
                  <a:cubicBezTo>
                    <a:pt x="1632" y="0"/>
                    <a:pt x="870" y="548"/>
                    <a:pt x="596" y="989"/>
                  </a:cubicBezTo>
                  <a:cubicBezTo>
                    <a:pt x="322" y="1429"/>
                    <a:pt x="24" y="2215"/>
                    <a:pt x="13" y="2798"/>
                  </a:cubicBezTo>
                  <a:cubicBezTo>
                    <a:pt x="1" y="3382"/>
                    <a:pt x="263" y="3465"/>
                    <a:pt x="655" y="3489"/>
                  </a:cubicBezTo>
                  <a:cubicBezTo>
                    <a:pt x="660" y="3489"/>
                    <a:pt x="664" y="3489"/>
                    <a:pt x="668" y="3489"/>
                  </a:cubicBezTo>
                  <a:cubicBezTo>
                    <a:pt x="1070" y="3489"/>
                    <a:pt x="1525" y="2370"/>
                    <a:pt x="1525" y="2370"/>
                  </a:cubicBezTo>
                  <a:cubicBezTo>
                    <a:pt x="1525" y="2370"/>
                    <a:pt x="2263" y="1334"/>
                    <a:pt x="1989" y="1322"/>
                  </a:cubicBezTo>
                  <a:cubicBezTo>
                    <a:pt x="1728" y="1322"/>
                    <a:pt x="1303" y="2006"/>
                    <a:pt x="1079" y="2006"/>
                  </a:cubicBezTo>
                  <a:cubicBezTo>
                    <a:pt x="1068" y="2006"/>
                    <a:pt x="1058" y="2004"/>
                    <a:pt x="1048" y="2001"/>
                  </a:cubicBezTo>
                  <a:cubicBezTo>
                    <a:pt x="834" y="1929"/>
                    <a:pt x="1096" y="1477"/>
                    <a:pt x="1358" y="1108"/>
                  </a:cubicBezTo>
                  <a:cubicBezTo>
                    <a:pt x="1618" y="730"/>
                    <a:pt x="2182" y="0"/>
                    <a:pt x="1761"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7"/>
            <p:cNvSpPr/>
            <p:nvPr/>
          </p:nvSpPr>
          <p:spPr>
            <a:xfrm>
              <a:off x="6414129" y="3194267"/>
              <a:ext cx="90466" cy="54245"/>
            </a:xfrm>
            <a:custGeom>
              <a:avLst/>
              <a:gdLst/>
              <a:ahLst/>
              <a:cxnLst/>
              <a:rect l="l" t="t" r="r" b="b"/>
              <a:pathLst>
                <a:path w="4668" h="2799" extrusionOk="0">
                  <a:moveTo>
                    <a:pt x="4584" y="0"/>
                  </a:moveTo>
                  <a:lnTo>
                    <a:pt x="4584" y="0"/>
                  </a:lnTo>
                  <a:cubicBezTo>
                    <a:pt x="3882" y="988"/>
                    <a:pt x="2370" y="929"/>
                    <a:pt x="1441" y="1203"/>
                  </a:cubicBezTo>
                  <a:cubicBezTo>
                    <a:pt x="500" y="1465"/>
                    <a:pt x="0" y="2798"/>
                    <a:pt x="0" y="2798"/>
                  </a:cubicBezTo>
                  <a:cubicBezTo>
                    <a:pt x="655" y="2084"/>
                    <a:pt x="1060" y="2536"/>
                    <a:pt x="2727" y="2131"/>
                  </a:cubicBezTo>
                  <a:cubicBezTo>
                    <a:pt x="4406" y="1738"/>
                    <a:pt x="4310" y="1429"/>
                    <a:pt x="4525" y="953"/>
                  </a:cubicBezTo>
                  <a:cubicBezTo>
                    <a:pt x="4667" y="631"/>
                    <a:pt x="4584" y="0"/>
                    <a:pt x="4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7"/>
            <p:cNvSpPr/>
            <p:nvPr/>
          </p:nvSpPr>
          <p:spPr>
            <a:xfrm>
              <a:off x="6313528" y="3313221"/>
              <a:ext cx="133722" cy="362173"/>
            </a:xfrm>
            <a:custGeom>
              <a:avLst/>
              <a:gdLst/>
              <a:ahLst/>
              <a:cxnLst/>
              <a:rect l="l" t="t" r="r" b="b"/>
              <a:pathLst>
                <a:path w="6900" h="18688" extrusionOk="0">
                  <a:moveTo>
                    <a:pt x="4885" y="1"/>
                  </a:moveTo>
                  <a:cubicBezTo>
                    <a:pt x="4420" y="1"/>
                    <a:pt x="3956" y="222"/>
                    <a:pt x="3655" y="756"/>
                  </a:cubicBezTo>
                  <a:cubicBezTo>
                    <a:pt x="1846" y="3923"/>
                    <a:pt x="0" y="10424"/>
                    <a:pt x="119" y="18270"/>
                  </a:cubicBezTo>
                  <a:cubicBezTo>
                    <a:pt x="119" y="18501"/>
                    <a:pt x="310" y="18687"/>
                    <a:pt x="528" y="18687"/>
                  </a:cubicBezTo>
                  <a:cubicBezTo>
                    <a:pt x="534" y="18687"/>
                    <a:pt x="541" y="18687"/>
                    <a:pt x="548" y="18687"/>
                  </a:cubicBezTo>
                  <a:cubicBezTo>
                    <a:pt x="738" y="18687"/>
                    <a:pt x="917" y="18556"/>
                    <a:pt x="965" y="18341"/>
                  </a:cubicBezTo>
                  <a:cubicBezTo>
                    <a:pt x="3203" y="7114"/>
                    <a:pt x="6239" y="2208"/>
                    <a:pt x="6239" y="2208"/>
                  </a:cubicBezTo>
                  <a:cubicBezTo>
                    <a:pt x="6899" y="1043"/>
                    <a:pt x="5892" y="1"/>
                    <a:pt x="4885"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7"/>
            <p:cNvSpPr/>
            <p:nvPr/>
          </p:nvSpPr>
          <p:spPr>
            <a:xfrm>
              <a:off x="6307985" y="3670840"/>
              <a:ext cx="34148" cy="54167"/>
            </a:xfrm>
            <a:custGeom>
              <a:avLst/>
              <a:gdLst/>
              <a:ahLst/>
              <a:cxnLst/>
              <a:rect l="l" t="t" r="r" b="b"/>
              <a:pathLst>
                <a:path w="1762" h="2795" extrusionOk="0">
                  <a:moveTo>
                    <a:pt x="707" y="0"/>
                  </a:moveTo>
                  <a:cubicBezTo>
                    <a:pt x="496" y="0"/>
                    <a:pt x="331" y="116"/>
                    <a:pt x="203" y="484"/>
                  </a:cubicBezTo>
                  <a:cubicBezTo>
                    <a:pt x="36" y="948"/>
                    <a:pt x="0" y="1567"/>
                    <a:pt x="60" y="2067"/>
                  </a:cubicBezTo>
                  <a:cubicBezTo>
                    <a:pt x="60" y="2067"/>
                    <a:pt x="750" y="2758"/>
                    <a:pt x="1251" y="2793"/>
                  </a:cubicBezTo>
                  <a:cubicBezTo>
                    <a:pt x="1270" y="2794"/>
                    <a:pt x="1288" y="2795"/>
                    <a:pt x="1305" y="2795"/>
                  </a:cubicBezTo>
                  <a:cubicBezTo>
                    <a:pt x="1715" y="2795"/>
                    <a:pt x="1525" y="2542"/>
                    <a:pt x="1408" y="2542"/>
                  </a:cubicBezTo>
                  <a:cubicBezTo>
                    <a:pt x="1403" y="2542"/>
                    <a:pt x="1398" y="2542"/>
                    <a:pt x="1393" y="2543"/>
                  </a:cubicBezTo>
                  <a:cubicBezTo>
                    <a:pt x="1393" y="2543"/>
                    <a:pt x="1392" y="2543"/>
                    <a:pt x="1391" y="2543"/>
                  </a:cubicBezTo>
                  <a:cubicBezTo>
                    <a:pt x="1280" y="2543"/>
                    <a:pt x="834" y="1627"/>
                    <a:pt x="822" y="1615"/>
                  </a:cubicBezTo>
                  <a:cubicBezTo>
                    <a:pt x="839" y="1606"/>
                    <a:pt x="850" y="1598"/>
                    <a:pt x="863" y="1598"/>
                  </a:cubicBezTo>
                  <a:cubicBezTo>
                    <a:pt x="868" y="1598"/>
                    <a:pt x="874" y="1599"/>
                    <a:pt x="881" y="1603"/>
                  </a:cubicBezTo>
                  <a:cubicBezTo>
                    <a:pt x="1108" y="1603"/>
                    <a:pt x="1262" y="2472"/>
                    <a:pt x="1524" y="2555"/>
                  </a:cubicBezTo>
                  <a:cubicBezTo>
                    <a:pt x="1534" y="2559"/>
                    <a:pt x="1543" y="2561"/>
                    <a:pt x="1551" y="2561"/>
                  </a:cubicBezTo>
                  <a:cubicBezTo>
                    <a:pt x="1762" y="2561"/>
                    <a:pt x="1453" y="1424"/>
                    <a:pt x="1453" y="1424"/>
                  </a:cubicBezTo>
                  <a:cubicBezTo>
                    <a:pt x="1453" y="1424"/>
                    <a:pt x="1429" y="186"/>
                    <a:pt x="1048" y="67"/>
                  </a:cubicBezTo>
                  <a:cubicBezTo>
                    <a:pt x="923" y="28"/>
                    <a:pt x="810" y="0"/>
                    <a:pt x="707"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7"/>
            <p:cNvSpPr/>
            <p:nvPr/>
          </p:nvSpPr>
          <p:spPr>
            <a:xfrm>
              <a:off x="6680624" y="3737895"/>
              <a:ext cx="156707" cy="176532"/>
            </a:xfrm>
            <a:custGeom>
              <a:avLst/>
              <a:gdLst/>
              <a:ahLst/>
              <a:cxnLst/>
              <a:rect l="l" t="t" r="r" b="b"/>
              <a:pathLst>
                <a:path w="8086" h="9109" extrusionOk="0">
                  <a:moveTo>
                    <a:pt x="4037" y="0"/>
                  </a:moveTo>
                  <a:lnTo>
                    <a:pt x="1215" y="1524"/>
                  </a:lnTo>
                  <a:cubicBezTo>
                    <a:pt x="287" y="2024"/>
                    <a:pt x="1" y="3215"/>
                    <a:pt x="596" y="4084"/>
                  </a:cubicBezTo>
                  <a:lnTo>
                    <a:pt x="4037" y="9108"/>
                  </a:lnTo>
                  <a:lnTo>
                    <a:pt x="7490" y="4084"/>
                  </a:lnTo>
                  <a:cubicBezTo>
                    <a:pt x="8085" y="3215"/>
                    <a:pt x="7800" y="2024"/>
                    <a:pt x="6871" y="1524"/>
                  </a:cubicBezTo>
                  <a:lnTo>
                    <a:pt x="4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7"/>
            <p:cNvSpPr/>
            <p:nvPr/>
          </p:nvSpPr>
          <p:spPr>
            <a:xfrm>
              <a:off x="6606340" y="2889730"/>
              <a:ext cx="310138" cy="954775"/>
            </a:xfrm>
            <a:custGeom>
              <a:avLst/>
              <a:gdLst/>
              <a:ahLst/>
              <a:cxnLst/>
              <a:rect l="l" t="t" r="r" b="b"/>
              <a:pathLst>
                <a:path w="16003" h="49266" extrusionOk="0">
                  <a:moveTo>
                    <a:pt x="7870" y="1"/>
                  </a:moveTo>
                  <a:cubicBezTo>
                    <a:pt x="7754" y="1"/>
                    <a:pt x="7638" y="75"/>
                    <a:pt x="7620" y="224"/>
                  </a:cubicBezTo>
                  <a:lnTo>
                    <a:pt x="7299" y="3379"/>
                  </a:lnTo>
                  <a:lnTo>
                    <a:pt x="7299" y="16631"/>
                  </a:lnTo>
                  <a:lnTo>
                    <a:pt x="703" y="5034"/>
                  </a:lnTo>
                  <a:cubicBezTo>
                    <a:pt x="638" y="4921"/>
                    <a:pt x="519" y="4858"/>
                    <a:pt x="398" y="4858"/>
                  </a:cubicBezTo>
                  <a:cubicBezTo>
                    <a:pt x="339" y="4858"/>
                    <a:pt x="280" y="4872"/>
                    <a:pt x="226" y="4903"/>
                  </a:cubicBezTo>
                  <a:cubicBezTo>
                    <a:pt x="60" y="4998"/>
                    <a:pt x="0" y="5213"/>
                    <a:pt x="95" y="5379"/>
                  </a:cubicBezTo>
                  <a:lnTo>
                    <a:pt x="6215" y="16131"/>
                  </a:lnTo>
                  <a:cubicBezTo>
                    <a:pt x="6930" y="17381"/>
                    <a:pt x="7299" y="18798"/>
                    <a:pt x="7299" y="20250"/>
                  </a:cubicBezTo>
                  <a:lnTo>
                    <a:pt x="7299" y="42074"/>
                  </a:lnTo>
                  <a:cubicBezTo>
                    <a:pt x="7299" y="43301"/>
                    <a:pt x="6632" y="44432"/>
                    <a:pt x="5548" y="45015"/>
                  </a:cubicBezTo>
                  <a:cubicBezTo>
                    <a:pt x="5489" y="45075"/>
                    <a:pt x="3679" y="45706"/>
                    <a:pt x="4191" y="47373"/>
                  </a:cubicBezTo>
                  <a:cubicBezTo>
                    <a:pt x="4239" y="47254"/>
                    <a:pt x="4286" y="47135"/>
                    <a:pt x="4346" y="47016"/>
                  </a:cubicBezTo>
                  <a:cubicBezTo>
                    <a:pt x="4572" y="46611"/>
                    <a:pt x="4989" y="46349"/>
                    <a:pt x="5441" y="46242"/>
                  </a:cubicBezTo>
                  <a:lnTo>
                    <a:pt x="6596" y="45944"/>
                  </a:lnTo>
                  <a:cubicBezTo>
                    <a:pt x="6646" y="45933"/>
                    <a:pt x="6696" y="45927"/>
                    <a:pt x="6745" y="45927"/>
                  </a:cubicBezTo>
                  <a:cubicBezTo>
                    <a:pt x="7057" y="45927"/>
                    <a:pt x="7332" y="46147"/>
                    <a:pt x="7394" y="46456"/>
                  </a:cubicBezTo>
                  <a:lnTo>
                    <a:pt x="7870" y="49266"/>
                  </a:lnTo>
                  <a:lnTo>
                    <a:pt x="8406" y="46456"/>
                  </a:lnTo>
                  <a:cubicBezTo>
                    <a:pt x="8467" y="46138"/>
                    <a:pt x="8749" y="45927"/>
                    <a:pt x="9054" y="45927"/>
                  </a:cubicBezTo>
                  <a:cubicBezTo>
                    <a:pt x="9103" y="45927"/>
                    <a:pt x="9154" y="45932"/>
                    <a:pt x="9204" y="45944"/>
                  </a:cubicBezTo>
                  <a:lnTo>
                    <a:pt x="10323" y="46242"/>
                  </a:lnTo>
                  <a:cubicBezTo>
                    <a:pt x="10763" y="46349"/>
                    <a:pt x="11180" y="46623"/>
                    <a:pt x="11406" y="47016"/>
                  </a:cubicBezTo>
                  <a:cubicBezTo>
                    <a:pt x="11466" y="47135"/>
                    <a:pt x="11513" y="47254"/>
                    <a:pt x="11549" y="47373"/>
                  </a:cubicBezTo>
                  <a:cubicBezTo>
                    <a:pt x="11799" y="46587"/>
                    <a:pt x="11466" y="45706"/>
                    <a:pt x="10704" y="45289"/>
                  </a:cubicBezTo>
                  <a:cubicBezTo>
                    <a:pt x="10585" y="45182"/>
                    <a:pt x="8454" y="44444"/>
                    <a:pt x="8454" y="42074"/>
                  </a:cubicBezTo>
                  <a:lnTo>
                    <a:pt x="8454" y="20548"/>
                  </a:lnTo>
                  <a:cubicBezTo>
                    <a:pt x="8454" y="18941"/>
                    <a:pt x="8918" y="17357"/>
                    <a:pt x="9799" y="16012"/>
                  </a:cubicBezTo>
                  <a:lnTo>
                    <a:pt x="15895" y="6618"/>
                  </a:lnTo>
                  <a:cubicBezTo>
                    <a:pt x="16002" y="6451"/>
                    <a:pt x="15955" y="6237"/>
                    <a:pt x="15788" y="6130"/>
                  </a:cubicBezTo>
                  <a:cubicBezTo>
                    <a:pt x="15732" y="6095"/>
                    <a:pt x="15667" y="6078"/>
                    <a:pt x="15603" y="6078"/>
                  </a:cubicBezTo>
                  <a:cubicBezTo>
                    <a:pt x="15491" y="6078"/>
                    <a:pt x="15380" y="6131"/>
                    <a:pt x="15312" y="6237"/>
                  </a:cubicBezTo>
                  <a:lnTo>
                    <a:pt x="8454" y="16798"/>
                  </a:lnTo>
                  <a:lnTo>
                    <a:pt x="8454" y="3379"/>
                  </a:lnTo>
                  <a:lnTo>
                    <a:pt x="8120" y="224"/>
                  </a:lnTo>
                  <a:cubicBezTo>
                    <a:pt x="8102" y="75"/>
                    <a:pt x="7986" y="1"/>
                    <a:pt x="7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7"/>
            <p:cNvSpPr/>
            <p:nvPr/>
          </p:nvSpPr>
          <p:spPr>
            <a:xfrm>
              <a:off x="6587638" y="2934207"/>
              <a:ext cx="45020" cy="57249"/>
            </a:xfrm>
            <a:custGeom>
              <a:avLst/>
              <a:gdLst/>
              <a:ahLst/>
              <a:cxnLst/>
              <a:rect l="l" t="t" r="r" b="b"/>
              <a:pathLst>
                <a:path w="2323" h="2954" extrusionOk="0">
                  <a:moveTo>
                    <a:pt x="370" y="1"/>
                  </a:moveTo>
                  <a:cubicBezTo>
                    <a:pt x="370" y="1"/>
                    <a:pt x="1" y="1501"/>
                    <a:pt x="263" y="2061"/>
                  </a:cubicBezTo>
                  <a:cubicBezTo>
                    <a:pt x="537" y="2620"/>
                    <a:pt x="1799" y="2954"/>
                    <a:pt x="1799" y="2954"/>
                  </a:cubicBezTo>
                  <a:cubicBezTo>
                    <a:pt x="1799" y="2954"/>
                    <a:pt x="2322" y="1763"/>
                    <a:pt x="2049" y="1203"/>
                  </a:cubicBezTo>
                  <a:cubicBezTo>
                    <a:pt x="1775" y="644"/>
                    <a:pt x="370"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7"/>
            <p:cNvSpPr/>
            <p:nvPr/>
          </p:nvSpPr>
          <p:spPr>
            <a:xfrm>
              <a:off x="6576805" y="2994556"/>
              <a:ext cx="42229" cy="27888"/>
            </a:xfrm>
            <a:custGeom>
              <a:avLst/>
              <a:gdLst/>
              <a:ahLst/>
              <a:cxnLst/>
              <a:rect l="l" t="t" r="r" b="b"/>
              <a:pathLst>
                <a:path w="2179" h="1439" extrusionOk="0">
                  <a:moveTo>
                    <a:pt x="1182" y="0"/>
                  </a:moveTo>
                  <a:cubicBezTo>
                    <a:pt x="1074" y="0"/>
                    <a:pt x="974" y="16"/>
                    <a:pt x="893" y="54"/>
                  </a:cubicBezTo>
                  <a:cubicBezTo>
                    <a:pt x="476" y="256"/>
                    <a:pt x="0" y="1292"/>
                    <a:pt x="0" y="1292"/>
                  </a:cubicBezTo>
                  <a:cubicBezTo>
                    <a:pt x="0" y="1292"/>
                    <a:pt x="597" y="1438"/>
                    <a:pt x="1076" y="1438"/>
                  </a:cubicBezTo>
                  <a:cubicBezTo>
                    <a:pt x="1254" y="1438"/>
                    <a:pt x="1415" y="1418"/>
                    <a:pt x="1524" y="1364"/>
                  </a:cubicBezTo>
                  <a:cubicBezTo>
                    <a:pt x="1941" y="1173"/>
                    <a:pt x="2179" y="244"/>
                    <a:pt x="2179" y="244"/>
                  </a:cubicBezTo>
                  <a:cubicBezTo>
                    <a:pt x="2179" y="244"/>
                    <a:pt x="1615" y="0"/>
                    <a:pt x="1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7"/>
            <p:cNvSpPr/>
            <p:nvPr/>
          </p:nvSpPr>
          <p:spPr>
            <a:xfrm>
              <a:off x="6761632" y="3019983"/>
              <a:ext cx="42229" cy="28004"/>
            </a:xfrm>
            <a:custGeom>
              <a:avLst/>
              <a:gdLst/>
              <a:ahLst/>
              <a:cxnLst/>
              <a:rect l="l" t="t" r="r" b="b"/>
              <a:pathLst>
                <a:path w="2179" h="1445" extrusionOk="0">
                  <a:moveTo>
                    <a:pt x="1108" y="1"/>
                  </a:moveTo>
                  <a:cubicBezTo>
                    <a:pt x="930" y="1"/>
                    <a:pt x="767" y="21"/>
                    <a:pt x="655" y="75"/>
                  </a:cubicBezTo>
                  <a:cubicBezTo>
                    <a:pt x="238" y="278"/>
                    <a:pt x="0" y="1206"/>
                    <a:pt x="0" y="1206"/>
                  </a:cubicBezTo>
                  <a:cubicBezTo>
                    <a:pt x="0" y="1206"/>
                    <a:pt x="550" y="1444"/>
                    <a:pt x="981" y="1444"/>
                  </a:cubicBezTo>
                  <a:cubicBezTo>
                    <a:pt x="1095" y="1444"/>
                    <a:pt x="1201" y="1427"/>
                    <a:pt x="1286" y="1385"/>
                  </a:cubicBezTo>
                  <a:cubicBezTo>
                    <a:pt x="1703" y="1194"/>
                    <a:pt x="2179" y="147"/>
                    <a:pt x="2179" y="147"/>
                  </a:cubicBezTo>
                  <a:cubicBezTo>
                    <a:pt x="2179" y="147"/>
                    <a:pt x="1589" y="1"/>
                    <a:pt x="1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7"/>
            <p:cNvSpPr/>
            <p:nvPr/>
          </p:nvSpPr>
          <p:spPr>
            <a:xfrm>
              <a:off x="6609790" y="3055894"/>
              <a:ext cx="44555" cy="27907"/>
            </a:xfrm>
            <a:custGeom>
              <a:avLst/>
              <a:gdLst/>
              <a:ahLst/>
              <a:cxnLst/>
              <a:rect l="l" t="t" r="r" b="b"/>
              <a:pathLst>
                <a:path w="2299" h="1440" extrusionOk="0">
                  <a:moveTo>
                    <a:pt x="1275" y="1"/>
                  </a:moveTo>
                  <a:cubicBezTo>
                    <a:pt x="776" y="1"/>
                    <a:pt x="1" y="282"/>
                    <a:pt x="1" y="282"/>
                  </a:cubicBezTo>
                  <a:cubicBezTo>
                    <a:pt x="1" y="282"/>
                    <a:pt x="596" y="1258"/>
                    <a:pt x="1037" y="1413"/>
                  </a:cubicBezTo>
                  <a:cubicBezTo>
                    <a:pt x="1092" y="1432"/>
                    <a:pt x="1155" y="1440"/>
                    <a:pt x="1222" y="1440"/>
                  </a:cubicBezTo>
                  <a:cubicBezTo>
                    <a:pt x="1668" y="1440"/>
                    <a:pt x="2299" y="1080"/>
                    <a:pt x="2299" y="1080"/>
                  </a:cubicBezTo>
                  <a:cubicBezTo>
                    <a:pt x="2299" y="1080"/>
                    <a:pt x="1941" y="187"/>
                    <a:pt x="1513" y="32"/>
                  </a:cubicBezTo>
                  <a:cubicBezTo>
                    <a:pt x="1447" y="10"/>
                    <a:pt x="1365" y="1"/>
                    <a:pt x="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7"/>
            <p:cNvSpPr/>
            <p:nvPr/>
          </p:nvSpPr>
          <p:spPr>
            <a:xfrm>
              <a:off x="6665643" y="3039440"/>
              <a:ext cx="32539" cy="44303"/>
            </a:xfrm>
            <a:custGeom>
              <a:avLst/>
              <a:gdLst/>
              <a:ahLst/>
              <a:cxnLst/>
              <a:rect l="l" t="t" r="r" b="b"/>
              <a:pathLst>
                <a:path w="1679" h="2286" extrusionOk="0">
                  <a:moveTo>
                    <a:pt x="1286" y="0"/>
                  </a:moveTo>
                  <a:cubicBezTo>
                    <a:pt x="1286" y="0"/>
                    <a:pt x="298" y="595"/>
                    <a:pt x="155" y="1024"/>
                  </a:cubicBezTo>
                  <a:cubicBezTo>
                    <a:pt x="0" y="1453"/>
                    <a:pt x="488" y="2286"/>
                    <a:pt x="488" y="2286"/>
                  </a:cubicBezTo>
                  <a:cubicBezTo>
                    <a:pt x="488" y="2286"/>
                    <a:pt x="1381" y="1941"/>
                    <a:pt x="1536" y="1512"/>
                  </a:cubicBezTo>
                  <a:cubicBezTo>
                    <a:pt x="1679" y="1072"/>
                    <a:pt x="1286"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7"/>
            <p:cNvSpPr/>
            <p:nvPr/>
          </p:nvSpPr>
          <p:spPr>
            <a:xfrm>
              <a:off x="6619015" y="2957521"/>
              <a:ext cx="44109" cy="60000"/>
            </a:xfrm>
            <a:custGeom>
              <a:avLst/>
              <a:gdLst/>
              <a:ahLst/>
              <a:cxnLst/>
              <a:rect l="l" t="t" r="r" b="b"/>
              <a:pathLst>
                <a:path w="2276" h="3096" extrusionOk="0">
                  <a:moveTo>
                    <a:pt x="1739" y="0"/>
                  </a:moveTo>
                  <a:cubicBezTo>
                    <a:pt x="1739" y="0"/>
                    <a:pt x="406" y="810"/>
                    <a:pt x="203" y="1393"/>
                  </a:cubicBezTo>
                  <a:cubicBezTo>
                    <a:pt x="1" y="1977"/>
                    <a:pt x="656" y="3096"/>
                    <a:pt x="656" y="3096"/>
                  </a:cubicBezTo>
                  <a:cubicBezTo>
                    <a:pt x="656" y="3096"/>
                    <a:pt x="1870" y="2620"/>
                    <a:pt x="2073" y="2036"/>
                  </a:cubicBezTo>
                  <a:cubicBezTo>
                    <a:pt x="2275" y="1453"/>
                    <a:pt x="1739" y="0"/>
                    <a:pt x="1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7"/>
            <p:cNvSpPr/>
            <p:nvPr/>
          </p:nvSpPr>
          <p:spPr>
            <a:xfrm>
              <a:off x="6904676" y="2959594"/>
              <a:ext cx="45252" cy="55388"/>
            </a:xfrm>
            <a:custGeom>
              <a:avLst/>
              <a:gdLst/>
              <a:ahLst/>
              <a:cxnLst/>
              <a:rect l="l" t="t" r="r" b="b"/>
              <a:pathLst>
                <a:path w="2335" h="2858" extrusionOk="0">
                  <a:moveTo>
                    <a:pt x="2049" y="0"/>
                  </a:moveTo>
                  <a:cubicBezTo>
                    <a:pt x="2049" y="1"/>
                    <a:pt x="608" y="560"/>
                    <a:pt x="299" y="1096"/>
                  </a:cubicBezTo>
                  <a:cubicBezTo>
                    <a:pt x="1" y="1644"/>
                    <a:pt x="441" y="2858"/>
                    <a:pt x="441" y="2858"/>
                  </a:cubicBezTo>
                  <a:cubicBezTo>
                    <a:pt x="441" y="2858"/>
                    <a:pt x="1727" y="2608"/>
                    <a:pt x="2025" y="2060"/>
                  </a:cubicBezTo>
                  <a:cubicBezTo>
                    <a:pt x="2335" y="1524"/>
                    <a:pt x="2049" y="1"/>
                    <a:pt x="2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7"/>
            <p:cNvSpPr/>
            <p:nvPr/>
          </p:nvSpPr>
          <p:spPr>
            <a:xfrm>
              <a:off x="6848609" y="3098588"/>
              <a:ext cx="45252" cy="28023"/>
            </a:xfrm>
            <a:custGeom>
              <a:avLst/>
              <a:gdLst/>
              <a:ahLst/>
              <a:cxnLst/>
              <a:rect l="l" t="t" r="r" b="b"/>
              <a:pathLst>
                <a:path w="2335" h="1446" extrusionOk="0">
                  <a:moveTo>
                    <a:pt x="1017" y="0"/>
                  </a:moveTo>
                  <a:cubicBezTo>
                    <a:pt x="954" y="0"/>
                    <a:pt x="896" y="6"/>
                    <a:pt x="846" y="20"/>
                  </a:cubicBezTo>
                  <a:cubicBezTo>
                    <a:pt x="406" y="151"/>
                    <a:pt x="1" y="1020"/>
                    <a:pt x="1" y="1020"/>
                  </a:cubicBezTo>
                  <a:cubicBezTo>
                    <a:pt x="1" y="1020"/>
                    <a:pt x="634" y="1445"/>
                    <a:pt x="1084" y="1445"/>
                  </a:cubicBezTo>
                  <a:cubicBezTo>
                    <a:pt x="1139" y="1445"/>
                    <a:pt x="1191" y="1439"/>
                    <a:pt x="1239" y="1425"/>
                  </a:cubicBezTo>
                  <a:cubicBezTo>
                    <a:pt x="1679" y="1306"/>
                    <a:pt x="2334" y="365"/>
                    <a:pt x="2334" y="365"/>
                  </a:cubicBezTo>
                  <a:cubicBezTo>
                    <a:pt x="2334" y="365"/>
                    <a:pt x="1511" y="0"/>
                    <a:pt x="1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7"/>
            <p:cNvSpPr/>
            <p:nvPr/>
          </p:nvSpPr>
          <p:spPr>
            <a:xfrm>
              <a:off x="6847466" y="3016824"/>
              <a:ext cx="32093" cy="45233"/>
            </a:xfrm>
            <a:custGeom>
              <a:avLst/>
              <a:gdLst/>
              <a:ahLst/>
              <a:cxnLst/>
              <a:rect l="l" t="t" r="r" b="b"/>
              <a:pathLst>
                <a:path w="1656" h="2334" extrusionOk="0">
                  <a:moveTo>
                    <a:pt x="465" y="0"/>
                  </a:moveTo>
                  <a:cubicBezTo>
                    <a:pt x="465" y="0"/>
                    <a:pt x="0" y="1048"/>
                    <a:pt x="131" y="1488"/>
                  </a:cubicBezTo>
                  <a:cubicBezTo>
                    <a:pt x="250" y="1929"/>
                    <a:pt x="1131" y="2334"/>
                    <a:pt x="1131" y="2334"/>
                  </a:cubicBezTo>
                  <a:cubicBezTo>
                    <a:pt x="1131" y="2334"/>
                    <a:pt x="1655" y="1536"/>
                    <a:pt x="1536" y="1096"/>
                  </a:cubicBezTo>
                  <a:cubicBezTo>
                    <a:pt x="1405" y="655"/>
                    <a:pt x="465" y="0"/>
                    <a:pt x="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7"/>
            <p:cNvSpPr/>
            <p:nvPr/>
          </p:nvSpPr>
          <p:spPr>
            <a:xfrm>
              <a:off x="6897292" y="3010951"/>
              <a:ext cx="61183" cy="37752"/>
            </a:xfrm>
            <a:custGeom>
              <a:avLst/>
              <a:gdLst/>
              <a:ahLst/>
              <a:cxnLst/>
              <a:rect l="l" t="t" r="r" b="b"/>
              <a:pathLst>
                <a:path w="3157" h="1948" extrusionOk="0">
                  <a:moveTo>
                    <a:pt x="1387" y="1"/>
                  </a:moveTo>
                  <a:cubicBezTo>
                    <a:pt x="1297" y="1"/>
                    <a:pt x="1215" y="10"/>
                    <a:pt x="1144" y="29"/>
                  </a:cubicBezTo>
                  <a:cubicBezTo>
                    <a:pt x="549" y="196"/>
                    <a:pt x="1" y="1375"/>
                    <a:pt x="1" y="1375"/>
                  </a:cubicBezTo>
                  <a:cubicBezTo>
                    <a:pt x="1" y="1375"/>
                    <a:pt x="870" y="1948"/>
                    <a:pt x="1479" y="1948"/>
                  </a:cubicBezTo>
                  <a:cubicBezTo>
                    <a:pt x="1550" y="1948"/>
                    <a:pt x="1617" y="1940"/>
                    <a:pt x="1680" y="1922"/>
                  </a:cubicBezTo>
                  <a:cubicBezTo>
                    <a:pt x="2275" y="1756"/>
                    <a:pt x="3156" y="482"/>
                    <a:pt x="3156" y="482"/>
                  </a:cubicBezTo>
                  <a:cubicBezTo>
                    <a:pt x="3156" y="482"/>
                    <a:pt x="2055" y="1"/>
                    <a:pt x="1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7"/>
            <p:cNvSpPr/>
            <p:nvPr/>
          </p:nvSpPr>
          <p:spPr>
            <a:xfrm>
              <a:off x="6755392" y="2874226"/>
              <a:ext cx="44090" cy="60000"/>
            </a:xfrm>
            <a:custGeom>
              <a:avLst/>
              <a:gdLst/>
              <a:ahLst/>
              <a:cxnLst/>
              <a:rect l="l" t="t" r="r" b="b"/>
              <a:pathLst>
                <a:path w="2275" h="3096" extrusionOk="0">
                  <a:moveTo>
                    <a:pt x="1739" y="0"/>
                  </a:moveTo>
                  <a:cubicBezTo>
                    <a:pt x="1739" y="0"/>
                    <a:pt x="405" y="798"/>
                    <a:pt x="203" y="1381"/>
                  </a:cubicBezTo>
                  <a:cubicBezTo>
                    <a:pt x="1" y="1965"/>
                    <a:pt x="655" y="3096"/>
                    <a:pt x="655" y="3096"/>
                  </a:cubicBezTo>
                  <a:cubicBezTo>
                    <a:pt x="655" y="3096"/>
                    <a:pt x="1870" y="2620"/>
                    <a:pt x="2072" y="2036"/>
                  </a:cubicBezTo>
                  <a:cubicBezTo>
                    <a:pt x="2275" y="1453"/>
                    <a:pt x="1739" y="0"/>
                    <a:pt x="1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7"/>
            <p:cNvSpPr/>
            <p:nvPr/>
          </p:nvSpPr>
          <p:spPr>
            <a:xfrm>
              <a:off x="6767620" y="2901706"/>
              <a:ext cx="57481" cy="37869"/>
            </a:xfrm>
            <a:custGeom>
              <a:avLst/>
              <a:gdLst/>
              <a:ahLst/>
              <a:cxnLst/>
              <a:rect l="l" t="t" r="r" b="b"/>
              <a:pathLst>
                <a:path w="2966" h="1954" extrusionOk="0">
                  <a:moveTo>
                    <a:pt x="1485" y="0"/>
                  </a:moveTo>
                  <a:cubicBezTo>
                    <a:pt x="1252" y="0"/>
                    <a:pt x="1040" y="26"/>
                    <a:pt x="894" y="94"/>
                  </a:cubicBezTo>
                  <a:cubicBezTo>
                    <a:pt x="346" y="368"/>
                    <a:pt x="1" y="1618"/>
                    <a:pt x="1" y="1618"/>
                  </a:cubicBezTo>
                  <a:cubicBezTo>
                    <a:pt x="1" y="1618"/>
                    <a:pt x="770" y="1954"/>
                    <a:pt x="1365" y="1954"/>
                  </a:cubicBezTo>
                  <a:cubicBezTo>
                    <a:pt x="1513" y="1954"/>
                    <a:pt x="1651" y="1933"/>
                    <a:pt x="1763" y="1880"/>
                  </a:cubicBezTo>
                  <a:cubicBezTo>
                    <a:pt x="2310" y="1606"/>
                    <a:pt x="2965" y="201"/>
                    <a:pt x="2965" y="201"/>
                  </a:cubicBezTo>
                  <a:cubicBezTo>
                    <a:pt x="2965" y="201"/>
                    <a:pt x="2141" y="0"/>
                    <a:pt x="1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7"/>
            <p:cNvSpPr/>
            <p:nvPr/>
          </p:nvSpPr>
          <p:spPr>
            <a:xfrm>
              <a:off x="6707620" y="2967502"/>
              <a:ext cx="51493" cy="40000"/>
            </a:xfrm>
            <a:custGeom>
              <a:avLst/>
              <a:gdLst/>
              <a:ahLst/>
              <a:cxnLst/>
              <a:rect l="l" t="t" r="r" b="b"/>
              <a:pathLst>
                <a:path w="2657" h="2064" extrusionOk="0">
                  <a:moveTo>
                    <a:pt x="387" y="1"/>
                  </a:moveTo>
                  <a:cubicBezTo>
                    <a:pt x="158" y="1"/>
                    <a:pt x="1" y="9"/>
                    <a:pt x="1" y="9"/>
                  </a:cubicBezTo>
                  <a:cubicBezTo>
                    <a:pt x="1" y="9"/>
                    <a:pt x="382" y="1521"/>
                    <a:pt x="882" y="1878"/>
                  </a:cubicBezTo>
                  <a:cubicBezTo>
                    <a:pt x="1073" y="2020"/>
                    <a:pt x="1378" y="2063"/>
                    <a:pt x="1681" y="2063"/>
                  </a:cubicBezTo>
                  <a:cubicBezTo>
                    <a:pt x="2171" y="2063"/>
                    <a:pt x="2656" y="1950"/>
                    <a:pt x="2656" y="1950"/>
                  </a:cubicBezTo>
                  <a:cubicBezTo>
                    <a:pt x="2656" y="1950"/>
                    <a:pt x="2549" y="652"/>
                    <a:pt x="2049" y="283"/>
                  </a:cubicBezTo>
                  <a:cubicBezTo>
                    <a:pt x="1708" y="39"/>
                    <a:pt x="880"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7"/>
            <p:cNvSpPr/>
            <p:nvPr/>
          </p:nvSpPr>
          <p:spPr>
            <a:xfrm>
              <a:off x="6735546" y="3323822"/>
              <a:ext cx="33702" cy="34981"/>
            </a:xfrm>
            <a:custGeom>
              <a:avLst/>
              <a:gdLst/>
              <a:ahLst/>
              <a:cxnLst/>
              <a:rect l="l" t="t" r="r" b="b"/>
              <a:pathLst>
                <a:path w="1739" h="1805" extrusionOk="0">
                  <a:moveTo>
                    <a:pt x="1448" y="0"/>
                  </a:moveTo>
                  <a:cubicBezTo>
                    <a:pt x="1284" y="0"/>
                    <a:pt x="58" y="716"/>
                    <a:pt x="24" y="1066"/>
                  </a:cubicBezTo>
                  <a:cubicBezTo>
                    <a:pt x="1" y="1423"/>
                    <a:pt x="608" y="1804"/>
                    <a:pt x="608" y="1804"/>
                  </a:cubicBezTo>
                  <a:cubicBezTo>
                    <a:pt x="608" y="1804"/>
                    <a:pt x="1739" y="506"/>
                    <a:pt x="1465" y="6"/>
                  </a:cubicBezTo>
                  <a:cubicBezTo>
                    <a:pt x="1463" y="2"/>
                    <a:pt x="1457" y="0"/>
                    <a:pt x="1448"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7"/>
            <p:cNvSpPr/>
            <p:nvPr/>
          </p:nvSpPr>
          <p:spPr>
            <a:xfrm>
              <a:off x="8268369" y="2517265"/>
              <a:ext cx="141474" cy="99458"/>
            </a:xfrm>
            <a:custGeom>
              <a:avLst/>
              <a:gdLst/>
              <a:ahLst/>
              <a:cxnLst/>
              <a:rect l="l" t="t" r="r" b="b"/>
              <a:pathLst>
                <a:path w="7300" h="5132" extrusionOk="0">
                  <a:moveTo>
                    <a:pt x="6776" y="0"/>
                  </a:moveTo>
                  <a:cubicBezTo>
                    <a:pt x="6776" y="0"/>
                    <a:pt x="4490" y="2227"/>
                    <a:pt x="3442" y="2977"/>
                  </a:cubicBezTo>
                  <a:cubicBezTo>
                    <a:pt x="3442" y="2977"/>
                    <a:pt x="2787" y="2822"/>
                    <a:pt x="1418" y="2441"/>
                  </a:cubicBezTo>
                  <a:lnTo>
                    <a:pt x="1" y="3870"/>
                  </a:lnTo>
                  <a:cubicBezTo>
                    <a:pt x="882" y="4227"/>
                    <a:pt x="3168" y="5108"/>
                    <a:pt x="3739" y="5132"/>
                  </a:cubicBezTo>
                  <a:cubicBezTo>
                    <a:pt x="3739" y="5132"/>
                    <a:pt x="5775" y="3905"/>
                    <a:pt x="7299" y="2298"/>
                  </a:cubicBezTo>
                  <a:lnTo>
                    <a:pt x="6776" y="0"/>
                  </a:ln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7"/>
            <p:cNvSpPr/>
            <p:nvPr/>
          </p:nvSpPr>
          <p:spPr>
            <a:xfrm>
              <a:off x="8356974" y="2765543"/>
              <a:ext cx="103625" cy="453434"/>
            </a:xfrm>
            <a:custGeom>
              <a:avLst/>
              <a:gdLst/>
              <a:ahLst/>
              <a:cxnLst/>
              <a:rect l="l" t="t" r="r" b="b"/>
              <a:pathLst>
                <a:path w="5347" h="23397" extrusionOk="0">
                  <a:moveTo>
                    <a:pt x="5347" y="0"/>
                  </a:moveTo>
                  <a:lnTo>
                    <a:pt x="1132" y="393"/>
                  </a:lnTo>
                  <a:lnTo>
                    <a:pt x="1" y="11395"/>
                  </a:lnTo>
                  <a:lnTo>
                    <a:pt x="989" y="23396"/>
                  </a:lnTo>
                  <a:lnTo>
                    <a:pt x="2549" y="23396"/>
                  </a:lnTo>
                  <a:cubicBezTo>
                    <a:pt x="2918" y="19146"/>
                    <a:pt x="3525" y="15443"/>
                    <a:pt x="2811" y="12538"/>
                  </a:cubicBezTo>
                  <a:lnTo>
                    <a:pt x="53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7"/>
            <p:cNvSpPr/>
            <p:nvPr/>
          </p:nvSpPr>
          <p:spPr>
            <a:xfrm>
              <a:off x="8319823" y="3215255"/>
              <a:ext cx="89322" cy="33024"/>
            </a:xfrm>
            <a:custGeom>
              <a:avLst/>
              <a:gdLst/>
              <a:ahLst/>
              <a:cxnLst/>
              <a:rect l="l" t="t" r="r" b="b"/>
              <a:pathLst>
                <a:path w="4609" h="1704" extrusionOk="0">
                  <a:moveTo>
                    <a:pt x="2894" y="1"/>
                  </a:moveTo>
                  <a:cubicBezTo>
                    <a:pt x="2049" y="608"/>
                    <a:pt x="1156" y="227"/>
                    <a:pt x="572" y="608"/>
                  </a:cubicBezTo>
                  <a:cubicBezTo>
                    <a:pt x="1" y="989"/>
                    <a:pt x="13" y="1703"/>
                    <a:pt x="13" y="1703"/>
                  </a:cubicBezTo>
                  <a:lnTo>
                    <a:pt x="4585" y="1703"/>
                  </a:lnTo>
                  <a:cubicBezTo>
                    <a:pt x="4585" y="1703"/>
                    <a:pt x="4609" y="763"/>
                    <a:pt x="4609" y="501"/>
                  </a:cubicBezTo>
                  <a:cubicBezTo>
                    <a:pt x="4609" y="227"/>
                    <a:pt x="4513" y="96"/>
                    <a:pt x="4513" y="96"/>
                  </a:cubicBezTo>
                  <a:cubicBezTo>
                    <a:pt x="4199" y="123"/>
                    <a:pt x="3944" y="133"/>
                    <a:pt x="3737" y="133"/>
                  </a:cubicBezTo>
                  <a:cubicBezTo>
                    <a:pt x="3030" y="133"/>
                    <a:pt x="2894" y="10"/>
                    <a:pt x="2894" y="1"/>
                  </a:cubicBezTo>
                  <a:close/>
                </a:path>
              </a:pathLst>
            </a:custGeom>
            <a:solidFill>
              <a:srgbClr val="F9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7"/>
            <p:cNvSpPr/>
            <p:nvPr/>
          </p:nvSpPr>
          <p:spPr>
            <a:xfrm>
              <a:off x="8441432" y="2762074"/>
              <a:ext cx="130621" cy="457135"/>
            </a:xfrm>
            <a:custGeom>
              <a:avLst/>
              <a:gdLst/>
              <a:ahLst/>
              <a:cxnLst/>
              <a:rect l="l" t="t" r="r" b="b"/>
              <a:pathLst>
                <a:path w="6740" h="23588" extrusionOk="0">
                  <a:moveTo>
                    <a:pt x="4120" y="1"/>
                  </a:moveTo>
                  <a:lnTo>
                    <a:pt x="1" y="977"/>
                  </a:lnTo>
                  <a:lnTo>
                    <a:pt x="1227" y="12300"/>
                  </a:lnTo>
                  <a:lnTo>
                    <a:pt x="5156" y="23396"/>
                  </a:lnTo>
                  <a:cubicBezTo>
                    <a:pt x="5409" y="23536"/>
                    <a:pt x="5683" y="23588"/>
                    <a:pt x="5968" y="23588"/>
                  </a:cubicBezTo>
                  <a:cubicBezTo>
                    <a:pt x="6218" y="23588"/>
                    <a:pt x="6478" y="23547"/>
                    <a:pt x="6739" y="23492"/>
                  </a:cubicBezTo>
                  <a:cubicBezTo>
                    <a:pt x="6442" y="20229"/>
                    <a:pt x="5025" y="13693"/>
                    <a:pt x="4120" y="12276"/>
                  </a:cubicBezTo>
                  <a:lnTo>
                    <a:pt x="4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7"/>
            <p:cNvSpPr/>
            <p:nvPr/>
          </p:nvSpPr>
          <p:spPr>
            <a:xfrm>
              <a:off x="8485270" y="3215488"/>
              <a:ext cx="88857" cy="32791"/>
            </a:xfrm>
            <a:custGeom>
              <a:avLst/>
              <a:gdLst/>
              <a:ahLst/>
              <a:cxnLst/>
              <a:rect l="l" t="t" r="r" b="b"/>
              <a:pathLst>
                <a:path w="4585" h="1692" extrusionOk="0">
                  <a:moveTo>
                    <a:pt x="2894" y="0"/>
                  </a:moveTo>
                  <a:cubicBezTo>
                    <a:pt x="2049" y="596"/>
                    <a:pt x="1156" y="227"/>
                    <a:pt x="584" y="608"/>
                  </a:cubicBezTo>
                  <a:cubicBezTo>
                    <a:pt x="1" y="977"/>
                    <a:pt x="13" y="1691"/>
                    <a:pt x="13" y="1691"/>
                  </a:cubicBezTo>
                  <a:lnTo>
                    <a:pt x="4585" y="1691"/>
                  </a:lnTo>
                  <a:cubicBezTo>
                    <a:pt x="4585" y="1691"/>
                    <a:pt x="4585" y="774"/>
                    <a:pt x="4585" y="501"/>
                  </a:cubicBezTo>
                  <a:cubicBezTo>
                    <a:pt x="4585" y="227"/>
                    <a:pt x="4477" y="96"/>
                    <a:pt x="4477" y="96"/>
                  </a:cubicBezTo>
                  <a:cubicBezTo>
                    <a:pt x="4175" y="122"/>
                    <a:pt x="3929" y="132"/>
                    <a:pt x="3729" y="132"/>
                  </a:cubicBezTo>
                  <a:cubicBezTo>
                    <a:pt x="3011" y="132"/>
                    <a:pt x="2894" y="0"/>
                    <a:pt x="2894" y="0"/>
                  </a:cubicBezTo>
                  <a:close/>
                </a:path>
              </a:pathLst>
            </a:custGeom>
            <a:solidFill>
              <a:srgbClr val="F9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7"/>
            <p:cNvSpPr/>
            <p:nvPr/>
          </p:nvSpPr>
          <p:spPr>
            <a:xfrm>
              <a:off x="8369203" y="2505037"/>
              <a:ext cx="174246" cy="296088"/>
            </a:xfrm>
            <a:custGeom>
              <a:avLst/>
              <a:gdLst/>
              <a:ahLst/>
              <a:cxnLst/>
              <a:rect l="l" t="t" r="r" b="b"/>
              <a:pathLst>
                <a:path w="8991" h="15278" extrusionOk="0">
                  <a:moveTo>
                    <a:pt x="5740" y="0"/>
                  </a:moveTo>
                  <a:lnTo>
                    <a:pt x="3668" y="357"/>
                  </a:lnTo>
                  <a:lnTo>
                    <a:pt x="3299" y="405"/>
                  </a:lnTo>
                  <a:lnTo>
                    <a:pt x="3168" y="417"/>
                  </a:lnTo>
                  <a:lnTo>
                    <a:pt x="1561" y="631"/>
                  </a:lnTo>
                  <a:lnTo>
                    <a:pt x="1" y="14216"/>
                  </a:lnTo>
                  <a:cubicBezTo>
                    <a:pt x="203" y="14561"/>
                    <a:pt x="894" y="14823"/>
                    <a:pt x="1489" y="14966"/>
                  </a:cubicBezTo>
                  <a:cubicBezTo>
                    <a:pt x="1525" y="14978"/>
                    <a:pt x="1561" y="14978"/>
                    <a:pt x="1608" y="14990"/>
                  </a:cubicBezTo>
                  <a:cubicBezTo>
                    <a:pt x="1703" y="15014"/>
                    <a:pt x="1811" y="15038"/>
                    <a:pt x="1894" y="15050"/>
                  </a:cubicBezTo>
                  <a:cubicBezTo>
                    <a:pt x="2801" y="15204"/>
                    <a:pt x="3708" y="15277"/>
                    <a:pt x="4615" y="15277"/>
                  </a:cubicBezTo>
                  <a:cubicBezTo>
                    <a:pt x="4684" y="15277"/>
                    <a:pt x="4754" y="15277"/>
                    <a:pt x="4823" y="15276"/>
                  </a:cubicBezTo>
                  <a:cubicBezTo>
                    <a:pt x="5002" y="15276"/>
                    <a:pt x="5192" y="15264"/>
                    <a:pt x="5394" y="15240"/>
                  </a:cubicBezTo>
                  <a:cubicBezTo>
                    <a:pt x="5430" y="15240"/>
                    <a:pt x="5478" y="15228"/>
                    <a:pt x="5513" y="15228"/>
                  </a:cubicBezTo>
                  <a:cubicBezTo>
                    <a:pt x="6537" y="15073"/>
                    <a:pt x="7669" y="14633"/>
                    <a:pt x="8240" y="14061"/>
                  </a:cubicBezTo>
                  <a:lnTo>
                    <a:pt x="7407" y="10347"/>
                  </a:lnTo>
                  <a:lnTo>
                    <a:pt x="8990" y="1107"/>
                  </a:lnTo>
                  <a:lnTo>
                    <a:pt x="6871" y="381"/>
                  </a:lnTo>
                  <a:lnTo>
                    <a:pt x="6764" y="345"/>
                  </a:lnTo>
                  <a:lnTo>
                    <a:pt x="6287" y="179"/>
                  </a:lnTo>
                  <a:lnTo>
                    <a:pt x="5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7"/>
            <p:cNvSpPr/>
            <p:nvPr/>
          </p:nvSpPr>
          <p:spPr>
            <a:xfrm>
              <a:off x="8400366" y="2384357"/>
              <a:ext cx="25155" cy="45233"/>
            </a:xfrm>
            <a:custGeom>
              <a:avLst/>
              <a:gdLst/>
              <a:ahLst/>
              <a:cxnLst/>
              <a:rect l="l" t="t" r="r" b="b"/>
              <a:pathLst>
                <a:path w="1298" h="2334" extrusionOk="0">
                  <a:moveTo>
                    <a:pt x="560" y="0"/>
                  </a:moveTo>
                  <a:lnTo>
                    <a:pt x="560" y="0"/>
                  </a:lnTo>
                  <a:cubicBezTo>
                    <a:pt x="560" y="0"/>
                    <a:pt x="0" y="274"/>
                    <a:pt x="72" y="1238"/>
                  </a:cubicBezTo>
                  <a:cubicBezTo>
                    <a:pt x="131" y="2191"/>
                    <a:pt x="488" y="2334"/>
                    <a:pt x="488" y="2334"/>
                  </a:cubicBezTo>
                  <a:cubicBezTo>
                    <a:pt x="488" y="2334"/>
                    <a:pt x="1298" y="346"/>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7"/>
            <p:cNvSpPr/>
            <p:nvPr/>
          </p:nvSpPr>
          <p:spPr>
            <a:xfrm>
              <a:off x="8444669" y="2472110"/>
              <a:ext cx="41551" cy="44070"/>
            </a:xfrm>
            <a:custGeom>
              <a:avLst/>
              <a:gdLst/>
              <a:ahLst/>
              <a:cxnLst/>
              <a:rect l="l" t="t" r="r" b="b"/>
              <a:pathLst>
                <a:path w="2144" h="2274" extrusionOk="0">
                  <a:moveTo>
                    <a:pt x="1361" y="1"/>
                  </a:moveTo>
                  <a:cubicBezTo>
                    <a:pt x="1070" y="1"/>
                    <a:pt x="760" y="34"/>
                    <a:pt x="524" y="68"/>
                  </a:cubicBezTo>
                  <a:cubicBezTo>
                    <a:pt x="286" y="104"/>
                    <a:pt x="119" y="139"/>
                    <a:pt x="119" y="139"/>
                  </a:cubicBezTo>
                  <a:lnTo>
                    <a:pt x="36" y="1330"/>
                  </a:lnTo>
                  <a:lnTo>
                    <a:pt x="0" y="2044"/>
                  </a:lnTo>
                  <a:cubicBezTo>
                    <a:pt x="176" y="2214"/>
                    <a:pt x="402" y="2274"/>
                    <a:pt x="635" y="2274"/>
                  </a:cubicBezTo>
                  <a:cubicBezTo>
                    <a:pt x="1204" y="2274"/>
                    <a:pt x="1810" y="1913"/>
                    <a:pt x="1810" y="1913"/>
                  </a:cubicBezTo>
                  <a:lnTo>
                    <a:pt x="2143" y="175"/>
                  </a:lnTo>
                  <a:cubicBezTo>
                    <a:pt x="1992" y="43"/>
                    <a:pt x="1688" y="1"/>
                    <a:pt x="1361"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7"/>
            <p:cNvSpPr/>
            <p:nvPr/>
          </p:nvSpPr>
          <p:spPr>
            <a:xfrm>
              <a:off x="8445347" y="2473428"/>
              <a:ext cx="31648" cy="24477"/>
            </a:xfrm>
            <a:custGeom>
              <a:avLst/>
              <a:gdLst/>
              <a:ahLst/>
              <a:cxnLst/>
              <a:rect l="l" t="t" r="r" b="b"/>
              <a:pathLst>
                <a:path w="1633" h="1263" extrusionOk="0">
                  <a:moveTo>
                    <a:pt x="489" y="0"/>
                  </a:moveTo>
                  <a:cubicBezTo>
                    <a:pt x="251" y="36"/>
                    <a:pt x="84" y="71"/>
                    <a:pt x="84" y="71"/>
                  </a:cubicBezTo>
                  <a:lnTo>
                    <a:pt x="1" y="1262"/>
                  </a:lnTo>
                  <a:cubicBezTo>
                    <a:pt x="822" y="1179"/>
                    <a:pt x="1632" y="155"/>
                    <a:pt x="1632" y="155"/>
                  </a:cubicBezTo>
                  <a:lnTo>
                    <a:pt x="489" y="0"/>
                  </a:lnTo>
                  <a:close/>
                </a:path>
              </a:pathLst>
            </a:custGeom>
            <a:solidFill>
              <a:srgbClr val="ED8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7"/>
            <p:cNvSpPr/>
            <p:nvPr/>
          </p:nvSpPr>
          <p:spPr>
            <a:xfrm>
              <a:off x="8389048" y="2351159"/>
              <a:ext cx="127404" cy="128315"/>
            </a:xfrm>
            <a:custGeom>
              <a:avLst/>
              <a:gdLst/>
              <a:ahLst/>
              <a:cxnLst/>
              <a:rect l="l" t="t" r="r" b="b"/>
              <a:pathLst>
                <a:path w="6574" h="6621" extrusionOk="0">
                  <a:moveTo>
                    <a:pt x="1282" y="1"/>
                  </a:moveTo>
                  <a:cubicBezTo>
                    <a:pt x="942" y="1"/>
                    <a:pt x="671" y="119"/>
                    <a:pt x="501" y="451"/>
                  </a:cubicBezTo>
                  <a:cubicBezTo>
                    <a:pt x="1" y="1451"/>
                    <a:pt x="1191" y="2201"/>
                    <a:pt x="1191" y="2201"/>
                  </a:cubicBezTo>
                  <a:cubicBezTo>
                    <a:pt x="1242" y="2195"/>
                    <a:pt x="1292" y="2192"/>
                    <a:pt x="1342" y="2192"/>
                  </a:cubicBezTo>
                  <a:cubicBezTo>
                    <a:pt x="2764" y="2192"/>
                    <a:pt x="4103" y="4562"/>
                    <a:pt x="4287" y="5321"/>
                  </a:cubicBezTo>
                  <a:cubicBezTo>
                    <a:pt x="4428" y="5933"/>
                    <a:pt x="4622" y="6621"/>
                    <a:pt x="5004" y="6621"/>
                  </a:cubicBezTo>
                  <a:cubicBezTo>
                    <a:pt x="5104" y="6621"/>
                    <a:pt x="5218" y="6573"/>
                    <a:pt x="5347" y="6464"/>
                  </a:cubicBezTo>
                  <a:cubicBezTo>
                    <a:pt x="5966" y="5940"/>
                    <a:pt x="6156" y="4333"/>
                    <a:pt x="6371" y="3142"/>
                  </a:cubicBezTo>
                  <a:cubicBezTo>
                    <a:pt x="6573" y="1951"/>
                    <a:pt x="6085" y="1058"/>
                    <a:pt x="3894" y="654"/>
                  </a:cubicBezTo>
                  <a:cubicBezTo>
                    <a:pt x="2924" y="479"/>
                    <a:pt x="196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7"/>
            <p:cNvSpPr/>
            <p:nvPr/>
          </p:nvSpPr>
          <p:spPr>
            <a:xfrm>
              <a:off x="8405676" y="2378815"/>
              <a:ext cx="98993" cy="109904"/>
            </a:xfrm>
            <a:custGeom>
              <a:avLst/>
              <a:gdLst/>
              <a:ahLst/>
              <a:cxnLst/>
              <a:rect l="l" t="t" r="r" b="b"/>
              <a:pathLst>
                <a:path w="5108" h="5671" extrusionOk="0">
                  <a:moveTo>
                    <a:pt x="2442" y="0"/>
                  </a:moveTo>
                  <a:cubicBezTo>
                    <a:pt x="1515" y="0"/>
                    <a:pt x="655" y="272"/>
                    <a:pt x="369" y="727"/>
                  </a:cubicBezTo>
                  <a:cubicBezTo>
                    <a:pt x="226" y="941"/>
                    <a:pt x="143" y="1322"/>
                    <a:pt x="95" y="1775"/>
                  </a:cubicBezTo>
                  <a:cubicBezTo>
                    <a:pt x="83" y="1822"/>
                    <a:pt x="83" y="1858"/>
                    <a:pt x="83" y="1905"/>
                  </a:cubicBezTo>
                  <a:cubicBezTo>
                    <a:pt x="0" y="2644"/>
                    <a:pt x="24" y="3560"/>
                    <a:pt x="48" y="4311"/>
                  </a:cubicBezTo>
                  <a:cubicBezTo>
                    <a:pt x="82" y="5079"/>
                    <a:pt x="724" y="5670"/>
                    <a:pt x="1473" y="5670"/>
                  </a:cubicBezTo>
                  <a:cubicBezTo>
                    <a:pt x="1502" y="5670"/>
                    <a:pt x="1531" y="5670"/>
                    <a:pt x="1560" y="5668"/>
                  </a:cubicBezTo>
                  <a:cubicBezTo>
                    <a:pt x="2524" y="5596"/>
                    <a:pt x="3703" y="5454"/>
                    <a:pt x="4274" y="5180"/>
                  </a:cubicBezTo>
                  <a:cubicBezTo>
                    <a:pt x="4441" y="5096"/>
                    <a:pt x="4560" y="4989"/>
                    <a:pt x="4596" y="4882"/>
                  </a:cubicBezTo>
                  <a:cubicBezTo>
                    <a:pt x="4679" y="4620"/>
                    <a:pt x="4751" y="4263"/>
                    <a:pt x="4810" y="3858"/>
                  </a:cubicBezTo>
                  <a:cubicBezTo>
                    <a:pt x="5001" y="2667"/>
                    <a:pt x="5108" y="1155"/>
                    <a:pt x="5108" y="1155"/>
                  </a:cubicBezTo>
                  <a:cubicBezTo>
                    <a:pt x="4610" y="343"/>
                    <a:pt x="3484" y="0"/>
                    <a:pt x="2442"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7"/>
            <p:cNvSpPr/>
            <p:nvPr/>
          </p:nvSpPr>
          <p:spPr>
            <a:xfrm>
              <a:off x="8397905" y="2370074"/>
              <a:ext cx="115776" cy="65059"/>
            </a:xfrm>
            <a:custGeom>
              <a:avLst/>
              <a:gdLst/>
              <a:ahLst/>
              <a:cxnLst/>
              <a:rect l="l" t="t" r="r" b="b"/>
              <a:pathLst>
                <a:path w="5974" h="3357" extrusionOk="0">
                  <a:moveTo>
                    <a:pt x="3116" y="0"/>
                  </a:moveTo>
                  <a:cubicBezTo>
                    <a:pt x="1634" y="0"/>
                    <a:pt x="0" y="841"/>
                    <a:pt x="734" y="1225"/>
                  </a:cubicBezTo>
                  <a:cubicBezTo>
                    <a:pt x="1137" y="1439"/>
                    <a:pt x="1625" y="1503"/>
                    <a:pt x="2067" y="1503"/>
                  </a:cubicBezTo>
                  <a:cubicBezTo>
                    <a:pt x="2734" y="1503"/>
                    <a:pt x="3294" y="1356"/>
                    <a:pt x="3294" y="1356"/>
                  </a:cubicBezTo>
                  <a:cubicBezTo>
                    <a:pt x="3330" y="1797"/>
                    <a:pt x="3961" y="1868"/>
                    <a:pt x="4068" y="2261"/>
                  </a:cubicBezTo>
                  <a:cubicBezTo>
                    <a:pt x="4187" y="2642"/>
                    <a:pt x="4080" y="3309"/>
                    <a:pt x="4080" y="3309"/>
                  </a:cubicBezTo>
                  <a:lnTo>
                    <a:pt x="4413" y="3357"/>
                  </a:lnTo>
                  <a:cubicBezTo>
                    <a:pt x="4611" y="3139"/>
                    <a:pt x="4805" y="3075"/>
                    <a:pt x="4966" y="3075"/>
                  </a:cubicBezTo>
                  <a:cubicBezTo>
                    <a:pt x="5202" y="3075"/>
                    <a:pt x="5366" y="3214"/>
                    <a:pt x="5366" y="3214"/>
                  </a:cubicBezTo>
                  <a:cubicBezTo>
                    <a:pt x="5747" y="2106"/>
                    <a:pt x="5973" y="1440"/>
                    <a:pt x="4544" y="392"/>
                  </a:cubicBezTo>
                  <a:cubicBezTo>
                    <a:pt x="4168" y="110"/>
                    <a:pt x="3652" y="0"/>
                    <a:pt x="3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7"/>
            <p:cNvSpPr/>
            <p:nvPr/>
          </p:nvSpPr>
          <p:spPr>
            <a:xfrm>
              <a:off x="8479960" y="2453583"/>
              <a:ext cx="18954" cy="25620"/>
            </a:xfrm>
            <a:custGeom>
              <a:avLst/>
              <a:gdLst/>
              <a:ahLst/>
              <a:cxnLst/>
              <a:rect l="l" t="t" r="r" b="b"/>
              <a:pathLst>
                <a:path w="978" h="1322" extrusionOk="0">
                  <a:moveTo>
                    <a:pt x="977" y="0"/>
                  </a:moveTo>
                  <a:lnTo>
                    <a:pt x="84" y="464"/>
                  </a:lnTo>
                  <a:cubicBezTo>
                    <a:pt x="84" y="464"/>
                    <a:pt x="1" y="1048"/>
                    <a:pt x="441" y="1322"/>
                  </a:cubicBezTo>
                  <a:cubicBezTo>
                    <a:pt x="620" y="1238"/>
                    <a:pt x="727" y="1131"/>
                    <a:pt x="763" y="1024"/>
                  </a:cubicBezTo>
                  <a:cubicBezTo>
                    <a:pt x="846" y="762"/>
                    <a:pt x="918" y="405"/>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7"/>
            <p:cNvSpPr/>
            <p:nvPr/>
          </p:nvSpPr>
          <p:spPr>
            <a:xfrm>
              <a:off x="8481588" y="2429455"/>
              <a:ext cx="27713" cy="33392"/>
            </a:xfrm>
            <a:custGeom>
              <a:avLst/>
              <a:gdLst/>
              <a:ahLst/>
              <a:cxnLst/>
              <a:rect l="l" t="t" r="r" b="b"/>
              <a:pathLst>
                <a:path w="1430" h="1723" extrusionOk="0">
                  <a:moveTo>
                    <a:pt x="713" y="1"/>
                  </a:moveTo>
                  <a:cubicBezTo>
                    <a:pt x="400" y="1"/>
                    <a:pt x="95" y="293"/>
                    <a:pt x="95" y="293"/>
                  </a:cubicBezTo>
                  <a:lnTo>
                    <a:pt x="0" y="1709"/>
                  </a:lnTo>
                  <a:cubicBezTo>
                    <a:pt x="53" y="1718"/>
                    <a:pt x="104" y="1722"/>
                    <a:pt x="154" y="1722"/>
                  </a:cubicBezTo>
                  <a:cubicBezTo>
                    <a:pt x="985" y="1722"/>
                    <a:pt x="1430" y="565"/>
                    <a:pt x="1048" y="150"/>
                  </a:cubicBezTo>
                  <a:cubicBezTo>
                    <a:pt x="945" y="40"/>
                    <a:pt x="828" y="1"/>
                    <a:pt x="713"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7"/>
            <p:cNvSpPr/>
            <p:nvPr/>
          </p:nvSpPr>
          <p:spPr>
            <a:xfrm>
              <a:off x="8228233" y="2639786"/>
              <a:ext cx="81474" cy="60233"/>
            </a:xfrm>
            <a:custGeom>
              <a:avLst/>
              <a:gdLst/>
              <a:ahLst/>
              <a:cxnLst/>
              <a:rect l="l" t="t" r="r" b="b"/>
              <a:pathLst>
                <a:path w="4204" h="3108" extrusionOk="0">
                  <a:moveTo>
                    <a:pt x="0" y="0"/>
                  </a:moveTo>
                  <a:lnTo>
                    <a:pt x="95" y="3108"/>
                  </a:lnTo>
                  <a:lnTo>
                    <a:pt x="4203" y="3013"/>
                  </a:lnTo>
                  <a:lnTo>
                    <a:pt x="4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7"/>
            <p:cNvSpPr/>
            <p:nvPr/>
          </p:nvSpPr>
          <p:spPr>
            <a:xfrm>
              <a:off x="8204221" y="2386896"/>
              <a:ext cx="108237" cy="203761"/>
            </a:xfrm>
            <a:custGeom>
              <a:avLst/>
              <a:gdLst/>
              <a:ahLst/>
              <a:cxnLst/>
              <a:rect l="l" t="t" r="r" b="b"/>
              <a:pathLst>
                <a:path w="5585" h="10514" extrusionOk="0">
                  <a:moveTo>
                    <a:pt x="2227" y="0"/>
                  </a:moveTo>
                  <a:cubicBezTo>
                    <a:pt x="1001" y="0"/>
                    <a:pt x="1" y="1000"/>
                    <a:pt x="1" y="2227"/>
                  </a:cubicBezTo>
                  <a:lnTo>
                    <a:pt x="1" y="8287"/>
                  </a:lnTo>
                  <a:cubicBezTo>
                    <a:pt x="1" y="9513"/>
                    <a:pt x="1001" y="10513"/>
                    <a:pt x="2227" y="10513"/>
                  </a:cubicBezTo>
                  <a:lnTo>
                    <a:pt x="3358" y="10513"/>
                  </a:lnTo>
                  <a:cubicBezTo>
                    <a:pt x="4585" y="10513"/>
                    <a:pt x="5585" y="9513"/>
                    <a:pt x="5585" y="8287"/>
                  </a:cubicBezTo>
                  <a:lnTo>
                    <a:pt x="5585" y="2227"/>
                  </a:lnTo>
                  <a:cubicBezTo>
                    <a:pt x="5585" y="1000"/>
                    <a:pt x="4585" y="0"/>
                    <a:pt x="3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7"/>
            <p:cNvSpPr/>
            <p:nvPr/>
          </p:nvSpPr>
          <p:spPr>
            <a:xfrm>
              <a:off x="8185539" y="2410191"/>
              <a:ext cx="126920" cy="180467"/>
            </a:xfrm>
            <a:custGeom>
              <a:avLst/>
              <a:gdLst/>
              <a:ahLst/>
              <a:cxnLst/>
              <a:rect l="l" t="t" r="r" b="b"/>
              <a:pathLst>
                <a:path w="6549" h="9312" extrusionOk="0">
                  <a:moveTo>
                    <a:pt x="1465" y="1"/>
                  </a:moveTo>
                  <a:lnTo>
                    <a:pt x="1465" y="1"/>
                  </a:lnTo>
                  <a:cubicBezTo>
                    <a:pt x="1144" y="453"/>
                    <a:pt x="965" y="1001"/>
                    <a:pt x="965" y="1596"/>
                  </a:cubicBezTo>
                  <a:lnTo>
                    <a:pt x="965" y="6513"/>
                  </a:lnTo>
                  <a:cubicBezTo>
                    <a:pt x="965" y="8061"/>
                    <a:pt x="2215" y="9311"/>
                    <a:pt x="3751" y="9311"/>
                  </a:cubicBezTo>
                  <a:cubicBezTo>
                    <a:pt x="5299" y="9311"/>
                    <a:pt x="6549" y="8061"/>
                    <a:pt x="6549" y="6513"/>
                  </a:cubicBezTo>
                  <a:lnTo>
                    <a:pt x="6549" y="5394"/>
                  </a:lnTo>
                  <a:cubicBezTo>
                    <a:pt x="6061" y="5275"/>
                    <a:pt x="5799" y="4966"/>
                    <a:pt x="5073" y="4966"/>
                  </a:cubicBezTo>
                  <a:cubicBezTo>
                    <a:pt x="4968" y="4931"/>
                    <a:pt x="4863" y="4915"/>
                    <a:pt x="4758" y="4915"/>
                  </a:cubicBezTo>
                  <a:cubicBezTo>
                    <a:pt x="3826" y="4915"/>
                    <a:pt x="2910" y="6159"/>
                    <a:pt x="2232" y="6159"/>
                  </a:cubicBezTo>
                  <a:cubicBezTo>
                    <a:pt x="2156" y="6159"/>
                    <a:pt x="2083" y="6144"/>
                    <a:pt x="2013" y="6109"/>
                  </a:cubicBezTo>
                  <a:cubicBezTo>
                    <a:pt x="1" y="5097"/>
                    <a:pt x="2406" y="2025"/>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7"/>
            <p:cNvSpPr/>
            <p:nvPr/>
          </p:nvSpPr>
          <p:spPr>
            <a:xfrm>
              <a:off x="8185539" y="2386896"/>
              <a:ext cx="126920" cy="142676"/>
            </a:xfrm>
            <a:custGeom>
              <a:avLst/>
              <a:gdLst/>
              <a:ahLst/>
              <a:cxnLst/>
              <a:rect l="l" t="t" r="r" b="b"/>
              <a:pathLst>
                <a:path w="6549" h="7362" extrusionOk="0">
                  <a:moveTo>
                    <a:pt x="3763" y="0"/>
                  </a:moveTo>
                  <a:cubicBezTo>
                    <a:pt x="2810" y="0"/>
                    <a:pt x="1965" y="476"/>
                    <a:pt x="1465" y="1203"/>
                  </a:cubicBezTo>
                  <a:cubicBezTo>
                    <a:pt x="2406" y="3227"/>
                    <a:pt x="1" y="6299"/>
                    <a:pt x="2013" y="7311"/>
                  </a:cubicBezTo>
                  <a:cubicBezTo>
                    <a:pt x="2083" y="7346"/>
                    <a:pt x="2156" y="7361"/>
                    <a:pt x="2232" y="7361"/>
                  </a:cubicBezTo>
                  <a:cubicBezTo>
                    <a:pt x="2910" y="7361"/>
                    <a:pt x="3826" y="6117"/>
                    <a:pt x="4758" y="6117"/>
                  </a:cubicBezTo>
                  <a:cubicBezTo>
                    <a:pt x="4863" y="6117"/>
                    <a:pt x="4968" y="6133"/>
                    <a:pt x="5073" y="6168"/>
                  </a:cubicBezTo>
                  <a:cubicBezTo>
                    <a:pt x="5799" y="6168"/>
                    <a:pt x="6061" y="6477"/>
                    <a:pt x="6549" y="6596"/>
                  </a:cubicBezTo>
                  <a:lnTo>
                    <a:pt x="6549" y="2798"/>
                  </a:lnTo>
                  <a:cubicBezTo>
                    <a:pt x="6549" y="1250"/>
                    <a:pt x="5299" y="0"/>
                    <a:pt x="3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7"/>
            <p:cNvSpPr/>
            <p:nvPr/>
          </p:nvSpPr>
          <p:spPr>
            <a:xfrm>
              <a:off x="8228233" y="2631472"/>
              <a:ext cx="80543" cy="16647"/>
            </a:xfrm>
            <a:custGeom>
              <a:avLst/>
              <a:gdLst/>
              <a:ahLst/>
              <a:cxnLst/>
              <a:rect l="l" t="t" r="r" b="b"/>
              <a:pathLst>
                <a:path w="4156" h="859" extrusionOk="0">
                  <a:moveTo>
                    <a:pt x="2084" y="1"/>
                  </a:moveTo>
                  <a:cubicBezTo>
                    <a:pt x="929" y="1"/>
                    <a:pt x="0" y="191"/>
                    <a:pt x="0" y="429"/>
                  </a:cubicBezTo>
                  <a:cubicBezTo>
                    <a:pt x="0" y="668"/>
                    <a:pt x="929" y="858"/>
                    <a:pt x="2084" y="858"/>
                  </a:cubicBezTo>
                  <a:cubicBezTo>
                    <a:pt x="3227" y="858"/>
                    <a:pt x="4155" y="668"/>
                    <a:pt x="4155" y="429"/>
                  </a:cubicBezTo>
                  <a:cubicBezTo>
                    <a:pt x="4155" y="191"/>
                    <a:pt x="3227" y="1"/>
                    <a:pt x="2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7"/>
            <p:cNvSpPr/>
            <p:nvPr/>
          </p:nvSpPr>
          <p:spPr>
            <a:xfrm>
              <a:off x="8222690" y="2501568"/>
              <a:ext cx="47481" cy="137482"/>
            </a:xfrm>
            <a:custGeom>
              <a:avLst/>
              <a:gdLst/>
              <a:ahLst/>
              <a:cxnLst/>
              <a:rect l="l" t="t" r="r" b="b"/>
              <a:pathLst>
                <a:path w="2450" h="7094" extrusionOk="0">
                  <a:moveTo>
                    <a:pt x="0" y="1"/>
                  </a:moveTo>
                  <a:lnTo>
                    <a:pt x="1679" y="3489"/>
                  </a:lnTo>
                  <a:lnTo>
                    <a:pt x="1858" y="6930"/>
                  </a:lnTo>
                  <a:cubicBezTo>
                    <a:pt x="1975" y="7051"/>
                    <a:pt x="2077" y="7093"/>
                    <a:pt x="2161" y="7093"/>
                  </a:cubicBezTo>
                  <a:cubicBezTo>
                    <a:pt x="2349" y="7093"/>
                    <a:pt x="2449" y="6882"/>
                    <a:pt x="2441" y="6882"/>
                  </a:cubicBezTo>
                  <a:lnTo>
                    <a:pt x="2346" y="1013"/>
                  </a:lnTo>
                  <a:lnTo>
                    <a:pt x="1905" y="882"/>
                  </a:lnTo>
                  <a:lnTo>
                    <a:pt x="1715" y="2298"/>
                  </a:lnTo>
                  <a:lnTo>
                    <a:pt x="334" y="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7"/>
            <p:cNvSpPr/>
            <p:nvPr/>
          </p:nvSpPr>
          <p:spPr>
            <a:xfrm>
              <a:off x="8308757" y="2526490"/>
              <a:ext cx="252444" cy="157385"/>
            </a:xfrm>
            <a:custGeom>
              <a:avLst/>
              <a:gdLst/>
              <a:ahLst/>
              <a:cxnLst/>
              <a:rect l="l" t="t" r="r" b="b"/>
              <a:pathLst>
                <a:path w="13026" h="8121" extrusionOk="0">
                  <a:moveTo>
                    <a:pt x="12109" y="0"/>
                  </a:moveTo>
                  <a:cubicBezTo>
                    <a:pt x="10430" y="1191"/>
                    <a:pt x="6978" y="5275"/>
                    <a:pt x="6978" y="5275"/>
                  </a:cubicBezTo>
                  <a:cubicBezTo>
                    <a:pt x="5692" y="5430"/>
                    <a:pt x="3882" y="5918"/>
                    <a:pt x="3120" y="6073"/>
                  </a:cubicBezTo>
                  <a:cubicBezTo>
                    <a:pt x="2370" y="6227"/>
                    <a:pt x="0" y="6823"/>
                    <a:pt x="0" y="6823"/>
                  </a:cubicBezTo>
                  <a:lnTo>
                    <a:pt x="310" y="8121"/>
                  </a:lnTo>
                  <a:lnTo>
                    <a:pt x="7620" y="7299"/>
                  </a:lnTo>
                  <a:cubicBezTo>
                    <a:pt x="7620" y="7299"/>
                    <a:pt x="11454" y="4894"/>
                    <a:pt x="12240" y="3191"/>
                  </a:cubicBezTo>
                  <a:cubicBezTo>
                    <a:pt x="13026" y="1501"/>
                    <a:pt x="12109" y="0"/>
                    <a:pt x="12109" y="0"/>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7"/>
            <p:cNvSpPr/>
            <p:nvPr/>
          </p:nvSpPr>
          <p:spPr>
            <a:xfrm>
              <a:off x="8240403" y="2647402"/>
              <a:ext cx="74361" cy="51725"/>
            </a:xfrm>
            <a:custGeom>
              <a:avLst/>
              <a:gdLst/>
              <a:ahLst/>
              <a:cxnLst/>
              <a:rect l="l" t="t" r="r" b="b"/>
              <a:pathLst>
                <a:path w="3837" h="2669" extrusionOk="0">
                  <a:moveTo>
                    <a:pt x="2247" y="1"/>
                  </a:moveTo>
                  <a:cubicBezTo>
                    <a:pt x="1998" y="1"/>
                    <a:pt x="1749" y="41"/>
                    <a:pt x="1503" y="48"/>
                  </a:cubicBezTo>
                  <a:cubicBezTo>
                    <a:pt x="1122" y="60"/>
                    <a:pt x="1241" y="369"/>
                    <a:pt x="1599" y="441"/>
                  </a:cubicBezTo>
                  <a:cubicBezTo>
                    <a:pt x="1956" y="524"/>
                    <a:pt x="2337" y="560"/>
                    <a:pt x="2253" y="667"/>
                  </a:cubicBezTo>
                  <a:cubicBezTo>
                    <a:pt x="2170" y="786"/>
                    <a:pt x="587" y="1000"/>
                    <a:pt x="289" y="1310"/>
                  </a:cubicBezTo>
                  <a:cubicBezTo>
                    <a:pt x="172" y="1436"/>
                    <a:pt x="315" y="1474"/>
                    <a:pt x="531" y="1474"/>
                  </a:cubicBezTo>
                  <a:cubicBezTo>
                    <a:pt x="868" y="1474"/>
                    <a:pt x="1384" y="1381"/>
                    <a:pt x="1384" y="1381"/>
                  </a:cubicBezTo>
                  <a:lnTo>
                    <a:pt x="1384" y="1381"/>
                  </a:lnTo>
                  <a:cubicBezTo>
                    <a:pt x="1384" y="1382"/>
                    <a:pt x="75" y="1739"/>
                    <a:pt x="15" y="1989"/>
                  </a:cubicBezTo>
                  <a:cubicBezTo>
                    <a:pt x="1" y="2049"/>
                    <a:pt x="70" y="2072"/>
                    <a:pt x="182" y="2072"/>
                  </a:cubicBezTo>
                  <a:cubicBezTo>
                    <a:pt x="537" y="2072"/>
                    <a:pt x="1324" y="1846"/>
                    <a:pt x="1325" y="1846"/>
                  </a:cubicBezTo>
                  <a:lnTo>
                    <a:pt x="1325" y="1846"/>
                  </a:lnTo>
                  <a:cubicBezTo>
                    <a:pt x="1324" y="1846"/>
                    <a:pt x="337" y="2144"/>
                    <a:pt x="420" y="2358"/>
                  </a:cubicBezTo>
                  <a:cubicBezTo>
                    <a:pt x="432" y="2396"/>
                    <a:pt x="491" y="2412"/>
                    <a:pt x="579" y="2412"/>
                  </a:cubicBezTo>
                  <a:cubicBezTo>
                    <a:pt x="844" y="2412"/>
                    <a:pt x="1375" y="2269"/>
                    <a:pt x="1670" y="2179"/>
                  </a:cubicBezTo>
                  <a:lnTo>
                    <a:pt x="1670" y="2179"/>
                  </a:lnTo>
                  <a:cubicBezTo>
                    <a:pt x="1670" y="2179"/>
                    <a:pt x="706" y="2501"/>
                    <a:pt x="849" y="2620"/>
                  </a:cubicBezTo>
                  <a:cubicBezTo>
                    <a:pt x="884" y="2652"/>
                    <a:pt x="982" y="2669"/>
                    <a:pt x="1124" y="2669"/>
                  </a:cubicBezTo>
                  <a:cubicBezTo>
                    <a:pt x="1707" y="2669"/>
                    <a:pt x="3033" y="2398"/>
                    <a:pt x="3837" y="1882"/>
                  </a:cubicBezTo>
                  <a:cubicBezTo>
                    <a:pt x="3801" y="1441"/>
                    <a:pt x="3647" y="1036"/>
                    <a:pt x="3527" y="584"/>
                  </a:cubicBezTo>
                  <a:cubicBezTo>
                    <a:pt x="3527" y="584"/>
                    <a:pt x="3087" y="179"/>
                    <a:pt x="2694" y="60"/>
                  </a:cubicBezTo>
                  <a:cubicBezTo>
                    <a:pt x="2546" y="15"/>
                    <a:pt x="2397" y="1"/>
                    <a:pt x="2247" y="1"/>
                  </a:cubicBezTo>
                  <a:close/>
                </a:path>
              </a:pathLst>
            </a:custGeom>
            <a:solidFill>
              <a:srgbClr val="FBB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7"/>
            <p:cNvSpPr/>
            <p:nvPr/>
          </p:nvSpPr>
          <p:spPr>
            <a:xfrm>
              <a:off x="8363215" y="3268783"/>
              <a:ext cx="95776" cy="673784"/>
            </a:xfrm>
            <a:custGeom>
              <a:avLst/>
              <a:gdLst/>
              <a:ahLst/>
              <a:cxnLst/>
              <a:rect l="l" t="t" r="r" b="b"/>
              <a:pathLst>
                <a:path w="4942" h="34767" extrusionOk="0">
                  <a:moveTo>
                    <a:pt x="4394" y="1"/>
                  </a:moveTo>
                  <a:lnTo>
                    <a:pt x="36" y="34219"/>
                  </a:lnTo>
                  <a:cubicBezTo>
                    <a:pt x="0" y="34517"/>
                    <a:pt x="84" y="34767"/>
                    <a:pt x="238" y="34767"/>
                  </a:cubicBezTo>
                  <a:cubicBezTo>
                    <a:pt x="381" y="34767"/>
                    <a:pt x="536" y="34517"/>
                    <a:pt x="572" y="34219"/>
                  </a:cubicBezTo>
                  <a:lnTo>
                    <a:pt x="4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7"/>
            <p:cNvSpPr/>
            <p:nvPr/>
          </p:nvSpPr>
          <p:spPr>
            <a:xfrm>
              <a:off x="8224996" y="3268783"/>
              <a:ext cx="95776" cy="673784"/>
            </a:xfrm>
            <a:custGeom>
              <a:avLst/>
              <a:gdLst/>
              <a:ahLst/>
              <a:cxnLst/>
              <a:rect l="l" t="t" r="r" b="b"/>
              <a:pathLst>
                <a:path w="4942" h="34767" extrusionOk="0">
                  <a:moveTo>
                    <a:pt x="4394" y="1"/>
                  </a:moveTo>
                  <a:lnTo>
                    <a:pt x="36" y="34219"/>
                  </a:lnTo>
                  <a:cubicBezTo>
                    <a:pt x="0" y="34517"/>
                    <a:pt x="84" y="34767"/>
                    <a:pt x="239" y="34767"/>
                  </a:cubicBezTo>
                  <a:cubicBezTo>
                    <a:pt x="381" y="34767"/>
                    <a:pt x="536" y="34517"/>
                    <a:pt x="572" y="34219"/>
                  </a:cubicBezTo>
                  <a:lnTo>
                    <a:pt x="4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7"/>
            <p:cNvSpPr/>
            <p:nvPr/>
          </p:nvSpPr>
          <p:spPr>
            <a:xfrm>
              <a:off x="8291450" y="3400780"/>
              <a:ext cx="150001" cy="21240"/>
            </a:xfrm>
            <a:custGeom>
              <a:avLst/>
              <a:gdLst/>
              <a:ahLst/>
              <a:cxnLst/>
              <a:rect l="l" t="t" r="r" b="b"/>
              <a:pathLst>
                <a:path w="7740" h="1096" extrusionOk="0">
                  <a:moveTo>
                    <a:pt x="381" y="0"/>
                  </a:moveTo>
                  <a:cubicBezTo>
                    <a:pt x="227" y="0"/>
                    <a:pt x="72" y="250"/>
                    <a:pt x="36" y="548"/>
                  </a:cubicBezTo>
                  <a:cubicBezTo>
                    <a:pt x="0" y="845"/>
                    <a:pt x="96" y="1096"/>
                    <a:pt x="239" y="1096"/>
                  </a:cubicBezTo>
                  <a:lnTo>
                    <a:pt x="7370" y="1096"/>
                  </a:lnTo>
                  <a:cubicBezTo>
                    <a:pt x="7513" y="1096"/>
                    <a:pt x="7668" y="845"/>
                    <a:pt x="7704" y="548"/>
                  </a:cubicBezTo>
                  <a:cubicBezTo>
                    <a:pt x="7740" y="250"/>
                    <a:pt x="7656" y="0"/>
                    <a:pt x="7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7"/>
            <p:cNvSpPr/>
            <p:nvPr/>
          </p:nvSpPr>
          <p:spPr>
            <a:xfrm>
              <a:off x="8274609" y="3532991"/>
              <a:ext cx="150001" cy="21240"/>
            </a:xfrm>
            <a:custGeom>
              <a:avLst/>
              <a:gdLst/>
              <a:ahLst/>
              <a:cxnLst/>
              <a:rect l="l" t="t" r="r" b="b"/>
              <a:pathLst>
                <a:path w="7740" h="1096" extrusionOk="0">
                  <a:moveTo>
                    <a:pt x="381" y="0"/>
                  </a:moveTo>
                  <a:cubicBezTo>
                    <a:pt x="227" y="0"/>
                    <a:pt x="72" y="250"/>
                    <a:pt x="36" y="548"/>
                  </a:cubicBezTo>
                  <a:cubicBezTo>
                    <a:pt x="0" y="846"/>
                    <a:pt x="96" y="1096"/>
                    <a:pt x="238" y="1096"/>
                  </a:cubicBezTo>
                  <a:lnTo>
                    <a:pt x="7370" y="1096"/>
                  </a:lnTo>
                  <a:cubicBezTo>
                    <a:pt x="7513" y="1096"/>
                    <a:pt x="7668" y="846"/>
                    <a:pt x="7704" y="548"/>
                  </a:cubicBezTo>
                  <a:cubicBezTo>
                    <a:pt x="7739" y="250"/>
                    <a:pt x="7656" y="0"/>
                    <a:pt x="7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7"/>
            <p:cNvSpPr/>
            <p:nvPr/>
          </p:nvSpPr>
          <p:spPr>
            <a:xfrm>
              <a:off x="8257768" y="3664290"/>
              <a:ext cx="150001" cy="21706"/>
            </a:xfrm>
            <a:custGeom>
              <a:avLst/>
              <a:gdLst/>
              <a:ahLst/>
              <a:cxnLst/>
              <a:rect l="l" t="t" r="r" b="b"/>
              <a:pathLst>
                <a:path w="7740" h="1120" extrusionOk="0">
                  <a:moveTo>
                    <a:pt x="381" y="0"/>
                  </a:moveTo>
                  <a:cubicBezTo>
                    <a:pt x="226" y="0"/>
                    <a:pt x="72" y="250"/>
                    <a:pt x="36" y="560"/>
                  </a:cubicBezTo>
                  <a:cubicBezTo>
                    <a:pt x="0" y="869"/>
                    <a:pt x="84" y="1119"/>
                    <a:pt x="238" y="1119"/>
                  </a:cubicBezTo>
                  <a:lnTo>
                    <a:pt x="7358" y="1119"/>
                  </a:lnTo>
                  <a:cubicBezTo>
                    <a:pt x="7513" y="1119"/>
                    <a:pt x="7668" y="869"/>
                    <a:pt x="7704" y="560"/>
                  </a:cubicBezTo>
                  <a:cubicBezTo>
                    <a:pt x="7739" y="250"/>
                    <a:pt x="7656" y="0"/>
                    <a:pt x="7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7"/>
            <p:cNvSpPr/>
            <p:nvPr/>
          </p:nvSpPr>
          <p:spPr>
            <a:xfrm>
              <a:off x="8240927" y="3797411"/>
              <a:ext cx="150001" cy="21260"/>
            </a:xfrm>
            <a:custGeom>
              <a:avLst/>
              <a:gdLst/>
              <a:ahLst/>
              <a:cxnLst/>
              <a:rect l="l" t="t" r="r" b="b"/>
              <a:pathLst>
                <a:path w="7740" h="1097" extrusionOk="0">
                  <a:moveTo>
                    <a:pt x="381" y="1"/>
                  </a:moveTo>
                  <a:cubicBezTo>
                    <a:pt x="226" y="1"/>
                    <a:pt x="71" y="251"/>
                    <a:pt x="36" y="549"/>
                  </a:cubicBezTo>
                  <a:cubicBezTo>
                    <a:pt x="0" y="846"/>
                    <a:pt x="83" y="1096"/>
                    <a:pt x="238" y="1096"/>
                  </a:cubicBezTo>
                  <a:lnTo>
                    <a:pt x="7358" y="1096"/>
                  </a:lnTo>
                  <a:cubicBezTo>
                    <a:pt x="7513" y="1096"/>
                    <a:pt x="7668" y="846"/>
                    <a:pt x="7703" y="549"/>
                  </a:cubicBezTo>
                  <a:cubicBezTo>
                    <a:pt x="7739" y="251"/>
                    <a:pt x="7656" y="1"/>
                    <a:pt x="7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7"/>
            <p:cNvSpPr/>
            <p:nvPr/>
          </p:nvSpPr>
          <p:spPr>
            <a:xfrm>
              <a:off x="8440502" y="3268783"/>
              <a:ext cx="95776" cy="673784"/>
            </a:xfrm>
            <a:custGeom>
              <a:avLst/>
              <a:gdLst/>
              <a:ahLst/>
              <a:cxnLst/>
              <a:rect l="l" t="t" r="r" b="b"/>
              <a:pathLst>
                <a:path w="4942" h="34767" extrusionOk="0">
                  <a:moveTo>
                    <a:pt x="1" y="1"/>
                  </a:moveTo>
                  <a:lnTo>
                    <a:pt x="4371" y="34219"/>
                  </a:lnTo>
                  <a:cubicBezTo>
                    <a:pt x="4406" y="34517"/>
                    <a:pt x="4561" y="34767"/>
                    <a:pt x="4704" y="34767"/>
                  </a:cubicBezTo>
                  <a:cubicBezTo>
                    <a:pt x="4859" y="34767"/>
                    <a:pt x="4942" y="34517"/>
                    <a:pt x="4906" y="34219"/>
                  </a:cubicBezTo>
                  <a:lnTo>
                    <a:pt x="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7"/>
            <p:cNvSpPr/>
            <p:nvPr/>
          </p:nvSpPr>
          <p:spPr>
            <a:xfrm>
              <a:off x="8578720" y="3268783"/>
              <a:ext cx="95776" cy="673784"/>
            </a:xfrm>
            <a:custGeom>
              <a:avLst/>
              <a:gdLst/>
              <a:ahLst/>
              <a:cxnLst/>
              <a:rect l="l" t="t" r="r" b="b"/>
              <a:pathLst>
                <a:path w="4942" h="34767" extrusionOk="0">
                  <a:moveTo>
                    <a:pt x="1" y="1"/>
                  </a:moveTo>
                  <a:lnTo>
                    <a:pt x="4370" y="34219"/>
                  </a:lnTo>
                  <a:cubicBezTo>
                    <a:pt x="4406" y="34517"/>
                    <a:pt x="4561" y="34767"/>
                    <a:pt x="4704" y="34767"/>
                  </a:cubicBezTo>
                  <a:cubicBezTo>
                    <a:pt x="4859" y="34767"/>
                    <a:pt x="4942" y="34517"/>
                    <a:pt x="4906" y="34219"/>
                  </a:cubicBezTo>
                  <a:lnTo>
                    <a:pt x="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7"/>
            <p:cNvSpPr/>
            <p:nvPr/>
          </p:nvSpPr>
          <p:spPr>
            <a:xfrm>
              <a:off x="8300210" y="3247562"/>
              <a:ext cx="295371" cy="42016"/>
            </a:xfrm>
            <a:custGeom>
              <a:avLst/>
              <a:gdLst/>
              <a:ahLst/>
              <a:cxnLst/>
              <a:rect l="l" t="t" r="r" b="b"/>
              <a:pathLst>
                <a:path w="15241" h="2168" extrusionOk="0">
                  <a:moveTo>
                    <a:pt x="156" y="0"/>
                  </a:moveTo>
                  <a:cubicBezTo>
                    <a:pt x="72" y="0"/>
                    <a:pt x="1" y="143"/>
                    <a:pt x="1" y="322"/>
                  </a:cubicBezTo>
                  <a:lnTo>
                    <a:pt x="1" y="1858"/>
                  </a:lnTo>
                  <a:cubicBezTo>
                    <a:pt x="1" y="2036"/>
                    <a:pt x="72" y="2167"/>
                    <a:pt x="156" y="2167"/>
                  </a:cubicBezTo>
                  <a:lnTo>
                    <a:pt x="15074" y="2167"/>
                  </a:lnTo>
                  <a:cubicBezTo>
                    <a:pt x="15169" y="2167"/>
                    <a:pt x="15241" y="2036"/>
                    <a:pt x="15241" y="1858"/>
                  </a:cubicBezTo>
                  <a:lnTo>
                    <a:pt x="15241" y="322"/>
                  </a:lnTo>
                  <a:cubicBezTo>
                    <a:pt x="15241" y="143"/>
                    <a:pt x="15169" y="0"/>
                    <a:pt x="15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7"/>
            <p:cNvSpPr/>
            <p:nvPr/>
          </p:nvSpPr>
          <p:spPr>
            <a:xfrm>
              <a:off x="8458041" y="3400780"/>
              <a:ext cx="150001" cy="21240"/>
            </a:xfrm>
            <a:custGeom>
              <a:avLst/>
              <a:gdLst/>
              <a:ahLst/>
              <a:cxnLst/>
              <a:rect l="l" t="t" r="r" b="b"/>
              <a:pathLst>
                <a:path w="7740" h="1096" extrusionOk="0">
                  <a:moveTo>
                    <a:pt x="239" y="0"/>
                  </a:moveTo>
                  <a:cubicBezTo>
                    <a:pt x="84" y="0"/>
                    <a:pt x="1" y="250"/>
                    <a:pt x="37" y="548"/>
                  </a:cubicBezTo>
                  <a:cubicBezTo>
                    <a:pt x="72" y="845"/>
                    <a:pt x="227" y="1096"/>
                    <a:pt x="382" y="1096"/>
                  </a:cubicBezTo>
                  <a:lnTo>
                    <a:pt x="7502" y="1096"/>
                  </a:lnTo>
                  <a:cubicBezTo>
                    <a:pt x="7657" y="1096"/>
                    <a:pt x="7740" y="845"/>
                    <a:pt x="7704" y="548"/>
                  </a:cubicBezTo>
                  <a:cubicBezTo>
                    <a:pt x="7668" y="250"/>
                    <a:pt x="7514" y="0"/>
                    <a:pt x="7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7"/>
            <p:cNvSpPr/>
            <p:nvPr/>
          </p:nvSpPr>
          <p:spPr>
            <a:xfrm>
              <a:off x="8474882" y="3532991"/>
              <a:ext cx="150001" cy="21240"/>
            </a:xfrm>
            <a:custGeom>
              <a:avLst/>
              <a:gdLst/>
              <a:ahLst/>
              <a:cxnLst/>
              <a:rect l="l" t="t" r="r" b="b"/>
              <a:pathLst>
                <a:path w="7740" h="1096" extrusionOk="0">
                  <a:moveTo>
                    <a:pt x="239" y="0"/>
                  </a:moveTo>
                  <a:cubicBezTo>
                    <a:pt x="84" y="0"/>
                    <a:pt x="1" y="250"/>
                    <a:pt x="37" y="548"/>
                  </a:cubicBezTo>
                  <a:cubicBezTo>
                    <a:pt x="72" y="846"/>
                    <a:pt x="227" y="1096"/>
                    <a:pt x="382" y="1096"/>
                  </a:cubicBezTo>
                  <a:lnTo>
                    <a:pt x="7502" y="1096"/>
                  </a:lnTo>
                  <a:cubicBezTo>
                    <a:pt x="7657" y="1096"/>
                    <a:pt x="7740" y="846"/>
                    <a:pt x="7704" y="548"/>
                  </a:cubicBezTo>
                  <a:cubicBezTo>
                    <a:pt x="7669" y="250"/>
                    <a:pt x="7514" y="0"/>
                    <a:pt x="7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7"/>
            <p:cNvSpPr/>
            <p:nvPr/>
          </p:nvSpPr>
          <p:spPr>
            <a:xfrm>
              <a:off x="8491743" y="3664290"/>
              <a:ext cx="150001" cy="21706"/>
            </a:xfrm>
            <a:custGeom>
              <a:avLst/>
              <a:gdLst/>
              <a:ahLst/>
              <a:cxnLst/>
              <a:rect l="l" t="t" r="r" b="b"/>
              <a:pathLst>
                <a:path w="7740" h="1120" extrusionOk="0">
                  <a:moveTo>
                    <a:pt x="238" y="0"/>
                  </a:moveTo>
                  <a:cubicBezTo>
                    <a:pt x="83" y="0"/>
                    <a:pt x="0" y="250"/>
                    <a:pt x="36" y="560"/>
                  </a:cubicBezTo>
                  <a:cubicBezTo>
                    <a:pt x="72" y="869"/>
                    <a:pt x="226" y="1119"/>
                    <a:pt x="381" y="1119"/>
                  </a:cubicBezTo>
                  <a:lnTo>
                    <a:pt x="7501" y="1119"/>
                  </a:lnTo>
                  <a:cubicBezTo>
                    <a:pt x="7656" y="1119"/>
                    <a:pt x="7739" y="869"/>
                    <a:pt x="7703" y="560"/>
                  </a:cubicBezTo>
                  <a:cubicBezTo>
                    <a:pt x="7668" y="250"/>
                    <a:pt x="7513" y="0"/>
                    <a:pt x="7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7"/>
            <p:cNvSpPr/>
            <p:nvPr/>
          </p:nvSpPr>
          <p:spPr>
            <a:xfrm>
              <a:off x="8508584" y="3797411"/>
              <a:ext cx="150001" cy="21260"/>
            </a:xfrm>
            <a:custGeom>
              <a:avLst/>
              <a:gdLst/>
              <a:ahLst/>
              <a:cxnLst/>
              <a:rect l="l" t="t" r="r" b="b"/>
              <a:pathLst>
                <a:path w="7740" h="1097" extrusionOk="0">
                  <a:moveTo>
                    <a:pt x="238" y="1"/>
                  </a:moveTo>
                  <a:cubicBezTo>
                    <a:pt x="96" y="1"/>
                    <a:pt x="0" y="251"/>
                    <a:pt x="36" y="549"/>
                  </a:cubicBezTo>
                  <a:cubicBezTo>
                    <a:pt x="72" y="846"/>
                    <a:pt x="226" y="1096"/>
                    <a:pt x="381" y="1096"/>
                  </a:cubicBezTo>
                  <a:lnTo>
                    <a:pt x="7501" y="1096"/>
                  </a:lnTo>
                  <a:cubicBezTo>
                    <a:pt x="7656" y="1096"/>
                    <a:pt x="7739" y="846"/>
                    <a:pt x="7704" y="549"/>
                  </a:cubicBezTo>
                  <a:cubicBezTo>
                    <a:pt x="7668" y="251"/>
                    <a:pt x="7513" y="1"/>
                    <a:pt x="7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2" name="Google Shape;2092;p57"/>
          <p:cNvSpPr txBox="1">
            <a:spLocks noGrp="1"/>
          </p:cNvSpPr>
          <p:nvPr>
            <p:ph type="title"/>
          </p:nvPr>
        </p:nvSpPr>
        <p:spPr>
          <a:xfrm>
            <a:off x="0" y="531460"/>
            <a:ext cx="7709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t>Challenges</a:t>
            </a:r>
            <a:endParaRPr sz="3200" b="1" dirty="0"/>
          </a:p>
          <a:p>
            <a:pPr marL="0" lvl="0" indent="0" algn="ctr" rtl="0">
              <a:spcBef>
                <a:spcPts val="0"/>
              </a:spcBef>
              <a:spcAft>
                <a:spcPts val="0"/>
              </a:spcAft>
              <a:buNone/>
            </a:pPr>
            <a:endParaRPr dirty="0"/>
          </a:p>
        </p:txBody>
      </p:sp>
      <p:sp>
        <p:nvSpPr>
          <p:cNvPr id="2" name="Google Shape;720;p40">
            <a:extLst>
              <a:ext uri="{FF2B5EF4-FFF2-40B4-BE49-F238E27FC236}">
                <a16:creationId xmlns:a16="http://schemas.microsoft.com/office/drawing/2014/main" id="{975439F3-8E27-1BC4-46A7-5E496E9DFA1D}"/>
              </a:ext>
            </a:extLst>
          </p:cNvPr>
          <p:cNvSpPr txBox="1">
            <a:spLocks/>
          </p:cNvSpPr>
          <p:nvPr/>
        </p:nvSpPr>
        <p:spPr>
          <a:xfrm>
            <a:off x="1064367" y="1273195"/>
            <a:ext cx="5189035" cy="16296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l"/>
            <a:r>
              <a:rPr lang="en-US" b="1" i="0" dirty="0">
                <a:solidFill>
                  <a:schemeClr val="tx2">
                    <a:lumMod val="50000"/>
                  </a:schemeClr>
                </a:solidFill>
                <a:effectLst/>
                <a:latin typeface="Söhne"/>
              </a:rPr>
              <a:t>Complexity of Environmental Factors</a:t>
            </a:r>
            <a:r>
              <a:rPr lang="en-US" b="1" dirty="0">
                <a:solidFill>
                  <a:schemeClr val="tx2">
                    <a:lumMod val="50000"/>
                  </a:schemeClr>
                </a:solidFill>
                <a:latin typeface="Söhne"/>
              </a:rPr>
              <a:t/>
            </a:r>
            <a:br>
              <a:rPr lang="en-US" b="1" dirty="0">
                <a:solidFill>
                  <a:schemeClr val="tx2">
                    <a:lumMod val="50000"/>
                  </a:schemeClr>
                </a:solidFill>
                <a:latin typeface="Söhne"/>
              </a:rPr>
            </a:br>
            <a:r>
              <a:rPr lang="en-US" b="1" dirty="0">
                <a:solidFill>
                  <a:schemeClr val="tx2">
                    <a:lumMod val="50000"/>
                  </a:schemeClr>
                </a:solidFill>
                <a:latin typeface="Söhne"/>
              </a:rPr>
              <a:t/>
            </a:r>
            <a:br>
              <a:rPr lang="en-US" b="1" dirty="0">
                <a:solidFill>
                  <a:schemeClr val="tx2">
                    <a:lumMod val="50000"/>
                  </a:schemeClr>
                </a:solidFill>
                <a:latin typeface="Söhne"/>
              </a:rPr>
            </a:br>
            <a:r>
              <a:rPr lang="en-US" b="1" i="0" dirty="0">
                <a:solidFill>
                  <a:schemeClr val="tx2">
                    <a:lumMod val="50000"/>
                  </a:schemeClr>
                </a:solidFill>
                <a:effectLst/>
                <a:latin typeface="Söhne"/>
              </a:rPr>
              <a:t>Energy Consumption and Costs</a:t>
            </a:r>
            <a:endParaRPr lang="en-US" dirty="0">
              <a:solidFill>
                <a:schemeClr val="tx2">
                  <a:lumMod val="50000"/>
                </a:schemeClr>
              </a:solidFill>
            </a:endParaRPr>
          </a:p>
        </p:txBody>
      </p:sp>
      <p:grpSp>
        <p:nvGrpSpPr>
          <p:cNvPr id="3" name="Google Shape;2669;p64">
            <a:extLst>
              <a:ext uri="{FF2B5EF4-FFF2-40B4-BE49-F238E27FC236}">
                <a16:creationId xmlns:a16="http://schemas.microsoft.com/office/drawing/2014/main" id="{1A01F097-6FE7-0188-465A-38723C5DAF10}"/>
              </a:ext>
            </a:extLst>
          </p:cNvPr>
          <p:cNvGrpSpPr/>
          <p:nvPr/>
        </p:nvGrpSpPr>
        <p:grpSpPr>
          <a:xfrm>
            <a:off x="460252" y="1609911"/>
            <a:ext cx="599834" cy="572700"/>
            <a:chOff x="5080188" y="927900"/>
            <a:chExt cx="961200" cy="961200"/>
          </a:xfrm>
        </p:grpSpPr>
        <p:sp>
          <p:nvSpPr>
            <p:cNvPr id="4" name="Google Shape;2670;p64">
              <a:extLst>
                <a:ext uri="{FF2B5EF4-FFF2-40B4-BE49-F238E27FC236}">
                  <a16:creationId xmlns:a16="http://schemas.microsoft.com/office/drawing/2014/main" id="{9A8A87AC-115B-1C51-D829-34CD22231813}"/>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71;p64">
              <a:extLst>
                <a:ext uri="{FF2B5EF4-FFF2-40B4-BE49-F238E27FC236}">
                  <a16:creationId xmlns:a16="http://schemas.microsoft.com/office/drawing/2014/main" id="{19CB2D05-97B0-9AE5-9246-94955785C19B}"/>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72;p64">
              <a:extLst>
                <a:ext uri="{FF2B5EF4-FFF2-40B4-BE49-F238E27FC236}">
                  <a16:creationId xmlns:a16="http://schemas.microsoft.com/office/drawing/2014/main" id="{DAA6AE3B-CF28-F787-C1F4-75764B4F3593}"/>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73;p64">
              <a:extLst>
                <a:ext uri="{FF2B5EF4-FFF2-40B4-BE49-F238E27FC236}">
                  <a16:creationId xmlns:a16="http://schemas.microsoft.com/office/drawing/2014/main" id="{BD55960D-97C4-E589-1860-60212129BD0F}"/>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74;p64">
              <a:extLst>
                <a:ext uri="{FF2B5EF4-FFF2-40B4-BE49-F238E27FC236}">
                  <a16:creationId xmlns:a16="http://schemas.microsoft.com/office/drawing/2014/main" id="{A4227E00-3191-88B5-64F2-CAA6AE1EC9F0}"/>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75;p64">
              <a:extLst>
                <a:ext uri="{FF2B5EF4-FFF2-40B4-BE49-F238E27FC236}">
                  <a16:creationId xmlns:a16="http://schemas.microsoft.com/office/drawing/2014/main" id="{4BEF1F29-4768-2F84-6614-D4FD76876B1E}"/>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76;p64">
              <a:extLst>
                <a:ext uri="{FF2B5EF4-FFF2-40B4-BE49-F238E27FC236}">
                  <a16:creationId xmlns:a16="http://schemas.microsoft.com/office/drawing/2014/main" id="{50603A87-B827-BA1A-CD66-7A82058B7307}"/>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77;p64">
              <a:extLst>
                <a:ext uri="{FF2B5EF4-FFF2-40B4-BE49-F238E27FC236}">
                  <a16:creationId xmlns:a16="http://schemas.microsoft.com/office/drawing/2014/main" id="{B8DB2BBF-5EC2-045E-F52E-C32BB6555CB0}"/>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669;p64">
            <a:extLst>
              <a:ext uri="{FF2B5EF4-FFF2-40B4-BE49-F238E27FC236}">
                <a16:creationId xmlns:a16="http://schemas.microsoft.com/office/drawing/2014/main" id="{7BF1E166-AE97-D43B-62C9-8D6B9BADECCF}"/>
              </a:ext>
            </a:extLst>
          </p:cNvPr>
          <p:cNvGrpSpPr/>
          <p:nvPr/>
        </p:nvGrpSpPr>
        <p:grpSpPr>
          <a:xfrm>
            <a:off x="467725" y="2320267"/>
            <a:ext cx="599834" cy="572700"/>
            <a:chOff x="5080188" y="927900"/>
            <a:chExt cx="961200" cy="961200"/>
          </a:xfrm>
        </p:grpSpPr>
        <p:sp>
          <p:nvSpPr>
            <p:cNvPr id="13" name="Google Shape;2670;p64">
              <a:extLst>
                <a:ext uri="{FF2B5EF4-FFF2-40B4-BE49-F238E27FC236}">
                  <a16:creationId xmlns:a16="http://schemas.microsoft.com/office/drawing/2014/main" id="{7228AB12-AE0F-8005-8CEA-35BB23FC6D95}"/>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71;p64">
              <a:extLst>
                <a:ext uri="{FF2B5EF4-FFF2-40B4-BE49-F238E27FC236}">
                  <a16:creationId xmlns:a16="http://schemas.microsoft.com/office/drawing/2014/main" id="{F6EB7B5B-16D1-F8EF-66B1-1973F450BD49}"/>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72;p64">
              <a:extLst>
                <a:ext uri="{FF2B5EF4-FFF2-40B4-BE49-F238E27FC236}">
                  <a16:creationId xmlns:a16="http://schemas.microsoft.com/office/drawing/2014/main" id="{FF85E25E-D666-58A6-F6F1-3A0356CF4CA7}"/>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73;p64">
              <a:extLst>
                <a:ext uri="{FF2B5EF4-FFF2-40B4-BE49-F238E27FC236}">
                  <a16:creationId xmlns:a16="http://schemas.microsoft.com/office/drawing/2014/main" id="{D2B22F2B-1E52-E05F-024B-2C83A6741A25}"/>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74;p64">
              <a:extLst>
                <a:ext uri="{FF2B5EF4-FFF2-40B4-BE49-F238E27FC236}">
                  <a16:creationId xmlns:a16="http://schemas.microsoft.com/office/drawing/2014/main" id="{E343A7F1-94F6-CEF2-2B1F-8127EC0B5D1A}"/>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75;p64">
              <a:extLst>
                <a:ext uri="{FF2B5EF4-FFF2-40B4-BE49-F238E27FC236}">
                  <a16:creationId xmlns:a16="http://schemas.microsoft.com/office/drawing/2014/main" id="{E9F612B9-3FC7-3BFA-6FA3-C2C70B170402}"/>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76;p64">
              <a:extLst>
                <a:ext uri="{FF2B5EF4-FFF2-40B4-BE49-F238E27FC236}">
                  <a16:creationId xmlns:a16="http://schemas.microsoft.com/office/drawing/2014/main" id="{61FB6A93-D879-9675-FD05-41A6A2BE3284}"/>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77;p64">
              <a:extLst>
                <a:ext uri="{FF2B5EF4-FFF2-40B4-BE49-F238E27FC236}">
                  <a16:creationId xmlns:a16="http://schemas.microsoft.com/office/drawing/2014/main" id="{C3FF3BBB-AF28-CD69-550F-FEFAC7D8C2C9}"/>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722;p40"/>
          <p:cNvGrpSpPr/>
          <p:nvPr/>
        </p:nvGrpSpPr>
        <p:grpSpPr>
          <a:xfrm flipH="1">
            <a:off x="3658884" y="1151307"/>
            <a:ext cx="446222" cy="77476"/>
            <a:chOff x="6146875" y="1767300"/>
            <a:chExt cx="331025" cy="57475"/>
          </a:xfrm>
        </p:grpSpPr>
        <p:sp>
          <p:nvSpPr>
            <p:cNvPr id="145" name="Google Shape;723;p40"/>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24;p40"/>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25;p40"/>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3"/>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p>
            <a:pPr marL="1371600" indent="0" algn="ctr"/>
            <a:r>
              <a:rPr lang="en-US" sz="3200" b="1" dirty="0">
                <a:solidFill>
                  <a:schemeClr val="tx1"/>
                </a:solidFill>
              </a:rPr>
              <a:t>Related Work</a:t>
            </a:r>
            <a:r>
              <a:rPr lang="en-US" sz="2400" b="1" dirty="0">
                <a:solidFill>
                  <a:schemeClr val="tx1"/>
                </a:solidFill>
              </a:rPr>
              <a:t/>
            </a:r>
            <a:br>
              <a:rPr lang="en-US" sz="2400" b="1" dirty="0">
                <a:solidFill>
                  <a:schemeClr val="tx1"/>
                </a:solidFill>
              </a:rPr>
            </a:br>
            <a:endParaRPr dirty="0"/>
          </a:p>
        </p:txBody>
      </p:sp>
      <p:sp>
        <p:nvSpPr>
          <p:cNvPr id="457" name="Google Shape;457;p33"/>
          <p:cNvSpPr txBox="1">
            <a:spLocks noGrp="1"/>
          </p:cNvSpPr>
          <p:nvPr>
            <p:ph type="body" idx="1"/>
          </p:nvPr>
        </p:nvSpPr>
        <p:spPr>
          <a:xfrm>
            <a:off x="820115" y="989902"/>
            <a:ext cx="7392707" cy="37547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b="0" i="0" dirty="0">
              <a:solidFill>
                <a:schemeClr val="tx2">
                  <a:lumMod val="50000"/>
                </a:schemeClr>
              </a:solidFill>
              <a:effectLst/>
              <a:latin typeface="Söhne"/>
            </a:endParaRPr>
          </a:p>
          <a:p>
            <a:pPr marL="0" lvl="0" indent="0" algn="just" rtl="0">
              <a:spcBef>
                <a:spcPts val="0"/>
              </a:spcBef>
              <a:spcAft>
                <a:spcPts val="0"/>
              </a:spcAft>
              <a:buNone/>
            </a:pPr>
            <a:r>
              <a:rPr lang="en-US" sz="1600" b="0" i="0" dirty="0">
                <a:solidFill>
                  <a:schemeClr val="tx2">
                    <a:lumMod val="50000"/>
                  </a:schemeClr>
                </a:solidFill>
                <a:effectLst/>
                <a:latin typeface="Söhne"/>
              </a:rPr>
              <a:t>Previous research focused on optimizing greenhouse microclimate using a genetic algorithm combined with fuzzy logic control. While it demonstrated improved performance, it lacked a comprehensive evaluation against other optimization methods.</a:t>
            </a:r>
          </a:p>
          <a:p>
            <a:pPr marL="0" lvl="0" indent="0" algn="just" rtl="0">
              <a:spcBef>
                <a:spcPts val="0"/>
              </a:spcBef>
              <a:spcAft>
                <a:spcPts val="0"/>
              </a:spcAft>
              <a:buNone/>
            </a:pPr>
            <a:endParaRPr lang="en-US" sz="1600" b="0" i="0" dirty="0">
              <a:solidFill>
                <a:schemeClr val="tx2">
                  <a:lumMod val="50000"/>
                </a:schemeClr>
              </a:solidFill>
              <a:effectLst/>
              <a:latin typeface="Söhne"/>
            </a:endParaRPr>
          </a:p>
          <a:p>
            <a:pPr marL="0" lvl="0" indent="0" algn="just" rtl="0">
              <a:spcBef>
                <a:spcPts val="0"/>
              </a:spcBef>
              <a:spcAft>
                <a:spcPts val="0"/>
              </a:spcAft>
              <a:buNone/>
            </a:pPr>
            <a:r>
              <a:rPr lang="en-US" sz="1600" kern="0" dirty="0">
                <a:solidFill>
                  <a:schemeClr val="tx2">
                    <a:lumMod val="50000"/>
                  </a:schemeClr>
                </a:solidFill>
                <a:effectLst/>
                <a:latin typeface="Söhne"/>
                <a:ea typeface="Times New Roman" panose="02020603050405020304" pitchFamily="18" charset="0"/>
                <a:cs typeface="Arial" panose="020B0604020202020204" pitchFamily="34" charset="0"/>
              </a:rPr>
              <a:t>Another study delved into the application of simulated annealing for solving complex optimization problems. It highlighted the algorithm's ability to find near-optimal solutions, even in challenging scenarios, but noted computational expenses for large-scale tasks.</a:t>
            </a:r>
          </a:p>
          <a:p>
            <a:pPr marL="0" lvl="0" indent="0" algn="just" rtl="0">
              <a:spcBef>
                <a:spcPts val="0"/>
              </a:spcBef>
              <a:spcAft>
                <a:spcPts val="0"/>
              </a:spcAft>
              <a:buNone/>
            </a:pPr>
            <a:endParaRPr lang="en-US" sz="1600" kern="0" dirty="0">
              <a:solidFill>
                <a:schemeClr val="tx2">
                  <a:lumMod val="50000"/>
                </a:schemeClr>
              </a:solidFill>
              <a:effectLst/>
              <a:latin typeface="Söhne"/>
              <a:ea typeface="Times New Roman" panose="02020603050405020304" pitchFamily="18" charset="0"/>
              <a:cs typeface="Arial" panose="020B0604020202020204" pitchFamily="34" charset="0"/>
            </a:endParaRPr>
          </a:p>
          <a:p>
            <a:pPr marL="0" lvl="0" indent="0" algn="just" rtl="0">
              <a:spcBef>
                <a:spcPts val="0"/>
              </a:spcBef>
              <a:spcAft>
                <a:spcPts val="0"/>
              </a:spcAft>
              <a:buNone/>
            </a:pPr>
            <a:r>
              <a:rPr lang="en-US" sz="1600" b="0" i="0" dirty="0">
                <a:solidFill>
                  <a:schemeClr val="tx2">
                    <a:lumMod val="50000"/>
                  </a:schemeClr>
                </a:solidFill>
                <a:effectLst/>
                <a:latin typeface="Söhne"/>
              </a:rPr>
              <a:t>In a different approach, </a:t>
            </a:r>
            <a:r>
              <a:rPr lang="en-US" sz="1600" b="0" i="0" dirty="0" smtClean="0">
                <a:solidFill>
                  <a:schemeClr val="tx2">
                    <a:lumMod val="50000"/>
                  </a:schemeClr>
                </a:solidFill>
                <a:effectLst/>
                <a:latin typeface="Söhne"/>
              </a:rPr>
              <a:t>researchers </a:t>
            </a:r>
            <a:r>
              <a:rPr lang="en-US" sz="1600" b="0" i="0" dirty="0">
                <a:solidFill>
                  <a:schemeClr val="tx2">
                    <a:lumMod val="50000"/>
                  </a:schemeClr>
                </a:solidFill>
                <a:effectLst/>
                <a:latin typeface="Söhne"/>
              </a:rPr>
              <a:t>used an improved backpropagation neural network and genetic algorithm to predict greenhouse air temperature and humidity. While effective, the study lacked thorough validation and comparisons with standard practices, presenting room for further exploration</a:t>
            </a:r>
            <a:endParaRPr lang="en-US" sz="1600" kern="100" dirty="0">
              <a:solidFill>
                <a:schemeClr val="tx2">
                  <a:lumMod val="50000"/>
                </a:schemeClr>
              </a:solidFill>
              <a:effectLst/>
              <a:latin typeface="Söhne"/>
              <a:ea typeface="Calibri" panose="020F0502020204030204" pitchFamily="34" charset="0"/>
              <a:cs typeface="Arial" panose="020B0604020202020204" pitchFamily="34" charset="0"/>
            </a:endParaRPr>
          </a:p>
          <a:p>
            <a:pPr marL="0" lvl="0" indent="0" algn="l" rtl="0">
              <a:spcBef>
                <a:spcPts val="0"/>
              </a:spcBef>
              <a:spcAft>
                <a:spcPts val="0"/>
              </a:spcAft>
              <a:buNone/>
            </a:pPr>
            <a:endParaRPr sz="1050" dirty="0">
              <a:solidFill>
                <a:schemeClr val="tx2">
                  <a:lumMod val="50000"/>
                </a:schemeClr>
              </a:solidFill>
            </a:endParaRPr>
          </a:p>
        </p:txBody>
      </p:sp>
      <p:grpSp>
        <p:nvGrpSpPr>
          <p:cNvPr id="458" name="Google Shape;458;p33"/>
          <p:cNvGrpSpPr/>
          <p:nvPr/>
        </p:nvGrpSpPr>
        <p:grpSpPr>
          <a:xfrm flipH="1">
            <a:off x="3499923" y="1185396"/>
            <a:ext cx="446222" cy="77476"/>
            <a:chOff x="6146875" y="1767300"/>
            <a:chExt cx="331025" cy="57475"/>
          </a:xfrm>
        </p:grpSpPr>
        <p:sp>
          <p:nvSpPr>
            <p:cNvPr id="459" name="Google Shape;459;p33"/>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0094;p68">
            <a:extLst>
              <a:ext uri="{FF2B5EF4-FFF2-40B4-BE49-F238E27FC236}">
                <a16:creationId xmlns:a16="http://schemas.microsoft.com/office/drawing/2014/main" id="{46BA870D-9642-857E-6745-85BE26E128F2}"/>
              </a:ext>
            </a:extLst>
          </p:cNvPr>
          <p:cNvGrpSpPr/>
          <p:nvPr/>
        </p:nvGrpSpPr>
        <p:grpSpPr>
          <a:xfrm>
            <a:off x="129810" y="1538378"/>
            <a:ext cx="623078" cy="507697"/>
            <a:chOff x="7608988" y="2093194"/>
            <a:chExt cx="817276" cy="672147"/>
          </a:xfrm>
        </p:grpSpPr>
        <p:cxnSp>
          <p:nvCxnSpPr>
            <p:cNvPr id="3" name="Google Shape;10095;p68">
              <a:extLst>
                <a:ext uri="{FF2B5EF4-FFF2-40B4-BE49-F238E27FC236}">
                  <a16:creationId xmlns:a16="http://schemas.microsoft.com/office/drawing/2014/main" id="{51E9FDB9-7231-6020-A192-BB7587646224}"/>
                </a:ext>
              </a:extLst>
            </p:cNvPr>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4" name="Google Shape;10096;p68">
              <a:extLst>
                <a:ext uri="{FF2B5EF4-FFF2-40B4-BE49-F238E27FC236}">
                  <a16:creationId xmlns:a16="http://schemas.microsoft.com/office/drawing/2014/main" id="{089207DF-AD0C-1C89-BC43-A89A869DCF93}"/>
                </a:ext>
              </a:extLst>
            </p:cNvPr>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 name="Google Shape;10097;p68">
              <a:extLst>
                <a:ext uri="{FF2B5EF4-FFF2-40B4-BE49-F238E27FC236}">
                  <a16:creationId xmlns:a16="http://schemas.microsoft.com/office/drawing/2014/main" id="{2D12B2A1-8F6E-F17F-F049-8DEEA3DD16FB}"/>
                </a:ext>
              </a:extLst>
            </p:cNvPr>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 name="Google Shape;10098;p68">
              <a:extLst>
                <a:ext uri="{FF2B5EF4-FFF2-40B4-BE49-F238E27FC236}">
                  <a16:creationId xmlns:a16="http://schemas.microsoft.com/office/drawing/2014/main" id="{59C93EEF-B100-316E-2808-BC515AC308B1}"/>
                </a:ext>
              </a:extLst>
            </p:cNvPr>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7" name="Google Shape;10099;p68">
              <a:extLst>
                <a:ext uri="{FF2B5EF4-FFF2-40B4-BE49-F238E27FC236}">
                  <a16:creationId xmlns:a16="http://schemas.microsoft.com/office/drawing/2014/main" id="{5CD251A3-AB8B-8546-92BA-3F36BE67874F}"/>
                </a:ext>
              </a:extLst>
            </p:cNvPr>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8" name="Google Shape;10100;p68">
              <a:extLst>
                <a:ext uri="{FF2B5EF4-FFF2-40B4-BE49-F238E27FC236}">
                  <a16:creationId xmlns:a16="http://schemas.microsoft.com/office/drawing/2014/main" id="{8063E6B2-AB92-F92E-ACFE-A3E8ABCC2E83}"/>
                </a:ext>
              </a:extLst>
            </p:cNvPr>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9" name="Google Shape;10101;p68">
              <a:extLst>
                <a:ext uri="{FF2B5EF4-FFF2-40B4-BE49-F238E27FC236}">
                  <a16:creationId xmlns:a16="http://schemas.microsoft.com/office/drawing/2014/main" id="{8C064AD5-2993-7915-DC73-00F77BE43574}"/>
                </a:ext>
              </a:extLst>
            </p:cNvPr>
            <p:cNvGrpSpPr/>
            <p:nvPr/>
          </p:nvGrpSpPr>
          <p:grpSpPr>
            <a:xfrm>
              <a:off x="7721175" y="2093194"/>
              <a:ext cx="599587" cy="623846"/>
              <a:chOff x="7721175" y="2093194"/>
              <a:chExt cx="599587" cy="623846"/>
            </a:xfrm>
          </p:grpSpPr>
          <p:grpSp>
            <p:nvGrpSpPr>
              <p:cNvPr id="10" name="Google Shape;10102;p68">
                <a:extLst>
                  <a:ext uri="{FF2B5EF4-FFF2-40B4-BE49-F238E27FC236}">
                    <a16:creationId xmlns:a16="http://schemas.microsoft.com/office/drawing/2014/main" id="{12490F20-3823-78C1-1D1A-FE6D9BEAAF6F}"/>
                  </a:ext>
                </a:extLst>
              </p:cNvPr>
              <p:cNvGrpSpPr/>
              <p:nvPr/>
            </p:nvGrpSpPr>
            <p:grpSpPr>
              <a:xfrm>
                <a:off x="7721175" y="2093194"/>
                <a:ext cx="291605" cy="623846"/>
                <a:chOff x="9405575" y="2061418"/>
                <a:chExt cx="291605" cy="623846"/>
              </a:xfrm>
            </p:grpSpPr>
            <p:sp>
              <p:nvSpPr>
                <p:cNvPr id="19" name="Google Shape;10103;p68">
                  <a:extLst>
                    <a:ext uri="{FF2B5EF4-FFF2-40B4-BE49-F238E27FC236}">
                      <a16:creationId xmlns:a16="http://schemas.microsoft.com/office/drawing/2014/main" id="{08D2ADBA-C0E2-4AF6-D578-52F2733A9927}"/>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04;p68">
                  <a:extLst>
                    <a:ext uri="{FF2B5EF4-FFF2-40B4-BE49-F238E27FC236}">
                      <a16:creationId xmlns:a16="http://schemas.microsoft.com/office/drawing/2014/main" id="{1D4BC43A-0F1F-0ED8-39A6-BBEA1C0D9523}"/>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05;p68">
                  <a:extLst>
                    <a:ext uri="{FF2B5EF4-FFF2-40B4-BE49-F238E27FC236}">
                      <a16:creationId xmlns:a16="http://schemas.microsoft.com/office/drawing/2014/main" id="{4BDFC79F-B3F2-A0D4-814D-C9E0F44B5E38}"/>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06;p68">
                  <a:extLst>
                    <a:ext uri="{FF2B5EF4-FFF2-40B4-BE49-F238E27FC236}">
                      <a16:creationId xmlns:a16="http://schemas.microsoft.com/office/drawing/2014/main" id="{38989CD0-442C-F81C-9454-462CC34A3CCD}"/>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107;p68">
                  <a:extLst>
                    <a:ext uri="{FF2B5EF4-FFF2-40B4-BE49-F238E27FC236}">
                      <a16:creationId xmlns:a16="http://schemas.microsoft.com/office/drawing/2014/main" id="{42F5E8DA-6C37-DB6C-6D84-5449441EF0FB}"/>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108;p68">
                  <a:extLst>
                    <a:ext uri="{FF2B5EF4-FFF2-40B4-BE49-F238E27FC236}">
                      <a16:creationId xmlns:a16="http://schemas.microsoft.com/office/drawing/2014/main" id="{CE9C15A3-5EC7-064C-4EC9-8FEDF8EDA20C}"/>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109;p68">
                  <a:extLst>
                    <a:ext uri="{FF2B5EF4-FFF2-40B4-BE49-F238E27FC236}">
                      <a16:creationId xmlns:a16="http://schemas.microsoft.com/office/drawing/2014/main" id="{5F94E5F1-9B5A-5EB0-5646-36D7871F91BF}"/>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0110;p68">
                <a:extLst>
                  <a:ext uri="{FF2B5EF4-FFF2-40B4-BE49-F238E27FC236}">
                    <a16:creationId xmlns:a16="http://schemas.microsoft.com/office/drawing/2014/main" id="{27BB5B63-547B-49A3-2274-8009111C3D80}"/>
                  </a:ext>
                </a:extLst>
              </p:cNvPr>
              <p:cNvGrpSpPr/>
              <p:nvPr/>
            </p:nvGrpSpPr>
            <p:grpSpPr>
              <a:xfrm flipH="1">
                <a:off x="8029157" y="2093194"/>
                <a:ext cx="291605" cy="623846"/>
                <a:chOff x="9405575" y="2061418"/>
                <a:chExt cx="291605" cy="623846"/>
              </a:xfrm>
            </p:grpSpPr>
            <p:sp>
              <p:nvSpPr>
                <p:cNvPr id="12" name="Google Shape;10111;p68">
                  <a:extLst>
                    <a:ext uri="{FF2B5EF4-FFF2-40B4-BE49-F238E27FC236}">
                      <a16:creationId xmlns:a16="http://schemas.microsoft.com/office/drawing/2014/main" id="{53603A2C-6B8F-74A1-545B-EA071504E7FB}"/>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112;p68">
                  <a:extLst>
                    <a:ext uri="{FF2B5EF4-FFF2-40B4-BE49-F238E27FC236}">
                      <a16:creationId xmlns:a16="http://schemas.microsoft.com/office/drawing/2014/main" id="{C1283E34-1D88-EF93-DD24-B7FA6B31358B}"/>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113;p68">
                  <a:extLst>
                    <a:ext uri="{FF2B5EF4-FFF2-40B4-BE49-F238E27FC236}">
                      <a16:creationId xmlns:a16="http://schemas.microsoft.com/office/drawing/2014/main" id="{6EA933D3-38CC-50FF-1593-F769F2739B52}"/>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14;p68">
                  <a:extLst>
                    <a:ext uri="{FF2B5EF4-FFF2-40B4-BE49-F238E27FC236}">
                      <a16:creationId xmlns:a16="http://schemas.microsoft.com/office/drawing/2014/main" id="{A2A5C3FB-C137-94CC-E665-F646CF463EF1}"/>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15;p68">
                  <a:extLst>
                    <a:ext uri="{FF2B5EF4-FFF2-40B4-BE49-F238E27FC236}">
                      <a16:creationId xmlns:a16="http://schemas.microsoft.com/office/drawing/2014/main" id="{D9E3830A-B895-565F-9230-428F6278AEBC}"/>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16;p68">
                  <a:extLst>
                    <a:ext uri="{FF2B5EF4-FFF2-40B4-BE49-F238E27FC236}">
                      <a16:creationId xmlns:a16="http://schemas.microsoft.com/office/drawing/2014/main" id="{1D880434-8E83-A9AF-3D97-12F437A7BC88}"/>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17;p68">
                  <a:extLst>
                    <a:ext uri="{FF2B5EF4-FFF2-40B4-BE49-F238E27FC236}">
                      <a16:creationId xmlns:a16="http://schemas.microsoft.com/office/drawing/2014/main" id="{9312E715-B379-F510-7A7C-B66CAF05A869}"/>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 name="Google Shape;10094;p68">
            <a:extLst>
              <a:ext uri="{FF2B5EF4-FFF2-40B4-BE49-F238E27FC236}">
                <a16:creationId xmlns:a16="http://schemas.microsoft.com/office/drawing/2014/main" id="{49AE4613-6C59-0266-199B-BAE54C79FD3E}"/>
              </a:ext>
            </a:extLst>
          </p:cNvPr>
          <p:cNvGrpSpPr/>
          <p:nvPr/>
        </p:nvGrpSpPr>
        <p:grpSpPr>
          <a:xfrm>
            <a:off x="89593" y="2754282"/>
            <a:ext cx="623078" cy="507697"/>
            <a:chOff x="7608988" y="2093194"/>
            <a:chExt cx="817276" cy="672147"/>
          </a:xfrm>
        </p:grpSpPr>
        <p:cxnSp>
          <p:nvCxnSpPr>
            <p:cNvPr id="27" name="Google Shape;10095;p68">
              <a:extLst>
                <a:ext uri="{FF2B5EF4-FFF2-40B4-BE49-F238E27FC236}">
                  <a16:creationId xmlns:a16="http://schemas.microsoft.com/office/drawing/2014/main" id="{32FD193F-C828-BF94-9D00-278EDD7C5BD7}"/>
                </a:ext>
              </a:extLst>
            </p:cNvPr>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28" name="Google Shape;10096;p68">
              <a:extLst>
                <a:ext uri="{FF2B5EF4-FFF2-40B4-BE49-F238E27FC236}">
                  <a16:creationId xmlns:a16="http://schemas.microsoft.com/office/drawing/2014/main" id="{7FA87D5C-6BDF-AEEA-3673-4BE9DE8B79F0}"/>
                </a:ext>
              </a:extLst>
            </p:cNvPr>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29" name="Google Shape;10097;p68">
              <a:extLst>
                <a:ext uri="{FF2B5EF4-FFF2-40B4-BE49-F238E27FC236}">
                  <a16:creationId xmlns:a16="http://schemas.microsoft.com/office/drawing/2014/main" id="{49C94311-32D1-9439-F481-9348044D1ECF}"/>
                </a:ext>
              </a:extLst>
            </p:cNvPr>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0" name="Google Shape;10098;p68">
              <a:extLst>
                <a:ext uri="{FF2B5EF4-FFF2-40B4-BE49-F238E27FC236}">
                  <a16:creationId xmlns:a16="http://schemas.microsoft.com/office/drawing/2014/main" id="{A8D122D2-E730-16FC-F24C-77A42298D3D3}"/>
                </a:ext>
              </a:extLst>
            </p:cNvPr>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1" name="Google Shape;10099;p68">
              <a:extLst>
                <a:ext uri="{FF2B5EF4-FFF2-40B4-BE49-F238E27FC236}">
                  <a16:creationId xmlns:a16="http://schemas.microsoft.com/office/drawing/2014/main" id="{638ED4DF-5C68-CF52-303A-D47AD2DC859C}"/>
                </a:ext>
              </a:extLst>
            </p:cNvPr>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32" name="Google Shape;10100;p68">
              <a:extLst>
                <a:ext uri="{FF2B5EF4-FFF2-40B4-BE49-F238E27FC236}">
                  <a16:creationId xmlns:a16="http://schemas.microsoft.com/office/drawing/2014/main" id="{8983B424-EE50-F695-A718-56C8BF5804B2}"/>
                </a:ext>
              </a:extLst>
            </p:cNvPr>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33" name="Google Shape;10101;p68">
              <a:extLst>
                <a:ext uri="{FF2B5EF4-FFF2-40B4-BE49-F238E27FC236}">
                  <a16:creationId xmlns:a16="http://schemas.microsoft.com/office/drawing/2014/main" id="{3C345BC4-1C9D-B3E0-FB0A-F2A7702F56D8}"/>
                </a:ext>
              </a:extLst>
            </p:cNvPr>
            <p:cNvGrpSpPr/>
            <p:nvPr/>
          </p:nvGrpSpPr>
          <p:grpSpPr>
            <a:xfrm>
              <a:off x="7721175" y="2093194"/>
              <a:ext cx="599587" cy="623846"/>
              <a:chOff x="7721175" y="2093194"/>
              <a:chExt cx="599587" cy="623846"/>
            </a:xfrm>
          </p:grpSpPr>
          <p:grpSp>
            <p:nvGrpSpPr>
              <p:cNvPr id="34" name="Google Shape;10102;p68">
                <a:extLst>
                  <a:ext uri="{FF2B5EF4-FFF2-40B4-BE49-F238E27FC236}">
                    <a16:creationId xmlns:a16="http://schemas.microsoft.com/office/drawing/2014/main" id="{F1D0FE99-FE57-112A-AF68-68CAE5215F40}"/>
                  </a:ext>
                </a:extLst>
              </p:cNvPr>
              <p:cNvGrpSpPr/>
              <p:nvPr/>
            </p:nvGrpSpPr>
            <p:grpSpPr>
              <a:xfrm>
                <a:off x="7721175" y="2093194"/>
                <a:ext cx="291605" cy="623846"/>
                <a:chOff x="9405575" y="2061418"/>
                <a:chExt cx="291605" cy="623846"/>
              </a:xfrm>
            </p:grpSpPr>
            <p:sp>
              <p:nvSpPr>
                <p:cNvPr id="43" name="Google Shape;10103;p68">
                  <a:extLst>
                    <a:ext uri="{FF2B5EF4-FFF2-40B4-BE49-F238E27FC236}">
                      <a16:creationId xmlns:a16="http://schemas.microsoft.com/office/drawing/2014/main" id="{18B354D6-5C30-49AF-01A4-D33420571C89}"/>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104;p68">
                  <a:extLst>
                    <a:ext uri="{FF2B5EF4-FFF2-40B4-BE49-F238E27FC236}">
                      <a16:creationId xmlns:a16="http://schemas.microsoft.com/office/drawing/2014/main" id="{1818E9F7-D322-52D0-FA66-EEBBC3FA7E45}"/>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105;p68">
                  <a:extLst>
                    <a:ext uri="{FF2B5EF4-FFF2-40B4-BE49-F238E27FC236}">
                      <a16:creationId xmlns:a16="http://schemas.microsoft.com/office/drawing/2014/main" id="{4A208C37-CCF9-0917-8CBC-04AC102B12BB}"/>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106;p68">
                  <a:extLst>
                    <a:ext uri="{FF2B5EF4-FFF2-40B4-BE49-F238E27FC236}">
                      <a16:creationId xmlns:a16="http://schemas.microsoft.com/office/drawing/2014/main" id="{3DD285D7-A4BD-D5DF-BEE3-598FF1A356C8}"/>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107;p68">
                  <a:extLst>
                    <a:ext uri="{FF2B5EF4-FFF2-40B4-BE49-F238E27FC236}">
                      <a16:creationId xmlns:a16="http://schemas.microsoft.com/office/drawing/2014/main" id="{45D3DDE1-ACB5-D26D-0D33-CFC08E64BD15}"/>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108;p68">
                  <a:extLst>
                    <a:ext uri="{FF2B5EF4-FFF2-40B4-BE49-F238E27FC236}">
                      <a16:creationId xmlns:a16="http://schemas.microsoft.com/office/drawing/2014/main" id="{BDB6C491-DDB1-7E44-CAB2-0752B6619806}"/>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09;p68">
                  <a:extLst>
                    <a:ext uri="{FF2B5EF4-FFF2-40B4-BE49-F238E27FC236}">
                      <a16:creationId xmlns:a16="http://schemas.microsoft.com/office/drawing/2014/main" id="{006AEA00-C952-5F96-5E96-5833B0190792}"/>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0110;p68">
                <a:extLst>
                  <a:ext uri="{FF2B5EF4-FFF2-40B4-BE49-F238E27FC236}">
                    <a16:creationId xmlns:a16="http://schemas.microsoft.com/office/drawing/2014/main" id="{891E6DDC-5A1E-887A-991C-4BFB909E5BD8}"/>
                  </a:ext>
                </a:extLst>
              </p:cNvPr>
              <p:cNvGrpSpPr/>
              <p:nvPr/>
            </p:nvGrpSpPr>
            <p:grpSpPr>
              <a:xfrm flipH="1">
                <a:off x="8029157" y="2093194"/>
                <a:ext cx="291605" cy="623846"/>
                <a:chOff x="9405575" y="2061418"/>
                <a:chExt cx="291605" cy="623846"/>
              </a:xfrm>
            </p:grpSpPr>
            <p:sp>
              <p:nvSpPr>
                <p:cNvPr id="36" name="Google Shape;10111;p68">
                  <a:extLst>
                    <a:ext uri="{FF2B5EF4-FFF2-40B4-BE49-F238E27FC236}">
                      <a16:creationId xmlns:a16="http://schemas.microsoft.com/office/drawing/2014/main" id="{253FF27F-02AA-C79D-4598-13D5104A53C3}"/>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112;p68">
                  <a:extLst>
                    <a:ext uri="{FF2B5EF4-FFF2-40B4-BE49-F238E27FC236}">
                      <a16:creationId xmlns:a16="http://schemas.microsoft.com/office/drawing/2014/main" id="{F290CFD9-C5F2-5BC1-1428-AE929EC1E37F}"/>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113;p68">
                  <a:extLst>
                    <a:ext uri="{FF2B5EF4-FFF2-40B4-BE49-F238E27FC236}">
                      <a16:creationId xmlns:a16="http://schemas.microsoft.com/office/drawing/2014/main" id="{0B80E93F-5BA4-64A1-7441-6E51DD642B8B}"/>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14;p68">
                  <a:extLst>
                    <a:ext uri="{FF2B5EF4-FFF2-40B4-BE49-F238E27FC236}">
                      <a16:creationId xmlns:a16="http://schemas.microsoft.com/office/drawing/2014/main" id="{C564E39A-E4CD-C70D-4201-2AA8F4DE3168}"/>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115;p68">
                  <a:extLst>
                    <a:ext uri="{FF2B5EF4-FFF2-40B4-BE49-F238E27FC236}">
                      <a16:creationId xmlns:a16="http://schemas.microsoft.com/office/drawing/2014/main" id="{13D16F5B-39B8-E576-ED33-B1B7D60D48C8}"/>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116;p68">
                  <a:extLst>
                    <a:ext uri="{FF2B5EF4-FFF2-40B4-BE49-F238E27FC236}">
                      <a16:creationId xmlns:a16="http://schemas.microsoft.com/office/drawing/2014/main" id="{64F894F7-7FDF-3B6A-B2B0-A95503D11821}"/>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117;p68">
                  <a:extLst>
                    <a:ext uri="{FF2B5EF4-FFF2-40B4-BE49-F238E27FC236}">
                      <a16:creationId xmlns:a16="http://schemas.microsoft.com/office/drawing/2014/main" id="{83235A8B-0A1B-D2AD-CDA8-8975D10120E3}"/>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0" name="Google Shape;10094;p68">
            <a:extLst>
              <a:ext uri="{FF2B5EF4-FFF2-40B4-BE49-F238E27FC236}">
                <a16:creationId xmlns:a16="http://schemas.microsoft.com/office/drawing/2014/main" id="{8D7DF303-4DBB-7933-DB98-70EC70855E87}"/>
              </a:ext>
            </a:extLst>
          </p:cNvPr>
          <p:cNvGrpSpPr/>
          <p:nvPr/>
        </p:nvGrpSpPr>
        <p:grpSpPr>
          <a:xfrm>
            <a:off x="80030" y="3933703"/>
            <a:ext cx="623078" cy="507697"/>
            <a:chOff x="7608988" y="2093194"/>
            <a:chExt cx="817276" cy="672147"/>
          </a:xfrm>
        </p:grpSpPr>
        <p:cxnSp>
          <p:nvCxnSpPr>
            <p:cNvPr id="51" name="Google Shape;10095;p68">
              <a:extLst>
                <a:ext uri="{FF2B5EF4-FFF2-40B4-BE49-F238E27FC236}">
                  <a16:creationId xmlns:a16="http://schemas.microsoft.com/office/drawing/2014/main" id="{7C20D049-E25B-45EB-9A17-109AAB844D21}"/>
                </a:ext>
              </a:extLst>
            </p:cNvPr>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2" name="Google Shape;10096;p68">
              <a:extLst>
                <a:ext uri="{FF2B5EF4-FFF2-40B4-BE49-F238E27FC236}">
                  <a16:creationId xmlns:a16="http://schemas.microsoft.com/office/drawing/2014/main" id="{37974F83-CFD1-EAF7-6374-B46CF5E4DF44}"/>
                </a:ext>
              </a:extLst>
            </p:cNvPr>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3" name="Google Shape;10097;p68">
              <a:extLst>
                <a:ext uri="{FF2B5EF4-FFF2-40B4-BE49-F238E27FC236}">
                  <a16:creationId xmlns:a16="http://schemas.microsoft.com/office/drawing/2014/main" id="{4DFE61D4-B7E4-0AA0-9FDC-0EC84C2F14D7}"/>
                </a:ext>
              </a:extLst>
            </p:cNvPr>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4" name="Google Shape;10098;p68">
              <a:extLst>
                <a:ext uri="{FF2B5EF4-FFF2-40B4-BE49-F238E27FC236}">
                  <a16:creationId xmlns:a16="http://schemas.microsoft.com/office/drawing/2014/main" id="{0510F5B0-CF6C-3225-AA59-C0428E7E2261}"/>
                </a:ext>
              </a:extLst>
            </p:cNvPr>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55" name="Google Shape;10099;p68">
              <a:extLst>
                <a:ext uri="{FF2B5EF4-FFF2-40B4-BE49-F238E27FC236}">
                  <a16:creationId xmlns:a16="http://schemas.microsoft.com/office/drawing/2014/main" id="{B27D98FA-BC79-20D3-CE8F-A9792BD47F3E}"/>
                </a:ext>
              </a:extLst>
            </p:cNvPr>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56" name="Google Shape;10100;p68">
              <a:extLst>
                <a:ext uri="{FF2B5EF4-FFF2-40B4-BE49-F238E27FC236}">
                  <a16:creationId xmlns:a16="http://schemas.microsoft.com/office/drawing/2014/main" id="{DABC9B46-D253-D3E5-0F9A-AD52B6CF348A}"/>
                </a:ext>
              </a:extLst>
            </p:cNvPr>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57" name="Google Shape;10101;p68">
              <a:extLst>
                <a:ext uri="{FF2B5EF4-FFF2-40B4-BE49-F238E27FC236}">
                  <a16:creationId xmlns:a16="http://schemas.microsoft.com/office/drawing/2014/main" id="{2053138D-6897-8358-2C6E-4DAC83DB3F8A}"/>
                </a:ext>
              </a:extLst>
            </p:cNvPr>
            <p:cNvGrpSpPr/>
            <p:nvPr/>
          </p:nvGrpSpPr>
          <p:grpSpPr>
            <a:xfrm>
              <a:off x="7721175" y="2093194"/>
              <a:ext cx="599587" cy="623846"/>
              <a:chOff x="7721175" y="2093194"/>
              <a:chExt cx="599587" cy="623846"/>
            </a:xfrm>
          </p:grpSpPr>
          <p:grpSp>
            <p:nvGrpSpPr>
              <p:cNvPr id="58" name="Google Shape;10102;p68">
                <a:extLst>
                  <a:ext uri="{FF2B5EF4-FFF2-40B4-BE49-F238E27FC236}">
                    <a16:creationId xmlns:a16="http://schemas.microsoft.com/office/drawing/2014/main" id="{2AFD072D-DAE9-FF0B-FC0B-48E374B4906F}"/>
                  </a:ext>
                </a:extLst>
              </p:cNvPr>
              <p:cNvGrpSpPr/>
              <p:nvPr/>
            </p:nvGrpSpPr>
            <p:grpSpPr>
              <a:xfrm>
                <a:off x="7721175" y="2093194"/>
                <a:ext cx="291605" cy="623846"/>
                <a:chOff x="9405575" y="2061418"/>
                <a:chExt cx="291605" cy="623846"/>
              </a:xfrm>
            </p:grpSpPr>
            <p:sp>
              <p:nvSpPr>
                <p:cNvPr id="451" name="Google Shape;10103;p68">
                  <a:extLst>
                    <a:ext uri="{FF2B5EF4-FFF2-40B4-BE49-F238E27FC236}">
                      <a16:creationId xmlns:a16="http://schemas.microsoft.com/office/drawing/2014/main" id="{5BE6990D-8DE4-BEB1-C9B2-039C475F59A5}"/>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104;p68">
                  <a:extLst>
                    <a:ext uri="{FF2B5EF4-FFF2-40B4-BE49-F238E27FC236}">
                      <a16:creationId xmlns:a16="http://schemas.microsoft.com/office/drawing/2014/main" id="{795F2C13-67B3-DA33-0114-C60B2B79E6FA}"/>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105;p68">
                  <a:extLst>
                    <a:ext uri="{FF2B5EF4-FFF2-40B4-BE49-F238E27FC236}">
                      <a16:creationId xmlns:a16="http://schemas.microsoft.com/office/drawing/2014/main" id="{37453508-EBB3-58FC-B662-B29F8819072C}"/>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106;p68">
                  <a:extLst>
                    <a:ext uri="{FF2B5EF4-FFF2-40B4-BE49-F238E27FC236}">
                      <a16:creationId xmlns:a16="http://schemas.microsoft.com/office/drawing/2014/main" id="{D4FCE3A0-5B72-CD3D-79E2-A558A531741D}"/>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107;p68">
                  <a:extLst>
                    <a:ext uri="{FF2B5EF4-FFF2-40B4-BE49-F238E27FC236}">
                      <a16:creationId xmlns:a16="http://schemas.microsoft.com/office/drawing/2014/main" id="{0E514FC0-8322-6D5A-3CF3-6E6EEA31FD2B}"/>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108;p68">
                  <a:extLst>
                    <a:ext uri="{FF2B5EF4-FFF2-40B4-BE49-F238E27FC236}">
                      <a16:creationId xmlns:a16="http://schemas.microsoft.com/office/drawing/2014/main" id="{1C1029B8-DAA2-8D1C-4EE1-9BEA4D7A81DD}"/>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109;p68">
                  <a:extLst>
                    <a:ext uri="{FF2B5EF4-FFF2-40B4-BE49-F238E27FC236}">
                      <a16:creationId xmlns:a16="http://schemas.microsoft.com/office/drawing/2014/main" id="{BAFF3144-972C-A30B-6773-8FA3D14C5A91}"/>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110;p68">
                <a:extLst>
                  <a:ext uri="{FF2B5EF4-FFF2-40B4-BE49-F238E27FC236}">
                    <a16:creationId xmlns:a16="http://schemas.microsoft.com/office/drawing/2014/main" id="{A560C876-BCD5-D481-72A0-9921E9F68CC9}"/>
                  </a:ext>
                </a:extLst>
              </p:cNvPr>
              <p:cNvGrpSpPr/>
              <p:nvPr/>
            </p:nvGrpSpPr>
            <p:grpSpPr>
              <a:xfrm flipH="1">
                <a:off x="8029157" y="2093194"/>
                <a:ext cx="291605" cy="623846"/>
                <a:chOff x="9405575" y="2061418"/>
                <a:chExt cx="291605" cy="623846"/>
              </a:xfrm>
            </p:grpSpPr>
            <p:sp>
              <p:nvSpPr>
                <p:cNvPr id="60" name="Google Shape;10111;p68">
                  <a:extLst>
                    <a:ext uri="{FF2B5EF4-FFF2-40B4-BE49-F238E27FC236}">
                      <a16:creationId xmlns:a16="http://schemas.microsoft.com/office/drawing/2014/main" id="{F53F3D1E-2C12-71B9-36AB-3D2EE969B80D}"/>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112;p68">
                  <a:extLst>
                    <a:ext uri="{FF2B5EF4-FFF2-40B4-BE49-F238E27FC236}">
                      <a16:creationId xmlns:a16="http://schemas.microsoft.com/office/drawing/2014/main" id="{B7FD98D4-2C47-0E8A-7EB9-CCF4BECBC89B}"/>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113;p68">
                  <a:extLst>
                    <a:ext uri="{FF2B5EF4-FFF2-40B4-BE49-F238E27FC236}">
                      <a16:creationId xmlns:a16="http://schemas.microsoft.com/office/drawing/2014/main" id="{35D1E894-F6D5-D9E1-21BC-727621E0FD11}"/>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114;p68">
                  <a:extLst>
                    <a:ext uri="{FF2B5EF4-FFF2-40B4-BE49-F238E27FC236}">
                      <a16:creationId xmlns:a16="http://schemas.microsoft.com/office/drawing/2014/main" id="{B2E10A18-A070-C860-E4FE-BB2AFC216AE4}"/>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115;p68">
                  <a:extLst>
                    <a:ext uri="{FF2B5EF4-FFF2-40B4-BE49-F238E27FC236}">
                      <a16:creationId xmlns:a16="http://schemas.microsoft.com/office/drawing/2014/main" id="{9D474C97-4C18-D9E4-EA88-B0AB8B231373}"/>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116;p68">
                  <a:extLst>
                    <a:ext uri="{FF2B5EF4-FFF2-40B4-BE49-F238E27FC236}">
                      <a16:creationId xmlns:a16="http://schemas.microsoft.com/office/drawing/2014/main" id="{9947BA4B-B177-B451-23E3-7782DD37A6F6}"/>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117;p68">
                  <a:extLst>
                    <a:ext uri="{FF2B5EF4-FFF2-40B4-BE49-F238E27FC236}">
                      <a16:creationId xmlns:a16="http://schemas.microsoft.com/office/drawing/2014/main" id="{A78E34A9-AC19-3A09-5441-10BFE5A9EC4F}"/>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7"/>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solidFill>
                  <a:schemeClr val="tx1"/>
                </a:solidFill>
                <a:effectLst/>
                <a:latin typeface="Oswald" panose="020B0604020202020204" charset="0"/>
              </a:rPr>
              <a:t>Summary of Observation</a:t>
            </a:r>
            <a:endParaRPr sz="3200" b="1" dirty="0">
              <a:solidFill>
                <a:schemeClr val="tx1"/>
              </a:solidFill>
              <a:latin typeface="Oswald" panose="020B0604020202020204" charset="0"/>
            </a:endParaRPr>
          </a:p>
        </p:txBody>
      </p:sp>
      <p:sp>
        <p:nvSpPr>
          <p:cNvPr id="556" name="Google Shape;556;p37"/>
          <p:cNvSpPr txBox="1">
            <a:spLocks noGrp="1"/>
          </p:cNvSpPr>
          <p:nvPr>
            <p:ph type="title" idx="5"/>
          </p:nvPr>
        </p:nvSpPr>
        <p:spPr>
          <a:xfrm>
            <a:off x="1494353" y="1470867"/>
            <a:ext cx="2759264" cy="7599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2">
                    <a:lumMod val="50000"/>
                  </a:schemeClr>
                </a:solidFill>
                <a:effectLst/>
                <a:latin typeface="Söhne"/>
              </a:rPr>
              <a:t>Diverse Optimization Approaches</a:t>
            </a:r>
            <a:endParaRPr dirty="0">
              <a:solidFill>
                <a:schemeClr val="tx2">
                  <a:lumMod val="50000"/>
                </a:schemeClr>
              </a:solidFill>
            </a:endParaRPr>
          </a:p>
        </p:txBody>
      </p:sp>
      <p:sp>
        <p:nvSpPr>
          <p:cNvPr id="559" name="Google Shape;559;p37"/>
          <p:cNvSpPr txBox="1">
            <a:spLocks noGrp="1"/>
          </p:cNvSpPr>
          <p:nvPr>
            <p:ph type="title" idx="8"/>
          </p:nvPr>
        </p:nvSpPr>
        <p:spPr>
          <a:xfrm>
            <a:off x="1494352" y="2227132"/>
            <a:ext cx="2982072" cy="5675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2">
                    <a:lumMod val="50000"/>
                  </a:schemeClr>
                </a:solidFill>
                <a:effectLst/>
                <a:latin typeface="Söhne"/>
              </a:rPr>
              <a:t>Common Shortcomings</a:t>
            </a:r>
            <a:endParaRPr dirty="0">
              <a:solidFill>
                <a:schemeClr val="tx2">
                  <a:lumMod val="50000"/>
                </a:schemeClr>
              </a:solidFill>
            </a:endParaRPr>
          </a:p>
        </p:txBody>
      </p:sp>
      <p:grpSp>
        <p:nvGrpSpPr>
          <p:cNvPr id="14" name="Google Shape;11304;p71">
            <a:extLst>
              <a:ext uri="{FF2B5EF4-FFF2-40B4-BE49-F238E27FC236}">
                <a16:creationId xmlns:a16="http://schemas.microsoft.com/office/drawing/2014/main" id="{034DCFFA-00CC-0EA7-1D5F-11BD7354166A}"/>
              </a:ext>
            </a:extLst>
          </p:cNvPr>
          <p:cNvGrpSpPr/>
          <p:nvPr/>
        </p:nvGrpSpPr>
        <p:grpSpPr>
          <a:xfrm>
            <a:off x="1044152" y="1608316"/>
            <a:ext cx="370219" cy="354928"/>
            <a:chOff x="3037766" y="1969564"/>
            <a:chExt cx="370219" cy="354928"/>
          </a:xfrm>
        </p:grpSpPr>
        <p:sp>
          <p:nvSpPr>
            <p:cNvPr id="15" name="Google Shape;11305;p71">
              <a:extLst>
                <a:ext uri="{FF2B5EF4-FFF2-40B4-BE49-F238E27FC236}">
                  <a16:creationId xmlns:a16="http://schemas.microsoft.com/office/drawing/2014/main" id="{1FDB0F12-8CE2-575A-245A-5EFD372FFCEF}"/>
                </a:ext>
              </a:extLst>
            </p:cNvPr>
            <p:cNvSpPr/>
            <p:nvPr/>
          </p:nvSpPr>
          <p:spPr>
            <a:xfrm>
              <a:off x="3037766" y="1969564"/>
              <a:ext cx="370219" cy="354928"/>
            </a:xfrm>
            <a:custGeom>
              <a:avLst/>
              <a:gdLst/>
              <a:ahLst/>
              <a:cxnLst/>
              <a:rect l="l" t="t" r="r" b="b"/>
              <a:pathLst>
                <a:path w="11622" h="11142" extrusionOk="0">
                  <a:moveTo>
                    <a:pt x="5609" y="366"/>
                  </a:moveTo>
                  <a:lnTo>
                    <a:pt x="7299" y="2069"/>
                  </a:lnTo>
                  <a:lnTo>
                    <a:pt x="6180" y="3188"/>
                  </a:lnTo>
                  <a:lnTo>
                    <a:pt x="4489" y="1486"/>
                  </a:lnTo>
                  <a:lnTo>
                    <a:pt x="5609" y="366"/>
                  </a:lnTo>
                  <a:close/>
                  <a:moveTo>
                    <a:pt x="4263" y="1700"/>
                  </a:moveTo>
                  <a:lnTo>
                    <a:pt x="5954" y="3391"/>
                  </a:lnTo>
                  <a:lnTo>
                    <a:pt x="3596" y="5772"/>
                  </a:lnTo>
                  <a:cubicBezTo>
                    <a:pt x="2989" y="6379"/>
                    <a:pt x="2989" y="7379"/>
                    <a:pt x="3596" y="7986"/>
                  </a:cubicBezTo>
                  <a:cubicBezTo>
                    <a:pt x="3900" y="8296"/>
                    <a:pt x="4302" y="8451"/>
                    <a:pt x="4704" y="8451"/>
                  </a:cubicBezTo>
                  <a:cubicBezTo>
                    <a:pt x="5106" y="8451"/>
                    <a:pt x="5507" y="8296"/>
                    <a:pt x="5811" y="7986"/>
                  </a:cubicBezTo>
                  <a:lnTo>
                    <a:pt x="8180" y="5629"/>
                  </a:lnTo>
                  <a:lnTo>
                    <a:pt x="9097" y="6546"/>
                  </a:lnTo>
                  <a:cubicBezTo>
                    <a:pt x="9127" y="6576"/>
                    <a:pt x="9169" y="6590"/>
                    <a:pt x="9210" y="6590"/>
                  </a:cubicBezTo>
                  <a:cubicBezTo>
                    <a:pt x="9252" y="6590"/>
                    <a:pt x="9294" y="6576"/>
                    <a:pt x="9323" y="6546"/>
                  </a:cubicBezTo>
                  <a:cubicBezTo>
                    <a:pt x="9383" y="6486"/>
                    <a:pt x="9383" y="6379"/>
                    <a:pt x="9323" y="6320"/>
                  </a:cubicBezTo>
                  <a:lnTo>
                    <a:pt x="8407" y="5403"/>
                  </a:lnTo>
                  <a:lnTo>
                    <a:pt x="9514" y="4284"/>
                  </a:lnTo>
                  <a:lnTo>
                    <a:pt x="11216" y="5986"/>
                  </a:lnTo>
                  <a:lnTo>
                    <a:pt x="10097" y="7093"/>
                  </a:lnTo>
                  <a:lnTo>
                    <a:pt x="9776" y="6772"/>
                  </a:lnTo>
                  <a:cubicBezTo>
                    <a:pt x="9746" y="6742"/>
                    <a:pt x="9704" y="6727"/>
                    <a:pt x="9663" y="6727"/>
                  </a:cubicBezTo>
                  <a:cubicBezTo>
                    <a:pt x="9621" y="6727"/>
                    <a:pt x="9579" y="6742"/>
                    <a:pt x="9550" y="6772"/>
                  </a:cubicBezTo>
                  <a:cubicBezTo>
                    <a:pt x="9490" y="6832"/>
                    <a:pt x="9490" y="6939"/>
                    <a:pt x="9550" y="6998"/>
                  </a:cubicBezTo>
                  <a:lnTo>
                    <a:pt x="9871" y="7320"/>
                  </a:lnTo>
                  <a:lnTo>
                    <a:pt x="7514" y="9689"/>
                  </a:lnTo>
                  <a:cubicBezTo>
                    <a:pt x="6746" y="10463"/>
                    <a:pt x="5728" y="10850"/>
                    <a:pt x="4708" y="10850"/>
                  </a:cubicBezTo>
                  <a:cubicBezTo>
                    <a:pt x="3689" y="10850"/>
                    <a:pt x="2668" y="10463"/>
                    <a:pt x="1894" y="9689"/>
                  </a:cubicBezTo>
                  <a:cubicBezTo>
                    <a:pt x="346" y="8141"/>
                    <a:pt x="346" y="5605"/>
                    <a:pt x="1894" y="4057"/>
                  </a:cubicBezTo>
                  <a:lnTo>
                    <a:pt x="4263" y="1700"/>
                  </a:lnTo>
                  <a:close/>
                  <a:moveTo>
                    <a:pt x="5615" y="0"/>
                  </a:moveTo>
                  <a:cubicBezTo>
                    <a:pt x="5573" y="0"/>
                    <a:pt x="5531" y="15"/>
                    <a:pt x="5501" y="45"/>
                  </a:cubicBezTo>
                  <a:lnTo>
                    <a:pt x="1668" y="3843"/>
                  </a:lnTo>
                  <a:cubicBezTo>
                    <a:pt x="1" y="5510"/>
                    <a:pt x="1" y="8225"/>
                    <a:pt x="1668" y="9891"/>
                  </a:cubicBezTo>
                  <a:cubicBezTo>
                    <a:pt x="2507" y="10725"/>
                    <a:pt x="3605" y="11142"/>
                    <a:pt x="4702" y="11142"/>
                  </a:cubicBezTo>
                  <a:cubicBezTo>
                    <a:pt x="5799" y="11142"/>
                    <a:pt x="6894" y="10725"/>
                    <a:pt x="7728" y="9891"/>
                  </a:cubicBezTo>
                  <a:lnTo>
                    <a:pt x="11538" y="6081"/>
                  </a:lnTo>
                  <a:cubicBezTo>
                    <a:pt x="11621" y="6046"/>
                    <a:pt x="11621" y="5939"/>
                    <a:pt x="11562" y="5879"/>
                  </a:cubicBezTo>
                  <a:lnTo>
                    <a:pt x="9633" y="3962"/>
                  </a:lnTo>
                  <a:cubicBezTo>
                    <a:pt x="9603" y="3932"/>
                    <a:pt x="9564" y="3917"/>
                    <a:pt x="9526" y="3917"/>
                  </a:cubicBezTo>
                  <a:cubicBezTo>
                    <a:pt x="9487" y="3917"/>
                    <a:pt x="9448" y="3932"/>
                    <a:pt x="9419" y="3962"/>
                  </a:cubicBezTo>
                  <a:lnTo>
                    <a:pt x="5609" y="7772"/>
                  </a:lnTo>
                  <a:cubicBezTo>
                    <a:pt x="5359" y="8016"/>
                    <a:pt x="5037" y="8138"/>
                    <a:pt x="4717" y="8138"/>
                  </a:cubicBezTo>
                  <a:cubicBezTo>
                    <a:pt x="4397" y="8138"/>
                    <a:pt x="4079" y="8016"/>
                    <a:pt x="3835" y="7772"/>
                  </a:cubicBezTo>
                  <a:cubicBezTo>
                    <a:pt x="3346" y="7272"/>
                    <a:pt x="3346" y="6486"/>
                    <a:pt x="3835" y="5998"/>
                  </a:cubicBezTo>
                  <a:lnTo>
                    <a:pt x="7645" y="2188"/>
                  </a:lnTo>
                  <a:cubicBezTo>
                    <a:pt x="7704" y="2129"/>
                    <a:pt x="7704" y="2021"/>
                    <a:pt x="7645" y="1962"/>
                  </a:cubicBezTo>
                  <a:lnTo>
                    <a:pt x="5728" y="45"/>
                  </a:lnTo>
                  <a:cubicBezTo>
                    <a:pt x="5698" y="15"/>
                    <a:pt x="5656" y="0"/>
                    <a:pt x="56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06;p71">
              <a:extLst>
                <a:ext uri="{FF2B5EF4-FFF2-40B4-BE49-F238E27FC236}">
                  <a16:creationId xmlns:a16="http://schemas.microsoft.com/office/drawing/2014/main" id="{F152AB72-6281-8692-BD82-B0686D3EE2B1}"/>
                </a:ext>
              </a:extLst>
            </p:cNvPr>
            <p:cNvSpPr/>
            <p:nvPr/>
          </p:nvSpPr>
          <p:spPr>
            <a:xfrm>
              <a:off x="3081757" y="2197136"/>
              <a:ext cx="11436" cy="10448"/>
            </a:xfrm>
            <a:custGeom>
              <a:avLst/>
              <a:gdLst/>
              <a:ahLst/>
              <a:cxnLst/>
              <a:rect l="l" t="t" r="r" b="b"/>
              <a:pathLst>
                <a:path w="359" h="328" extrusionOk="0">
                  <a:moveTo>
                    <a:pt x="173" y="0"/>
                  </a:moveTo>
                  <a:cubicBezTo>
                    <a:pt x="132" y="0"/>
                    <a:pt x="90" y="15"/>
                    <a:pt x="60" y="45"/>
                  </a:cubicBezTo>
                  <a:cubicBezTo>
                    <a:pt x="1" y="116"/>
                    <a:pt x="1" y="211"/>
                    <a:pt x="60" y="283"/>
                  </a:cubicBezTo>
                  <a:cubicBezTo>
                    <a:pt x="90" y="313"/>
                    <a:pt x="132" y="327"/>
                    <a:pt x="173" y="327"/>
                  </a:cubicBezTo>
                  <a:cubicBezTo>
                    <a:pt x="215" y="327"/>
                    <a:pt x="257" y="313"/>
                    <a:pt x="287" y="283"/>
                  </a:cubicBezTo>
                  <a:cubicBezTo>
                    <a:pt x="358" y="211"/>
                    <a:pt x="358" y="116"/>
                    <a:pt x="287" y="45"/>
                  </a:cubicBezTo>
                  <a:cubicBezTo>
                    <a:pt x="257" y="15"/>
                    <a:pt x="215"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07;p71">
              <a:extLst>
                <a:ext uri="{FF2B5EF4-FFF2-40B4-BE49-F238E27FC236}">
                  <a16:creationId xmlns:a16="http://schemas.microsoft.com/office/drawing/2014/main" id="{04265CE7-E844-05CF-1D45-E3CC635EF3A5}"/>
                </a:ext>
              </a:extLst>
            </p:cNvPr>
            <p:cNvSpPr/>
            <p:nvPr/>
          </p:nvSpPr>
          <p:spPr>
            <a:xfrm>
              <a:off x="3081375" y="2168689"/>
              <a:ext cx="11436" cy="10448"/>
            </a:xfrm>
            <a:custGeom>
              <a:avLst/>
              <a:gdLst/>
              <a:ahLst/>
              <a:cxnLst/>
              <a:rect l="l" t="t" r="r" b="b"/>
              <a:pathLst>
                <a:path w="359" h="328" extrusionOk="0">
                  <a:moveTo>
                    <a:pt x="185" y="0"/>
                  </a:moveTo>
                  <a:cubicBezTo>
                    <a:pt x="144" y="0"/>
                    <a:pt x="102" y="15"/>
                    <a:pt x="72" y="45"/>
                  </a:cubicBezTo>
                  <a:cubicBezTo>
                    <a:pt x="1" y="116"/>
                    <a:pt x="1" y="223"/>
                    <a:pt x="72" y="283"/>
                  </a:cubicBezTo>
                  <a:cubicBezTo>
                    <a:pt x="102" y="313"/>
                    <a:pt x="144" y="328"/>
                    <a:pt x="185" y="328"/>
                  </a:cubicBezTo>
                  <a:cubicBezTo>
                    <a:pt x="227" y="328"/>
                    <a:pt x="269" y="313"/>
                    <a:pt x="299" y="283"/>
                  </a:cubicBezTo>
                  <a:cubicBezTo>
                    <a:pt x="358" y="223"/>
                    <a:pt x="358" y="116"/>
                    <a:pt x="299" y="45"/>
                  </a:cubicBezTo>
                  <a:cubicBezTo>
                    <a:pt x="269" y="15"/>
                    <a:pt x="227" y="0"/>
                    <a:pt x="1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08;p71">
              <a:extLst>
                <a:ext uri="{FF2B5EF4-FFF2-40B4-BE49-F238E27FC236}">
                  <a16:creationId xmlns:a16="http://schemas.microsoft.com/office/drawing/2014/main" id="{BA5E810E-7C8A-632E-DD0F-1A202C948BCE}"/>
                </a:ext>
              </a:extLst>
            </p:cNvPr>
            <p:cNvSpPr/>
            <p:nvPr/>
          </p:nvSpPr>
          <p:spPr>
            <a:xfrm>
              <a:off x="3298340" y="2210770"/>
              <a:ext cx="11404" cy="10480"/>
            </a:xfrm>
            <a:custGeom>
              <a:avLst/>
              <a:gdLst/>
              <a:ahLst/>
              <a:cxnLst/>
              <a:rect l="l" t="t" r="r" b="b"/>
              <a:pathLst>
                <a:path w="358" h="329" extrusionOk="0">
                  <a:moveTo>
                    <a:pt x="179" y="1"/>
                  </a:moveTo>
                  <a:cubicBezTo>
                    <a:pt x="137" y="1"/>
                    <a:pt x="96" y="16"/>
                    <a:pt x="60" y="45"/>
                  </a:cubicBezTo>
                  <a:cubicBezTo>
                    <a:pt x="0" y="117"/>
                    <a:pt x="0" y="212"/>
                    <a:pt x="60" y="283"/>
                  </a:cubicBezTo>
                  <a:cubicBezTo>
                    <a:pt x="96" y="313"/>
                    <a:pt x="137" y="328"/>
                    <a:pt x="179" y="328"/>
                  </a:cubicBezTo>
                  <a:cubicBezTo>
                    <a:pt x="221" y="328"/>
                    <a:pt x="262" y="313"/>
                    <a:pt x="298" y="283"/>
                  </a:cubicBezTo>
                  <a:cubicBezTo>
                    <a:pt x="358" y="212"/>
                    <a:pt x="358" y="117"/>
                    <a:pt x="298" y="45"/>
                  </a:cubicBezTo>
                  <a:cubicBezTo>
                    <a:pt x="262" y="16"/>
                    <a:pt x="221"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304;p71">
            <a:extLst>
              <a:ext uri="{FF2B5EF4-FFF2-40B4-BE49-F238E27FC236}">
                <a16:creationId xmlns:a16="http://schemas.microsoft.com/office/drawing/2014/main" id="{4A446A7F-EF63-7453-E2F6-1E2C79F19390}"/>
              </a:ext>
            </a:extLst>
          </p:cNvPr>
          <p:cNvGrpSpPr/>
          <p:nvPr/>
        </p:nvGrpSpPr>
        <p:grpSpPr>
          <a:xfrm>
            <a:off x="1044152" y="2268406"/>
            <a:ext cx="370219" cy="354928"/>
            <a:chOff x="3037766" y="1969564"/>
            <a:chExt cx="370219" cy="354928"/>
          </a:xfrm>
        </p:grpSpPr>
        <p:sp>
          <p:nvSpPr>
            <p:cNvPr id="20" name="Google Shape;11305;p71">
              <a:extLst>
                <a:ext uri="{FF2B5EF4-FFF2-40B4-BE49-F238E27FC236}">
                  <a16:creationId xmlns:a16="http://schemas.microsoft.com/office/drawing/2014/main" id="{AEC7B701-7FD5-BF7A-BB2E-7720BF5A6E5B}"/>
                </a:ext>
              </a:extLst>
            </p:cNvPr>
            <p:cNvSpPr/>
            <p:nvPr/>
          </p:nvSpPr>
          <p:spPr>
            <a:xfrm>
              <a:off x="3037766" y="1969564"/>
              <a:ext cx="370219" cy="354928"/>
            </a:xfrm>
            <a:custGeom>
              <a:avLst/>
              <a:gdLst/>
              <a:ahLst/>
              <a:cxnLst/>
              <a:rect l="l" t="t" r="r" b="b"/>
              <a:pathLst>
                <a:path w="11622" h="11142" extrusionOk="0">
                  <a:moveTo>
                    <a:pt x="5609" y="366"/>
                  </a:moveTo>
                  <a:lnTo>
                    <a:pt x="7299" y="2069"/>
                  </a:lnTo>
                  <a:lnTo>
                    <a:pt x="6180" y="3188"/>
                  </a:lnTo>
                  <a:lnTo>
                    <a:pt x="4489" y="1486"/>
                  </a:lnTo>
                  <a:lnTo>
                    <a:pt x="5609" y="366"/>
                  </a:lnTo>
                  <a:close/>
                  <a:moveTo>
                    <a:pt x="4263" y="1700"/>
                  </a:moveTo>
                  <a:lnTo>
                    <a:pt x="5954" y="3391"/>
                  </a:lnTo>
                  <a:lnTo>
                    <a:pt x="3596" y="5772"/>
                  </a:lnTo>
                  <a:cubicBezTo>
                    <a:pt x="2989" y="6379"/>
                    <a:pt x="2989" y="7379"/>
                    <a:pt x="3596" y="7986"/>
                  </a:cubicBezTo>
                  <a:cubicBezTo>
                    <a:pt x="3900" y="8296"/>
                    <a:pt x="4302" y="8451"/>
                    <a:pt x="4704" y="8451"/>
                  </a:cubicBezTo>
                  <a:cubicBezTo>
                    <a:pt x="5106" y="8451"/>
                    <a:pt x="5507" y="8296"/>
                    <a:pt x="5811" y="7986"/>
                  </a:cubicBezTo>
                  <a:lnTo>
                    <a:pt x="8180" y="5629"/>
                  </a:lnTo>
                  <a:lnTo>
                    <a:pt x="9097" y="6546"/>
                  </a:lnTo>
                  <a:cubicBezTo>
                    <a:pt x="9127" y="6576"/>
                    <a:pt x="9169" y="6590"/>
                    <a:pt x="9210" y="6590"/>
                  </a:cubicBezTo>
                  <a:cubicBezTo>
                    <a:pt x="9252" y="6590"/>
                    <a:pt x="9294" y="6576"/>
                    <a:pt x="9323" y="6546"/>
                  </a:cubicBezTo>
                  <a:cubicBezTo>
                    <a:pt x="9383" y="6486"/>
                    <a:pt x="9383" y="6379"/>
                    <a:pt x="9323" y="6320"/>
                  </a:cubicBezTo>
                  <a:lnTo>
                    <a:pt x="8407" y="5403"/>
                  </a:lnTo>
                  <a:lnTo>
                    <a:pt x="9514" y="4284"/>
                  </a:lnTo>
                  <a:lnTo>
                    <a:pt x="11216" y="5986"/>
                  </a:lnTo>
                  <a:lnTo>
                    <a:pt x="10097" y="7093"/>
                  </a:lnTo>
                  <a:lnTo>
                    <a:pt x="9776" y="6772"/>
                  </a:lnTo>
                  <a:cubicBezTo>
                    <a:pt x="9746" y="6742"/>
                    <a:pt x="9704" y="6727"/>
                    <a:pt x="9663" y="6727"/>
                  </a:cubicBezTo>
                  <a:cubicBezTo>
                    <a:pt x="9621" y="6727"/>
                    <a:pt x="9579" y="6742"/>
                    <a:pt x="9550" y="6772"/>
                  </a:cubicBezTo>
                  <a:cubicBezTo>
                    <a:pt x="9490" y="6832"/>
                    <a:pt x="9490" y="6939"/>
                    <a:pt x="9550" y="6998"/>
                  </a:cubicBezTo>
                  <a:lnTo>
                    <a:pt x="9871" y="7320"/>
                  </a:lnTo>
                  <a:lnTo>
                    <a:pt x="7514" y="9689"/>
                  </a:lnTo>
                  <a:cubicBezTo>
                    <a:pt x="6746" y="10463"/>
                    <a:pt x="5728" y="10850"/>
                    <a:pt x="4708" y="10850"/>
                  </a:cubicBezTo>
                  <a:cubicBezTo>
                    <a:pt x="3689" y="10850"/>
                    <a:pt x="2668" y="10463"/>
                    <a:pt x="1894" y="9689"/>
                  </a:cubicBezTo>
                  <a:cubicBezTo>
                    <a:pt x="346" y="8141"/>
                    <a:pt x="346" y="5605"/>
                    <a:pt x="1894" y="4057"/>
                  </a:cubicBezTo>
                  <a:lnTo>
                    <a:pt x="4263" y="1700"/>
                  </a:lnTo>
                  <a:close/>
                  <a:moveTo>
                    <a:pt x="5615" y="0"/>
                  </a:moveTo>
                  <a:cubicBezTo>
                    <a:pt x="5573" y="0"/>
                    <a:pt x="5531" y="15"/>
                    <a:pt x="5501" y="45"/>
                  </a:cubicBezTo>
                  <a:lnTo>
                    <a:pt x="1668" y="3843"/>
                  </a:lnTo>
                  <a:cubicBezTo>
                    <a:pt x="1" y="5510"/>
                    <a:pt x="1" y="8225"/>
                    <a:pt x="1668" y="9891"/>
                  </a:cubicBezTo>
                  <a:cubicBezTo>
                    <a:pt x="2507" y="10725"/>
                    <a:pt x="3605" y="11142"/>
                    <a:pt x="4702" y="11142"/>
                  </a:cubicBezTo>
                  <a:cubicBezTo>
                    <a:pt x="5799" y="11142"/>
                    <a:pt x="6894" y="10725"/>
                    <a:pt x="7728" y="9891"/>
                  </a:cubicBezTo>
                  <a:lnTo>
                    <a:pt x="11538" y="6081"/>
                  </a:lnTo>
                  <a:cubicBezTo>
                    <a:pt x="11621" y="6046"/>
                    <a:pt x="11621" y="5939"/>
                    <a:pt x="11562" y="5879"/>
                  </a:cubicBezTo>
                  <a:lnTo>
                    <a:pt x="9633" y="3962"/>
                  </a:lnTo>
                  <a:cubicBezTo>
                    <a:pt x="9603" y="3932"/>
                    <a:pt x="9564" y="3917"/>
                    <a:pt x="9526" y="3917"/>
                  </a:cubicBezTo>
                  <a:cubicBezTo>
                    <a:pt x="9487" y="3917"/>
                    <a:pt x="9448" y="3932"/>
                    <a:pt x="9419" y="3962"/>
                  </a:cubicBezTo>
                  <a:lnTo>
                    <a:pt x="5609" y="7772"/>
                  </a:lnTo>
                  <a:cubicBezTo>
                    <a:pt x="5359" y="8016"/>
                    <a:pt x="5037" y="8138"/>
                    <a:pt x="4717" y="8138"/>
                  </a:cubicBezTo>
                  <a:cubicBezTo>
                    <a:pt x="4397" y="8138"/>
                    <a:pt x="4079" y="8016"/>
                    <a:pt x="3835" y="7772"/>
                  </a:cubicBezTo>
                  <a:cubicBezTo>
                    <a:pt x="3346" y="7272"/>
                    <a:pt x="3346" y="6486"/>
                    <a:pt x="3835" y="5998"/>
                  </a:cubicBezTo>
                  <a:lnTo>
                    <a:pt x="7645" y="2188"/>
                  </a:lnTo>
                  <a:cubicBezTo>
                    <a:pt x="7704" y="2129"/>
                    <a:pt x="7704" y="2021"/>
                    <a:pt x="7645" y="1962"/>
                  </a:cubicBezTo>
                  <a:lnTo>
                    <a:pt x="5728" y="45"/>
                  </a:lnTo>
                  <a:cubicBezTo>
                    <a:pt x="5698" y="15"/>
                    <a:pt x="5656" y="0"/>
                    <a:pt x="56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1" name="Google Shape;11306;p71">
              <a:extLst>
                <a:ext uri="{FF2B5EF4-FFF2-40B4-BE49-F238E27FC236}">
                  <a16:creationId xmlns:a16="http://schemas.microsoft.com/office/drawing/2014/main" id="{DB4A093A-3D18-790B-DFB7-666DFB11BE21}"/>
                </a:ext>
              </a:extLst>
            </p:cNvPr>
            <p:cNvSpPr/>
            <p:nvPr/>
          </p:nvSpPr>
          <p:spPr>
            <a:xfrm>
              <a:off x="3081757" y="2197136"/>
              <a:ext cx="11436" cy="10448"/>
            </a:xfrm>
            <a:custGeom>
              <a:avLst/>
              <a:gdLst/>
              <a:ahLst/>
              <a:cxnLst/>
              <a:rect l="l" t="t" r="r" b="b"/>
              <a:pathLst>
                <a:path w="359" h="328" extrusionOk="0">
                  <a:moveTo>
                    <a:pt x="173" y="0"/>
                  </a:moveTo>
                  <a:cubicBezTo>
                    <a:pt x="132" y="0"/>
                    <a:pt x="90" y="15"/>
                    <a:pt x="60" y="45"/>
                  </a:cubicBezTo>
                  <a:cubicBezTo>
                    <a:pt x="1" y="116"/>
                    <a:pt x="1" y="211"/>
                    <a:pt x="60" y="283"/>
                  </a:cubicBezTo>
                  <a:cubicBezTo>
                    <a:pt x="90" y="313"/>
                    <a:pt x="132" y="327"/>
                    <a:pt x="173" y="327"/>
                  </a:cubicBezTo>
                  <a:cubicBezTo>
                    <a:pt x="215" y="327"/>
                    <a:pt x="257" y="313"/>
                    <a:pt x="287" y="283"/>
                  </a:cubicBezTo>
                  <a:cubicBezTo>
                    <a:pt x="358" y="211"/>
                    <a:pt x="358" y="116"/>
                    <a:pt x="287" y="45"/>
                  </a:cubicBezTo>
                  <a:cubicBezTo>
                    <a:pt x="257" y="15"/>
                    <a:pt x="215"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2" name="Google Shape;11307;p71">
              <a:extLst>
                <a:ext uri="{FF2B5EF4-FFF2-40B4-BE49-F238E27FC236}">
                  <a16:creationId xmlns:a16="http://schemas.microsoft.com/office/drawing/2014/main" id="{FF361D68-079C-59D1-7751-E04F1E244556}"/>
                </a:ext>
              </a:extLst>
            </p:cNvPr>
            <p:cNvSpPr/>
            <p:nvPr/>
          </p:nvSpPr>
          <p:spPr>
            <a:xfrm>
              <a:off x="3081375" y="2168689"/>
              <a:ext cx="11436" cy="10448"/>
            </a:xfrm>
            <a:custGeom>
              <a:avLst/>
              <a:gdLst/>
              <a:ahLst/>
              <a:cxnLst/>
              <a:rect l="l" t="t" r="r" b="b"/>
              <a:pathLst>
                <a:path w="359" h="328" extrusionOk="0">
                  <a:moveTo>
                    <a:pt x="185" y="0"/>
                  </a:moveTo>
                  <a:cubicBezTo>
                    <a:pt x="144" y="0"/>
                    <a:pt x="102" y="15"/>
                    <a:pt x="72" y="45"/>
                  </a:cubicBezTo>
                  <a:cubicBezTo>
                    <a:pt x="1" y="116"/>
                    <a:pt x="1" y="223"/>
                    <a:pt x="72" y="283"/>
                  </a:cubicBezTo>
                  <a:cubicBezTo>
                    <a:pt x="102" y="313"/>
                    <a:pt x="144" y="328"/>
                    <a:pt x="185" y="328"/>
                  </a:cubicBezTo>
                  <a:cubicBezTo>
                    <a:pt x="227" y="328"/>
                    <a:pt x="269" y="313"/>
                    <a:pt x="299" y="283"/>
                  </a:cubicBezTo>
                  <a:cubicBezTo>
                    <a:pt x="358" y="223"/>
                    <a:pt x="358" y="116"/>
                    <a:pt x="299" y="45"/>
                  </a:cubicBezTo>
                  <a:cubicBezTo>
                    <a:pt x="269" y="15"/>
                    <a:pt x="227" y="0"/>
                    <a:pt x="1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3" name="Google Shape;11308;p71">
              <a:extLst>
                <a:ext uri="{FF2B5EF4-FFF2-40B4-BE49-F238E27FC236}">
                  <a16:creationId xmlns:a16="http://schemas.microsoft.com/office/drawing/2014/main" id="{C76A2709-6AAA-F7FA-2AD9-3CCC6093AB98}"/>
                </a:ext>
              </a:extLst>
            </p:cNvPr>
            <p:cNvSpPr/>
            <p:nvPr/>
          </p:nvSpPr>
          <p:spPr>
            <a:xfrm>
              <a:off x="3298340" y="2210770"/>
              <a:ext cx="11404" cy="10480"/>
            </a:xfrm>
            <a:custGeom>
              <a:avLst/>
              <a:gdLst/>
              <a:ahLst/>
              <a:cxnLst/>
              <a:rect l="l" t="t" r="r" b="b"/>
              <a:pathLst>
                <a:path w="358" h="329" extrusionOk="0">
                  <a:moveTo>
                    <a:pt x="179" y="1"/>
                  </a:moveTo>
                  <a:cubicBezTo>
                    <a:pt x="137" y="1"/>
                    <a:pt x="96" y="16"/>
                    <a:pt x="60" y="45"/>
                  </a:cubicBezTo>
                  <a:cubicBezTo>
                    <a:pt x="0" y="117"/>
                    <a:pt x="0" y="212"/>
                    <a:pt x="60" y="283"/>
                  </a:cubicBezTo>
                  <a:cubicBezTo>
                    <a:pt x="96" y="313"/>
                    <a:pt x="137" y="328"/>
                    <a:pt x="179" y="328"/>
                  </a:cubicBezTo>
                  <a:cubicBezTo>
                    <a:pt x="221" y="328"/>
                    <a:pt x="262" y="313"/>
                    <a:pt x="298" y="283"/>
                  </a:cubicBezTo>
                  <a:cubicBezTo>
                    <a:pt x="358" y="212"/>
                    <a:pt x="358" y="117"/>
                    <a:pt x="298" y="45"/>
                  </a:cubicBezTo>
                  <a:cubicBezTo>
                    <a:pt x="262" y="16"/>
                    <a:pt x="221"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24" name="Google Shape;559;p37">
            <a:extLst>
              <a:ext uri="{FF2B5EF4-FFF2-40B4-BE49-F238E27FC236}">
                <a16:creationId xmlns:a16="http://schemas.microsoft.com/office/drawing/2014/main" id="{1D06D174-25F1-D92B-4CF0-0B7E9D581761}"/>
              </a:ext>
            </a:extLst>
          </p:cNvPr>
          <p:cNvSpPr txBox="1">
            <a:spLocks/>
          </p:cNvSpPr>
          <p:nvPr/>
        </p:nvSpPr>
        <p:spPr>
          <a:xfrm>
            <a:off x="1532085" y="2845651"/>
            <a:ext cx="2683800" cy="616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800"/>
              <a:buFont typeface="Oswald"/>
              <a:buNone/>
              <a:defRPr sz="1800" b="0" i="0" u="none" strike="noStrike" cap="none">
                <a:solidFill>
                  <a:schemeClr val="dk1"/>
                </a:solidFill>
                <a:latin typeface="Oswald"/>
                <a:ea typeface="Oswald"/>
                <a:cs typeface="Oswald"/>
                <a:sym typeface="Oswald"/>
              </a:defRPr>
            </a:lvl9pPr>
          </a:lstStyle>
          <a:p>
            <a:pPr algn="l"/>
            <a:r>
              <a:rPr lang="en-US" b="1" i="0" dirty="0">
                <a:solidFill>
                  <a:schemeClr val="tx2">
                    <a:lumMod val="50000"/>
                  </a:schemeClr>
                </a:solidFill>
                <a:effectLst/>
                <a:latin typeface="Söhne"/>
              </a:rPr>
              <a:t>Prediction and Forecasting</a:t>
            </a:r>
            <a:endParaRPr lang="en-US" dirty="0">
              <a:solidFill>
                <a:schemeClr val="tx2">
                  <a:lumMod val="50000"/>
                </a:schemeClr>
              </a:solidFill>
            </a:endParaRPr>
          </a:p>
        </p:txBody>
      </p:sp>
      <p:grpSp>
        <p:nvGrpSpPr>
          <p:cNvPr id="25" name="Google Shape;11304;p71">
            <a:extLst>
              <a:ext uri="{FF2B5EF4-FFF2-40B4-BE49-F238E27FC236}">
                <a16:creationId xmlns:a16="http://schemas.microsoft.com/office/drawing/2014/main" id="{E3483AE2-1777-376F-5AC4-D6C01E83CDDA}"/>
              </a:ext>
            </a:extLst>
          </p:cNvPr>
          <p:cNvGrpSpPr/>
          <p:nvPr/>
        </p:nvGrpSpPr>
        <p:grpSpPr>
          <a:xfrm>
            <a:off x="1044151" y="3089635"/>
            <a:ext cx="370219" cy="354928"/>
            <a:chOff x="3037766" y="1969564"/>
            <a:chExt cx="370219" cy="354928"/>
          </a:xfrm>
        </p:grpSpPr>
        <p:sp>
          <p:nvSpPr>
            <p:cNvPr id="26" name="Google Shape;11305;p71">
              <a:extLst>
                <a:ext uri="{FF2B5EF4-FFF2-40B4-BE49-F238E27FC236}">
                  <a16:creationId xmlns:a16="http://schemas.microsoft.com/office/drawing/2014/main" id="{957C3E9A-DA85-4210-26C5-18A725589CD8}"/>
                </a:ext>
              </a:extLst>
            </p:cNvPr>
            <p:cNvSpPr/>
            <p:nvPr/>
          </p:nvSpPr>
          <p:spPr>
            <a:xfrm>
              <a:off x="3037766" y="1969564"/>
              <a:ext cx="370219" cy="354928"/>
            </a:xfrm>
            <a:custGeom>
              <a:avLst/>
              <a:gdLst/>
              <a:ahLst/>
              <a:cxnLst/>
              <a:rect l="l" t="t" r="r" b="b"/>
              <a:pathLst>
                <a:path w="11622" h="11142" extrusionOk="0">
                  <a:moveTo>
                    <a:pt x="5609" y="366"/>
                  </a:moveTo>
                  <a:lnTo>
                    <a:pt x="7299" y="2069"/>
                  </a:lnTo>
                  <a:lnTo>
                    <a:pt x="6180" y="3188"/>
                  </a:lnTo>
                  <a:lnTo>
                    <a:pt x="4489" y="1486"/>
                  </a:lnTo>
                  <a:lnTo>
                    <a:pt x="5609" y="366"/>
                  </a:lnTo>
                  <a:close/>
                  <a:moveTo>
                    <a:pt x="4263" y="1700"/>
                  </a:moveTo>
                  <a:lnTo>
                    <a:pt x="5954" y="3391"/>
                  </a:lnTo>
                  <a:lnTo>
                    <a:pt x="3596" y="5772"/>
                  </a:lnTo>
                  <a:cubicBezTo>
                    <a:pt x="2989" y="6379"/>
                    <a:pt x="2989" y="7379"/>
                    <a:pt x="3596" y="7986"/>
                  </a:cubicBezTo>
                  <a:cubicBezTo>
                    <a:pt x="3900" y="8296"/>
                    <a:pt x="4302" y="8451"/>
                    <a:pt x="4704" y="8451"/>
                  </a:cubicBezTo>
                  <a:cubicBezTo>
                    <a:pt x="5106" y="8451"/>
                    <a:pt x="5507" y="8296"/>
                    <a:pt x="5811" y="7986"/>
                  </a:cubicBezTo>
                  <a:lnTo>
                    <a:pt x="8180" y="5629"/>
                  </a:lnTo>
                  <a:lnTo>
                    <a:pt x="9097" y="6546"/>
                  </a:lnTo>
                  <a:cubicBezTo>
                    <a:pt x="9127" y="6576"/>
                    <a:pt x="9169" y="6590"/>
                    <a:pt x="9210" y="6590"/>
                  </a:cubicBezTo>
                  <a:cubicBezTo>
                    <a:pt x="9252" y="6590"/>
                    <a:pt x="9294" y="6576"/>
                    <a:pt x="9323" y="6546"/>
                  </a:cubicBezTo>
                  <a:cubicBezTo>
                    <a:pt x="9383" y="6486"/>
                    <a:pt x="9383" y="6379"/>
                    <a:pt x="9323" y="6320"/>
                  </a:cubicBezTo>
                  <a:lnTo>
                    <a:pt x="8407" y="5403"/>
                  </a:lnTo>
                  <a:lnTo>
                    <a:pt x="9514" y="4284"/>
                  </a:lnTo>
                  <a:lnTo>
                    <a:pt x="11216" y="5986"/>
                  </a:lnTo>
                  <a:lnTo>
                    <a:pt x="10097" y="7093"/>
                  </a:lnTo>
                  <a:lnTo>
                    <a:pt x="9776" y="6772"/>
                  </a:lnTo>
                  <a:cubicBezTo>
                    <a:pt x="9746" y="6742"/>
                    <a:pt x="9704" y="6727"/>
                    <a:pt x="9663" y="6727"/>
                  </a:cubicBezTo>
                  <a:cubicBezTo>
                    <a:pt x="9621" y="6727"/>
                    <a:pt x="9579" y="6742"/>
                    <a:pt x="9550" y="6772"/>
                  </a:cubicBezTo>
                  <a:cubicBezTo>
                    <a:pt x="9490" y="6832"/>
                    <a:pt x="9490" y="6939"/>
                    <a:pt x="9550" y="6998"/>
                  </a:cubicBezTo>
                  <a:lnTo>
                    <a:pt x="9871" y="7320"/>
                  </a:lnTo>
                  <a:lnTo>
                    <a:pt x="7514" y="9689"/>
                  </a:lnTo>
                  <a:cubicBezTo>
                    <a:pt x="6746" y="10463"/>
                    <a:pt x="5728" y="10850"/>
                    <a:pt x="4708" y="10850"/>
                  </a:cubicBezTo>
                  <a:cubicBezTo>
                    <a:pt x="3689" y="10850"/>
                    <a:pt x="2668" y="10463"/>
                    <a:pt x="1894" y="9689"/>
                  </a:cubicBezTo>
                  <a:cubicBezTo>
                    <a:pt x="346" y="8141"/>
                    <a:pt x="346" y="5605"/>
                    <a:pt x="1894" y="4057"/>
                  </a:cubicBezTo>
                  <a:lnTo>
                    <a:pt x="4263" y="1700"/>
                  </a:lnTo>
                  <a:close/>
                  <a:moveTo>
                    <a:pt x="5615" y="0"/>
                  </a:moveTo>
                  <a:cubicBezTo>
                    <a:pt x="5573" y="0"/>
                    <a:pt x="5531" y="15"/>
                    <a:pt x="5501" y="45"/>
                  </a:cubicBezTo>
                  <a:lnTo>
                    <a:pt x="1668" y="3843"/>
                  </a:lnTo>
                  <a:cubicBezTo>
                    <a:pt x="1" y="5510"/>
                    <a:pt x="1" y="8225"/>
                    <a:pt x="1668" y="9891"/>
                  </a:cubicBezTo>
                  <a:cubicBezTo>
                    <a:pt x="2507" y="10725"/>
                    <a:pt x="3605" y="11142"/>
                    <a:pt x="4702" y="11142"/>
                  </a:cubicBezTo>
                  <a:cubicBezTo>
                    <a:pt x="5799" y="11142"/>
                    <a:pt x="6894" y="10725"/>
                    <a:pt x="7728" y="9891"/>
                  </a:cubicBezTo>
                  <a:lnTo>
                    <a:pt x="11538" y="6081"/>
                  </a:lnTo>
                  <a:cubicBezTo>
                    <a:pt x="11621" y="6046"/>
                    <a:pt x="11621" y="5939"/>
                    <a:pt x="11562" y="5879"/>
                  </a:cubicBezTo>
                  <a:lnTo>
                    <a:pt x="9633" y="3962"/>
                  </a:lnTo>
                  <a:cubicBezTo>
                    <a:pt x="9603" y="3932"/>
                    <a:pt x="9564" y="3917"/>
                    <a:pt x="9526" y="3917"/>
                  </a:cubicBezTo>
                  <a:cubicBezTo>
                    <a:pt x="9487" y="3917"/>
                    <a:pt x="9448" y="3932"/>
                    <a:pt x="9419" y="3962"/>
                  </a:cubicBezTo>
                  <a:lnTo>
                    <a:pt x="5609" y="7772"/>
                  </a:lnTo>
                  <a:cubicBezTo>
                    <a:pt x="5359" y="8016"/>
                    <a:pt x="5037" y="8138"/>
                    <a:pt x="4717" y="8138"/>
                  </a:cubicBezTo>
                  <a:cubicBezTo>
                    <a:pt x="4397" y="8138"/>
                    <a:pt x="4079" y="8016"/>
                    <a:pt x="3835" y="7772"/>
                  </a:cubicBezTo>
                  <a:cubicBezTo>
                    <a:pt x="3346" y="7272"/>
                    <a:pt x="3346" y="6486"/>
                    <a:pt x="3835" y="5998"/>
                  </a:cubicBezTo>
                  <a:lnTo>
                    <a:pt x="7645" y="2188"/>
                  </a:lnTo>
                  <a:cubicBezTo>
                    <a:pt x="7704" y="2129"/>
                    <a:pt x="7704" y="2021"/>
                    <a:pt x="7645" y="1962"/>
                  </a:cubicBezTo>
                  <a:lnTo>
                    <a:pt x="5728" y="45"/>
                  </a:lnTo>
                  <a:cubicBezTo>
                    <a:pt x="5698" y="15"/>
                    <a:pt x="5656" y="0"/>
                    <a:pt x="56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06;p71">
              <a:extLst>
                <a:ext uri="{FF2B5EF4-FFF2-40B4-BE49-F238E27FC236}">
                  <a16:creationId xmlns:a16="http://schemas.microsoft.com/office/drawing/2014/main" id="{034DD07A-41DF-BC59-B813-6883C2021856}"/>
                </a:ext>
              </a:extLst>
            </p:cNvPr>
            <p:cNvSpPr/>
            <p:nvPr/>
          </p:nvSpPr>
          <p:spPr>
            <a:xfrm>
              <a:off x="3081757" y="2197136"/>
              <a:ext cx="11436" cy="10448"/>
            </a:xfrm>
            <a:custGeom>
              <a:avLst/>
              <a:gdLst/>
              <a:ahLst/>
              <a:cxnLst/>
              <a:rect l="l" t="t" r="r" b="b"/>
              <a:pathLst>
                <a:path w="359" h="328" extrusionOk="0">
                  <a:moveTo>
                    <a:pt x="173" y="0"/>
                  </a:moveTo>
                  <a:cubicBezTo>
                    <a:pt x="132" y="0"/>
                    <a:pt x="90" y="15"/>
                    <a:pt x="60" y="45"/>
                  </a:cubicBezTo>
                  <a:cubicBezTo>
                    <a:pt x="1" y="116"/>
                    <a:pt x="1" y="211"/>
                    <a:pt x="60" y="283"/>
                  </a:cubicBezTo>
                  <a:cubicBezTo>
                    <a:pt x="90" y="313"/>
                    <a:pt x="132" y="327"/>
                    <a:pt x="173" y="327"/>
                  </a:cubicBezTo>
                  <a:cubicBezTo>
                    <a:pt x="215" y="327"/>
                    <a:pt x="257" y="313"/>
                    <a:pt x="287" y="283"/>
                  </a:cubicBezTo>
                  <a:cubicBezTo>
                    <a:pt x="358" y="211"/>
                    <a:pt x="358" y="116"/>
                    <a:pt x="287" y="45"/>
                  </a:cubicBezTo>
                  <a:cubicBezTo>
                    <a:pt x="257" y="15"/>
                    <a:pt x="215"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07;p71">
              <a:extLst>
                <a:ext uri="{FF2B5EF4-FFF2-40B4-BE49-F238E27FC236}">
                  <a16:creationId xmlns:a16="http://schemas.microsoft.com/office/drawing/2014/main" id="{EC134CEE-89B1-C10E-8589-8F5C2765F9A9}"/>
                </a:ext>
              </a:extLst>
            </p:cNvPr>
            <p:cNvSpPr/>
            <p:nvPr/>
          </p:nvSpPr>
          <p:spPr>
            <a:xfrm>
              <a:off x="3081375" y="2168689"/>
              <a:ext cx="11436" cy="10448"/>
            </a:xfrm>
            <a:custGeom>
              <a:avLst/>
              <a:gdLst/>
              <a:ahLst/>
              <a:cxnLst/>
              <a:rect l="l" t="t" r="r" b="b"/>
              <a:pathLst>
                <a:path w="359" h="328" extrusionOk="0">
                  <a:moveTo>
                    <a:pt x="185" y="0"/>
                  </a:moveTo>
                  <a:cubicBezTo>
                    <a:pt x="144" y="0"/>
                    <a:pt x="102" y="15"/>
                    <a:pt x="72" y="45"/>
                  </a:cubicBezTo>
                  <a:cubicBezTo>
                    <a:pt x="1" y="116"/>
                    <a:pt x="1" y="223"/>
                    <a:pt x="72" y="283"/>
                  </a:cubicBezTo>
                  <a:cubicBezTo>
                    <a:pt x="102" y="313"/>
                    <a:pt x="144" y="328"/>
                    <a:pt x="185" y="328"/>
                  </a:cubicBezTo>
                  <a:cubicBezTo>
                    <a:pt x="227" y="328"/>
                    <a:pt x="269" y="313"/>
                    <a:pt x="299" y="283"/>
                  </a:cubicBezTo>
                  <a:cubicBezTo>
                    <a:pt x="358" y="223"/>
                    <a:pt x="358" y="116"/>
                    <a:pt x="299" y="45"/>
                  </a:cubicBezTo>
                  <a:cubicBezTo>
                    <a:pt x="269" y="15"/>
                    <a:pt x="227" y="0"/>
                    <a:pt x="1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08;p71">
              <a:extLst>
                <a:ext uri="{FF2B5EF4-FFF2-40B4-BE49-F238E27FC236}">
                  <a16:creationId xmlns:a16="http://schemas.microsoft.com/office/drawing/2014/main" id="{0274A66B-2E02-C90A-1B93-AEA6A0143AB1}"/>
                </a:ext>
              </a:extLst>
            </p:cNvPr>
            <p:cNvSpPr/>
            <p:nvPr/>
          </p:nvSpPr>
          <p:spPr>
            <a:xfrm>
              <a:off x="3298340" y="2210770"/>
              <a:ext cx="11404" cy="10480"/>
            </a:xfrm>
            <a:custGeom>
              <a:avLst/>
              <a:gdLst/>
              <a:ahLst/>
              <a:cxnLst/>
              <a:rect l="l" t="t" r="r" b="b"/>
              <a:pathLst>
                <a:path w="358" h="329" extrusionOk="0">
                  <a:moveTo>
                    <a:pt x="179" y="1"/>
                  </a:moveTo>
                  <a:cubicBezTo>
                    <a:pt x="137" y="1"/>
                    <a:pt x="96" y="16"/>
                    <a:pt x="60" y="45"/>
                  </a:cubicBezTo>
                  <a:cubicBezTo>
                    <a:pt x="0" y="117"/>
                    <a:pt x="0" y="212"/>
                    <a:pt x="60" y="283"/>
                  </a:cubicBezTo>
                  <a:cubicBezTo>
                    <a:pt x="96" y="313"/>
                    <a:pt x="137" y="328"/>
                    <a:pt x="179" y="328"/>
                  </a:cubicBezTo>
                  <a:cubicBezTo>
                    <a:pt x="221" y="328"/>
                    <a:pt x="262" y="313"/>
                    <a:pt x="298" y="283"/>
                  </a:cubicBezTo>
                  <a:cubicBezTo>
                    <a:pt x="358" y="212"/>
                    <a:pt x="358" y="117"/>
                    <a:pt x="298" y="45"/>
                  </a:cubicBezTo>
                  <a:cubicBezTo>
                    <a:pt x="262" y="16"/>
                    <a:pt x="221"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722;p40"/>
          <p:cNvGrpSpPr/>
          <p:nvPr/>
        </p:nvGrpSpPr>
        <p:grpSpPr>
          <a:xfrm flipH="1">
            <a:off x="2427763" y="1182064"/>
            <a:ext cx="446222" cy="77476"/>
            <a:chOff x="6146875" y="1767300"/>
            <a:chExt cx="331025" cy="57475"/>
          </a:xfrm>
        </p:grpSpPr>
        <p:sp>
          <p:nvSpPr>
            <p:cNvPr id="31" name="Google Shape;723;p40"/>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4;p40"/>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25;p40"/>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8"/>
          <p:cNvSpPr/>
          <p:nvPr/>
        </p:nvSpPr>
        <p:spPr>
          <a:xfrm>
            <a:off x="3993450" y="880600"/>
            <a:ext cx="4627180" cy="4021352"/>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txBox="1">
            <a:spLocks noGrp="1"/>
          </p:cNvSpPr>
          <p:nvPr>
            <p:ph type="title"/>
          </p:nvPr>
        </p:nvSpPr>
        <p:spPr>
          <a:xfrm>
            <a:off x="241948" y="79951"/>
            <a:ext cx="4595864" cy="13597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a:solidFill>
                  <a:schemeClr val="tx1"/>
                </a:solidFill>
              </a:rPr>
              <a:t>Research Objectives</a:t>
            </a:r>
            <a:endParaRPr sz="3200" dirty="0"/>
          </a:p>
        </p:txBody>
      </p:sp>
      <p:grpSp>
        <p:nvGrpSpPr>
          <p:cNvPr id="574" name="Google Shape;574;p38"/>
          <p:cNvGrpSpPr/>
          <p:nvPr/>
        </p:nvGrpSpPr>
        <p:grpSpPr>
          <a:xfrm>
            <a:off x="5141299" y="1660809"/>
            <a:ext cx="3479331" cy="2315573"/>
            <a:chOff x="4110902" y="1802134"/>
            <a:chExt cx="4875824" cy="3222398"/>
          </a:xfrm>
        </p:grpSpPr>
        <p:sp>
          <p:nvSpPr>
            <p:cNvPr id="575" name="Google Shape;575;p38"/>
            <p:cNvSpPr/>
            <p:nvPr/>
          </p:nvSpPr>
          <p:spPr>
            <a:xfrm>
              <a:off x="4480374" y="3375874"/>
              <a:ext cx="612865" cy="1012595"/>
            </a:xfrm>
            <a:custGeom>
              <a:avLst/>
              <a:gdLst/>
              <a:ahLst/>
              <a:cxnLst/>
              <a:rect l="l" t="t" r="r" b="b"/>
              <a:pathLst>
                <a:path w="19789" h="32696" extrusionOk="0">
                  <a:moveTo>
                    <a:pt x="3108" y="1"/>
                  </a:moveTo>
                  <a:cubicBezTo>
                    <a:pt x="0" y="22575"/>
                    <a:pt x="18371" y="32695"/>
                    <a:pt x="18371" y="32695"/>
                  </a:cubicBezTo>
                  <a:cubicBezTo>
                    <a:pt x="19788" y="10038"/>
                    <a:pt x="3108" y="1"/>
                    <a:pt x="3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4322923" y="3882172"/>
              <a:ext cx="490069" cy="471332"/>
            </a:xfrm>
            <a:custGeom>
              <a:avLst/>
              <a:gdLst/>
              <a:ahLst/>
              <a:cxnLst/>
              <a:rect l="l" t="t" r="r" b="b"/>
              <a:pathLst>
                <a:path w="15824" h="15219" extrusionOk="0">
                  <a:moveTo>
                    <a:pt x="0" y="0"/>
                  </a:moveTo>
                  <a:lnTo>
                    <a:pt x="0" y="0"/>
                  </a:lnTo>
                  <a:cubicBezTo>
                    <a:pt x="0" y="0"/>
                    <a:pt x="5911" y="15218"/>
                    <a:pt x="15632" y="15218"/>
                  </a:cubicBezTo>
                  <a:cubicBezTo>
                    <a:pt x="15695" y="15218"/>
                    <a:pt x="15759" y="15218"/>
                    <a:pt x="15824" y="15216"/>
                  </a:cubicBezTo>
                  <a:cubicBezTo>
                    <a:pt x="15824" y="15216"/>
                    <a:pt x="11299" y="108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5605019" y="3081257"/>
              <a:ext cx="1804622" cy="902714"/>
            </a:xfrm>
            <a:custGeom>
              <a:avLst/>
              <a:gdLst/>
              <a:ahLst/>
              <a:cxnLst/>
              <a:rect l="l" t="t" r="r" b="b"/>
              <a:pathLst>
                <a:path w="58270" h="29148" extrusionOk="0">
                  <a:moveTo>
                    <a:pt x="29111" y="1"/>
                  </a:moveTo>
                  <a:cubicBezTo>
                    <a:pt x="26277" y="1"/>
                    <a:pt x="23789" y="1465"/>
                    <a:pt x="22360" y="3680"/>
                  </a:cubicBezTo>
                  <a:cubicBezTo>
                    <a:pt x="22058" y="3301"/>
                    <a:pt x="21738" y="3027"/>
                    <a:pt x="21426" y="3027"/>
                  </a:cubicBezTo>
                  <a:cubicBezTo>
                    <a:pt x="21307" y="3027"/>
                    <a:pt x="21189" y="3067"/>
                    <a:pt x="21074" y="3156"/>
                  </a:cubicBezTo>
                  <a:cubicBezTo>
                    <a:pt x="20003" y="3977"/>
                    <a:pt x="21074" y="7180"/>
                    <a:pt x="21074" y="7180"/>
                  </a:cubicBezTo>
                  <a:cubicBezTo>
                    <a:pt x="21074" y="7180"/>
                    <a:pt x="19381" y="4442"/>
                    <a:pt x="18289" y="4442"/>
                  </a:cubicBezTo>
                  <a:cubicBezTo>
                    <a:pt x="18126" y="4442"/>
                    <a:pt x="17976" y="4503"/>
                    <a:pt x="17848" y="4644"/>
                  </a:cubicBezTo>
                  <a:cubicBezTo>
                    <a:pt x="17443" y="5073"/>
                    <a:pt x="17502" y="6073"/>
                    <a:pt x="17705" y="7133"/>
                  </a:cubicBezTo>
                  <a:cubicBezTo>
                    <a:pt x="16217" y="7752"/>
                    <a:pt x="15169" y="9204"/>
                    <a:pt x="15109" y="10895"/>
                  </a:cubicBezTo>
                  <a:cubicBezTo>
                    <a:pt x="14573" y="10764"/>
                    <a:pt x="14014" y="10681"/>
                    <a:pt x="13442" y="10681"/>
                  </a:cubicBezTo>
                  <a:cubicBezTo>
                    <a:pt x="9775" y="10681"/>
                    <a:pt x="6799" y="13657"/>
                    <a:pt x="6799" y="17324"/>
                  </a:cubicBezTo>
                  <a:cubicBezTo>
                    <a:pt x="6799" y="17586"/>
                    <a:pt x="6822" y="17848"/>
                    <a:pt x="6846" y="18098"/>
                  </a:cubicBezTo>
                  <a:cubicBezTo>
                    <a:pt x="3441" y="19325"/>
                    <a:pt x="0" y="22265"/>
                    <a:pt x="0" y="29147"/>
                  </a:cubicBezTo>
                  <a:lnTo>
                    <a:pt x="57769" y="29147"/>
                  </a:lnTo>
                  <a:cubicBezTo>
                    <a:pt x="57769" y="29147"/>
                    <a:pt x="58269" y="20039"/>
                    <a:pt x="50983" y="17813"/>
                  </a:cubicBezTo>
                  <a:cubicBezTo>
                    <a:pt x="51078" y="17301"/>
                    <a:pt x="51126" y="16765"/>
                    <a:pt x="51126" y="16229"/>
                  </a:cubicBezTo>
                  <a:cubicBezTo>
                    <a:pt x="51126" y="11419"/>
                    <a:pt x="47339" y="7514"/>
                    <a:pt x="42589" y="7311"/>
                  </a:cubicBezTo>
                  <a:cubicBezTo>
                    <a:pt x="42767" y="6609"/>
                    <a:pt x="42732" y="5990"/>
                    <a:pt x="42208" y="5728"/>
                  </a:cubicBezTo>
                  <a:cubicBezTo>
                    <a:pt x="42018" y="5630"/>
                    <a:pt x="41832" y="5587"/>
                    <a:pt x="41650" y="5587"/>
                  </a:cubicBezTo>
                  <a:cubicBezTo>
                    <a:pt x="40540" y="5587"/>
                    <a:pt x="39608" y="7184"/>
                    <a:pt x="39291" y="7787"/>
                  </a:cubicBezTo>
                  <a:cubicBezTo>
                    <a:pt x="39267" y="7799"/>
                    <a:pt x="39255" y="7799"/>
                    <a:pt x="39231" y="7811"/>
                  </a:cubicBezTo>
                  <a:cubicBezTo>
                    <a:pt x="39422" y="7037"/>
                    <a:pt x="39958" y="4418"/>
                    <a:pt x="38267" y="4073"/>
                  </a:cubicBezTo>
                  <a:cubicBezTo>
                    <a:pt x="38200" y="4060"/>
                    <a:pt x="38136" y="4054"/>
                    <a:pt x="38072" y="4054"/>
                  </a:cubicBezTo>
                  <a:cubicBezTo>
                    <a:pt x="37477" y="4054"/>
                    <a:pt x="37016" y="4592"/>
                    <a:pt x="36671" y="5335"/>
                  </a:cubicBezTo>
                  <a:cubicBezTo>
                    <a:pt x="35564" y="2227"/>
                    <a:pt x="32600" y="1"/>
                    <a:pt x="29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192034" y="2781498"/>
              <a:ext cx="101798" cy="1531745"/>
            </a:xfrm>
            <a:custGeom>
              <a:avLst/>
              <a:gdLst/>
              <a:ahLst/>
              <a:cxnLst/>
              <a:rect l="l" t="t" r="r" b="b"/>
              <a:pathLst>
                <a:path w="3287" h="49459" extrusionOk="0">
                  <a:moveTo>
                    <a:pt x="0" y="0"/>
                  </a:moveTo>
                  <a:lnTo>
                    <a:pt x="0" y="49459"/>
                  </a:lnTo>
                  <a:lnTo>
                    <a:pt x="3286" y="49459"/>
                  </a:lnTo>
                  <a:lnTo>
                    <a:pt x="32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5242917" y="2781498"/>
              <a:ext cx="50915" cy="1531745"/>
            </a:xfrm>
            <a:custGeom>
              <a:avLst/>
              <a:gdLst/>
              <a:ahLst/>
              <a:cxnLst/>
              <a:rect l="l" t="t" r="r" b="b"/>
              <a:pathLst>
                <a:path w="1644" h="49459" extrusionOk="0">
                  <a:moveTo>
                    <a:pt x="0" y="0"/>
                  </a:moveTo>
                  <a:lnTo>
                    <a:pt x="0" y="49459"/>
                  </a:lnTo>
                  <a:lnTo>
                    <a:pt x="1643" y="49459"/>
                  </a:lnTo>
                  <a:lnTo>
                    <a:pt x="1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647045" y="2191148"/>
              <a:ext cx="101798" cy="1531745"/>
            </a:xfrm>
            <a:custGeom>
              <a:avLst/>
              <a:gdLst/>
              <a:ahLst/>
              <a:cxnLst/>
              <a:rect l="l" t="t" r="r" b="b"/>
              <a:pathLst>
                <a:path w="3287" h="49459" extrusionOk="0">
                  <a:moveTo>
                    <a:pt x="1" y="0"/>
                  </a:moveTo>
                  <a:lnTo>
                    <a:pt x="1" y="49459"/>
                  </a:lnTo>
                  <a:lnTo>
                    <a:pt x="3287" y="49459"/>
                  </a:lnTo>
                  <a:lnTo>
                    <a:pt x="32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5697929" y="2191148"/>
              <a:ext cx="50915" cy="1531745"/>
            </a:xfrm>
            <a:custGeom>
              <a:avLst/>
              <a:gdLst/>
              <a:ahLst/>
              <a:cxnLst/>
              <a:rect l="l" t="t" r="r" b="b"/>
              <a:pathLst>
                <a:path w="1644" h="49459" extrusionOk="0">
                  <a:moveTo>
                    <a:pt x="1" y="0"/>
                  </a:moveTo>
                  <a:lnTo>
                    <a:pt x="1" y="49459"/>
                  </a:lnTo>
                  <a:lnTo>
                    <a:pt x="1644" y="49459"/>
                  </a:lnTo>
                  <a:lnTo>
                    <a:pt x="1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01183" y="2781498"/>
              <a:ext cx="101798" cy="1531745"/>
            </a:xfrm>
            <a:custGeom>
              <a:avLst/>
              <a:gdLst/>
              <a:ahLst/>
              <a:cxnLst/>
              <a:rect l="l" t="t" r="r" b="b"/>
              <a:pathLst>
                <a:path w="3287" h="49459" extrusionOk="0">
                  <a:moveTo>
                    <a:pt x="0" y="0"/>
                  </a:moveTo>
                  <a:lnTo>
                    <a:pt x="0" y="49459"/>
                  </a:lnTo>
                  <a:lnTo>
                    <a:pt x="3286" y="49459"/>
                  </a:lnTo>
                  <a:lnTo>
                    <a:pt x="32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852066" y="2781498"/>
              <a:ext cx="50915" cy="1531745"/>
            </a:xfrm>
            <a:custGeom>
              <a:avLst/>
              <a:gdLst/>
              <a:ahLst/>
              <a:cxnLst/>
              <a:rect l="l" t="t" r="r" b="b"/>
              <a:pathLst>
                <a:path w="1644" h="49459" extrusionOk="0">
                  <a:moveTo>
                    <a:pt x="0" y="0"/>
                  </a:moveTo>
                  <a:lnTo>
                    <a:pt x="0" y="49459"/>
                  </a:lnTo>
                  <a:lnTo>
                    <a:pt x="1643" y="49459"/>
                  </a:lnTo>
                  <a:lnTo>
                    <a:pt x="1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4717821" y="2453309"/>
              <a:ext cx="1013338" cy="896798"/>
            </a:xfrm>
            <a:custGeom>
              <a:avLst/>
              <a:gdLst/>
              <a:ahLst/>
              <a:cxnLst/>
              <a:rect l="l" t="t" r="r" b="b"/>
              <a:pathLst>
                <a:path w="32720" h="28957" extrusionOk="0">
                  <a:moveTo>
                    <a:pt x="12633" y="1"/>
                  </a:moveTo>
                  <a:cubicBezTo>
                    <a:pt x="11776" y="1"/>
                    <a:pt x="11014" y="512"/>
                    <a:pt x="10693" y="1298"/>
                  </a:cubicBezTo>
                  <a:lnTo>
                    <a:pt x="560" y="26075"/>
                  </a:lnTo>
                  <a:cubicBezTo>
                    <a:pt x="1" y="27444"/>
                    <a:pt x="1013" y="28956"/>
                    <a:pt x="2489" y="28956"/>
                  </a:cubicBezTo>
                  <a:lnTo>
                    <a:pt x="20087" y="28956"/>
                  </a:lnTo>
                  <a:cubicBezTo>
                    <a:pt x="20932" y="28956"/>
                    <a:pt x="21706" y="28444"/>
                    <a:pt x="22027" y="27659"/>
                  </a:cubicBezTo>
                  <a:lnTo>
                    <a:pt x="32160" y="2882"/>
                  </a:lnTo>
                  <a:cubicBezTo>
                    <a:pt x="32719" y="1513"/>
                    <a:pt x="31707" y="1"/>
                    <a:pt x="30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512449" y="2453309"/>
              <a:ext cx="783975" cy="896798"/>
            </a:xfrm>
            <a:custGeom>
              <a:avLst/>
              <a:gdLst/>
              <a:ahLst/>
              <a:cxnLst/>
              <a:rect l="l" t="t" r="r" b="b"/>
              <a:pathLst>
                <a:path w="25314" h="28957" extrusionOk="0">
                  <a:moveTo>
                    <a:pt x="12478" y="1"/>
                  </a:moveTo>
                  <a:cubicBezTo>
                    <a:pt x="11800" y="1"/>
                    <a:pt x="11181" y="417"/>
                    <a:pt x="10919" y="1048"/>
                  </a:cubicBezTo>
                  <a:lnTo>
                    <a:pt x="453" y="26635"/>
                  </a:lnTo>
                  <a:cubicBezTo>
                    <a:pt x="1" y="27742"/>
                    <a:pt x="822" y="28956"/>
                    <a:pt x="2013" y="28956"/>
                  </a:cubicBezTo>
                  <a:lnTo>
                    <a:pt x="12848" y="28956"/>
                  </a:lnTo>
                  <a:cubicBezTo>
                    <a:pt x="13526" y="28956"/>
                    <a:pt x="14133" y="28540"/>
                    <a:pt x="14395" y="27909"/>
                  </a:cubicBezTo>
                  <a:lnTo>
                    <a:pt x="24861" y="2322"/>
                  </a:lnTo>
                  <a:cubicBezTo>
                    <a:pt x="25313" y="1215"/>
                    <a:pt x="24504" y="1"/>
                    <a:pt x="23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5124178" y="1854473"/>
              <a:ext cx="1455435" cy="513328"/>
            </a:xfrm>
            <a:custGeom>
              <a:avLst/>
              <a:gdLst/>
              <a:ahLst/>
              <a:cxnLst/>
              <a:rect l="l" t="t" r="r" b="b"/>
              <a:pathLst>
                <a:path w="46995" h="16575" extrusionOk="0">
                  <a:moveTo>
                    <a:pt x="8109" y="1"/>
                  </a:moveTo>
                  <a:cubicBezTo>
                    <a:pt x="7811" y="1"/>
                    <a:pt x="7525" y="179"/>
                    <a:pt x="7394" y="453"/>
                  </a:cubicBezTo>
                  <a:lnTo>
                    <a:pt x="250" y="15443"/>
                  </a:lnTo>
                  <a:cubicBezTo>
                    <a:pt x="0" y="15967"/>
                    <a:pt x="393" y="16574"/>
                    <a:pt x="965" y="16574"/>
                  </a:cubicBezTo>
                  <a:lnTo>
                    <a:pt x="38886" y="16574"/>
                  </a:lnTo>
                  <a:cubicBezTo>
                    <a:pt x="39196" y="16574"/>
                    <a:pt x="39470" y="16408"/>
                    <a:pt x="39601" y="16122"/>
                  </a:cubicBezTo>
                  <a:lnTo>
                    <a:pt x="46744" y="1132"/>
                  </a:lnTo>
                  <a:cubicBezTo>
                    <a:pt x="46994" y="608"/>
                    <a:pt x="46613" y="1"/>
                    <a:pt x="46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4691651" y="2400939"/>
              <a:ext cx="1013307" cy="896427"/>
            </a:xfrm>
            <a:custGeom>
              <a:avLst/>
              <a:gdLst/>
              <a:ahLst/>
              <a:cxnLst/>
              <a:rect l="l" t="t" r="r" b="b"/>
              <a:pathLst>
                <a:path w="32719" h="28945" extrusionOk="0">
                  <a:moveTo>
                    <a:pt x="12633" y="1"/>
                  </a:moveTo>
                  <a:cubicBezTo>
                    <a:pt x="11776" y="1"/>
                    <a:pt x="11014" y="513"/>
                    <a:pt x="10692" y="1299"/>
                  </a:cubicBezTo>
                  <a:lnTo>
                    <a:pt x="560" y="26075"/>
                  </a:lnTo>
                  <a:cubicBezTo>
                    <a:pt x="0" y="27445"/>
                    <a:pt x="1012" y="28945"/>
                    <a:pt x="2489" y="28945"/>
                  </a:cubicBezTo>
                  <a:lnTo>
                    <a:pt x="20086" y="28945"/>
                  </a:lnTo>
                  <a:cubicBezTo>
                    <a:pt x="20932" y="28945"/>
                    <a:pt x="21694" y="28433"/>
                    <a:pt x="22015" y="27647"/>
                  </a:cubicBezTo>
                  <a:lnTo>
                    <a:pt x="32159" y="2882"/>
                  </a:lnTo>
                  <a:cubicBezTo>
                    <a:pt x="32719" y="1501"/>
                    <a:pt x="31707" y="1"/>
                    <a:pt x="30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4770191" y="2466595"/>
              <a:ext cx="855856" cy="765145"/>
            </a:xfrm>
            <a:custGeom>
              <a:avLst/>
              <a:gdLst/>
              <a:ahLst/>
              <a:cxnLst/>
              <a:rect l="l" t="t" r="r" b="b"/>
              <a:pathLst>
                <a:path w="27635" h="24706" extrusionOk="0">
                  <a:moveTo>
                    <a:pt x="10109" y="0"/>
                  </a:moveTo>
                  <a:lnTo>
                    <a:pt x="0" y="24706"/>
                  </a:lnTo>
                  <a:lnTo>
                    <a:pt x="17526" y="24706"/>
                  </a:lnTo>
                  <a:lnTo>
                    <a:pt x="27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492164" y="2400939"/>
              <a:ext cx="783975" cy="896427"/>
            </a:xfrm>
            <a:custGeom>
              <a:avLst/>
              <a:gdLst/>
              <a:ahLst/>
              <a:cxnLst/>
              <a:rect l="l" t="t" r="r" b="b"/>
              <a:pathLst>
                <a:path w="25314" h="28945" extrusionOk="0">
                  <a:moveTo>
                    <a:pt x="12467" y="1"/>
                  </a:moveTo>
                  <a:cubicBezTo>
                    <a:pt x="11788" y="1"/>
                    <a:pt x="11181" y="418"/>
                    <a:pt x="10919" y="1049"/>
                  </a:cubicBezTo>
                  <a:lnTo>
                    <a:pt x="453" y="26635"/>
                  </a:lnTo>
                  <a:cubicBezTo>
                    <a:pt x="1" y="27742"/>
                    <a:pt x="811" y="28945"/>
                    <a:pt x="2001" y="28945"/>
                  </a:cubicBezTo>
                  <a:lnTo>
                    <a:pt x="12836" y="28945"/>
                  </a:lnTo>
                  <a:cubicBezTo>
                    <a:pt x="13514" y="28945"/>
                    <a:pt x="14134" y="28540"/>
                    <a:pt x="14396" y="27909"/>
                  </a:cubicBezTo>
                  <a:lnTo>
                    <a:pt x="24861" y="2323"/>
                  </a:lnTo>
                  <a:cubicBezTo>
                    <a:pt x="25314" y="1215"/>
                    <a:pt x="24504" y="1"/>
                    <a:pt x="23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574389" y="2466595"/>
              <a:ext cx="619152" cy="765145"/>
            </a:xfrm>
            <a:custGeom>
              <a:avLst/>
              <a:gdLst/>
              <a:ahLst/>
              <a:cxnLst/>
              <a:rect l="l" t="t" r="r" b="b"/>
              <a:pathLst>
                <a:path w="19992" h="24706" extrusionOk="0">
                  <a:moveTo>
                    <a:pt x="10109" y="0"/>
                  </a:moveTo>
                  <a:lnTo>
                    <a:pt x="1" y="24706"/>
                  </a:lnTo>
                  <a:lnTo>
                    <a:pt x="9883" y="24706"/>
                  </a:lnTo>
                  <a:lnTo>
                    <a:pt x="19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5097265" y="1802134"/>
              <a:ext cx="1455064" cy="513297"/>
            </a:xfrm>
            <a:custGeom>
              <a:avLst/>
              <a:gdLst/>
              <a:ahLst/>
              <a:cxnLst/>
              <a:rect l="l" t="t" r="r" b="b"/>
              <a:pathLst>
                <a:path w="46983" h="16574" extrusionOk="0">
                  <a:moveTo>
                    <a:pt x="8097" y="0"/>
                  </a:moveTo>
                  <a:cubicBezTo>
                    <a:pt x="7799" y="0"/>
                    <a:pt x="7525" y="167"/>
                    <a:pt x="7382" y="441"/>
                  </a:cubicBezTo>
                  <a:lnTo>
                    <a:pt x="250" y="15442"/>
                  </a:lnTo>
                  <a:cubicBezTo>
                    <a:pt x="0" y="15966"/>
                    <a:pt x="381" y="16574"/>
                    <a:pt x="965" y="16574"/>
                  </a:cubicBezTo>
                  <a:lnTo>
                    <a:pt x="38874" y="16574"/>
                  </a:lnTo>
                  <a:cubicBezTo>
                    <a:pt x="39184" y="16574"/>
                    <a:pt x="39458" y="16395"/>
                    <a:pt x="39589" y="16121"/>
                  </a:cubicBezTo>
                  <a:lnTo>
                    <a:pt x="46732" y="1119"/>
                  </a:lnTo>
                  <a:cubicBezTo>
                    <a:pt x="46982" y="595"/>
                    <a:pt x="46601" y="0"/>
                    <a:pt x="46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5192034" y="1867388"/>
              <a:ext cx="1265527" cy="382418"/>
            </a:xfrm>
            <a:custGeom>
              <a:avLst/>
              <a:gdLst/>
              <a:ahLst/>
              <a:cxnLst/>
              <a:rect l="l" t="t" r="r" b="b"/>
              <a:pathLst>
                <a:path w="40863" h="12348" extrusionOk="0">
                  <a:moveTo>
                    <a:pt x="5882" y="1"/>
                  </a:moveTo>
                  <a:lnTo>
                    <a:pt x="0" y="12347"/>
                  </a:lnTo>
                  <a:lnTo>
                    <a:pt x="34981" y="12347"/>
                  </a:lnTo>
                  <a:lnTo>
                    <a:pt x="408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4846161" y="2409053"/>
              <a:ext cx="747089" cy="888684"/>
            </a:xfrm>
            <a:custGeom>
              <a:avLst/>
              <a:gdLst/>
              <a:ahLst/>
              <a:cxnLst/>
              <a:rect l="l" t="t" r="r" b="b"/>
              <a:pathLst>
                <a:path w="24123" h="28695" extrusionOk="0">
                  <a:moveTo>
                    <a:pt x="16990" y="6942"/>
                  </a:moveTo>
                  <a:lnTo>
                    <a:pt x="14597" y="12871"/>
                  </a:lnTo>
                  <a:lnTo>
                    <a:pt x="8858" y="12871"/>
                  </a:lnTo>
                  <a:lnTo>
                    <a:pt x="11252" y="6942"/>
                  </a:lnTo>
                  <a:close/>
                  <a:moveTo>
                    <a:pt x="14252" y="13717"/>
                  </a:moveTo>
                  <a:lnTo>
                    <a:pt x="12085" y="19086"/>
                  </a:lnTo>
                  <a:lnTo>
                    <a:pt x="6358" y="19086"/>
                  </a:lnTo>
                  <a:lnTo>
                    <a:pt x="8513" y="13717"/>
                  </a:lnTo>
                  <a:close/>
                  <a:moveTo>
                    <a:pt x="13145" y="1"/>
                  </a:moveTo>
                  <a:lnTo>
                    <a:pt x="10680" y="6097"/>
                  </a:lnTo>
                  <a:lnTo>
                    <a:pt x="4977" y="6097"/>
                  </a:lnTo>
                  <a:lnTo>
                    <a:pt x="4977" y="6942"/>
                  </a:lnTo>
                  <a:lnTo>
                    <a:pt x="10335" y="6942"/>
                  </a:lnTo>
                  <a:lnTo>
                    <a:pt x="7942" y="12871"/>
                  </a:lnTo>
                  <a:lnTo>
                    <a:pt x="1929" y="12871"/>
                  </a:lnTo>
                  <a:lnTo>
                    <a:pt x="1929" y="13717"/>
                  </a:lnTo>
                  <a:lnTo>
                    <a:pt x="7608" y="13717"/>
                  </a:lnTo>
                  <a:lnTo>
                    <a:pt x="5441" y="19086"/>
                  </a:lnTo>
                  <a:lnTo>
                    <a:pt x="0" y="19086"/>
                  </a:lnTo>
                  <a:lnTo>
                    <a:pt x="0" y="19932"/>
                  </a:lnTo>
                  <a:lnTo>
                    <a:pt x="5096" y="19932"/>
                  </a:lnTo>
                  <a:lnTo>
                    <a:pt x="1691" y="28373"/>
                  </a:lnTo>
                  <a:lnTo>
                    <a:pt x="2477" y="28695"/>
                  </a:lnTo>
                  <a:lnTo>
                    <a:pt x="6013" y="19932"/>
                  </a:lnTo>
                  <a:lnTo>
                    <a:pt x="11752" y="19932"/>
                  </a:lnTo>
                  <a:lnTo>
                    <a:pt x="8335" y="28373"/>
                  </a:lnTo>
                  <a:lnTo>
                    <a:pt x="9120" y="28695"/>
                  </a:lnTo>
                  <a:lnTo>
                    <a:pt x="12656" y="19932"/>
                  </a:lnTo>
                  <a:lnTo>
                    <a:pt x="19395" y="19932"/>
                  </a:lnTo>
                  <a:lnTo>
                    <a:pt x="19395" y="19086"/>
                  </a:lnTo>
                  <a:lnTo>
                    <a:pt x="13002" y="19086"/>
                  </a:lnTo>
                  <a:lnTo>
                    <a:pt x="15169" y="13717"/>
                  </a:lnTo>
                  <a:lnTo>
                    <a:pt x="21515" y="13717"/>
                  </a:lnTo>
                  <a:lnTo>
                    <a:pt x="21515" y="12871"/>
                  </a:lnTo>
                  <a:lnTo>
                    <a:pt x="15514" y="12871"/>
                  </a:lnTo>
                  <a:lnTo>
                    <a:pt x="17907" y="6942"/>
                  </a:lnTo>
                  <a:lnTo>
                    <a:pt x="24122" y="6942"/>
                  </a:lnTo>
                  <a:lnTo>
                    <a:pt x="24122" y="6097"/>
                  </a:lnTo>
                  <a:lnTo>
                    <a:pt x="18241" y="6097"/>
                  </a:lnTo>
                  <a:lnTo>
                    <a:pt x="20574" y="322"/>
                  </a:lnTo>
                  <a:lnTo>
                    <a:pt x="19788" y="1"/>
                  </a:lnTo>
                  <a:lnTo>
                    <a:pt x="17324" y="6097"/>
                  </a:lnTo>
                  <a:lnTo>
                    <a:pt x="11597" y="6097"/>
                  </a:lnTo>
                  <a:lnTo>
                    <a:pt x="13930" y="322"/>
                  </a:lnTo>
                  <a:lnTo>
                    <a:pt x="131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5626016" y="2409053"/>
              <a:ext cx="564211" cy="888684"/>
            </a:xfrm>
            <a:custGeom>
              <a:avLst/>
              <a:gdLst/>
              <a:ahLst/>
              <a:cxnLst/>
              <a:rect l="l" t="t" r="r" b="b"/>
              <a:pathLst>
                <a:path w="18218" h="28695" extrusionOk="0">
                  <a:moveTo>
                    <a:pt x="13312" y="1"/>
                  </a:moveTo>
                  <a:lnTo>
                    <a:pt x="10847" y="6097"/>
                  </a:lnTo>
                  <a:lnTo>
                    <a:pt x="5644" y="6097"/>
                  </a:lnTo>
                  <a:lnTo>
                    <a:pt x="5644" y="6942"/>
                  </a:lnTo>
                  <a:lnTo>
                    <a:pt x="10514" y="6942"/>
                  </a:lnTo>
                  <a:lnTo>
                    <a:pt x="8121" y="12871"/>
                  </a:lnTo>
                  <a:lnTo>
                    <a:pt x="3156" y="12871"/>
                  </a:lnTo>
                  <a:lnTo>
                    <a:pt x="3156" y="13717"/>
                  </a:lnTo>
                  <a:lnTo>
                    <a:pt x="7776" y="13717"/>
                  </a:lnTo>
                  <a:lnTo>
                    <a:pt x="5382" y="19646"/>
                  </a:lnTo>
                  <a:lnTo>
                    <a:pt x="1" y="19646"/>
                  </a:lnTo>
                  <a:lnTo>
                    <a:pt x="1" y="20503"/>
                  </a:lnTo>
                  <a:lnTo>
                    <a:pt x="5037" y="20503"/>
                  </a:lnTo>
                  <a:lnTo>
                    <a:pt x="1858" y="28373"/>
                  </a:lnTo>
                  <a:lnTo>
                    <a:pt x="2644" y="28695"/>
                  </a:lnTo>
                  <a:lnTo>
                    <a:pt x="5954" y="20503"/>
                  </a:lnTo>
                  <a:lnTo>
                    <a:pt x="11931" y="20503"/>
                  </a:lnTo>
                  <a:lnTo>
                    <a:pt x="11931" y="19646"/>
                  </a:lnTo>
                  <a:lnTo>
                    <a:pt x="6299" y="19646"/>
                  </a:lnTo>
                  <a:lnTo>
                    <a:pt x="8692" y="13717"/>
                  </a:lnTo>
                  <a:lnTo>
                    <a:pt x="15455" y="13717"/>
                  </a:lnTo>
                  <a:lnTo>
                    <a:pt x="15455" y="12871"/>
                  </a:lnTo>
                  <a:lnTo>
                    <a:pt x="9026" y="12871"/>
                  </a:lnTo>
                  <a:lnTo>
                    <a:pt x="11419" y="6942"/>
                  </a:lnTo>
                  <a:lnTo>
                    <a:pt x="18217" y="6942"/>
                  </a:lnTo>
                  <a:lnTo>
                    <a:pt x="18217" y="6097"/>
                  </a:lnTo>
                  <a:lnTo>
                    <a:pt x="11764" y="6097"/>
                  </a:lnTo>
                  <a:lnTo>
                    <a:pt x="14098" y="322"/>
                  </a:lnTo>
                  <a:lnTo>
                    <a:pt x="133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5213775" y="1835674"/>
              <a:ext cx="1240844" cy="459099"/>
            </a:xfrm>
            <a:custGeom>
              <a:avLst/>
              <a:gdLst/>
              <a:ahLst/>
              <a:cxnLst/>
              <a:rect l="l" t="t" r="r" b="b"/>
              <a:pathLst>
                <a:path w="40066" h="14824" extrusionOk="0">
                  <a:moveTo>
                    <a:pt x="13836" y="5120"/>
                  </a:moveTo>
                  <a:lnTo>
                    <a:pt x="12086" y="8799"/>
                  </a:lnTo>
                  <a:lnTo>
                    <a:pt x="6966" y="8799"/>
                  </a:lnTo>
                  <a:lnTo>
                    <a:pt x="8716" y="5120"/>
                  </a:lnTo>
                  <a:close/>
                  <a:moveTo>
                    <a:pt x="19884" y="5120"/>
                  </a:moveTo>
                  <a:lnTo>
                    <a:pt x="18146" y="8799"/>
                  </a:lnTo>
                  <a:lnTo>
                    <a:pt x="13026" y="8799"/>
                  </a:lnTo>
                  <a:lnTo>
                    <a:pt x="14776" y="5120"/>
                  </a:lnTo>
                  <a:close/>
                  <a:moveTo>
                    <a:pt x="25944" y="5120"/>
                  </a:moveTo>
                  <a:lnTo>
                    <a:pt x="24194" y="8799"/>
                  </a:lnTo>
                  <a:lnTo>
                    <a:pt x="19074" y="8799"/>
                  </a:lnTo>
                  <a:lnTo>
                    <a:pt x="20825" y="5120"/>
                  </a:lnTo>
                  <a:close/>
                  <a:moveTo>
                    <a:pt x="32005" y="5120"/>
                  </a:moveTo>
                  <a:lnTo>
                    <a:pt x="30254" y="8799"/>
                  </a:lnTo>
                  <a:lnTo>
                    <a:pt x="25135" y="8799"/>
                  </a:lnTo>
                  <a:lnTo>
                    <a:pt x="26885" y="5120"/>
                  </a:lnTo>
                  <a:close/>
                  <a:moveTo>
                    <a:pt x="10216" y="1"/>
                  </a:moveTo>
                  <a:lnTo>
                    <a:pt x="8180" y="4275"/>
                  </a:lnTo>
                  <a:lnTo>
                    <a:pt x="3013" y="4275"/>
                  </a:lnTo>
                  <a:lnTo>
                    <a:pt x="3013" y="5120"/>
                  </a:lnTo>
                  <a:lnTo>
                    <a:pt x="7775" y="5120"/>
                  </a:lnTo>
                  <a:lnTo>
                    <a:pt x="6025" y="8799"/>
                  </a:lnTo>
                  <a:lnTo>
                    <a:pt x="1" y="8799"/>
                  </a:lnTo>
                  <a:lnTo>
                    <a:pt x="1" y="9645"/>
                  </a:lnTo>
                  <a:lnTo>
                    <a:pt x="5632" y="9645"/>
                  </a:lnTo>
                  <a:lnTo>
                    <a:pt x="3334" y="14467"/>
                  </a:lnTo>
                  <a:lnTo>
                    <a:pt x="4096" y="14824"/>
                  </a:lnTo>
                  <a:lnTo>
                    <a:pt x="6561" y="9645"/>
                  </a:lnTo>
                  <a:lnTo>
                    <a:pt x="11681" y="9645"/>
                  </a:lnTo>
                  <a:lnTo>
                    <a:pt x="9383" y="14467"/>
                  </a:lnTo>
                  <a:lnTo>
                    <a:pt x="10157" y="14824"/>
                  </a:lnTo>
                  <a:lnTo>
                    <a:pt x="12621" y="9645"/>
                  </a:lnTo>
                  <a:lnTo>
                    <a:pt x="17741" y="9645"/>
                  </a:lnTo>
                  <a:lnTo>
                    <a:pt x="15443" y="14467"/>
                  </a:lnTo>
                  <a:lnTo>
                    <a:pt x="16205" y="14824"/>
                  </a:lnTo>
                  <a:lnTo>
                    <a:pt x="18682" y="9645"/>
                  </a:lnTo>
                  <a:lnTo>
                    <a:pt x="23789" y="9645"/>
                  </a:lnTo>
                  <a:lnTo>
                    <a:pt x="21503" y="14467"/>
                  </a:lnTo>
                  <a:lnTo>
                    <a:pt x="22265" y="14824"/>
                  </a:lnTo>
                  <a:lnTo>
                    <a:pt x="24730" y="9645"/>
                  </a:lnTo>
                  <a:lnTo>
                    <a:pt x="29850" y="9645"/>
                  </a:lnTo>
                  <a:lnTo>
                    <a:pt x="27552" y="14467"/>
                  </a:lnTo>
                  <a:lnTo>
                    <a:pt x="28314" y="14824"/>
                  </a:lnTo>
                  <a:lnTo>
                    <a:pt x="30790" y="9645"/>
                  </a:lnTo>
                  <a:lnTo>
                    <a:pt x="37053" y="9645"/>
                  </a:lnTo>
                  <a:lnTo>
                    <a:pt x="37053" y="8799"/>
                  </a:lnTo>
                  <a:lnTo>
                    <a:pt x="31195" y="8799"/>
                  </a:lnTo>
                  <a:lnTo>
                    <a:pt x="32933" y="5120"/>
                  </a:lnTo>
                  <a:lnTo>
                    <a:pt x="40065" y="5120"/>
                  </a:lnTo>
                  <a:lnTo>
                    <a:pt x="40065" y="4275"/>
                  </a:lnTo>
                  <a:lnTo>
                    <a:pt x="33338" y="4275"/>
                  </a:lnTo>
                  <a:lnTo>
                    <a:pt x="35207" y="370"/>
                  </a:lnTo>
                  <a:lnTo>
                    <a:pt x="34445" y="1"/>
                  </a:lnTo>
                  <a:lnTo>
                    <a:pt x="32409" y="4275"/>
                  </a:lnTo>
                  <a:lnTo>
                    <a:pt x="27290" y="4275"/>
                  </a:lnTo>
                  <a:lnTo>
                    <a:pt x="29147" y="370"/>
                  </a:lnTo>
                  <a:lnTo>
                    <a:pt x="28385" y="1"/>
                  </a:lnTo>
                  <a:lnTo>
                    <a:pt x="26349" y="4275"/>
                  </a:lnTo>
                  <a:lnTo>
                    <a:pt x="21230" y="4275"/>
                  </a:lnTo>
                  <a:lnTo>
                    <a:pt x="23099" y="370"/>
                  </a:lnTo>
                  <a:lnTo>
                    <a:pt x="22325" y="1"/>
                  </a:lnTo>
                  <a:lnTo>
                    <a:pt x="20289" y="4275"/>
                  </a:lnTo>
                  <a:lnTo>
                    <a:pt x="15181" y="4275"/>
                  </a:lnTo>
                  <a:lnTo>
                    <a:pt x="17039" y="370"/>
                  </a:lnTo>
                  <a:lnTo>
                    <a:pt x="16277" y="1"/>
                  </a:lnTo>
                  <a:lnTo>
                    <a:pt x="14241" y="4275"/>
                  </a:lnTo>
                  <a:lnTo>
                    <a:pt x="9121" y="4275"/>
                  </a:lnTo>
                  <a:lnTo>
                    <a:pt x="10990" y="370"/>
                  </a:lnTo>
                  <a:lnTo>
                    <a:pt x="102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19562" y="3528897"/>
              <a:ext cx="198796" cy="61259"/>
            </a:xfrm>
            <a:custGeom>
              <a:avLst/>
              <a:gdLst/>
              <a:ahLst/>
              <a:cxnLst/>
              <a:rect l="l" t="t" r="r" b="b"/>
              <a:pathLst>
                <a:path w="6419" h="1978" extrusionOk="0">
                  <a:moveTo>
                    <a:pt x="989" y="1"/>
                  </a:moveTo>
                  <a:cubicBezTo>
                    <a:pt x="441" y="1"/>
                    <a:pt x="1" y="441"/>
                    <a:pt x="1" y="989"/>
                  </a:cubicBezTo>
                  <a:cubicBezTo>
                    <a:pt x="1" y="1537"/>
                    <a:pt x="441" y="1977"/>
                    <a:pt x="989" y="1977"/>
                  </a:cubicBezTo>
                  <a:lnTo>
                    <a:pt x="5430" y="1977"/>
                  </a:lnTo>
                  <a:cubicBezTo>
                    <a:pt x="5978" y="1977"/>
                    <a:pt x="6418" y="1537"/>
                    <a:pt x="6418" y="989"/>
                  </a:cubicBezTo>
                  <a:cubicBezTo>
                    <a:pt x="6418" y="441"/>
                    <a:pt x="5978"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919562" y="3375874"/>
              <a:ext cx="198796" cy="61259"/>
            </a:xfrm>
            <a:custGeom>
              <a:avLst/>
              <a:gdLst/>
              <a:ahLst/>
              <a:cxnLst/>
              <a:rect l="l" t="t" r="r" b="b"/>
              <a:pathLst>
                <a:path w="6419" h="1978" extrusionOk="0">
                  <a:moveTo>
                    <a:pt x="989" y="1"/>
                  </a:moveTo>
                  <a:cubicBezTo>
                    <a:pt x="441" y="1"/>
                    <a:pt x="1" y="441"/>
                    <a:pt x="1" y="989"/>
                  </a:cubicBezTo>
                  <a:cubicBezTo>
                    <a:pt x="1" y="1537"/>
                    <a:pt x="441" y="1977"/>
                    <a:pt x="989" y="1977"/>
                  </a:cubicBezTo>
                  <a:lnTo>
                    <a:pt x="5430" y="1977"/>
                  </a:lnTo>
                  <a:cubicBezTo>
                    <a:pt x="5978" y="1977"/>
                    <a:pt x="6418" y="1537"/>
                    <a:pt x="6418" y="989"/>
                  </a:cubicBezTo>
                  <a:cubicBezTo>
                    <a:pt x="6418" y="441"/>
                    <a:pt x="5978"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831802" y="2702958"/>
              <a:ext cx="997822" cy="1876503"/>
            </a:xfrm>
            <a:custGeom>
              <a:avLst/>
              <a:gdLst/>
              <a:ahLst/>
              <a:cxnLst/>
              <a:rect l="l" t="t" r="r" b="b"/>
              <a:pathLst>
                <a:path w="32219" h="60591" extrusionOk="0">
                  <a:moveTo>
                    <a:pt x="3120" y="0"/>
                  </a:moveTo>
                  <a:cubicBezTo>
                    <a:pt x="1393" y="0"/>
                    <a:pt x="0" y="1393"/>
                    <a:pt x="0" y="3119"/>
                  </a:cubicBezTo>
                  <a:lnTo>
                    <a:pt x="0" y="57471"/>
                  </a:lnTo>
                  <a:cubicBezTo>
                    <a:pt x="0" y="59198"/>
                    <a:pt x="1393" y="60591"/>
                    <a:pt x="3120" y="60591"/>
                  </a:cubicBezTo>
                  <a:lnTo>
                    <a:pt x="29099" y="60591"/>
                  </a:lnTo>
                  <a:cubicBezTo>
                    <a:pt x="30814" y="60591"/>
                    <a:pt x="32219" y="59198"/>
                    <a:pt x="32219" y="57471"/>
                  </a:cubicBezTo>
                  <a:lnTo>
                    <a:pt x="32219" y="3119"/>
                  </a:lnTo>
                  <a:cubicBezTo>
                    <a:pt x="32219" y="1393"/>
                    <a:pt x="30814" y="0"/>
                    <a:pt x="29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735548" y="4353411"/>
              <a:ext cx="1190332" cy="226050"/>
            </a:xfrm>
            <a:custGeom>
              <a:avLst/>
              <a:gdLst/>
              <a:ahLst/>
              <a:cxnLst/>
              <a:rect l="l" t="t" r="r" b="b"/>
              <a:pathLst>
                <a:path w="38435" h="7299" extrusionOk="0">
                  <a:moveTo>
                    <a:pt x="1787" y="0"/>
                  </a:moveTo>
                  <a:cubicBezTo>
                    <a:pt x="798" y="0"/>
                    <a:pt x="1" y="798"/>
                    <a:pt x="1" y="1786"/>
                  </a:cubicBezTo>
                  <a:lnTo>
                    <a:pt x="1" y="5513"/>
                  </a:lnTo>
                  <a:cubicBezTo>
                    <a:pt x="1" y="6501"/>
                    <a:pt x="798" y="7299"/>
                    <a:pt x="1787" y="7299"/>
                  </a:cubicBezTo>
                  <a:lnTo>
                    <a:pt x="36636" y="7299"/>
                  </a:lnTo>
                  <a:cubicBezTo>
                    <a:pt x="37625" y="7299"/>
                    <a:pt x="38434" y="6501"/>
                    <a:pt x="38434" y="5513"/>
                  </a:cubicBezTo>
                  <a:lnTo>
                    <a:pt x="38434" y="1786"/>
                  </a:lnTo>
                  <a:cubicBezTo>
                    <a:pt x="38434" y="798"/>
                    <a:pt x="37625" y="0"/>
                    <a:pt x="36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988139" y="3406844"/>
              <a:ext cx="184024" cy="503015"/>
            </a:xfrm>
            <a:custGeom>
              <a:avLst/>
              <a:gdLst/>
              <a:ahLst/>
              <a:cxnLst/>
              <a:rect l="l" t="t" r="r" b="b"/>
              <a:pathLst>
                <a:path w="5942" h="16242" extrusionOk="0">
                  <a:moveTo>
                    <a:pt x="1" y="1"/>
                  </a:moveTo>
                  <a:lnTo>
                    <a:pt x="1" y="16241"/>
                  </a:lnTo>
                  <a:lnTo>
                    <a:pt x="5942" y="16241"/>
                  </a:lnTo>
                  <a:lnTo>
                    <a:pt x="5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7025396" y="3454786"/>
              <a:ext cx="109541" cy="109541"/>
            </a:xfrm>
            <a:custGeom>
              <a:avLst/>
              <a:gdLst/>
              <a:ahLst/>
              <a:cxnLst/>
              <a:rect l="l" t="t" r="r" b="b"/>
              <a:pathLst>
                <a:path w="3537" h="3537" extrusionOk="0">
                  <a:moveTo>
                    <a:pt x="1762" y="1"/>
                  </a:moveTo>
                  <a:cubicBezTo>
                    <a:pt x="786" y="1"/>
                    <a:pt x="0" y="799"/>
                    <a:pt x="0" y="1775"/>
                  </a:cubicBezTo>
                  <a:cubicBezTo>
                    <a:pt x="0" y="2739"/>
                    <a:pt x="786" y="3537"/>
                    <a:pt x="1762" y="3537"/>
                  </a:cubicBezTo>
                  <a:cubicBezTo>
                    <a:pt x="2739" y="3537"/>
                    <a:pt x="3536" y="2739"/>
                    <a:pt x="3536" y="1775"/>
                  </a:cubicBezTo>
                  <a:cubicBezTo>
                    <a:pt x="3536" y="799"/>
                    <a:pt x="2739" y="1"/>
                    <a:pt x="17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39615" y="3406844"/>
              <a:ext cx="184024" cy="503015"/>
            </a:xfrm>
            <a:custGeom>
              <a:avLst/>
              <a:gdLst/>
              <a:ahLst/>
              <a:cxnLst/>
              <a:rect l="l" t="t" r="r" b="b"/>
              <a:pathLst>
                <a:path w="5942" h="16242" extrusionOk="0">
                  <a:moveTo>
                    <a:pt x="1" y="1"/>
                  </a:moveTo>
                  <a:lnTo>
                    <a:pt x="1" y="16241"/>
                  </a:lnTo>
                  <a:lnTo>
                    <a:pt x="5942" y="16241"/>
                  </a:lnTo>
                  <a:lnTo>
                    <a:pt x="5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276872" y="3454786"/>
              <a:ext cx="109169" cy="109541"/>
            </a:xfrm>
            <a:custGeom>
              <a:avLst/>
              <a:gdLst/>
              <a:ahLst/>
              <a:cxnLst/>
              <a:rect l="l" t="t" r="r" b="b"/>
              <a:pathLst>
                <a:path w="3525" h="3537" extrusionOk="0">
                  <a:moveTo>
                    <a:pt x="1762" y="1"/>
                  </a:moveTo>
                  <a:cubicBezTo>
                    <a:pt x="786" y="1"/>
                    <a:pt x="0" y="799"/>
                    <a:pt x="0" y="1775"/>
                  </a:cubicBezTo>
                  <a:cubicBezTo>
                    <a:pt x="0" y="2739"/>
                    <a:pt x="786" y="3537"/>
                    <a:pt x="1762" y="3537"/>
                  </a:cubicBezTo>
                  <a:cubicBezTo>
                    <a:pt x="2739" y="3537"/>
                    <a:pt x="3524" y="2739"/>
                    <a:pt x="3524" y="1775"/>
                  </a:cubicBezTo>
                  <a:cubicBezTo>
                    <a:pt x="3524" y="799"/>
                    <a:pt x="2739" y="1"/>
                    <a:pt x="17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491092" y="3406844"/>
              <a:ext cx="184024" cy="503015"/>
            </a:xfrm>
            <a:custGeom>
              <a:avLst/>
              <a:gdLst/>
              <a:ahLst/>
              <a:cxnLst/>
              <a:rect l="l" t="t" r="r" b="b"/>
              <a:pathLst>
                <a:path w="5942" h="16242" extrusionOk="0">
                  <a:moveTo>
                    <a:pt x="1" y="1"/>
                  </a:moveTo>
                  <a:lnTo>
                    <a:pt x="1" y="16241"/>
                  </a:lnTo>
                  <a:lnTo>
                    <a:pt x="5942" y="16241"/>
                  </a:lnTo>
                  <a:lnTo>
                    <a:pt x="5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528349" y="3454786"/>
              <a:ext cx="109169" cy="109541"/>
            </a:xfrm>
            <a:custGeom>
              <a:avLst/>
              <a:gdLst/>
              <a:ahLst/>
              <a:cxnLst/>
              <a:rect l="l" t="t" r="r" b="b"/>
              <a:pathLst>
                <a:path w="3525" h="3537" extrusionOk="0">
                  <a:moveTo>
                    <a:pt x="1762" y="1"/>
                  </a:moveTo>
                  <a:cubicBezTo>
                    <a:pt x="786" y="1"/>
                    <a:pt x="0" y="799"/>
                    <a:pt x="0" y="1775"/>
                  </a:cubicBezTo>
                  <a:cubicBezTo>
                    <a:pt x="0" y="2739"/>
                    <a:pt x="786" y="3537"/>
                    <a:pt x="1762" y="3537"/>
                  </a:cubicBezTo>
                  <a:cubicBezTo>
                    <a:pt x="2739" y="3537"/>
                    <a:pt x="3524" y="2739"/>
                    <a:pt x="3524" y="1775"/>
                  </a:cubicBezTo>
                  <a:cubicBezTo>
                    <a:pt x="3524" y="799"/>
                    <a:pt x="2739" y="1"/>
                    <a:pt x="17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025396" y="3627722"/>
              <a:ext cx="109541" cy="12945"/>
            </a:xfrm>
            <a:custGeom>
              <a:avLst/>
              <a:gdLst/>
              <a:ahLst/>
              <a:cxnLst/>
              <a:rect l="l" t="t" r="r" b="b"/>
              <a:pathLst>
                <a:path w="3537" h="418" extrusionOk="0">
                  <a:moveTo>
                    <a:pt x="0" y="1"/>
                  </a:moveTo>
                  <a:lnTo>
                    <a:pt x="0" y="418"/>
                  </a:lnTo>
                  <a:lnTo>
                    <a:pt x="3536" y="418"/>
                  </a:lnTo>
                  <a:lnTo>
                    <a:pt x="353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025396" y="3681208"/>
              <a:ext cx="109541" cy="13286"/>
            </a:xfrm>
            <a:custGeom>
              <a:avLst/>
              <a:gdLst/>
              <a:ahLst/>
              <a:cxnLst/>
              <a:rect l="l" t="t" r="r" b="b"/>
              <a:pathLst>
                <a:path w="3537" h="429" extrusionOk="0">
                  <a:moveTo>
                    <a:pt x="0" y="0"/>
                  </a:moveTo>
                  <a:lnTo>
                    <a:pt x="0" y="429"/>
                  </a:lnTo>
                  <a:lnTo>
                    <a:pt x="3536" y="429"/>
                  </a:lnTo>
                  <a:lnTo>
                    <a:pt x="3536"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7025396" y="3735033"/>
              <a:ext cx="109541" cy="13317"/>
            </a:xfrm>
            <a:custGeom>
              <a:avLst/>
              <a:gdLst/>
              <a:ahLst/>
              <a:cxnLst/>
              <a:rect l="l" t="t" r="r" b="b"/>
              <a:pathLst>
                <a:path w="3537" h="430" extrusionOk="0">
                  <a:moveTo>
                    <a:pt x="0" y="1"/>
                  </a:moveTo>
                  <a:lnTo>
                    <a:pt x="0" y="429"/>
                  </a:lnTo>
                  <a:lnTo>
                    <a:pt x="3536" y="429"/>
                  </a:lnTo>
                  <a:lnTo>
                    <a:pt x="353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7025396" y="3788859"/>
              <a:ext cx="109541" cy="13317"/>
            </a:xfrm>
            <a:custGeom>
              <a:avLst/>
              <a:gdLst/>
              <a:ahLst/>
              <a:cxnLst/>
              <a:rect l="l" t="t" r="r" b="b"/>
              <a:pathLst>
                <a:path w="3537" h="430" extrusionOk="0">
                  <a:moveTo>
                    <a:pt x="0" y="1"/>
                  </a:moveTo>
                  <a:lnTo>
                    <a:pt x="0" y="429"/>
                  </a:lnTo>
                  <a:lnTo>
                    <a:pt x="3536" y="429"/>
                  </a:lnTo>
                  <a:lnTo>
                    <a:pt x="353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276872" y="3627722"/>
              <a:ext cx="109169" cy="12945"/>
            </a:xfrm>
            <a:custGeom>
              <a:avLst/>
              <a:gdLst/>
              <a:ahLst/>
              <a:cxnLst/>
              <a:rect l="l" t="t" r="r" b="b"/>
              <a:pathLst>
                <a:path w="3525" h="418" extrusionOk="0">
                  <a:moveTo>
                    <a:pt x="0" y="1"/>
                  </a:moveTo>
                  <a:lnTo>
                    <a:pt x="0" y="418"/>
                  </a:lnTo>
                  <a:lnTo>
                    <a:pt x="3524" y="418"/>
                  </a:lnTo>
                  <a:lnTo>
                    <a:pt x="3524"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7276872" y="3681208"/>
              <a:ext cx="109169" cy="13286"/>
            </a:xfrm>
            <a:custGeom>
              <a:avLst/>
              <a:gdLst/>
              <a:ahLst/>
              <a:cxnLst/>
              <a:rect l="l" t="t" r="r" b="b"/>
              <a:pathLst>
                <a:path w="3525" h="429" extrusionOk="0">
                  <a:moveTo>
                    <a:pt x="0" y="0"/>
                  </a:moveTo>
                  <a:lnTo>
                    <a:pt x="0" y="429"/>
                  </a:lnTo>
                  <a:lnTo>
                    <a:pt x="3524" y="429"/>
                  </a:lnTo>
                  <a:lnTo>
                    <a:pt x="352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276872" y="3735033"/>
              <a:ext cx="109169" cy="13317"/>
            </a:xfrm>
            <a:custGeom>
              <a:avLst/>
              <a:gdLst/>
              <a:ahLst/>
              <a:cxnLst/>
              <a:rect l="l" t="t" r="r" b="b"/>
              <a:pathLst>
                <a:path w="3525" h="430" extrusionOk="0">
                  <a:moveTo>
                    <a:pt x="0" y="1"/>
                  </a:moveTo>
                  <a:lnTo>
                    <a:pt x="0" y="429"/>
                  </a:lnTo>
                  <a:lnTo>
                    <a:pt x="3524" y="429"/>
                  </a:lnTo>
                  <a:lnTo>
                    <a:pt x="3524"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7276872" y="3788859"/>
              <a:ext cx="109169" cy="13317"/>
            </a:xfrm>
            <a:custGeom>
              <a:avLst/>
              <a:gdLst/>
              <a:ahLst/>
              <a:cxnLst/>
              <a:rect l="l" t="t" r="r" b="b"/>
              <a:pathLst>
                <a:path w="3525" h="430" extrusionOk="0">
                  <a:moveTo>
                    <a:pt x="0" y="1"/>
                  </a:moveTo>
                  <a:lnTo>
                    <a:pt x="0" y="429"/>
                  </a:lnTo>
                  <a:lnTo>
                    <a:pt x="3524" y="429"/>
                  </a:lnTo>
                  <a:lnTo>
                    <a:pt x="3524"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7528349" y="3627722"/>
              <a:ext cx="109169" cy="12945"/>
            </a:xfrm>
            <a:custGeom>
              <a:avLst/>
              <a:gdLst/>
              <a:ahLst/>
              <a:cxnLst/>
              <a:rect l="l" t="t" r="r" b="b"/>
              <a:pathLst>
                <a:path w="3525" h="418" extrusionOk="0">
                  <a:moveTo>
                    <a:pt x="0" y="1"/>
                  </a:moveTo>
                  <a:lnTo>
                    <a:pt x="0" y="418"/>
                  </a:lnTo>
                  <a:lnTo>
                    <a:pt x="3524" y="418"/>
                  </a:lnTo>
                  <a:lnTo>
                    <a:pt x="3524"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7528349" y="3681208"/>
              <a:ext cx="109169" cy="13286"/>
            </a:xfrm>
            <a:custGeom>
              <a:avLst/>
              <a:gdLst/>
              <a:ahLst/>
              <a:cxnLst/>
              <a:rect l="l" t="t" r="r" b="b"/>
              <a:pathLst>
                <a:path w="3525" h="429" extrusionOk="0">
                  <a:moveTo>
                    <a:pt x="0" y="0"/>
                  </a:moveTo>
                  <a:lnTo>
                    <a:pt x="0" y="429"/>
                  </a:lnTo>
                  <a:lnTo>
                    <a:pt x="3524" y="429"/>
                  </a:lnTo>
                  <a:lnTo>
                    <a:pt x="352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7528349" y="3735033"/>
              <a:ext cx="109169" cy="13317"/>
            </a:xfrm>
            <a:custGeom>
              <a:avLst/>
              <a:gdLst/>
              <a:ahLst/>
              <a:cxnLst/>
              <a:rect l="l" t="t" r="r" b="b"/>
              <a:pathLst>
                <a:path w="3525" h="430" extrusionOk="0">
                  <a:moveTo>
                    <a:pt x="0" y="1"/>
                  </a:moveTo>
                  <a:lnTo>
                    <a:pt x="0" y="429"/>
                  </a:lnTo>
                  <a:lnTo>
                    <a:pt x="3524" y="429"/>
                  </a:lnTo>
                  <a:lnTo>
                    <a:pt x="3524"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528349" y="3788859"/>
              <a:ext cx="109169" cy="13317"/>
            </a:xfrm>
            <a:custGeom>
              <a:avLst/>
              <a:gdLst/>
              <a:ahLst/>
              <a:cxnLst/>
              <a:rect l="l" t="t" r="r" b="b"/>
              <a:pathLst>
                <a:path w="3525" h="430" extrusionOk="0">
                  <a:moveTo>
                    <a:pt x="0" y="1"/>
                  </a:moveTo>
                  <a:lnTo>
                    <a:pt x="0" y="429"/>
                  </a:lnTo>
                  <a:lnTo>
                    <a:pt x="3524" y="429"/>
                  </a:lnTo>
                  <a:lnTo>
                    <a:pt x="3524"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6988139" y="2847124"/>
              <a:ext cx="686977" cy="445813"/>
            </a:xfrm>
            <a:custGeom>
              <a:avLst/>
              <a:gdLst/>
              <a:ahLst/>
              <a:cxnLst/>
              <a:rect l="l" t="t" r="r" b="b"/>
              <a:pathLst>
                <a:path w="22182" h="14395" extrusionOk="0">
                  <a:moveTo>
                    <a:pt x="1" y="0"/>
                  </a:moveTo>
                  <a:lnTo>
                    <a:pt x="1" y="14395"/>
                  </a:lnTo>
                  <a:lnTo>
                    <a:pt x="22182" y="14395"/>
                  </a:lnTo>
                  <a:lnTo>
                    <a:pt x="22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6988139" y="4001623"/>
              <a:ext cx="686977" cy="78571"/>
            </a:xfrm>
            <a:custGeom>
              <a:avLst/>
              <a:gdLst/>
              <a:ahLst/>
              <a:cxnLst/>
              <a:rect l="l" t="t" r="r" b="b"/>
              <a:pathLst>
                <a:path w="22182" h="2537" extrusionOk="0">
                  <a:moveTo>
                    <a:pt x="1" y="1"/>
                  </a:moveTo>
                  <a:lnTo>
                    <a:pt x="1" y="2537"/>
                  </a:lnTo>
                  <a:lnTo>
                    <a:pt x="22182" y="2537"/>
                  </a:lnTo>
                  <a:lnTo>
                    <a:pt x="22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6988139" y="4130675"/>
              <a:ext cx="686977" cy="78943"/>
            </a:xfrm>
            <a:custGeom>
              <a:avLst/>
              <a:gdLst/>
              <a:ahLst/>
              <a:cxnLst/>
              <a:rect l="l" t="t" r="r" b="b"/>
              <a:pathLst>
                <a:path w="22182" h="2549" extrusionOk="0">
                  <a:moveTo>
                    <a:pt x="1" y="1"/>
                  </a:moveTo>
                  <a:lnTo>
                    <a:pt x="1" y="2549"/>
                  </a:lnTo>
                  <a:lnTo>
                    <a:pt x="22182" y="2549"/>
                  </a:lnTo>
                  <a:lnTo>
                    <a:pt x="22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6844717" y="3469930"/>
              <a:ext cx="2142009" cy="1078933"/>
            </a:xfrm>
            <a:custGeom>
              <a:avLst/>
              <a:gdLst/>
              <a:ahLst/>
              <a:cxnLst/>
              <a:rect l="l" t="t" r="r" b="b"/>
              <a:pathLst>
                <a:path w="69164" h="34838" extrusionOk="0">
                  <a:moveTo>
                    <a:pt x="50124" y="0"/>
                  </a:moveTo>
                  <a:cubicBezTo>
                    <a:pt x="49458" y="0"/>
                    <a:pt x="48790" y="43"/>
                    <a:pt x="48125" y="131"/>
                  </a:cubicBezTo>
                  <a:cubicBezTo>
                    <a:pt x="47768" y="179"/>
                    <a:pt x="47530" y="500"/>
                    <a:pt x="47577" y="845"/>
                  </a:cubicBezTo>
                  <a:cubicBezTo>
                    <a:pt x="47622" y="1168"/>
                    <a:pt x="47895" y="1397"/>
                    <a:pt x="48221" y="1397"/>
                  </a:cubicBezTo>
                  <a:cubicBezTo>
                    <a:pt x="48244" y="1397"/>
                    <a:pt x="48268" y="1395"/>
                    <a:pt x="48292" y="1393"/>
                  </a:cubicBezTo>
                  <a:cubicBezTo>
                    <a:pt x="48908" y="1311"/>
                    <a:pt x="49526" y="1272"/>
                    <a:pt x="50143" y="1272"/>
                  </a:cubicBezTo>
                  <a:cubicBezTo>
                    <a:pt x="57534" y="1272"/>
                    <a:pt x="64795" y="6956"/>
                    <a:pt x="66234" y="14264"/>
                  </a:cubicBezTo>
                  <a:cubicBezTo>
                    <a:pt x="67794" y="22181"/>
                    <a:pt x="62305" y="30920"/>
                    <a:pt x="54495" y="32980"/>
                  </a:cubicBezTo>
                  <a:cubicBezTo>
                    <a:pt x="52879" y="33402"/>
                    <a:pt x="51226" y="33569"/>
                    <a:pt x="49567" y="33569"/>
                  </a:cubicBezTo>
                  <a:cubicBezTo>
                    <a:pt x="47007" y="33569"/>
                    <a:pt x="44430" y="33171"/>
                    <a:pt x="41946" y="32694"/>
                  </a:cubicBezTo>
                  <a:cubicBezTo>
                    <a:pt x="39029" y="32147"/>
                    <a:pt x="36040" y="31456"/>
                    <a:pt x="33147" y="30789"/>
                  </a:cubicBezTo>
                  <a:cubicBezTo>
                    <a:pt x="25999" y="29154"/>
                    <a:pt x="18694" y="27476"/>
                    <a:pt x="11498" y="27476"/>
                  </a:cubicBezTo>
                  <a:cubicBezTo>
                    <a:pt x="7800" y="27476"/>
                    <a:pt x="4129" y="27920"/>
                    <a:pt x="524" y="29039"/>
                  </a:cubicBezTo>
                  <a:cubicBezTo>
                    <a:pt x="179" y="29146"/>
                    <a:pt x="0" y="29492"/>
                    <a:pt x="95" y="29837"/>
                  </a:cubicBezTo>
                  <a:cubicBezTo>
                    <a:pt x="182" y="30107"/>
                    <a:pt x="433" y="30284"/>
                    <a:pt x="703" y="30284"/>
                  </a:cubicBezTo>
                  <a:cubicBezTo>
                    <a:pt x="766" y="30284"/>
                    <a:pt x="830" y="30274"/>
                    <a:pt x="893" y="30254"/>
                  </a:cubicBezTo>
                  <a:cubicBezTo>
                    <a:pt x="4360" y="29179"/>
                    <a:pt x="7909" y="28753"/>
                    <a:pt x="11497" y="28753"/>
                  </a:cubicBezTo>
                  <a:cubicBezTo>
                    <a:pt x="18567" y="28753"/>
                    <a:pt x="25793" y="30409"/>
                    <a:pt x="32861" y="32028"/>
                  </a:cubicBezTo>
                  <a:cubicBezTo>
                    <a:pt x="35766" y="32694"/>
                    <a:pt x="38767" y="33385"/>
                    <a:pt x="41708" y="33945"/>
                  </a:cubicBezTo>
                  <a:cubicBezTo>
                    <a:pt x="44256" y="34433"/>
                    <a:pt x="46899" y="34838"/>
                    <a:pt x="49554" y="34838"/>
                  </a:cubicBezTo>
                  <a:cubicBezTo>
                    <a:pt x="51316" y="34838"/>
                    <a:pt x="53078" y="34659"/>
                    <a:pt x="54828" y="34207"/>
                  </a:cubicBezTo>
                  <a:cubicBezTo>
                    <a:pt x="63246" y="31992"/>
                    <a:pt x="69163" y="22562"/>
                    <a:pt x="67473" y="14014"/>
                  </a:cubicBezTo>
                  <a:cubicBezTo>
                    <a:pt x="65923" y="6135"/>
                    <a:pt x="58106" y="0"/>
                    <a:pt x="50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8306377" y="3284079"/>
              <a:ext cx="105112" cy="410786"/>
            </a:xfrm>
            <a:custGeom>
              <a:avLst/>
              <a:gdLst/>
              <a:ahLst/>
              <a:cxnLst/>
              <a:rect l="l" t="t" r="r" b="b"/>
              <a:pathLst>
                <a:path w="3394" h="13264" extrusionOk="0">
                  <a:moveTo>
                    <a:pt x="1346" y="0"/>
                  </a:moveTo>
                  <a:cubicBezTo>
                    <a:pt x="608" y="0"/>
                    <a:pt x="0" y="596"/>
                    <a:pt x="0" y="1334"/>
                  </a:cubicBezTo>
                  <a:lnTo>
                    <a:pt x="0" y="11930"/>
                  </a:lnTo>
                  <a:cubicBezTo>
                    <a:pt x="0" y="12668"/>
                    <a:pt x="608" y="13264"/>
                    <a:pt x="1346" y="13264"/>
                  </a:cubicBezTo>
                  <a:lnTo>
                    <a:pt x="2060" y="13264"/>
                  </a:lnTo>
                  <a:cubicBezTo>
                    <a:pt x="2798" y="13264"/>
                    <a:pt x="3394" y="12668"/>
                    <a:pt x="3394" y="11930"/>
                  </a:cubicBezTo>
                  <a:lnTo>
                    <a:pt x="3394" y="1334"/>
                  </a:lnTo>
                  <a:cubicBezTo>
                    <a:pt x="3394" y="596"/>
                    <a:pt x="2798" y="0"/>
                    <a:pt x="20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8070385" y="3314678"/>
              <a:ext cx="236022" cy="336675"/>
            </a:xfrm>
            <a:custGeom>
              <a:avLst/>
              <a:gdLst/>
              <a:ahLst/>
              <a:cxnLst/>
              <a:rect l="l" t="t" r="r" b="b"/>
              <a:pathLst>
                <a:path w="7621" h="10871" extrusionOk="0">
                  <a:moveTo>
                    <a:pt x="0" y="0"/>
                  </a:moveTo>
                  <a:lnTo>
                    <a:pt x="0" y="10871"/>
                  </a:lnTo>
                  <a:lnTo>
                    <a:pt x="7620" y="10871"/>
                  </a:lnTo>
                  <a:lnTo>
                    <a:pt x="7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7125677" y="2901693"/>
              <a:ext cx="264793" cy="343333"/>
            </a:xfrm>
            <a:custGeom>
              <a:avLst/>
              <a:gdLst/>
              <a:ahLst/>
              <a:cxnLst/>
              <a:rect l="l" t="t" r="r" b="b"/>
              <a:pathLst>
                <a:path w="8550" h="11086" extrusionOk="0">
                  <a:moveTo>
                    <a:pt x="2346" y="0"/>
                  </a:moveTo>
                  <a:lnTo>
                    <a:pt x="2346" y="0"/>
                  </a:lnTo>
                  <a:cubicBezTo>
                    <a:pt x="1" y="7906"/>
                    <a:pt x="6537" y="11085"/>
                    <a:pt x="6537" y="11085"/>
                  </a:cubicBezTo>
                  <a:cubicBezTo>
                    <a:pt x="8549" y="4454"/>
                    <a:pt x="2347" y="1"/>
                    <a:pt x="2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7276872" y="2957005"/>
              <a:ext cx="262564" cy="288021"/>
            </a:xfrm>
            <a:custGeom>
              <a:avLst/>
              <a:gdLst/>
              <a:ahLst/>
              <a:cxnLst/>
              <a:rect l="l" t="t" r="r" b="b"/>
              <a:pathLst>
                <a:path w="8478" h="9300" extrusionOk="0">
                  <a:moveTo>
                    <a:pt x="7334" y="0"/>
                  </a:moveTo>
                  <a:lnTo>
                    <a:pt x="7334" y="0"/>
                  </a:lnTo>
                  <a:cubicBezTo>
                    <a:pt x="0" y="584"/>
                    <a:pt x="1655" y="9299"/>
                    <a:pt x="1655" y="9299"/>
                  </a:cubicBezTo>
                  <a:cubicBezTo>
                    <a:pt x="8477" y="8859"/>
                    <a:pt x="7334" y="1"/>
                    <a:pt x="7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7198332" y="2901693"/>
              <a:ext cx="192138" cy="343333"/>
            </a:xfrm>
            <a:custGeom>
              <a:avLst/>
              <a:gdLst/>
              <a:ahLst/>
              <a:cxnLst/>
              <a:rect l="l" t="t" r="r" b="b"/>
              <a:pathLst>
                <a:path w="6204" h="11086" extrusionOk="0">
                  <a:moveTo>
                    <a:pt x="0" y="0"/>
                  </a:moveTo>
                  <a:cubicBezTo>
                    <a:pt x="0" y="1"/>
                    <a:pt x="2727" y="6299"/>
                    <a:pt x="4191" y="11085"/>
                  </a:cubicBezTo>
                  <a:cubicBezTo>
                    <a:pt x="6203" y="4454"/>
                    <a:pt x="1" y="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328127" y="2957005"/>
              <a:ext cx="211308" cy="288021"/>
            </a:xfrm>
            <a:custGeom>
              <a:avLst/>
              <a:gdLst/>
              <a:ahLst/>
              <a:cxnLst/>
              <a:rect l="l" t="t" r="r" b="b"/>
              <a:pathLst>
                <a:path w="6823" h="9300" extrusionOk="0">
                  <a:moveTo>
                    <a:pt x="5679" y="0"/>
                  </a:moveTo>
                  <a:lnTo>
                    <a:pt x="5679" y="0"/>
                  </a:lnTo>
                  <a:cubicBezTo>
                    <a:pt x="5679" y="1"/>
                    <a:pt x="2024" y="4406"/>
                    <a:pt x="0" y="9299"/>
                  </a:cubicBezTo>
                  <a:cubicBezTo>
                    <a:pt x="6822" y="8859"/>
                    <a:pt x="5679" y="1"/>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4149986" y="3695206"/>
              <a:ext cx="2981977" cy="1097763"/>
            </a:xfrm>
            <a:custGeom>
              <a:avLst/>
              <a:gdLst/>
              <a:ahLst/>
              <a:cxnLst/>
              <a:rect l="l" t="t" r="r" b="b"/>
              <a:pathLst>
                <a:path w="96286" h="35446" extrusionOk="0">
                  <a:moveTo>
                    <a:pt x="29980" y="1"/>
                  </a:moveTo>
                  <a:cubicBezTo>
                    <a:pt x="28468" y="1"/>
                    <a:pt x="27146" y="1858"/>
                    <a:pt x="26753" y="3323"/>
                  </a:cubicBezTo>
                  <a:lnTo>
                    <a:pt x="23182" y="16550"/>
                  </a:lnTo>
                  <a:lnTo>
                    <a:pt x="3393" y="20170"/>
                  </a:lnTo>
                  <a:cubicBezTo>
                    <a:pt x="1429" y="20527"/>
                    <a:pt x="0" y="22241"/>
                    <a:pt x="0" y="24230"/>
                  </a:cubicBezTo>
                  <a:lnTo>
                    <a:pt x="0" y="30993"/>
                  </a:lnTo>
                  <a:cubicBezTo>
                    <a:pt x="0" y="32386"/>
                    <a:pt x="1143" y="33529"/>
                    <a:pt x="2548" y="33529"/>
                  </a:cubicBezTo>
                  <a:lnTo>
                    <a:pt x="84273" y="33529"/>
                  </a:lnTo>
                  <a:cubicBezTo>
                    <a:pt x="84273" y="34588"/>
                    <a:pt x="85142" y="35446"/>
                    <a:pt x="86201" y="35446"/>
                  </a:cubicBezTo>
                  <a:lnTo>
                    <a:pt x="94357" y="35446"/>
                  </a:lnTo>
                  <a:cubicBezTo>
                    <a:pt x="95417" y="35446"/>
                    <a:pt x="96286" y="34588"/>
                    <a:pt x="96286" y="33529"/>
                  </a:cubicBezTo>
                  <a:cubicBezTo>
                    <a:pt x="96286" y="32493"/>
                    <a:pt x="95453" y="31647"/>
                    <a:pt x="94429" y="31624"/>
                  </a:cubicBezTo>
                  <a:lnTo>
                    <a:pt x="94048" y="16550"/>
                  </a:lnTo>
                  <a:lnTo>
                    <a:pt x="87690" y="3453"/>
                  </a:lnTo>
                  <a:cubicBezTo>
                    <a:pt x="86916" y="1858"/>
                    <a:pt x="85297" y="1"/>
                    <a:pt x="83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4119357" y="4726569"/>
              <a:ext cx="3012607" cy="118770"/>
            </a:xfrm>
            <a:custGeom>
              <a:avLst/>
              <a:gdLst/>
              <a:ahLst/>
              <a:cxnLst/>
              <a:rect l="l" t="t" r="r" b="b"/>
              <a:pathLst>
                <a:path w="97275" h="3835" extrusionOk="0">
                  <a:moveTo>
                    <a:pt x="1918" y="0"/>
                  </a:moveTo>
                  <a:cubicBezTo>
                    <a:pt x="858" y="0"/>
                    <a:pt x="1" y="858"/>
                    <a:pt x="1" y="1917"/>
                  </a:cubicBezTo>
                  <a:cubicBezTo>
                    <a:pt x="1" y="2977"/>
                    <a:pt x="858" y="3834"/>
                    <a:pt x="1918" y="3834"/>
                  </a:cubicBezTo>
                  <a:lnTo>
                    <a:pt x="95346" y="3834"/>
                  </a:lnTo>
                  <a:cubicBezTo>
                    <a:pt x="96406" y="3834"/>
                    <a:pt x="97275" y="2977"/>
                    <a:pt x="97275" y="1917"/>
                  </a:cubicBezTo>
                  <a:cubicBezTo>
                    <a:pt x="97275" y="858"/>
                    <a:pt x="96406" y="0"/>
                    <a:pt x="95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436501" y="3779661"/>
              <a:ext cx="503355" cy="389045"/>
            </a:xfrm>
            <a:custGeom>
              <a:avLst/>
              <a:gdLst/>
              <a:ahLst/>
              <a:cxnLst/>
              <a:rect l="l" t="t" r="r" b="b"/>
              <a:pathLst>
                <a:path w="16253" h="12562" extrusionOk="0">
                  <a:moveTo>
                    <a:pt x="1144" y="0"/>
                  </a:moveTo>
                  <a:cubicBezTo>
                    <a:pt x="513" y="0"/>
                    <a:pt x="1" y="512"/>
                    <a:pt x="1" y="1131"/>
                  </a:cubicBezTo>
                  <a:lnTo>
                    <a:pt x="1" y="11430"/>
                  </a:lnTo>
                  <a:cubicBezTo>
                    <a:pt x="1" y="12049"/>
                    <a:pt x="513" y="12561"/>
                    <a:pt x="1144" y="12561"/>
                  </a:cubicBezTo>
                  <a:lnTo>
                    <a:pt x="14860" y="12561"/>
                  </a:lnTo>
                  <a:cubicBezTo>
                    <a:pt x="15705" y="12561"/>
                    <a:pt x="16253" y="11692"/>
                    <a:pt x="15896" y="10942"/>
                  </a:cubicBezTo>
                  <a:lnTo>
                    <a:pt x="11038" y="655"/>
                  </a:lnTo>
                  <a:cubicBezTo>
                    <a:pt x="10847" y="250"/>
                    <a:pt x="10454" y="0"/>
                    <a:pt x="10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5736641" y="3779661"/>
              <a:ext cx="608096" cy="389045"/>
            </a:xfrm>
            <a:custGeom>
              <a:avLst/>
              <a:gdLst/>
              <a:ahLst/>
              <a:cxnLst/>
              <a:rect l="l" t="t" r="r" b="b"/>
              <a:pathLst>
                <a:path w="19635" h="12562" extrusionOk="0">
                  <a:moveTo>
                    <a:pt x="1358" y="0"/>
                  </a:moveTo>
                  <a:cubicBezTo>
                    <a:pt x="608" y="0"/>
                    <a:pt x="1" y="607"/>
                    <a:pt x="1" y="1346"/>
                  </a:cubicBezTo>
                  <a:lnTo>
                    <a:pt x="1" y="11216"/>
                  </a:lnTo>
                  <a:cubicBezTo>
                    <a:pt x="1" y="11954"/>
                    <a:pt x="608" y="12561"/>
                    <a:pt x="1358" y="12561"/>
                  </a:cubicBezTo>
                  <a:lnTo>
                    <a:pt x="18277" y="12561"/>
                  </a:lnTo>
                  <a:cubicBezTo>
                    <a:pt x="19027" y="12561"/>
                    <a:pt x="19634" y="11954"/>
                    <a:pt x="19634" y="11216"/>
                  </a:cubicBezTo>
                  <a:lnTo>
                    <a:pt x="19634" y="1346"/>
                  </a:lnTo>
                  <a:cubicBezTo>
                    <a:pt x="19634" y="607"/>
                    <a:pt x="19027" y="0"/>
                    <a:pt x="18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006926" y="3779661"/>
              <a:ext cx="625037" cy="389045"/>
            </a:xfrm>
            <a:custGeom>
              <a:avLst/>
              <a:gdLst/>
              <a:ahLst/>
              <a:cxnLst/>
              <a:rect l="l" t="t" r="r" b="b"/>
              <a:pathLst>
                <a:path w="20182" h="12562" extrusionOk="0">
                  <a:moveTo>
                    <a:pt x="3691" y="0"/>
                  </a:moveTo>
                  <a:cubicBezTo>
                    <a:pt x="3179" y="0"/>
                    <a:pt x="2727" y="345"/>
                    <a:pt x="2608" y="846"/>
                  </a:cubicBezTo>
                  <a:lnTo>
                    <a:pt x="167" y="11204"/>
                  </a:lnTo>
                  <a:cubicBezTo>
                    <a:pt x="0" y="11895"/>
                    <a:pt x="536" y="12561"/>
                    <a:pt x="1250" y="12561"/>
                  </a:cubicBezTo>
                  <a:lnTo>
                    <a:pt x="19074" y="12561"/>
                  </a:lnTo>
                  <a:cubicBezTo>
                    <a:pt x="19681" y="12561"/>
                    <a:pt x="20181" y="12073"/>
                    <a:pt x="20181" y="11454"/>
                  </a:cubicBezTo>
                  <a:lnTo>
                    <a:pt x="20181" y="1107"/>
                  </a:lnTo>
                  <a:cubicBezTo>
                    <a:pt x="20181" y="488"/>
                    <a:pt x="19681" y="0"/>
                    <a:pt x="1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491430" y="4442636"/>
              <a:ext cx="581895" cy="581895"/>
            </a:xfrm>
            <a:custGeom>
              <a:avLst/>
              <a:gdLst/>
              <a:ahLst/>
              <a:cxnLst/>
              <a:rect l="l" t="t" r="r" b="b"/>
              <a:pathLst>
                <a:path w="18789" h="18789" extrusionOk="0">
                  <a:moveTo>
                    <a:pt x="9394" y="1"/>
                  </a:moveTo>
                  <a:cubicBezTo>
                    <a:pt x="4203" y="1"/>
                    <a:pt x="0" y="4215"/>
                    <a:pt x="0" y="9395"/>
                  </a:cubicBezTo>
                  <a:cubicBezTo>
                    <a:pt x="0" y="14586"/>
                    <a:pt x="4203" y="18789"/>
                    <a:pt x="9394" y="18789"/>
                  </a:cubicBezTo>
                  <a:cubicBezTo>
                    <a:pt x="14585" y="18789"/>
                    <a:pt x="18788" y="14586"/>
                    <a:pt x="18788" y="9395"/>
                  </a:cubicBezTo>
                  <a:cubicBezTo>
                    <a:pt x="18788" y="4215"/>
                    <a:pt x="14585" y="1"/>
                    <a:pt x="9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6344706" y="4442636"/>
              <a:ext cx="581524" cy="581895"/>
            </a:xfrm>
            <a:custGeom>
              <a:avLst/>
              <a:gdLst/>
              <a:ahLst/>
              <a:cxnLst/>
              <a:rect l="l" t="t" r="r" b="b"/>
              <a:pathLst>
                <a:path w="18777" h="18789" extrusionOk="0">
                  <a:moveTo>
                    <a:pt x="9394" y="1"/>
                  </a:moveTo>
                  <a:cubicBezTo>
                    <a:pt x="4203" y="1"/>
                    <a:pt x="0" y="4215"/>
                    <a:pt x="0" y="9395"/>
                  </a:cubicBezTo>
                  <a:cubicBezTo>
                    <a:pt x="0" y="14586"/>
                    <a:pt x="4203" y="18789"/>
                    <a:pt x="9394" y="18789"/>
                  </a:cubicBezTo>
                  <a:cubicBezTo>
                    <a:pt x="14573" y="18789"/>
                    <a:pt x="18776" y="14586"/>
                    <a:pt x="18776" y="9395"/>
                  </a:cubicBezTo>
                  <a:cubicBezTo>
                    <a:pt x="18776" y="4215"/>
                    <a:pt x="14573" y="1"/>
                    <a:pt x="9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426167" y="4243158"/>
              <a:ext cx="205796" cy="61228"/>
            </a:xfrm>
            <a:custGeom>
              <a:avLst/>
              <a:gdLst/>
              <a:ahLst/>
              <a:cxnLst/>
              <a:rect l="l" t="t" r="r" b="b"/>
              <a:pathLst>
                <a:path w="6645" h="1977" extrusionOk="0">
                  <a:moveTo>
                    <a:pt x="989" y="0"/>
                  </a:moveTo>
                  <a:cubicBezTo>
                    <a:pt x="453" y="0"/>
                    <a:pt x="1" y="441"/>
                    <a:pt x="1" y="989"/>
                  </a:cubicBezTo>
                  <a:cubicBezTo>
                    <a:pt x="1" y="1536"/>
                    <a:pt x="453" y="1977"/>
                    <a:pt x="989" y="1977"/>
                  </a:cubicBezTo>
                  <a:lnTo>
                    <a:pt x="5656" y="1977"/>
                  </a:lnTo>
                  <a:cubicBezTo>
                    <a:pt x="6204" y="1977"/>
                    <a:pt x="6644" y="1536"/>
                    <a:pt x="6644" y="989"/>
                  </a:cubicBezTo>
                  <a:cubicBezTo>
                    <a:pt x="6644" y="441"/>
                    <a:pt x="6204" y="0"/>
                    <a:pt x="5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134884" y="4243158"/>
              <a:ext cx="205424" cy="61228"/>
            </a:xfrm>
            <a:custGeom>
              <a:avLst/>
              <a:gdLst/>
              <a:ahLst/>
              <a:cxnLst/>
              <a:rect l="l" t="t" r="r" b="b"/>
              <a:pathLst>
                <a:path w="6633" h="1977" extrusionOk="0">
                  <a:moveTo>
                    <a:pt x="989" y="0"/>
                  </a:moveTo>
                  <a:cubicBezTo>
                    <a:pt x="441" y="0"/>
                    <a:pt x="0" y="441"/>
                    <a:pt x="0" y="989"/>
                  </a:cubicBezTo>
                  <a:cubicBezTo>
                    <a:pt x="0" y="1536"/>
                    <a:pt x="441" y="1977"/>
                    <a:pt x="989" y="1977"/>
                  </a:cubicBezTo>
                  <a:lnTo>
                    <a:pt x="5644" y="1977"/>
                  </a:lnTo>
                  <a:cubicBezTo>
                    <a:pt x="6192" y="1977"/>
                    <a:pt x="6632" y="1536"/>
                    <a:pt x="6632" y="989"/>
                  </a:cubicBezTo>
                  <a:cubicBezTo>
                    <a:pt x="6632" y="441"/>
                    <a:pt x="6192" y="0"/>
                    <a:pt x="5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4929129" y="3773003"/>
              <a:ext cx="759601" cy="927056"/>
            </a:xfrm>
            <a:custGeom>
              <a:avLst/>
              <a:gdLst/>
              <a:ahLst/>
              <a:cxnLst/>
              <a:rect l="l" t="t" r="r" b="b"/>
              <a:pathLst>
                <a:path w="24527" h="29934" extrusionOk="0">
                  <a:moveTo>
                    <a:pt x="24313" y="1"/>
                  </a:moveTo>
                  <a:cubicBezTo>
                    <a:pt x="24194" y="1"/>
                    <a:pt x="24098" y="96"/>
                    <a:pt x="24098" y="215"/>
                  </a:cubicBezTo>
                  <a:lnTo>
                    <a:pt x="24098" y="29516"/>
                  </a:lnTo>
                  <a:lnTo>
                    <a:pt x="7632" y="29516"/>
                  </a:lnTo>
                  <a:cubicBezTo>
                    <a:pt x="7477" y="28326"/>
                    <a:pt x="6358" y="22075"/>
                    <a:pt x="310" y="19753"/>
                  </a:cubicBezTo>
                  <a:cubicBezTo>
                    <a:pt x="284" y="19742"/>
                    <a:pt x="258" y="19737"/>
                    <a:pt x="232" y="19737"/>
                  </a:cubicBezTo>
                  <a:cubicBezTo>
                    <a:pt x="150" y="19737"/>
                    <a:pt x="72" y="19791"/>
                    <a:pt x="36" y="19872"/>
                  </a:cubicBezTo>
                  <a:cubicBezTo>
                    <a:pt x="0" y="19980"/>
                    <a:pt x="48" y="20099"/>
                    <a:pt x="155" y="20146"/>
                  </a:cubicBezTo>
                  <a:cubicBezTo>
                    <a:pt x="6572" y="22611"/>
                    <a:pt x="7227" y="29671"/>
                    <a:pt x="7227" y="29743"/>
                  </a:cubicBezTo>
                  <a:lnTo>
                    <a:pt x="7251" y="29933"/>
                  </a:lnTo>
                  <a:lnTo>
                    <a:pt x="24527" y="29933"/>
                  </a:lnTo>
                  <a:lnTo>
                    <a:pt x="24527" y="215"/>
                  </a:lnTo>
                  <a:cubicBezTo>
                    <a:pt x="24527" y="96"/>
                    <a:pt x="24432" y="1"/>
                    <a:pt x="24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384162" y="3773003"/>
              <a:ext cx="12914" cy="736776"/>
            </a:xfrm>
            <a:custGeom>
              <a:avLst/>
              <a:gdLst/>
              <a:ahLst/>
              <a:cxnLst/>
              <a:rect l="l" t="t" r="r" b="b"/>
              <a:pathLst>
                <a:path w="417" h="23790" extrusionOk="0">
                  <a:moveTo>
                    <a:pt x="203" y="1"/>
                  </a:moveTo>
                  <a:cubicBezTo>
                    <a:pt x="95" y="1"/>
                    <a:pt x="0" y="96"/>
                    <a:pt x="0" y="215"/>
                  </a:cubicBezTo>
                  <a:lnTo>
                    <a:pt x="0" y="23575"/>
                  </a:lnTo>
                  <a:cubicBezTo>
                    <a:pt x="0" y="23694"/>
                    <a:pt x="95" y="23790"/>
                    <a:pt x="203" y="23790"/>
                  </a:cubicBezTo>
                  <a:cubicBezTo>
                    <a:pt x="322" y="23790"/>
                    <a:pt x="417" y="23694"/>
                    <a:pt x="417" y="23575"/>
                  </a:cubicBezTo>
                  <a:lnTo>
                    <a:pt x="417" y="215"/>
                  </a:lnTo>
                  <a:cubicBezTo>
                    <a:pt x="417"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628225" y="4579430"/>
              <a:ext cx="308306" cy="308306"/>
            </a:xfrm>
            <a:custGeom>
              <a:avLst/>
              <a:gdLst/>
              <a:ahLst/>
              <a:cxnLst/>
              <a:rect l="l" t="t" r="r" b="b"/>
              <a:pathLst>
                <a:path w="9955" h="9955" extrusionOk="0">
                  <a:moveTo>
                    <a:pt x="4977" y="1"/>
                  </a:moveTo>
                  <a:cubicBezTo>
                    <a:pt x="2227" y="1"/>
                    <a:pt x="1" y="2227"/>
                    <a:pt x="1" y="4978"/>
                  </a:cubicBezTo>
                  <a:cubicBezTo>
                    <a:pt x="1" y="7728"/>
                    <a:pt x="2227" y="9954"/>
                    <a:pt x="4977" y="9954"/>
                  </a:cubicBezTo>
                  <a:cubicBezTo>
                    <a:pt x="7728" y="9954"/>
                    <a:pt x="9954" y="7728"/>
                    <a:pt x="9954" y="4978"/>
                  </a:cubicBezTo>
                  <a:cubicBezTo>
                    <a:pt x="9954" y="2227"/>
                    <a:pt x="7728" y="1"/>
                    <a:pt x="4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6481501" y="4579430"/>
              <a:ext cx="307935" cy="308306"/>
            </a:xfrm>
            <a:custGeom>
              <a:avLst/>
              <a:gdLst/>
              <a:ahLst/>
              <a:cxnLst/>
              <a:rect l="l" t="t" r="r" b="b"/>
              <a:pathLst>
                <a:path w="9943" h="9955" extrusionOk="0">
                  <a:moveTo>
                    <a:pt x="4977" y="1"/>
                  </a:moveTo>
                  <a:cubicBezTo>
                    <a:pt x="2227" y="1"/>
                    <a:pt x="0" y="2227"/>
                    <a:pt x="0" y="4978"/>
                  </a:cubicBezTo>
                  <a:cubicBezTo>
                    <a:pt x="0" y="7728"/>
                    <a:pt x="2227" y="9954"/>
                    <a:pt x="4977" y="9954"/>
                  </a:cubicBezTo>
                  <a:cubicBezTo>
                    <a:pt x="7716" y="9954"/>
                    <a:pt x="9942" y="7728"/>
                    <a:pt x="9942" y="4978"/>
                  </a:cubicBezTo>
                  <a:cubicBezTo>
                    <a:pt x="9942" y="2227"/>
                    <a:pt x="7716" y="1"/>
                    <a:pt x="4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4110902" y="4470664"/>
              <a:ext cx="235279" cy="126512"/>
            </a:xfrm>
            <a:custGeom>
              <a:avLst/>
              <a:gdLst/>
              <a:ahLst/>
              <a:cxnLst/>
              <a:rect l="l" t="t" r="r" b="b"/>
              <a:pathLst>
                <a:path w="7597" h="4085" extrusionOk="0">
                  <a:moveTo>
                    <a:pt x="1524" y="0"/>
                  </a:moveTo>
                  <a:cubicBezTo>
                    <a:pt x="679" y="0"/>
                    <a:pt x="0" y="679"/>
                    <a:pt x="0" y="1524"/>
                  </a:cubicBezTo>
                  <a:lnTo>
                    <a:pt x="0" y="2560"/>
                  </a:lnTo>
                  <a:cubicBezTo>
                    <a:pt x="0" y="3406"/>
                    <a:pt x="679" y="4084"/>
                    <a:pt x="1524" y="4084"/>
                  </a:cubicBezTo>
                  <a:lnTo>
                    <a:pt x="6072" y="4084"/>
                  </a:lnTo>
                  <a:cubicBezTo>
                    <a:pt x="6918" y="4084"/>
                    <a:pt x="7596" y="3406"/>
                    <a:pt x="7596" y="2560"/>
                  </a:cubicBezTo>
                  <a:lnTo>
                    <a:pt x="7596" y="1524"/>
                  </a:lnTo>
                  <a:cubicBezTo>
                    <a:pt x="7596" y="679"/>
                    <a:pt x="6918" y="0"/>
                    <a:pt x="6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4722993" y="4674199"/>
              <a:ext cx="118770" cy="118770"/>
            </a:xfrm>
            <a:custGeom>
              <a:avLst/>
              <a:gdLst/>
              <a:ahLst/>
              <a:cxnLst/>
              <a:rect l="l" t="t" r="r" b="b"/>
              <a:pathLst>
                <a:path w="3835" h="3835" extrusionOk="0">
                  <a:moveTo>
                    <a:pt x="1917" y="1"/>
                  </a:moveTo>
                  <a:cubicBezTo>
                    <a:pt x="858" y="1"/>
                    <a:pt x="0" y="858"/>
                    <a:pt x="0" y="1918"/>
                  </a:cubicBezTo>
                  <a:cubicBezTo>
                    <a:pt x="0" y="2977"/>
                    <a:pt x="858" y="3835"/>
                    <a:pt x="1917" y="3835"/>
                  </a:cubicBezTo>
                  <a:cubicBezTo>
                    <a:pt x="2977" y="3835"/>
                    <a:pt x="3834" y="2977"/>
                    <a:pt x="3834" y="1918"/>
                  </a:cubicBezTo>
                  <a:cubicBezTo>
                    <a:pt x="3834" y="858"/>
                    <a:pt x="2977"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6575897" y="4674199"/>
              <a:ext cx="119142" cy="118770"/>
            </a:xfrm>
            <a:custGeom>
              <a:avLst/>
              <a:gdLst/>
              <a:ahLst/>
              <a:cxnLst/>
              <a:rect l="l" t="t" r="r" b="b"/>
              <a:pathLst>
                <a:path w="3847" h="3835" extrusionOk="0">
                  <a:moveTo>
                    <a:pt x="1929" y="1"/>
                  </a:moveTo>
                  <a:cubicBezTo>
                    <a:pt x="870" y="1"/>
                    <a:pt x="0" y="858"/>
                    <a:pt x="0" y="1918"/>
                  </a:cubicBezTo>
                  <a:cubicBezTo>
                    <a:pt x="0" y="2977"/>
                    <a:pt x="870" y="3835"/>
                    <a:pt x="1929" y="3835"/>
                  </a:cubicBezTo>
                  <a:cubicBezTo>
                    <a:pt x="2977" y="3835"/>
                    <a:pt x="3846" y="2977"/>
                    <a:pt x="3846" y="1918"/>
                  </a:cubicBezTo>
                  <a:cubicBezTo>
                    <a:pt x="3846" y="858"/>
                    <a:pt x="2977"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6813003" y="4273757"/>
              <a:ext cx="158938" cy="158969"/>
            </a:xfrm>
            <a:custGeom>
              <a:avLst/>
              <a:gdLst/>
              <a:ahLst/>
              <a:cxnLst/>
              <a:rect l="l" t="t" r="r" b="b"/>
              <a:pathLst>
                <a:path w="5132" h="5133" extrusionOk="0">
                  <a:moveTo>
                    <a:pt x="2560" y="1"/>
                  </a:moveTo>
                  <a:cubicBezTo>
                    <a:pt x="1143" y="1"/>
                    <a:pt x="0" y="1144"/>
                    <a:pt x="0" y="2572"/>
                  </a:cubicBezTo>
                  <a:cubicBezTo>
                    <a:pt x="0" y="3989"/>
                    <a:pt x="1143" y="5132"/>
                    <a:pt x="2560" y="5132"/>
                  </a:cubicBezTo>
                  <a:cubicBezTo>
                    <a:pt x="3989" y="5132"/>
                    <a:pt x="5132" y="3989"/>
                    <a:pt x="5132" y="2572"/>
                  </a:cubicBezTo>
                  <a:cubicBezTo>
                    <a:pt x="5132" y="1144"/>
                    <a:pt x="3989" y="1"/>
                    <a:pt x="2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4936500" y="3618153"/>
              <a:ext cx="1989730" cy="80398"/>
            </a:xfrm>
            <a:custGeom>
              <a:avLst/>
              <a:gdLst/>
              <a:ahLst/>
              <a:cxnLst/>
              <a:rect l="l" t="t" r="r" b="b"/>
              <a:pathLst>
                <a:path w="64247" h="2596" extrusionOk="0">
                  <a:moveTo>
                    <a:pt x="917" y="0"/>
                  </a:moveTo>
                  <a:cubicBezTo>
                    <a:pt x="405" y="0"/>
                    <a:pt x="0" y="405"/>
                    <a:pt x="0" y="917"/>
                  </a:cubicBezTo>
                  <a:lnTo>
                    <a:pt x="0" y="1679"/>
                  </a:lnTo>
                  <a:cubicBezTo>
                    <a:pt x="0" y="2179"/>
                    <a:pt x="405" y="2596"/>
                    <a:pt x="917" y="2596"/>
                  </a:cubicBezTo>
                  <a:lnTo>
                    <a:pt x="63330" y="2596"/>
                  </a:lnTo>
                  <a:cubicBezTo>
                    <a:pt x="63841" y="2596"/>
                    <a:pt x="64246" y="2179"/>
                    <a:pt x="64246" y="1679"/>
                  </a:cubicBezTo>
                  <a:lnTo>
                    <a:pt x="64246" y="917"/>
                  </a:lnTo>
                  <a:cubicBezTo>
                    <a:pt x="64246" y="405"/>
                    <a:pt x="63841" y="0"/>
                    <a:pt x="63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971527" y="4103019"/>
              <a:ext cx="188081" cy="118398"/>
            </a:xfrm>
            <a:custGeom>
              <a:avLst/>
              <a:gdLst/>
              <a:ahLst/>
              <a:cxnLst/>
              <a:rect l="l" t="t" r="r" b="b"/>
              <a:pathLst>
                <a:path w="6073" h="3823" extrusionOk="0">
                  <a:moveTo>
                    <a:pt x="1191" y="1"/>
                  </a:moveTo>
                  <a:cubicBezTo>
                    <a:pt x="536" y="1"/>
                    <a:pt x="0" y="537"/>
                    <a:pt x="0" y="1192"/>
                  </a:cubicBezTo>
                  <a:lnTo>
                    <a:pt x="0" y="2632"/>
                  </a:lnTo>
                  <a:cubicBezTo>
                    <a:pt x="0" y="3287"/>
                    <a:pt x="536" y="3823"/>
                    <a:pt x="1191" y="3823"/>
                  </a:cubicBezTo>
                  <a:lnTo>
                    <a:pt x="4882" y="3823"/>
                  </a:lnTo>
                  <a:cubicBezTo>
                    <a:pt x="5537" y="3823"/>
                    <a:pt x="6072" y="3287"/>
                    <a:pt x="6072" y="2632"/>
                  </a:cubicBezTo>
                  <a:lnTo>
                    <a:pt x="6072" y="1192"/>
                  </a:lnTo>
                  <a:cubicBezTo>
                    <a:pt x="6072" y="537"/>
                    <a:pt x="5537" y="1"/>
                    <a:pt x="4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53;p39">
            <a:extLst>
              <a:ext uri="{FF2B5EF4-FFF2-40B4-BE49-F238E27FC236}">
                <a16:creationId xmlns:a16="http://schemas.microsoft.com/office/drawing/2014/main" id="{AECF9173-0E38-D3CF-7A17-35E95A4F9357}"/>
              </a:ext>
            </a:extLst>
          </p:cNvPr>
          <p:cNvSpPr txBox="1">
            <a:spLocks/>
          </p:cNvSpPr>
          <p:nvPr/>
        </p:nvSpPr>
        <p:spPr>
          <a:xfrm>
            <a:off x="298547" y="1372323"/>
            <a:ext cx="4861154" cy="9540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i="0" dirty="0">
                <a:solidFill>
                  <a:schemeClr val="tx2">
                    <a:lumMod val="50000"/>
                  </a:schemeClr>
                </a:solidFill>
                <a:effectLst/>
                <a:latin typeface="Söhne"/>
              </a:rPr>
              <a:t>Assess the efficiency of simulated annealing and genetic algorithms in achieving target temperature and humidity settings while considering computational efficiency in smart greenhouse control.</a:t>
            </a:r>
            <a:endParaRPr lang="en-US" sz="1600" dirty="0">
              <a:solidFill>
                <a:schemeClr val="tx2">
                  <a:lumMod val="50000"/>
                </a:schemeClr>
              </a:solidFill>
            </a:endParaRPr>
          </a:p>
        </p:txBody>
      </p:sp>
      <p:sp>
        <p:nvSpPr>
          <p:cNvPr id="3" name="Google Shape;653;p39">
            <a:extLst>
              <a:ext uri="{FF2B5EF4-FFF2-40B4-BE49-F238E27FC236}">
                <a16:creationId xmlns:a16="http://schemas.microsoft.com/office/drawing/2014/main" id="{58C2B04D-8AFC-B4A2-51BC-E608DCF7BF8F}"/>
              </a:ext>
            </a:extLst>
          </p:cNvPr>
          <p:cNvSpPr txBox="1">
            <a:spLocks/>
          </p:cNvSpPr>
          <p:nvPr/>
        </p:nvSpPr>
        <p:spPr>
          <a:xfrm>
            <a:off x="280145" y="2783247"/>
            <a:ext cx="4861154" cy="9540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i="0" dirty="0">
                <a:solidFill>
                  <a:schemeClr val="tx2">
                    <a:lumMod val="50000"/>
                  </a:schemeClr>
                </a:solidFill>
                <a:effectLst/>
                <a:latin typeface="Söhne"/>
              </a:rPr>
              <a:t>Investigate the feasibility of real-time temperature and humidity control in a smart greenhouse using simulated annealing and genetic algorithms.</a:t>
            </a:r>
            <a:endParaRPr lang="en-US" sz="1200" dirty="0">
              <a:solidFill>
                <a:schemeClr val="tx2">
                  <a:lumMod val="50000"/>
                </a:schemeClr>
              </a:solidFill>
            </a:endParaRPr>
          </a:p>
        </p:txBody>
      </p:sp>
      <p:grpSp>
        <p:nvGrpSpPr>
          <p:cNvPr id="4" name="Google Shape;13747;p74">
            <a:extLst>
              <a:ext uri="{FF2B5EF4-FFF2-40B4-BE49-F238E27FC236}">
                <a16:creationId xmlns:a16="http://schemas.microsoft.com/office/drawing/2014/main" id="{7BB5C4E4-D5BA-7FAE-1B5F-5D2630267606}"/>
              </a:ext>
            </a:extLst>
          </p:cNvPr>
          <p:cNvGrpSpPr/>
          <p:nvPr/>
        </p:nvGrpSpPr>
        <p:grpSpPr>
          <a:xfrm>
            <a:off x="19808" y="1772419"/>
            <a:ext cx="278739" cy="339073"/>
            <a:chOff x="1768821" y="3361108"/>
            <a:chExt cx="278739" cy="339073"/>
          </a:xfrm>
        </p:grpSpPr>
        <p:sp>
          <p:nvSpPr>
            <p:cNvPr id="5" name="Google Shape;13748;p74">
              <a:extLst>
                <a:ext uri="{FF2B5EF4-FFF2-40B4-BE49-F238E27FC236}">
                  <a16:creationId xmlns:a16="http://schemas.microsoft.com/office/drawing/2014/main" id="{94C95470-CFD5-4C98-9928-F544106D3854}"/>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749;p74">
              <a:extLst>
                <a:ext uri="{FF2B5EF4-FFF2-40B4-BE49-F238E27FC236}">
                  <a16:creationId xmlns:a16="http://schemas.microsoft.com/office/drawing/2014/main" id="{AB4C9BFD-275D-A497-94D9-BCE1CD878EF2}"/>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750;p74">
              <a:extLst>
                <a:ext uri="{FF2B5EF4-FFF2-40B4-BE49-F238E27FC236}">
                  <a16:creationId xmlns:a16="http://schemas.microsoft.com/office/drawing/2014/main" id="{F6D490F1-FA55-EB79-1EBE-7E57C959693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51;p74">
              <a:extLst>
                <a:ext uri="{FF2B5EF4-FFF2-40B4-BE49-F238E27FC236}">
                  <a16:creationId xmlns:a16="http://schemas.microsoft.com/office/drawing/2014/main" id="{2F016362-54DF-775D-4B95-7DAA9F47C9A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52;p74">
              <a:extLst>
                <a:ext uri="{FF2B5EF4-FFF2-40B4-BE49-F238E27FC236}">
                  <a16:creationId xmlns:a16="http://schemas.microsoft.com/office/drawing/2014/main" id="{C2EFEAC7-83EF-8881-7C23-4EC46DC20474}"/>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53;p74">
              <a:extLst>
                <a:ext uri="{FF2B5EF4-FFF2-40B4-BE49-F238E27FC236}">
                  <a16:creationId xmlns:a16="http://schemas.microsoft.com/office/drawing/2014/main" id="{249EB55F-616A-4332-582C-73A16F2D2F6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754;p74">
              <a:extLst>
                <a:ext uri="{FF2B5EF4-FFF2-40B4-BE49-F238E27FC236}">
                  <a16:creationId xmlns:a16="http://schemas.microsoft.com/office/drawing/2014/main" id="{EA7C5E8C-2284-F613-FFFF-210CB5B3C1D5}"/>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55;p74">
              <a:extLst>
                <a:ext uri="{FF2B5EF4-FFF2-40B4-BE49-F238E27FC236}">
                  <a16:creationId xmlns:a16="http://schemas.microsoft.com/office/drawing/2014/main" id="{6D523250-2156-485B-9E75-24AAD4A603E8}"/>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756;p74">
              <a:extLst>
                <a:ext uri="{FF2B5EF4-FFF2-40B4-BE49-F238E27FC236}">
                  <a16:creationId xmlns:a16="http://schemas.microsoft.com/office/drawing/2014/main" id="{B84087AA-B037-A31A-6C9B-FE72A5D56790}"/>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757;p74">
              <a:extLst>
                <a:ext uri="{FF2B5EF4-FFF2-40B4-BE49-F238E27FC236}">
                  <a16:creationId xmlns:a16="http://schemas.microsoft.com/office/drawing/2014/main" id="{9D48EA83-D960-F447-5049-74211CBB60C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758;p74">
              <a:extLst>
                <a:ext uri="{FF2B5EF4-FFF2-40B4-BE49-F238E27FC236}">
                  <a16:creationId xmlns:a16="http://schemas.microsoft.com/office/drawing/2014/main" id="{E861F3FA-0ED4-A16D-3581-CAF0EB3D32A2}"/>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3747;p74">
            <a:extLst>
              <a:ext uri="{FF2B5EF4-FFF2-40B4-BE49-F238E27FC236}">
                <a16:creationId xmlns:a16="http://schemas.microsoft.com/office/drawing/2014/main" id="{4BC37AE2-9CF6-B453-5A44-6B0C4C5DB83F}"/>
              </a:ext>
            </a:extLst>
          </p:cNvPr>
          <p:cNvGrpSpPr/>
          <p:nvPr/>
        </p:nvGrpSpPr>
        <p:grpSpPr>
          <a:xfrm>
            <a:off x="29459" y="3026315"/>
            <a:ext cx="278739" cy="339073"/>
            <a:chOff x="1768821" y="3361108"/>
            <a:chExt cx="278739" cy="339073"/>
          </a:xfrm>
        </p:grpSpPr>
        <p:sp>
          <p:nvSpPr>
            <p:cNvPr id="17" name="Google Shape;13748;p74">
              <a:extLst>
                <a:ext uri="{FF2B5EF4-FFF2-40B4-BE49-F238E27FC236}">
                  <a16:creationId xmlns:a16="http://schemas.microsoft.com/office/drawing/2014/main" id="{330823FC-2B22-53D3-AA1E-CF2B12DD1629}"/>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49;p74">
              <a:extLst>
                <a:ext uri="{FF2B5EF4-FFF2-40B4-BE49-F238E27FC236}">
                  <a16:creationId xmlns:a16="http://schemas.microsoft.com/office/drawing/2014/main" id="{63F987B8-72E3-BB7B-2DBC-0A4BEC54A474}"/>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750;p74">
              <a:extLst>
                <a:ext uri="{FF2B5EF4-FFF2-40B4-BE49-F238E27FC236}">
                  <a16:creationId xmlns:a16="http://schemas.microsoft.com/office/drawing/2014/main" id="{1655FC86-1218-F9FD-9F40-06BC567474B1}"/>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751;p74">
              <a:extLst>
                <a:ext uri="{FF2B5EF4-FFF2-40B4-BE49-F238E27FC236}">
                  <a16:creationId xmlns:a16="http://schemas.microsoft.com/office/drawing/2014/main" id="{025CFCD7-D7B1-2C57-0038-8971BC11CC9A}"/>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752;p74">
              <a:extLst>
                <a:ext uri="{FF2B5EF4-FFF2-40B4-BE49-F238E27FC236}">
                  <a16:creationId xmlns:a16="http://schemas.microsoft.com/office/drawing/2014/main" id="{A8EF883D-1938-01C8-008A-02CAF93A7B5C}"/>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53;p74">
              <a:extLst>
                <a:ext uri="{FF2B5EF4-FFF2-40B4-BE49-F238E27FC236}">
                  <a16:creationId xmlns:a16="http://schemas.microsoft.com/office/drawing/2014/main" id="{15D5A4CD-8E49-84B9-A102-23FBDED88E88}"/>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54;p74">
              <a:extLst>
                <a:ext uri="{FF2B5EF4-FFF2-40B4-BE49-F238E27FC236}">
                  <a16:creationId xmlns:a16="http://schemas.microsoft.com/office/drawing/2014/main" id="{2E658799-5645-6A0F-B7E9-0895B4797B45}"/>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55;p74">
              <a:extLst>
                <a:ext uri="{FF2B5EF4-FFF2-40B4-BE49-F238E27FC236}">
                  <a16:creationId xmlns:a16="http://schemas.microsoft.com/office/drawing/2014/main" id="{2B422C62-7007-E476-6BDA-8DE45BC9B47F}"/>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56;p74">
              <a:extLst>
                <a:ext uri="{FF2B5EF4-FFF2-40B4-BE49-F238E27FC236}">
                  <a16:creationId xmlns:a16="http://schemas.microsoft.com/office/drawing/2014/main" id="{ABDCA719-08B0-57E8-52DC-A4C9ABC94946}"/>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57;p74">
              <a:extLst>
                <a:ext uri="{FF2B5EF4-FFF2-40B4-BE49-F238E27FC236}">
                  <a16:creationId xmlns:a16="http://schemas.microsoft.com/office/drawing/2014/main" id="{827E6027-9B07-C3DD-B3A0-4E921784AE48}"/>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58;p74">
              <a:extLst>
                <a:ext uri="{FF2B5EF4-FFF2-40B4-BE49-F238E27FC236}">
                  <a16:creationId xmlns:a16="http://schemas.microsoft.com/office/drawing/2014/main" id="{2D2CBB01-CA4C-6897-F2C0-313EE09BB616}"/>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722;p40"/>
          <p:cNvGrpSpPr/>
          <p:nvPr/>
        </p:nvGrpSpPr>
        <p:grpSpPr>
          <a:xfrm flipH="1">
            <a:off x="1699777" y="1087724"/>
            <a:ext cx="446222" cy="77476"/>
            <a:chOff x="6146875" y="1767300"/>
            <a:chExt cx="331025" cy="57475"/>
          </a:xfrm>
        </p:grpSpPr>
        <p:sp>
          <p:nvSpPr>
            <p:cNvPr id="104" name="Google Shape;723;p40"/>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24;p40"/>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25;p40"/>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p42"/>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p>
            <a:pPr lvl="0"/>
            <a:r>
              <a:rPr lang="en-US" sz="3200" b="1" dirty="0"/>
              <a:t>Research </a:t>
            </a:r>
            <a:r>
              <a:rPr lang="en-US" sz="3200" b="1" dirty="0" smtClean="0"/>
              <a:t>Contributions</a:t>
            </a:r>
            <a:endParaRPr sz="3200" b="1" dirty="0"/>
          </a:p>
        </p:txBody>
      </p:sp>
      <p:sp>
        <p:nvSpPr>
          <p:cNvPr id="737" name="Google Shape;737;p42"/>
          <p:cNvSpPr txBox="1"/>
          <p:nvPr/>
        </p:nvSpPr>
        <p:spPr>
          <a:xfrm>
            <a:off x="583540" y="1466741"/>
            <a:ext cx="5875691" cy="3524410"/>
          </a:xfrm>
          <a:prstGeom prst="rect">
            <a:avLst/>
          </a:prstGeom>
          <a:noFill/>
          <a:ln>
            <a:noFill/>
          </a:ln>
        </p:spPr>
        <p:txBody>
          <a:bodyPr spcFirstLastPara="1" wrap="square" lIns="91425" tIns="91425" rIns="91425" bIns="91425" anchor="t" anchorCtr="0">
            <a:noAutofit/>
          </a:bodyPr>
          <a:lstStyle/>
          <a:p>
            <a:pPr lvl="0"/>
            <a:r>
              <a:rPr lang="en-US" b="1" dirty="0">
                <a:solidFill>
                  <a:schemeClr val="tx2">
                    <a:lumMod val="50000"/>
                  </a:schemeClr>
                </a:solidFill>
                <a:latin typeface="Söhne"/>
              </a:rPr>
              <a:t>Algorithmic Stability</a:t>
            </a:r>
            <a:r>
              <a:rPr lang="en-US" dirty="0">
                <a:solidFill>
                  <a:schemeClr val="tx2">
                    <a:lumMod val="50000"/>
                  </a:schemeClr>
                </a:solidFill>
                <a:latin typeface="Söhne"/>
              </a:rPr>
              <a:t>: </a:t>
            </a:r>
            <a:endParaRPr lang="en-US" dirty="0" smtClean="0">
              <a:solidFill>
                <a:schemeClr val="tx2">
                  <a:lumMod val="50000"/>
                </a:schemeClr>
              </a:solidFill>
              <a:latin typeface="Söhne"/>
            </a:endParaRPr>
          </a:p>
          <a:p>
            <a:pPr lvl="0"/>
            <a:r>
              <a:rPr lang="en-US" dirty="0" smtClean="0">
                <a:solidFill>
                  <a:schemeClr val="tx2">
                    <a:lumMod val="50000"/>
                  </a:schemeClr>
                </a:solidFill>
                <a:latin typeface="Söhne"/>
              </a:rPr>
              <a:t>The </a:t>
            </a:r>
            <a:r>
              <a:rPr lang="en-US" dirty="0">
                <a:solidFill>
                  <a:schemeClr val="tx2">
                    <a:lumMod val="50000"/>
                  </a:schemeClr>
                </a:solidFill>
                <a:latin typeface="Söhne"/>
              </a:rPr>
              <a:t>study highlights the stability and consistency of </a:t>
            </a:r>
            <a:r>
              <a:rPr lang="en-US" dirty="0" smtClean="0">
                <a:solidFill>
                  <a:schemeClr val="tx2">
                    <a:lumMod val="50000"/>
                  </a:schemeClr>
                </a:solidFill>
                <a:latin typeface="Söhne"/>
              </a:rPr>
              <a:t>the Genetic </a:t>
            </a:r>
            <a:r>
              <a:rPr lang="en-US" dirty="0">
                <a:solidFill>
                  <a:schemeClr val="tx2">
                    <a:lumMod val="50000"/>
                  </a:schemeClr>
                </a:solidFill>
                <a:latin typeface="Söhne"/>
              </a:rPr>
              <a:t>Algorithm (GA) compared to Simulated Annealing (SA), showcasing GA's reliability in identifying optimal solutions despite input or parameter variations</a:t>
            </a:r>
            <a:r>
              <a:rPr lang="en-US" dirty="0" smtClean="0">
                <a:solidFill>
                  <a:schemeClr val="tx2">
                    <a:lumMod val="50000"/>
                  </a:schemeClr>
                </a:solidFill>
                <a:latin typeface="Söhne"/>
              </a:rPr>
              <a:t>.</a:t>
            </a:r>
          </a:p>
          <a:p>
            <a:pPr lvl="0"/>
            <a:r>
              <a:rPr lang="en-US" b="1" dirty="0">
                <a:solidFill>
                  <a:schemeClr val="tx2">
                    <a:lumMod val="50000"/>
                  </a:schemeClr>
                </a:solidFill>
                <a:latin typeface="Söhne"/>
              </a:rPr>
              <a:t>Practical Implications</a:t>
            </a:r>
            <a:r>
              <a:rPr lang="en-US" dirty="0" smtClean="0">
                <a:solidFill>
                  <a:schemeClr val="tx2">
                    <a:lumMod val="50000"/>
                  </a:schemeClr>
                </a:solidFill>
                <a:latin typeface="Söhne"/>
              </a:rPr>
              <a:t>:</a:t>
            </a:r>
          </a:p>
          <a:p>
            <a:pPr lvl="0"/>
            <a:r>
              <a:rPr lang="en-US" dirty="0" smtClean="0">
                <a:solidFill>
                  <a:schemeClr val="tx2">
                    <a:lumMod val="50000"/>
                  </a:schemeClr>
                </a:solidFill>
                <a:latin typeface="Söhne"/>
              </a:rPr>
              <a:t> </a:t>
            </a:r>
            <a:r>
              <a:rPr lang="en-US" dirty="0">
                <a:solidFill>
                  <a:schemeClr val="tx2">
                    <a:lumMod val="50000"/>
                  </a:schemeClr>
                </a:solidFill>
                <a:latin typeface="Söhne"/>
              </a:rPr>
              <a:t>The research underscores the potential of optimization algorithms like GA for improving greenhouse agriculture, offering a </a:t>
            </a:r>
            <a:r>
              <a:rPr lang="en-US" dirty="0" smtClean="0">
                <a:solidFill>
                  <a:schemeClr val="tx2">
                    <a:lumMod val="50000"/>
                  </a:schemeClr>
                </a:solidFill>
                <a:latin typeface="Söhne"/>
              </a:rPr>
              <a:t>suitable </a:t>
            </a:r>
            <a:r>
              <a:rPr lang="en-US" dirty="0">
                <a:solidFill>
                  <a:schemeClr val="tx2">
                    <a:lumMod val="50000"/>
                  </a:schemeClr>
                </a:solidFill>
                <a:latin typeface="Söhne"/>
              </a:rPr>
              <a:t>solution for enhancing crop cultivation and resource utilization in real-world smart greenhouses</a:t>
            </a:r>
            <a:r>
              <a:rPr lang="en-US" dirty="0" smtClean="0">
                <a:solidFill>
                  <a:schemeClr val="tx2">
                    <a:lumMod val="50000"/>
                  </a:schemeClr>
                </a:solidFill>
                <a:latin typeface="Söhne"/>
              </a:rPr>
              <a:t>.</a:t>
            </a:r>
          </a:p>
          <a:p>
            <a:r>
              <a:rPr lang="en-US" b="1" dirty="0">
                <a:solidFill>
                  <a:schemeClr val="tx2">
                    <a:lumMod val="50000"/>
                  </a:schemeClr>
                </a:solidFill>
                <a:latin typeface="Söhne"/>
              </a:rPr>
              <a:t>Future Research Directions</a:t>
            </a:r>
            <a:r>
              <a:rPr lang="en-US" dirty="0">
                <a:solidFill>
                  <a:schemeClr val="tx2">
                    <a:lumMod val="50000"/>
                  </a:schemeClr>
                </a:solidFill>
                <a:latin typeface="Söhne"/>
              </a:rPr>
              <a:t>:</a:t>
            </a:r>
          </a:p>
          <a:p>
            <a:r>
              <a:rPr lang="en-US" dirty="0">
                <a:solidFill>
                  <a:schemeClr val="tx2">
                    <a:lumMod val="50000"/>
                  </a:schemeClr>
                </a:solidFill>
                <a:latin typeface="Söhne"/>
              </a:rPr>
              <a:t>The research suggests potential future research directions, including optimizing algorithm parameters, investigating hybrid strategies combining SA and GA, and comparing their performance against other optimization methods.</a:t>
            </a:r>
          </a:p>
          <a:p>
            <a:pPr lvl="0"/>
            <a:endParaRPr dirty="0">
              <a:solidFill>
                <a:schemeClr val="tx2">
                  <a:lumMod val="50000"/>
                </a:schemeClr>
              </a:solidFill>
              <a:latin typeface="Söhne"/>
              <a:ea typeface="Open Sans"/>
              <a:cs typeface="Open Sans"/>
              <a:sym typeface="Open Sans"/>
            </a:endParaRPr>
          </a:p>
        </p:txBody>
      </p:sp>
      <p:grpSp>
        <p:nvGrpSpPr>
          <p:cNvPr id="739" name="Google Shape;739;p42"/>
          <p:cNvGrpSpPr/>
          <p:nvPr/>
        </p:nvGrpSpPr>
        <p:grpSpPr>
          <a:xfrm>
            <a:off x="6505290" y="3340500"/>
            <a:ext cx="2637207" cy="2020722"/>
            <a:chOff x="6505290" y="3340500"/>
            <a:chExt cx="2637207" cy="2020722"/>
          </a:xfrm>
        </p:grpSpPr>
        <p:sp>
          <p:nvSpPr>
            <p:cNvPr id="740" name="Google Shape;740;p42"/>
            <p:cNvSpPr/>
            <p:nvPr/>
          </p:nvSpPr>
          <p:spPr>
            <a:xfrm flipH="1">
              <a:off x="6505290" y="3340500"/>
              <a:ext cx="1894211" cy="1361173"/>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42"/>
            <p:cNvGrpSpPr/>
            <p:nvPr/>
          </p:nvGrpSpPr>
          <p:grpSpPr>
            <a:xfrm rot="1398551" flipH="1">
              <a:off x="7356543" y="3857054"/>
              <a:ext cx="1522160" cy="1254196"/>
              <a:chOff x="698956" y="6526827"/>
              <a:chExt cx="1522132" cy="1254173"/>
            </a:xfrm>
          </p:grpSpPr>
          <p:grpSp>
            <p:nvGrpSpPr>
              <p:cNvPr id="742" name="Google Shape;742;p42"/>
              <p:cNvGrpSpPr/>
              <p:nvPr/>
            </p:nvGrpSpPr>
            <p:grpSpPr>
              <a:xfrm>
                <a:off x="970014" y="6599642"/>
                <a:ext cx="1251074" cy="1089966"/>
                <a:chOff x="2227541" y="6011760"/>
                <a:chExt cx="2864180" cy="2495343"/>
              </a:xfrm>
            </p:grpSpPr>
            <p:sp>
              <p:nvSpPr>
                <p:cNvPr id="743" name="Google Shape;743;p42"/>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42"/>
                <p:cNvGrpSpPr/>
                <p:nvPr/>
              </p:nvGrpSpPr>
              <p:grpSpPr>
                <a:xfrm>
                  <a:off x="2227541" y="6635267"/>
                  <a:ext cx="2250382" cy="1871835"/>
                  <a:chOff x="2227541" y="6635267"/>
                  <a:chExt cx="2250382" cy="1871835"/>
                </a:xfrm>
              </p:grpSpPr>
              <p:sp>
                <p:nvSpPr>
                  <p:cNvPr id="745" name="Google Shape;745;p42"/>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8" name="Google Shape;748;p42"/>
              <p:cNvGrpSpPr/>
              <p:nvPr/>
            </p:nvGrpSpPr>
            <p:grpSpPr>
              <a:xfrm>
                <a:off x="698956" y="6526827"/>
                <a:ext cx="761443" cy="1254173"/>
                <a:chOff x="1668617" y="5683195"/>
                <a:chExt cx="1743230" cy="2871275"/>
              </a:xfrm>
            </p:grpSpPr>
            <p:sp>
              <p:nvSpPr>
                <p:cNvPr id="749" name="Google Shape;749;p42"/>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42"/>
                <p:cNvGrpSpPr/>
                <p:nvPr/>
              </p:nvGrpSpPr>
              <p:grpSpPr>
                <a:xfrm>
                  <a:off x="2252110" y="6027996"/>
                  <a:ext cx="1159737" cy="2526474"/>
                  <a:chOff x="2252110" y="6027996"/>
                  <a:chExt cx="1159737" cy="2526474"/>
                </a:xfrm>
              </p:grpSpPr>
              <p:sp>
                <p:nvSpPr>
                  <p:cNvPr id="751" name="Google Shape;751;p42"/>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5" name="Google Shape;755;p42"/>
            <p:cNvSpPr/>
            <p:nvPr/>
          </p:nvSpPr>
          <p:spPr>
            <a:xfrm flipH="1">
              <a:off x="6505301" y="4462217"/>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2888;p73"/>
          <p:cNvGrpSpPr/>
          <p:nvPr/>
        </p:nvGrpSpPr>
        <p:grpSpPr>
          <a:xfrm>
            <a:off x="113084" y="1560532"/>
            <a:ext cx="370814" cy="307359"/>
            <a:chOff x="1737258" y="1988371"/>
            <a:chExt cx="370814" cy="307359"/>
          </a:xfrm>
        </p:grpSpPr>
        <p:sp>
          <p:nvSpPr>
            <p:cNvPr id="35" name="Google Shape;12889;p73"/>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90;p73"/>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91;p73"/>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92;p73"/>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2888;p73"/>
          <p:cNvGrpSpPr/>
          <p:nvPr/>
        </p:nvGrpSpPr>
        <p:grpSpPr>
          <a:xfrm>
            <a:off x="102709" y="2646234"/>
            <a:ext cx="370814" cy="307359"/>
            <a:chOff x="1737258" y="1988371"/>
            <a:chExt cx="370814" cy="307359"/>
          </a:xfrm>
        </p:grpSpPr>
        <p:sp>
          <p:nvSpPr>
            <p:cNvPr id="41" name="Google Shape;12889;p73"/>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90;p73"/>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91;p73"/>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92;p73"/>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2888;p73"/>
          <p:cNvGrpSpPr/>
          <p:nvPr/>
        </p:nvGrpSpPr>
        <p:grpSpPr>
          <a:xfrm>
            <a:off x="106737" y="3707091"/>
            <a:ext cx="370814" cy="307359"/>
            <a:chOff x="1737258" y="1988371"/>
            <a:chExt cx="370814" cy="307359"/>
          </a:xfrm>
        </p:grpSpPr>
        <p:sp>
          <p:nvSpPr>
            <p:cNvPr id="46" name="Google Shape;12889;p73"/>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90;p73"/>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91;p73"/>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92;p73"/>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nvironmental Consulting by Slidesgo">
  <a:themeElements>
    <a:clrScheme name="Simple Light">
      <a:dk1>
        <a:srgbClr val="083603"/>
      </a:dk1>
      <a:lt1>
        <a:srgbClr val="FFFFFF"/>
      </a:lt1>
      <a:dk2>
        <a:srgbClr val="B6D7A8"/>
      </a:dk2>
      <a:lt2>
        <a:srgbClr val="7DBD61"/>
      </a:lt2>
      <a:accent1>
        <a:srgbClr val="E6B8AF"/>
      </a:accent1>
      <a:accent2>
        <a:srgbClr val="F9CB9C"/>
      </a:accent2>
      <a:accent3>
        <a:srgbClr val="F6B26B"/>
      </a:accent3>
      <a:accent4>
        <a:srgbClr val="E69138"/>
      </a:accent4>
      <a:accent5>
        <a:srgbClr val="083603"/>
      </a:accent5>
      <a:accent6>
        <a:srgbClr val="083603"/>
      </a:accent6>
      <a:hlink>
        <a:srgbClr val="0836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1162</Words>
  <Application>Microsoft Office PowerPoint</Application>
  <PresentationFormat>On-screen Show (16:9)</PresentationFormat>
  <Paragraphs>87</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Open Sans</vt:lpstr>
      <vt:lpstr>Arial</vt:lpstr>
      <vt:lpstr>Times New Roman</vt:lpstr>
      <vt:lpstr>Söhne</vt:lpstr>
      <vt:lpstr>Oswald</vt:lpstr>
      <vt:lpstr>Calibri</vt:lpstr>
      <vt:lpstr>Lato</vt:lpstr>
      <vt:lpstr>Environmental Consulting by Slidesgo</vt:lpstr>
      <vt:lpstr>7th International Conference on Intelligent Computing &amp; Optimization 2023 </vt:lpstr>
      <vt:lpstr>PowerPoint Presentation</vt:lpstr>
      <vt:lpstr>              Introduction </vt:lpstr>
      <vt:lpstr>Motivation</vt:lpstr>
      <vt:lpstr>Challenges </vt:lpstr>
      <vt:lpstr>Related Work </vt:lpstr>
      <vt:lpstr>Summary of Observation</vt:lpstr>
      <vt:lpstr>Research Objectives</vt:lpstr>
      <vt:lpstr>Research Contributions</vt:lpstr>
      <vt:lpstr>Materials and Methods</vt:lpstr>
      <vt:lpstr>Materials and Methods</vt:lpstr>
      <vt:lpstr>Experiments and Results</vt:lpstr>
      <vt:lpstr>Experiments and Results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7th International Conference on Intelligent Computing &amp; Optimization 2023 </dc:title>
  <cp:lastModifiedBy>Fahim Mohammad Adud Bhuiyan</cp:lastModifiedBy>
  <cp:revision>36</cp:revision>
  <dcterms:modified xsi:type="dcterms:W3CDTF">2023-10-11T16:02:28Z</dcterms:modified>
</cp:coreProperties>
</file>