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59" r:id="rId6"/>
    <p:sldId id="261" r:id="rId7"/>
    <p:sldId id="269" r:id="rId8"/>
    <p:sldId id="271" r:id="rId9"/>
    <p:sldId id="272" r:id="rId10"/>
    <p:sldId id="262" r:id="rId11"/>
    <p:sldId id="266" r:id="rId12"/>
    <p:sldId id="267" r:id="rId13"/>
    <p:sldId id="268" r:id="rId14"/>
    <p:sldId id="264" r:id="rId15"/>
    <p:sldId id="265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9" d="100"/>
          <a:sy n="69" d="100"/>
        </p:scale>
        <p:origin x="-1164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0A44A-9379-4C0C-96DE-31E89479E86D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E8703-BB49-4B22-BA7C-88DED80A5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DCC2-A150-4A14-9E4F-818DF0389FA3}" type="datetime1">
              <a:rPr lang="en-US" smtClean="0"/>
              <a:pPr/>
              <a:t>7/23/2017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066DC3F-97A2-4430-AE35-1D7665891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0588-77ED-42D4-A2B7-74D60A12DFCE}" type="datetime1">
              <a:rPr lang="en-US" smtClean="0"/>
              <a:pPr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C3F-97A2-4430-AE35-1D7665891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939D-9261-45BA-A57F-1D2536749E74}" type="datetime1">
              <a:rPr lang="en-US" smtClean="0"/>
              <a:pPr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C3F-97A2-4430-AE35-1D7665891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5ADC-25AF-4B7B-8C13-F1CB2C2E5CA2}" type="datetime1">
              <a:rPr lang="en-US" smtClean="0"/>
              <a:pPr/>
              <a:t>7/23/2017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066DC3F-97A2-4430-AE35-1D7665891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1E11-EB8B-4615-A510-A349E7A2FA1A}" type="datetime1">
              <a:rPr lang="en-US" smtClean="0"/>
              <a:pPr/>
              <a:t>7/23/2017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C3F-97A2-4430-AE35-1D76658912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0288-642D-4AA2-B2CF-EC49D8C62D61}" type="datetime1">
              <a:rPr lang="en-US" smtClean="0"/>
              <a:pPr/>
              <a:t>7/23/2017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C3F-97A2-4430-AE35-1D7665891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B24C-F93D-4793-812F-D00CB4692969}" type="datetime1">
              <a:rPr lang="en-US" smtClean="0"/>
              <a:pPr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066DC3F-97A2-4430-AE35-1D76658912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7914-6202-4441-B137-97411ECB8DC7}" type="datetime1">
              <a:rPr lang="en-US" smtClean="0"/>
              <a:pPr/>
              <a:t>7/23/2017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C3F-97A2-4430-AE35-1D7665891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D50A-02FE-4AF4-A99D-79A8E4204A4C}" type="datetime1">
              <a:rPr lang="en-US" smtClean="0"/>
              <a:pPr/>
              <a:t>7/23/2017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C3F-97A2-4430-AE35-1D7665891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EF57-3AAF-4624-82E4-0E596D98357D}" type="datetime1">
              <a:rPr lang="en-US" smtClean="0"/>
              <a:pPr/>
              <a:t>7/23/2017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C3F-97A2-4430-AE35-1D7665891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6A58-8626-477C-880C-CC572C02C390}" type="datetime1">
              <a:rPr lang="en-US" smtClean="0"/>
              <a:pPr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C3F-97A2-4430-AE35-1D76658912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2711F72-5C33-4469-B669-75345EEE84E0}" type="datetime1">
              <a:rPr lang="en-US" smtClean="0"/>
              <a:pPr/>
              <a:t>7/23/2017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066DC3F-97A2-4430-AE35-1D76658912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dailystar.net/op-ed/bangladeshs-energy-options-1362865" TargetMode="External"/><Relationship Id="rId7" Type="http://schemas.openxmlformats.org/officeDocument/2006/relationships/hyperlink" Target="https://www.google.com/search?q=bangladesh+population&amp;oq=bangladesh+population+&amp;aqs=chrome..69i57.5046j0j7&amp;sourceid=chrome&amp;ie=UTF-8" TargetMode="External"/><Relationship Id="rId2" Type="http://schemas.openxmlformats.org/officeDocument/2006/relationships/hyperlink" Target="https://en.wikipedia.org/wiki/Electricity_sector_in_Banglades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eveloping_country" TargetMode="External"/><Relationship Id="rId5" Type="http://schemas.openxmlformats.org/officeDocument/2006/relationships/hyperlink" Target="https://www.slideshare.net/amigalib/power-generation-and-demand-in-bangladesh" TargetMode="External"/><Relationship Id="rId4" Type="http://schemas.openxmlformats.org/officeDocument/2006/relationships/hyperlink" Target="https://www.quora.com/How-much-electricity-units-is-used-by-1-5-ton-split-AC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r>
              <a:rPr lang="en-US" b="1" dirty="0"/>
              <a:t>Automated </a:t>
            </a:r>
            <a:r>
              <a:rPr lang="en-US" b="1" dirty="0" smtClean="0"/>
              <a:t>indoor </a:t>
            </a:r>
            <a:r>
              <a:rPr lang="en-US" b="1" dirty="0"/>
              <a:t>energy control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057400"/>
            <a:ext cx="8458200" cy="4114800"/>
          </a:xfrm>
        </p:spPr>
        <p:txBody>
          <a:bodyPr>
            <a:normAutofit fontScale="70000" lnSpcReduction="20000"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 </a:t>
            </a:r>
          </a:p>
          <a:p>
            <a:endParaRPr lang="en-US" b="1" dirty="0"/>
          </a:p>
          <a:p>
            <a:r>
              <a:rPr lang="en-US" dirty="0" smtClean="0"/>
              <a:t>Submitted To:  </a:t>
            </a:r>
            <a:r>
              <a:rPr lang="en-US" dirty="0"/>
              <a:t> </a:t>
            </a:r>
            <a:r>
              <a:rPr lang="en-US" dirty="0" smtClean="0"/>
              <a:t>                                           Submitted By:</a:t>
            </a:r>
          </a:p>
          <a:p>
            <a:r>
              <a:rPr lang="en-US" dirty="0" err="1" smtClean="0"/>
              <a:t>Mosharrof</a:t>
            </a:r>
            <a:r>
              <a:rPr lang="en-US" dirty="0" smtClean="0"/>
              <a:t> </a:t>
            </a:r>
            <a:r>
              <a:rPr lang="en-US" dirty="0" err="1" smtClean="0"/>
              <a:t>Hossain</a:t>
            </a:r>
            <a:r>
              <a:rPr lang="en-US" dirty="0" smtClean="0"/>
              <a:t>                                    </a:t>
            </a:r>
            <a:r>
              <a:rPr lang="en-US" dirty="0" err="1" smtClean="0"/>
              <a:t>Najim</a:t>
            </a:r>
            <a:r>
              <a:rPr lang="en-US" dirty="0" smtClean="0"/>
              <a:t> </a:t>
            </a:r>
            <a:r>
              <a:rPr lang="en-US" dirty="0" err="1" smtClean="0"/>
              <a:t>Hossain</a:t>
            </a:r>
            <a:r>
              <a:rPr lang="en-US" dirty="0" smtClean="0"/>
              <a:t>(10)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</a:t>
            </a:r>
            <a:r>
              <a:rPr lang="en-US" dirty="0" err="1"/>
              <a:t>Atiqul</a:t>
            </a:r>
            <a:r>
              <a:rPr lang="en-US" dirty="0"/>
              <a:t> Islam(26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</a:t>
            </a:r>
            <a:r>
              <a:rPr lang="en-US" dirty="0" err="1" smtClean="0"/>
              <a:t>Rashed</a:t>
            </a:r>
            <a:r>
              <a:rPr lang="en-US" dirty="0" smtClean="0"/>
              <a:t> Sami(28)</a:t>
            </a:r>
          </a:p>
          <a:p>
            <a:r>
              <a:rPr lang="en-US" dirty="0" smtClean="0"/>
              <a:t>Assistant Professor</a:t>
            </a:r>
          </a:p>
          <a:p>
            <a:r>
              <a:rPr lang="en-US" dirty="0" smtClean="0"/>
              <a:t>Dhaka International University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</a:t>
            </a:r>
          </a:p>
          <a:p>
            <a:endParaRPr lang="en-US" dirty="0"/>
          </a:p>
          <a:p>
            <a:r>
              <a:rPr lang="en-US" dirty="0" smtClean="0"/>
              <a:t>Date:23-07-2017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C3F-97A2-4430-AE35-1D766589122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74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Active Mode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Heavy mode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Medium mode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Low mode     </a:t>
            </a:r>
          </a:p>
          <a:p>
            <a:r>
              <a:rPr lang="en-US" dirty="0" smtClean="0"/>
              <a:t>Inactive Mode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C3F-97A2-4430-AE35-1D766589122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3568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(con…)</a:t>
            </a:r>
            <a:endParaRPr lang="en-US" dirty="0"/>
          </a:p>
        </p:txBody>
      </p:sp>
      <p:pic>
        <p:nvPicPr>
          <p:cNvPr id="5" name="Content Placeholder 4" descr="20170723_10005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95400"/>
            <a:ext cx="4724400" cy="5562600"/>
          </a:xfrm>
        </p:spPr>
      </p:pic>
      <p:pic>
        <p:nvPicPr>
          <p:cNvPr id="7" name="Picture 6" descr="20170722_15201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1295400"/>
            <a:ext cx="4419600" cy="55626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C3F-97A2-4430-AE35-1D766589122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687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(Con…)</a:t>
            </a:r>
            <a:endParaRPr lang="en-US" dirty="0"/>
          </a:p>
        </p:txBody>
      </p:sp>
      <p:pic>
        <p:nvPicPr>
          <p:cNvPr id="4" name="Content Placeholder 3" descr="20170723_10015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95400"/>
            <a:ext cx="4343400" cy="2895600"/>
          </a:xfrm>
        </p:spPr>
      </p:pic>
      <p:pic>
        <p:nvPicPr>
          <p:cNvPr id="5" name="Picture 4" descr="20170723_09572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962400"/>
            <a:ext cx="9144000" cy="2895600"/>
          </a:xfrm>
          <a:prstGeom prst="rect">
            <a:avLst/>
          </a:prstGeom>
        </p:spPr>
      </p:pic>
      <p:pic>
        <p:nvPicPr>
          <p:cNvPr id="6" name="Picture 5" descr="20170723_09573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43400" y="1295400"/>
            <a:ext cx="4800600" cy="2667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C3F-97A2-4430-AE35-1D766589122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963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(con…)</a:t>
            </a:r>
            <a:endParaRPr lang="en-US" dirty="0"/>
          </a:p>
        </p:txBody>
      </p:sp>
      <p:pic>
        <p:nvPicPr>
          <p:cNvPr id="4" name="Content Placeholder 3" descr="20170723_0959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4419600" cy="2438400"/>
          </a:xfrm>
        </p:spPr>
      </p:pic>
      <p:pic>
        <p:nvPicPr>
          <p:cNvPr id="5" name="Picture 4" descr="20170723_09585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19600" y="1524000"/>
            <a:ext cx="4724400" cy="2438400"/>
          </a:xfrm>
          <a:prstGeom prst="rect">
            <a:avLst/>
          </a:prstGeom>
        </p:spPr>
      </p:pic>
      <p:pic>
        <p:nvPicPr>
          <p:cNvPr id="6" name="Picture 5" descr="20170723_09593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962400"/>
            <a:ext cx="4419600" cy="2895600"/>
          </a:xfrm>
          <a:prstGeom prst="rect">
            <a:avLst/>
          </a:prstGeom>
        </p:spPr>
      </p:pic>
      <p:pic>
        <p:nvPicPr>
          <p:cNvPr id="7" name="Picture 6" descr="20170723_09594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19600" y="3962400"/>
            <a:ext cx="4724400" cy="28956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C3F-97A2-4430-AE35-1D766589122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286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Limitaitons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there is too much people in room then after 15 minutes of  changing mode </a:t>
            </a:r>
            <a:r>
              <a:rPr lang="en-US" dirty="0" err="1" smtClean="0"/>
              <a:t>temparature</a:t>
            </a:r>
            <a:r>
              <a:rPr lang="en-US" dirty="0" smtClean="0"/>
              <a:t> will be increased too much</a:t>
            </a:r>
          </a:p>
          <a:p>
            <a:r>
              <a:rPr lang="en-US" dirty="0" smtClean="0"/>
              <a:t>Microcontroller hangs</a:t>
            </a:r>
          </a:p>
          <a:p>
            <a:r>
              <a:rPr lang="en-US" dirty="0" smtClean="0"/>
              <a:t>Microcontroller shows garbage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C3F-97A2-4430-AE35-1D766589122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744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en.wikipedia.org/wiki/Electricity_sector_in_Bangladesh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www.thedailystar.net/op-ed/bangladeshs-energy-options-1362865</a:t>
            </a:r>
            <a:endParaRPr lang="en-US" dirty="0" smtClean="0"/>
          </a:p>
          <a:p>
            <a:r>
              <a:rPr lang="en-US" u="sng" dirty="0">
                <a:hlinkClick r:id="rId4"/>
              </a:rPr>
              <a:t>https://www.quora.com/How-much-electricity-units-is-used-by-1-5-ton-split-AC</a:t>
            </a:r>
            <a:endParaRPr lang="en-US" dirty="0"/>
          </a:p>
          <a:p>
            <a:r>
              <a:rPr lang="en-US" u="sng" dirty="0">
                <a:hlinkClick r:id="rId5"/>
              </a:rPr>
              <a:t>https://www.slideshare.net/amigalib/power-generation-and-demand-in-bangladesh</a:t>
            </a:r>
            <a:endParaRPr lang="en-US" dirty="0"/>
          </a:p>
          <a:p>
            <a:r>
              <a:rPr lang="en-US" u="sng" dirty="0">
                <a:hlinkClick r:id="rId6"/>
              </a:rPr>
              <a:t>https://en.wikipedia.org/wiki/Developing_country</a:t>
            </a:r>
            <a:endParaRPr lang="en-US" dirty="0"/>
          </a:p>
          <a:p>
            <a:r>
              <a:rPr lang="en-US" u="sng" dirty="0">
                <a:hlinkClick r:id="rId7"/>
              </a:rPr>
              <a:t>https://www.google.com/</a:t>
            </a:r>
            <a:r>
              <a:rPr lang="en-US" u="sng" dirty="0" err="1">
                <a:hlinkClick r:id="rId7"/>
              </a:rPr>
              <a:t>search?q</a:t>
            </a:r>
            <a:r>
              <a:rPr lang="en-US" u="sng" dirty="0">
                <a:hlinkClick r:id="rId7"/>
              </a:rPr>
              <a:t>=</a:t>
            </a:r>
            <a:r>
              <a:rPr lang="en-US" u="sng" dirty="0" err="1">
                <a:hlinkClick r:id="rId7"/>
              </a:rPr>
              <a:t>bangladesh+population&amp;oq</a:t>
            </a:r>
            <a:r>
              <a:rPr lang="en-US" u="sng" dirty="0">
                <a:hlinkClick r:id="rId7"/>
              </a:rPr>
              <a:t>=</a:t>
            </a:r>
            <a:r>
              <a:rPr lang="en-US" u="sng" dirty="0" err="1">
                <a:hlinkClick r:id="rId7"/>
              </a:rPr>
              <a:t>bangladesh+population</a:t>
            </a:r>
            <a:r>
              <a:rPr lang="en-US" u="sng" dirty="0">
                <a:hlinkClick r:id="rId7"/>
              </a:rPr>
              <a:t>+&amp;</a:t>
            </a:r>
            <a:r>
              <a:rPr lang="en-US" u="sng" dirty="0" err="1">
                <a:hlinkClick r:id="rId7"/>
              </a:rPr>
              <a:t>aqs</a:t>
            </a:r>
            <a:r>
              <a:rPr lang="en-US" u="sng" dirty="0">
                <a:hlinkClick r:id="rId7"/>
              </a:rPr>
              <a:t>=chrome..69i57.5046j0j7&amp;sourceid=</a:t>
            </a:r>
            <a:r>
              <a:rPr lang="en-US" u="sng" dirty="0" err="1">
                <a:hlinkClick r:id="rId7"/>
              </a:rPr>
              <a:t>chrome&amp;ie</a:t>
            </a:r>
            <a:r>
              <a:rPr lang="en-US" u="sng" dirty="0">
                <a:hlinkClick r:id="rId7"/>
              </a:rPr>
              <a:t>=UTF-8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C3F-97A2-4430-AE35-1D766589122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804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752600"/>
            <a:ext cx="3657600" cy="3505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5000" dirty="0" smtClean="0">
                <a:solidFill>
                  <a:srgbClr val="FF0000"/>
                </a:solidFill>
              </a:rPr>
              <a:t>??</a:t>
            </a:r>
            <a:endParaRPr lang="en-US" sz="25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C3F-97A2-4430-AE35-1D766589122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839200" cy="5075238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 Study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Operation</a:t>
            </a:r>
          </a:p>
          <a:p>
            <a:r>
              <a:rPr lang="en-US" dirty="0" smtClean="0"/>
              <a:t>Limitations</a:t>
            </a:r>
          </a:p>
          <a:p>
            <a:r>
              <a:rPr lang="en-US" dirty="0" smtClean="0"/>
              <a:t>Reference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C3F-97A2-4430-AE35-1D766589122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425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52600"/>
            <a:ext cx="6477000" cy="398584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C3F-97A2-4430-AE35-1D766589122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560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66800"/>
            <a:ext cx="7162800" cy="50133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C3F-97A2-4430-AE35-1D766589122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671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 energy scenario of Bangladesh</a:t>
            </a:r>
          </a:p>
          <a:p>
            <a:r>
              <a:rPr lang="en-US" dirty="0" smtClean="0"/>
              <a:t>Products that consumes too much energy</a:t>
            </a:r>
          </a:p>
          <a:p>
            <a:r>
              <a:rPr lang="en-US" dirty="0" smtClean="0"/>
              <a:t>Gather ideas about electronic components</a:t>
            </a:r>
          </a:p>
          <a:p>
            <a:r>
              <a:rPr lang="en-US" dirty="0" smtClean="0"/>
              <a:t>Making relations between these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C3F-97A2-4430-AE35-1D766589122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426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Microcontroller </a:t>
            </a:r>
            <a:r>
              <a:rPr lang="en-US" dirty="0" err="1" smtClean="0"/>
              <a:t>atmega</a:t>
            </a:r>
            <a:r>
              <a:rPr lang="en-US" dirty="0" smtClean="0"/>
              <a:t> 328</a:t>
            </a:r>
          </a:p>
          <a:p>
            <a:r>
              <a:rPr lang="en-US" dirty="0" smtClean="0"/>
              <a:t>Sensors</a:t>
            </a:r>
          </a:p>
          <a:p>
            <a:r>
              <a:rPr lang="en-US" dirty="0" smtClean="0"/>
              <a:t> 16*2  LCD</a:t>
            </a:r>
          </a:p>
          <a:p>
            <a:r>
              <a:rPr lang="en-US" dirty="0" err="1" smtClean="0"/>
              <a:t>Arduino</a:t>
            </a:r>
            <a:r>
              <a:rPr lang="en-US" dirty="0" smtClean="0"/>
              <a:t> IDE</a:t>
            </a:r>
          </a:p>
          <a:p>
            <a:r>
              <a:rPr lang="en-US" dirty="0" err="1" smtClean="0"/>
              <a:t>Arduino</a:t>
            </a:r>
            <a:r>
              <a:rPr lang="en-US" dirty="0" smtClean="0"/>
              <a:t> UNO kit</a:t>
            </a:r>
          </a:p>
          <a:p>
            <a:r>
              <a:rPr lang="en-US" dirty="0" smtClean="0"/>
              <a:t> LED</a:t>
            </a:r>
          </a:p>
          <a:p>
            <a:r>
              <a:rPr lang="en-US" dirty="0" smtClean="0"/>
              <a:t>DC fan</a:t>
            </a:r>
          </a:p>
          <a:p>
            <a:r>
              <a:rPr lang="en-US" dirty="0" smtClean="0"/>
              <a:t>DC 9 volt battery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C3F-97A2-4430-AE35-1D766589122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9161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Tools…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188244"/>
            <a:ext cx="6858000" cy="489188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C3F-97A2-4430-AE35-1D766589122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6748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Blockdiagram</a:t>
            </a:r>
            <a:endParaRPr lang="en-US" dirty="0"/>
          </a:p>
        </p:txBody>
      </p:sp>
      <p:pic>
        <p:nvPicPr>
          <p:cNvPr id="5" name="Content Placeholder 4" descr="blockdiagra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8987" y="1554163"/>
            <a:ext cx="5378425" cy="45259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C3F-97A2-4430-AE35-1D766589122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diagram</a:t>
            </a:r>
            <a:endParaRPr lang="en-US" dirty="0"/>
          </a:p>
        </p:txBody>
      </p:sp>
      <p:pic>
        <p:nvPicPr>
          <p:cNvPr id="5" name="Content Placeholder 4" descr="MyFinalProject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635" y="1554163"/>
            <a:ext cx="7293130" cy="45259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C3F-97A2-4430-AE35-1D766589122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287</TotalTime>
  <Words>182</Words>
  <Application>Microsoft Office PowerPoint</Application>
  <PresentationFormat>On-screen Show (4:3)</PresentationFormat>
  <Paragraphs>80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Trek</vt:lpstr>
      <vt:lpstr>  Automated indoor energy control </vt:lpstr>
      <vt:lpstr>Index</vt:lpstr>
      <vt:lpstr>Introduction</vt:lpstr>
      <vt:lpstr>Slide 4</vt:lpstr>
      <vt:lpstr>Background study</vt:lpstr>
      <vt:lpstr>Tools</vt:lpstr>
      <vt:lpstr>Tools…</vt:lpstr>
      <vt:lpstr>Blockdiagram</vt:lpstr>
      <vt:lpstr>Circuit diagram</vt:lpstr>
      <vt:lpstr>Operation </vt:lpstr>
      <vt:lpstr>Operation (con…)</vt:lpstr>
      <vt:lpstr>Operation (Con…)</vt:lpstr>
      <vt:lpstr>Operation (con…)</vt:lpstr>
      <vt:lpstr>Limitaitons</vt:lpstr>
      <vt:lpstr>Reference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Dhaka International university</dc:title>
  <dc:creator>Windows User</dc:creator>
  <cp:lastModifiedBy>Atiq</cp:lastModifiedBy>
  <cp:revision>16</cp:revision>
  <dcterms:created xsi:type="dcterms:W3CDTF">2017-07-21T05:28:37Z</dcterms:created>
  <dcterms:modified xsi:type="dcterms:W3CDTF">2017-07-23T05:57:48Z</dcterms:modified>
</cp:coreProperties>
</file>