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6" r:id="rId3"/>
    <p:sldId id="258" r:id="rId4"/>
    <p:sldId id="262" r:id="rId5"/>
    <p:sldId id="283" r:id="rId6"/>
    <p:sldId id="259" r:id="rId7"/>
    <p:sldId id="261" r:id="rId8"/>
    <p:sldId id="260" r:id="rId9"/>
    <p:sldId id="265" r:id="rId10"/>
    <p:sldId id="264" r:id="rId11"/>
    <p:sldId id="263" r:id="rId12"/>
    <p:sldId id="268" r:id="rId13"/>
    <p:sldId id="267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8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8D6979-B57C-4487-8A58-6AE73A3A5F61}">
          <p14:sldIdLst>
            <p14:sldId id="257"/>
            <p14:sldId id="256"/>
            <p14:sldId id="258"/>
            <p14:sldId id="262"/>
            <p14:sldId id="283"/>
          </p14:sldIdLst>
        </p14:section>
        <p14:section name="input" id="{75792D7E-70DC-4113-878C-12133FC4FBAD}">
          <p14:sldIdLst>
            <p14:sldId id="259"/>
            <p14:sldId id="261"/>
          </p14:sldIdLst>
        </p14:section>
        <p14:section name="add input" id="{5C2D45D6-06D6-4E8F-8C3A-5AE5795962A0}">
          <p14:sldIdLst>
            <p14:sldId id="260"/>
            <p14:sldId id="265"/>
          </p14:sldIdLst>
        </p14:section>
        <p14:section name="Input audio" id="{C838C42B-7742-4F8E-A4F5-D54FDBCAF892}">
          <p14:sldIdLst>
            <p14:sldId id="264"/>
            <p14:sldId id="263"/>
            <p14:sldId id="268"/>
            <p14:sldId id="267"/>
          </p14:sldIdLst>
        </p14:section>
        <p14:section name="Modulation" id="{45A16E12-6AE1-44D6-9610-733C86660BC7}">
          <p14:sldIdLst>
            <p14:sldId id="266"/>
            <p14:sldId id="269"/>
            <p14:sldId id="270"/>
          </p14:sldIdLst>
        </p14:section>
        <p14:section name="channel" id="{576B6B2D-85E1-4C48-BBB5-17F74DAF4B21}">
          <p14:sldIdLst>
            <p14:sldId id="271"/>
            <p14:sldId id="272"/>
            <p14:sldId id="273"/>
          </p14:sldIdLst>
        </p14:section>
        <p14:section name="Demodulation" id="{754A4429-FE79-4709-AB08-B61A39C4557B}">
          <p14:sldIdLst>
            <p14:sldId id="274"/>
            <p14:sldId id="28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Output" id="{3EC84964-EC81-4E49-B8B9-8EDFA26BCB24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F344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618D-B8D0-42AF-8ECE-80D56F92CBB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4D5F-5F71-436C-A23A-7EAED5749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E4D5F-5F71-436C-A23A-7EAED57492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D6E-8A28-40C7-BF6A-E057BB69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322E-55EB-4DFD-96CD-0460890CD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86AB-A3FE-47C1-A65D-99651614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A696-A9CF-4F44-8EE5-BF5BA4C6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1D03-0DD0-4B8A-8B3D-09459168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5D7-D993-431D-BB6D-D9C536CB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D9EA-9EC3-4231-BE60-EE23C8BE0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2CD9-3FC3-4F80-B769-9933C8EE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E6CE-3BA2-4C0C-B82D-EC44BC9D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B8C8-7A46-4FE9-8860-D2A2DA10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0EDE8-3D12-494B-9768-FBB9D6B1C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F1A1E-EC7C-4FD3-9C4F-1D3BF31F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A8AE-80D8-41E5-9534-ABB85ADA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F6CA-8553-4E84-AC3F-B22DDC00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64D6-CCE8-4768-B43B-355F57DB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739-9079-4B06-8170-0F916A6A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7E87-0D29-4D8A-B761-6089D046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5D67-73D2-4139-A964-4A9D37BC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FAC0-C4AB-418E-8057-3382495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24E9-A2C7-442D-B28D-0C1BF107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F46B-5065-415E-9776-FDD24C81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3AEF6-2A4C-46B6-8772-BB2EAB39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5904-E84A-4636-BD26-37DA33B9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61F3-C06F-40D8-BDBA-089A8406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3F85-2D8B-4472-84F2-78F340A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9CA8-EEB8-46DF-85C4-E73CC6B0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BCA6-10F7-4834-A0DF-24D19271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E557-E60B-48BC-8E38-0AE1481A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DAF9-325B-4819-8B70-67673576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02134-46DD-4797-9756-60882331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F621-39DA-4198-83F1-33E9624E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7BB7-A00C-4C28-91C9-B769AA12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5B00F-4F86-4EE8-AD59-E5DA82BB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7D413-CD1B-4D51-9CDD-D93611E3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0289-750A-49DF-B06F-B7F51ED4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C54EC-C35A-4A58-8301-10198F87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71D2C-5A0C-42FA-B0B9-7E28971B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65328-63F9-4881-8867-B3E40524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7F451-39AF-4EA3-B4E6-576FDF60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72C-76CF-4138-930D-AB1A3276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2E76C-338F-4924-A732-27C684C7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6BFB5-3A41-46E1-BD64-59FA153D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5912-2898-4873-9442-3CAF219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3F11A-0481-420F-A1F5-E201B272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80EF4-1871-4A55-AEE4-D47EB0EF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C10B-E0D8-4C53-859E-44E76AD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B88-0C11-431B-9875-FD443292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ED83-6D89-4F07-8683-03A9F175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66A1-6A64-4D7A-9E89-39800E76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5056D-C523-49DE-BEEC-F4248BF3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A36F-A369-4543-812B-7399ADB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9666-D35A-47B0-9D22-F1DDB141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79EF-8A5C-483C-92FB-23B92AE6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34D41-5290-427D-8C11-6DF36FCEA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6F35-0508-44B8-B858-CB46D1DE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ECE2-6B3E-415A-9D45-B24CCDCD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5196-4F66-4887-AF62-AB691A7E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E491-98AD-41F9-B587-16320A8F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03219-3EC0-4391-9FA9-CD1CAB6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D0A8-FF2D-4BBA-BD99-5D86EF8B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5572-F71E-437A-883E-E61D61FB2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FAAC-CFE3-46A1-9625-8B3A001631B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28E5-DC4C-42C3-B0EB-BD5B6E86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26A95-7156-4C74-808A-3D0B196E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3ED7-8D9C-4F91-A0FC-E4720A3A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slide" Target="slide6.xml"/><Relationship Id="rId7" Type="http://schemas.openxmlformats.org/officeDocument/2006/relationships/slide" Target="slide8.xml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jp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19.png"/><Relationship Id="rId1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8.png"/><Relationship Id="rId17" Type="http://schemas.openxmlformats.org/officeDocument/2006/relationships/slide" Target="slide28.xml"/><Relationship Id="rId2" Type="http://schemas.openxmlformats.org/officeDocument/2006/relationships/image" Target="../media/image14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11" Type="http://schemas.openxmlformats.org/officeDocument/2006/relationships/slide" Target="slide17.xm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slide" Target="slide10.xml"/><Relationship Id="rId9" Type="http://schemas.openxmlformats.org/officeDocument/2006/relationships/image" Target="../media/image17.png"/><Relationship Id="rId1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21F77-FD50-4A2B-AF7D-089D5953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610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9DE091AC-BE0C-4AB9-A56E-3E198882DEF0}"/>
              </a:ext>
            </a:extLst>
          </p:cNvPr>
          <p:cNvSpPr/>
          <p:nvPr/>
        </p:nvSpPr>
        <p:spPr>
          <a:xfrm>
            <a:off x="8602824" y="5607698"/>
            <a:ext cx="951723" cy="30791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668E5-2E76-4263-845E-05EACA7F0889}"/>
              </a:ext>
            </a:extLst>
          </p:cNvPr>
          <p:cNvSpPr/>
          <p:nvPr/>
        </p:nvSpPr>
        <p:spPr>
          <a:xfrm>
            <a:off x="-838200" y="-876300"/>
            <a:ext cx="14287500" cy="84963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9D555-7890-4261-A4AD-16A2C490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1" y="88901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DB4E9-D646-4550-80C3-6D67D1D8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10185400" cy="68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9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3C2D6-8742-4971-BD2D-C8F11B25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57" y="0"/>
            <a:ext cx="10247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26DEA-84EF-4168-A014-28D41898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05" y="165100"/>
            <a:ext cx="9836284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0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71576E-034D-4686-B946-7138BB576C18}"/>
              </a:ext>
            </a:extLst>
          </p:cNvPr>
          <p:cNvSpPr/>
          <p:nvPr/>
        </p:nvSpPr>
        <p:spPr>
          <a:xfrm>
            <a:off x="-838200" y="-876300"/>
            <a:ext cx="14287500" cy="84963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4F91E-F29C-44DC-B604-2D3916D2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701" y="101701"/>
            <a:ext cx="6654597" cy="6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09492D-594F-49FA-A628-1DC18E9D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31" y="177800"/>
            <a:ext cx="7775938" cy="65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4FD3C-C0CB-46C4-854C-741D6267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96" y="234859"/>
            <a:ext cx="7615408" cy="63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8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B64C55-DCDA-4410-9B1D-DE12C602E69A}"/>
              </a:ext>
            </a:extLst>
          </p:cNvPr>
          <p:cNvSpPr/>
          <p:nvPr/>
        </p:nvSpPr>
        <p:spPr>
          <a:xfrm>
            <a:off x="-838200" y="-876300"/>
            <a:ext cx="14287500" cy="84963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9D46A-9A8D-4B97-AF7B-401B3918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0" y="355600"/>
            <a:ext cx="11042719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35071-E252-4932-A784-13A923E9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71" y="121221"/>
            <a:ext cx="7317657" cy="66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2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BFD9C-8D8E-4187-A502-54150775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47" y="127000"/>
            <a:ext cx="7236679" cy="65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>
            <a:alpha val="7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0672" y="577850"/>
            <a:ext cx="6050657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Open Sans Extra Bold"/>
              </a:rPr>
              <a:t>Team Members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45036" y="2717515"/>
            <a:ext cx="2287587" cy="2471858"/>
            <a:chOff x="0" y="0"/>
            <a:chExt cx="4575175" cy="4943716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583559" y="0"/>
              <a:ext cx="3408057" cy="3408043"/>
              <a:chOff x="0" y="0"/>
              <a:chExt cx="6350000" cy="634997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t="-22727" b="-22727"/>
                </a:stretch>
              </a:blip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0" y="3570264"/>
              <a:ext cx="4575175" cy="1373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Light Bold"/>
                </a:rPr>
                <a:t>Ayenul Azim Jahin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 Light Bold"/>
                </a:rPr>
                <a:t>1806089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620599" y="2717515"/>
            <a:ext cx="2321024" cy="2496289"/>
            <a:chOff x="0" y="0"/>
            <a:chExt cx="4642048" cy="4992579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616996" y="0"/>
              <a:ext cx="3408057" cy="3408043"/>
              <a:chOff x="0" y="0"/>
              <a:chExt cx="6350000" cy="634997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568" r="-568"/>
                </a:stretch>
              </a:blip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0" y="3570265"/>
              <a:ext cx="4642048" cy="14223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3"/>
                </a:lnSpc>
              </a:pPr>
              <a:r>
                <a:rPr lang="en-US" sz="2066">
                  <a:solidFill>
                    <a:srgbClr val="000000"/>
                  </a:solidFill>
                  <a:latin typeface="Open Sans Light Bold"/>
                </a:rPr>
                <a:t>Al Shahriar Shakil</a:t>
              </a:r>
            </a:p>
            <a:p>
              <a:pPr algn="ctr">
                <a:lnSpc>
                  <a:spcPts val="2893"/>
                </a:lnSpc>
              </a:pPr>
              <a:r>
                <a:rPr lang="en-US" sz="2066">
                  <a:solidFill>
                    <a:srgbClr val="000000"/>
                  </a:solidFill>
                  <a:latin typeface="Open Sans Light Bold"/>
                </a:rPr>
                <a:t>1806088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72391" y="2726193"/>
            <a:ext cx="2920305" cy="2511567"/>
            <a:chOff x="0" y="0"/>
            <a:chExt cx="5840611" cy="5023137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1216277" y="0"/>
              <a:ext cx="3408057" cy="3408043"/>
              <a:chOff x="0" y="0"/>
              <a:chExt cx="6350000" cy="6349975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t="-125" b="-125"/>
                </a:stretch>
              </a:blip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0" y="3535550"/>
              <a:ext cx="5840611" cy="148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3"/>
                </a:lnSpc>
              </a:pPr>
              <a:r>
                <a:rPr lang="en-US" sz="2066" smtClean="0">
                  <a:solidFill>
                    <a:srgbClr val="000000"/>
                  </a:solidFill>
                  <a:latin typeface="Open Sans Light Bold"/>
                </a:rPr>
                <a:t>Indrojit </a:t>
              </a:r>
              <a:r>
                <a:rPr lang="en-US" sz="2066" dirty="0" smtClean="0">
                  <a:solidFill>
                    <a:srgbClr val="000000"/>
                  </a:solidFill>
                  <a:latin typeface="Open Sans Light Bold"/>
                </a:rPr>
                <a:t>Sarkar</a:t>
              </a:r>
            </a:p>
            <a:p>
              <a:pPr algn="ctr">
                <a:lnSpc>
                  <a:spcPts val="2893"/>
                </a:lnSpc>
              </a:pPr>
              <a:r>
                <a:rPr lang="en-US" sz="2066" dirty="0" smtClean="0">
                  <a:solidFill>
                    <a:srgbClr val="000000"/>
                  </a:solidFill>
                  <a:latin typeface="Open Sans Light Bold"/>
                </a:rPr>
                <a:t>1806090</a:t>
              </a:r>
              <a:endParaRPr lang="en-US" sz="2066" dirty="0">
                <a:solidFill>
                  <a:srgbClr val="000000"/>
                </a:solidFill>
                <a:latin typeface="Open Sans Ligh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53711" y="2726193"/>
            <a:ext cx="1704029" cy="2478931"/>
            <a:chOff x="0" y="0"/>
            <a:chExt cx="3408057" cy="4957865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3408057" cy="3408043"/>
              <a:chOff x="0" y="0"/>
              <a:chExt cx="6350000" cy="634997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26068" y="3535550"/>
              <a:ext cx="2955925" cy="1422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3"/>
                </a:lnSpc>
              </a:pPr>
              <a:r>
                <a:rPr lang="en-US" sz="2066">
                  <a:solidFill>
                    <a:srgbClr val="000000"/>
                  </a:solidFill>
                  <a:latin typeface="Open Sans Light Bold"/>
                </a:rPr>
                <a:t>Fazle Rabbi</a:t>
              </a:r>
            </a:p>
            <a:p>
              <a:pPr algn="ctr">
                <a:lnSpc>
                  <a:spcPts val="2893"/>
                </a:lnSpc>
              </a:pPr>
              <a:r>
                <a:rPr lang="en-US" sz="2066">
                  <a:solidFill>
                    <a:srgbClr val="000000"/>
                  </a:solidFill>
                  <a:latin typeface="Open Sans Light Bold"/>
                </a:rPr>
                <a:t>1806087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91847C-8A0B-4987-9307-9BD5EA108485}"/>
              </a:ext>
            </a:extLst>
          </p:cNvPr>
          <p:cNvSpPr/>
          <p:nvPr/>
        </p:nvSpPr>
        <p:spPr>
          <a:xfrm>
            <a:off x="-838200" y="-876300"/>
            <a:ext cx="14287500" cy="84963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BA235-BDA9-47D2-8ABF-41D65EF9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5250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14105-CFBE-4B88-8D8D-9869F9EB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30" y="361590"/>
            <a:ext cx="10126540" cy="61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26066-80D3-43E7-951C-07C05BB3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01" y="475071"/>
            <a:ext cx="9825198" cy="59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0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C5E471-CAB9-45D5-86A8-FBF3AF6F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15" y="336550"/>
            <a:ext cx="1039197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2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A4803-FAD9-48E6-AB0E-19A0CB3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358826"/>
            <a:ext cx="10604500" cy="61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5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B8E48-FA8E-4D63-B06C-6908FEF4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46" y="254000"/>
            <a:ext cx="10371108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73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37F91-6ED7-45A4-A048-BCB84794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6" y="273050"/>
            <a:ext cx="10787927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36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34ABFF-6A2B-4BA3-9DDB-DC176CC1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2" y="196850"/>
            <a:ext cx="10692955" cy="64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3697E-2DCE-4DEB-878B-D79FE7E90E1D}"/>
              </a:ext>
            </a:extLst>
          </p:cNvPr>
          <p:cNvSpPr/>
          <p:nvPr/>
        </p:nvSpPr>
        <p:spPr>
          <a:xfrm>
            <a:off x="-838200" y="-876300"/>
            <a:ext cx="14287500" cy="84963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1E8E-E38B-42FD-9391-FCEEEE4FC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60" y="71263"/>
            <a:ext cx="7759280" cy="671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8CCC3-21BA-429B-9D12-C3295DF3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2" y="279400"/>
            <a:ext cx="8231678" cy="64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93378B-51D0-4256-AEF8-91554A8183E9}"/>
              </a:ext>
            </a:extLst>
          </p:cNvPr>
          <p:cNvSpPr/>
          <p:nvPr/>
        </p:nvSpPr>
        <p:spPr>
          <a:xfrm>
            <a:off x="2051174" y="1695290"/>
            <a:ext cx="1380978" cy="101246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16CB07D5-2C04-490E-85D2-3E579B184D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8605246"/>
                  </p:ext>
                </p:extLst>
              </p:nvPr>
            </p:nvGraphicFramePr>
            <p:xfrm>
              <a:off x="2155095" y="1835989"/>
              <a:ext cx="1250349" cy="718344"/>
            </p:xfrm>
            <a:graphic>
              <a:graphicData uri="http://schemas.microsoft.com/office/powerpoint/2016/sectionzoom">
                <psez:sectionZm>
                  <psez:sectionZmObj sectionId="{75792D7E-70DC-4113-878C-12133FC4FBAD}">
                    <psez:zmPr id="{7F0EA81B-6D1D-489A-95D1-BD3C23E8164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0349" cy="71834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6CB07D5-2C04-490E-85D2-3E579B184D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095" y="1835989"/>
                <a:ext cx="1250349" cy="71834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EAE5EC-9153-41E7-991B-8FBC1FE4D24F}"/>
              </a:ext>
            </a:extLst>
          </p:cNvPr>
          <p:cNvSpPr/>
          <p:nvPr/>
        </p:nvSpPr>
        <p:spPr>
          <a:xfrm>
            <a:off x="3536073" y="1941318"/>
            <a:ext cx="578727" cy="47514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5F9EC8-B11F-4BF7-939C-ECF6A2DAE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99" y="1695290"/>
            <a:ext cx="1012460" cy="101246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D434F9-8C11-4D3A-9563-9C5DA0EEE9DF}"/>
              </a:ext>
            </a:extLst>
          </p:cNvPr>
          <p:cNvSpPr/>
          <p:nvPr/>
        </p:nvSpPr>
        <p:spPr>
          <a:xfrm>
            <a:off x="7392910" y="1577309"/>
            <a:ext cx="1380978" cy="128985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667A1F-401E-4012-832C-E1B5E67AD28F}"/>
              </a:ext>
            </a:extLst>
          </p:cNvPr>
          <p:cNvGrpSpPr/>
          <p:nvPr/>
        </p:nvGrpSpPr>
        <p:grpSpPr>
          <a:xfrm>
            <a:off x="9935199" y="2059303"/>
            <a:ext cx="528610" cy="475141"/>
            <a:chOff x="2751618" y="1658459"/>
            <a:chExt cx="701729" cy="52785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C5BC45-2F31-4B94-9FC0-4673AB0DBCD1}"/>
                </a:ext>
              </a:extLst>
            </p:cNvPr>
            <p:cNvSpPr/>
            <p:nvPr/>
          </p:nvSpPr>
          <p:spPr>
            <a:xfrm>
              <a:off x="2751618" y="1658459"/>
              <a:ext cx="701729" cy="52785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sez="http://schemas.microsoft.com/office/powerpoint/2016/sectionzoom" xmlns="" Requires="psez">
            <p:graphicFrame>
              <p:nvGraphicFramePr>
                <p:cNvPr id="21" name="Section Zoom 20">
                  <a:extLst>
                    <a:ext uri="{FF2B5EF4-FFF2-40B4-BE49-F238E27FC236}">
                      <a16:creationId xmlns:a16="http://schemas.microsoft.com/office/drawing/2014/main" id="{8FFC754D-6BF3-4F56-A539-5B5F2017854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08400743"/>
                    </p:ext>
                  </p:extLst>
                </p:nvPr>
              </p:nvGraphicFramePr>
              <p:xfrm>
                <a:off x="2836565" y="1791313"/>
                <a:ext cx="531834" cy="262145"/>
              </p:xfrm>
              <a:graphic>
                <a:graphicData uri="http://schemas.microsoft.com/office/powerpoint/2016/sectionzoom">
                  <psez:sectionZm>
                    <psez:sectionZmObj sectionId="{5C2D45D6-06D6-4E8F-8C3A-5AE5795962A0}">
                      <psez:zmPr id="{2D4795DB-4804-4526-BA6C-03FAAD8C23D1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00629" cy="235966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1" name="Section Zoom 20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8FFC754D-6BF3-4F56-A539-5B5F201785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99189" y="2178889"/>
                  <a:ext cx="400629" cy="2359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1F9FE79-3CB3-4200-ABF5-8788E870E57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97" y="2059303"/>
            <a:ext cx="523611" cy="5236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F0139D-9F91-4C28-99B8-E3D00BF00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237" y="4565918"/>
            <a:ext cx="838535" cy="10172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72A3E8-37E0-430F-91E2-D512A8E49E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5198" y="4476174"/>
            <a:ext cx="957380" cy="1196726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F4525106-495E-4BB7-8BCD-1E4E84CABE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5430410"/>
                  </p:ext>
                </p:extLst>
              </p:nvPr>
            </p:nvGraphicFramePr>
            <p:xfrm>
              <a:off x="3600552" y="2006783"/>
              <a:ext cx="435553" cy="314325"/>
            </p:xfrm>
            <a:graphic>
              <a:graphicData uri="http://schemas.microsoft.com/office/powerpoint/2016/sectionzoom">
                <psez:sectionZm>
                  <psez:sectionZmObj sectionId="{5C2D45D6-06D6-4E8F-8C3A-5AE5795962A0}">
                    <psez:zmPr id="{09AC03C1-DECC-4193-869A-D5A168F47151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5553" cy="314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4525106-495E-4BB7-8BCD-1E4E84CAB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0552" y="2006783"/>
                <a:ext cx="435553" cy="314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8B853E1-FE7F-45BF-8115-1472EBC059C3}"/>
              </a:ext>
            </a:extLst>
          </p:cNvPr>
          <p:cNvSpPr txBox="1"/>
          <p:nvPr/>
        </p:nvSpPr>
        <p:spPr>
          <a:xfrm flipH="1">
            <a:off x="2439647" y="2867164"/>
            <a:ext cx="681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CF48A8-6DCE-40DD-B0B7-40CBA2D18DC2}"/>
              </a:ext>
            </a:extLst>
          </p:cNvPr>
          <p:cNvSpPr txBox="1"/>
          <p:nvPr/>
        </p:nvSpPr>
        <p:spPr>
          <a:xfrm>
            <a:off x="7363839" y="3051830"/>
            <a:ext cx="161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recording</a:t>
            </a:r>
          </a:p>
        </p:txBody>
      </p:sp>
    </p:spTree>
    <p:extLst>
      <p:ext uri="{BB962C8B-B14F-4D97-AF65-F5344CB8AC3E}">
        <p14:creationId xmlns:p14="http://schemas.microsoft.com/office/powerpoint/2010/main" val="285504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069755-2AD4-423F-BFC2-C4B2AEA8BB46}"/>
              </a:ext>
            </a:extLst>
          </p:cNvPr>
          <p:cNvSpPr/>
          <p:nvPr/>
        </p:nvSpPr>
        <p:spPr>
          <a:xfrm>
            <a:off x="1253529" y="3976289"/>
            <a:ext cx="1111513" cy="63619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C905D-6D24-457A-B683-A5962553DC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23" y="774700"/>
            <a:ext cx="1664177" cy="937564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D5937388-4BC3-4044-A01E-E3141B57E7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5188493"/>
                  </p:ext>
                </p:extLst>
              </p:nvPr>
            </p:nvGraphicFramePr>
            <p:xfrm>
              <a:off x="1372061" y="4032247"/>
              <a:ext cx="901701" cy="507206"/>
            </p:xfrm>
            <a:graphic>
              <a:graphicData uri="http://schemas.microsoft.com/office/powerpoint/2016/sectionzoom">
                <psez:sectionZm>
                  <psez:sectionZmObj sectionId="{C838C42B-7742-4F8E-A4F5-D54FDBCAF892}">
                    <psez:zmPr id="{1928F41F-2F67-4280-827D-E0E87A7EDCE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1701" cy="5072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on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5937388-4BC3-4044-A01E-E3141B57E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061" y="4032247"/>
                <a:ext cx="901701" cy="5072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8EE2D3F-384E-41BC-9E07-551BD467319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04" y="3722189"/>
            <a:ext cx="1052660" cy="102096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23316D-A175-47DD-BF2D-64C83AB590C3}"/>
              </a:ext>
            </a:extLst>
          </p:cNvPr>
          <p:cNvSpPr/>
          <p:nvPr/>
        </p:nvSpPr>
        <p:spPr>
          <a:xfrm>
            <a:off x="3470226" y="3967754"/>
            <a:ext cx="1111513" cy="63619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3B46EF-865B-478B-A32D-885F55B5366B}"/>
              </a:ext>
            </a:extLst>
          </p:cNvPr>
          <p:cNvSpPr/>
          <p:nvPr/>
        </p:nvSpPr>
        <p:spPr>
          <a:xfrm>
            <a:off x="5704751" y="3967754"/>
            <a:ext cx="1111513" cy="63619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617F0F-D2E5-40FA-9546-C296CC6261E8}"/>
              </a:ext>
            </a:extLst>
          </p:cNvPr>
          <p:cNvSpPr/>
          <p:nvPr/>
        </p:nvSpPr>
        <p:spPr>
          <a:xfrm>
            <a:off x="7926771" y="3967754"/>
            <a:ext cx="1111513" cy="63619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7A986E-60DD-42F2-A085-D8F694EF223A}"/>
              </a:ext>
            </a:extLst>
          </p:cNvPr>
          <p:cNvSpPr/>
          <p:nvPr/>
        </p:nvSpPr>
        <p:spPr>
          <a:xfrm>
            <a:off x="10091125" y="3967754"/>
            <a:ext cx="1111332" cy="595377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E5775D-4111-4345-97DD-6D8DB608C66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15" y="3763263"/>
            <a:ext cx="1052660" cy="10209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868F17-2167-4506-AAEE-EFED049107E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775370"/>
            <a:ext cx="1052660" cy="10209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00A0FC-0C06-4DBF-B0C9-FF0136D2E42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284" y="3754962"/>
            <a:ext cx="1052660" cy="1020960"/>
          </a:xfrm>
          <a:prstGeom prst="rect">
            <a:avLst/>
          </a:prstGeom>
        </p:spPr>
      </p:pic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AEDE0711-A80A-4D5D-92ED-BFA33E0081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1292294"/>
                  </p:ext>
                </p:extLst>
              </p:nvPr>
            </p:nvGraphicFramePr>
            <p:xfrm>
              <a:off x="3567675" y="4023857"/>
              <a:ext cx="916614" cy="515596"/>
            </p:xfrm>
            <a:graphic>
              <a:graphicData uri="http://schemas.microsoft.com/office/powerpoint/2016/sectionzoom">
                <psez:sectionZm>
                  <psez:sectionZmObj sectionId="{45A16E12-6AE1-44D6-9610-733C86660BC7}">
                    <psez:zmPr id="{64716940-0190-498C-81B1-2FD8DD57909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6614" cy="5155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3" name="Section Zoom 3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EDE0711-A80A-4D5D-92ED-BFA33E0081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7675" y="4023857"/>
                <a:ext cx="916614" cy="5155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5" name="Section Zoom 34">
                <a:extLst>
                  <a:ext uri="{FF2B5EF4-FFF2-40B4-BE49-F238E27FC236}">
                    <a16:creationId xmlns:a16="http://schemas.microsoft.com/office/drawing/2014/main" id="{F9754D8A-9A9C-4FE2-B239-63850B8F3C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1323110"/>
                  </p:ext>
                </p:extLst>
              </p:nvPr>
            </p:nvGraphicFramePr>
            <p:xfrm>
              <a:off x="5782816" y="4023857"/>
              <a:ext cx="916615" cy="515596"/>
            </p:xfrm>
            <a:graphic>
              <a:graphicData uri="http://schemas.microsoft.com/office/powerpoint/2016/sectionzoom">
                <psez:sectionZm>
                  <psez:sectionZmObj sectionId="{576B6B2D-85E1-4C48-BBB5-17F74DAF4B21}">
                    <psez:zmPr id="{4DFEBB06-1E12-4716-A68B-DBB31A33FB95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16615" cy="5155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5" name="Section Zoom 3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9754D8A-9A9C-4FE2-B239-63850B8F3C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2816" y="4023857"/>
                <a:ext cx="916615" cy="5155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7" name="Section Zoom 36">
                <a:extLst>
                  <a:ext uri="{FF2B5EF4-FFF2-40B4-BE49-F238E27FC236}">
                    <a16:creationId xmlns:a16="http://schemas.microsoft.com/office/drawing/2014/main" id="{2BA2467B-1191-454B-8313-9F2319BF85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1276883"/>
                  </p:ext>
                </p:extLst>
              </p:nvPr>
            </p:nvGraphicFramePr>
            <p:xfrm>
              <a:off x="8019102" y="4004765"/>
              <a:ext cx="926852" cy="521354"/>
            </p:xfrm>
            <a:graphic>
              <a:graphicData uri="http://schemas.microsoft.com/office/powerpoint/2016/sectionzoom">
                <psez:sectionZm>
                  <psez:sectionZmObj sectionId="{754A4429-FE79-4709-AB08-B61A39C4557B}">
                    <psez:zmPr id="{D56771AB-6F62-45E9-91A5-289FFFB3544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26852" cy="52135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7" name="Section Zoom 3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BA2467B-1191-454B-8313-9F2319BF85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19102" y="4004765"/>
                <a:ext cx="926852" cy="52135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xmlns="" Requires="psez">
          <p:graphicFrame>
            <p:nvGraphicFramePr>
              <p:cNvPr id="39" name="Section Zoom 38">
                <a:extLst>
                  <a:ext uri="{FF2B5EF4-FFF2-40B4-BE49-F238E27FC236}">
                    <a16:creationId xmlns:a16="http://schemas.microsoft.com/office/drawing/2014/main" id="{1F9E21F6-BEAD-4DE9-A1DB-AA4D028876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7836929"/>
                  </p:ext>
                </p:extLst>
              </p:nvPr>
            </p:nvGraphicFramePr>
            <p:xfrm>
              <a:off x="10250684" y="4004765"/>
              <a:ext cx="889401" cy="500288"/>
            </p:xfrm>
            <a:graphic>
              <a:graphicData uri="http://schemas.microsoft.com/office/powerpoint/2016/sectionzoom">
                <psez:sectionZm>
                  <psez:sectionZmObj sectionId="{3EC84964-EC81-4E49-B8B9-8EDFA26BCB24}">
                    <psez:zmPr id="{406A7779-9B27-40BC-AAB2-6C9F9E9F7B9A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9401" cy="5002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9" name="Section Zoom 38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1F9E21F6-BEAD-4DE9-A1DB-AA4D028876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50684" y="4004765"/>
                <a:ext cx="889401" cy="5002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BEE82CB8-69FD-4857-AFE2-4281146D1544}"/>
              </a:ext>
            </a:extLst>
          </p:cNvPr>
          <p:cNvSpPr txBox="1"/>
          <p:nvPr/>
        </p:nvSpPr>
        <p:spPr>
          <a:xfrm>
            <a:off x="1213311" y="47842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78A87C-92C3-4726-8206-3274EAF9F8AC}"/>
              </a:ext>
            </a:extLst>
          </p:cNvPr>
          <p:cNvSpPr txBox="1"/>
          <p:nvPr/>
        </p:nvSpPr>
        <p:spPr>
          <a:xfrm>
            <a:off x="3408501" y="4790272"/>
            <a:ext cx="134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316220-23F3-460E-82DF-66F6C5160684}"/>
              </a:ext>
            </a:extLst>
          </p:cNvPr>
          <p:cNvSpPr txBox="1"/>
          <p:nvPr/>
        </p:nvSpPr>
        <p:spPr>
          <a:xfrm>
            <a:off x="5799974" y="47874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3F9592-23B9-497C-95E1-CC3A04375918}"/>
              </a:ext>
            </a:extLst>
          </p:cNvPr>
          <p:cNvSpPr txBox="1"/>
          <p:nvPr/>
        </p:nvSpPr>
        <p:spPr>
          <a:xfrm>
            <a:off x="7798311" y="4796330"/>
            <a:ext cx="15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Demodulation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D538E6-D992-403D-9AE7-8CDCEFA1FEAB}"/>
              </a:ext>
            </a:extLst>
          </p:cNvPr>
          <p:cNvSpPr txBox="1"/>
          <p:nvPr/>
        </p:nvSpPr>
        <p:spPr>
          <a:xfrm>
            <a:off x="10218628" y="479633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233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9B0FAAEC-D653-4B3C-8F15-1908AC6514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228725"/>
            <a:ext cx="4400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8DD711-70D7-46D0-86D6-2612A3BB4B94}"/>
              </a:ext>
            </a:extLst>
          </p:cNvPr>
          <p:cNvSpPr/>
          <p:nvPr/>
        </p:nvSpPr>
        <p:spPr>
          <a:xfrm>
            <a:off x="-1310112" y="-1161455"/>
            <a:ext cx="15445212" cy="876240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ECCC834-D1C8-4AF9-B6C6-AF295FCB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89" y="303597"/>
            <a:ext cx="6811221" cy="625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6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1738E-9335-4236-83E0-BCAA99B6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877" y="137797"/>
            <a:ext cx="6058746" cy="4525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52EE5-5598-4BC5-8C57-E83883886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74DA5-839D-4151-838D-1514F2AB7761}"/>
              </a:ext>
            </a:extLst>
          </p:cNvPr>
          <p:cNvSpPr/>
          <p:nvPr/>
        </p:nvSpPr>
        <p:spPr>
          <a:xfrm>
            <a:off x="-838200" y="-876300"/>
            <a:ext cx="14287500" cy="84963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35EB0-AFFE-4618-867C-9F7702AE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7" y="399627"/>
            <a:ext cx="6058746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52EE5-5598-4BC5-8C57-E8388388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26</Words>
  <Application>Microsoft Office PowerPoint</Application>
  <PresentationFormat>Widescreen</PresentationFormat>
  <Paragraphs>17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Open Sans Extra Bold</vt:lpstr>
      <vt:lpstr>Open Sans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1806087 - Fazle Rabbi</dc:creator>
  <cp:lastModifiedBy>1806090 - Indrojit Sarkar</cp:lastModifiedBy>
  <cp:revision>22</cp:revision>
  <dcterms:created xsi:type="dcterms:W3CDTF">2021-07-23T09:16:07Z</dcterms:created>
  <dcterms:modified xsi:type="dcterms:W3CDTF">2021-07-23T17:55:35Z</dcterms:modified>
</cp:coreProperties>
</file>