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Moham</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d</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z</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 </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8b1b840f93fb4fd6b25839be1725f088</vt:lpwstr>
  </property>
</Properties>
</file>