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FA922C-AA7C-4021-A921-C0CCC50AD9C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2FE930F-D07D-468B-9148-CE7419ABCB6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24/03/2020 12:41:46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2" name="slide2">
            <a:extLst>
              <a:ext uri="{FF2B5EF4-FFF2-40B4-BE49-F238E27FC236}">
                <a16:creationId xmlns:a16="http://schemas.microsoft.com/office/drawing/2014/main" id="{ACD9E9A3-4431-4A00-B7DF-C9DECF24B0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Vs Cases" id="3" name="slide3">
            <a:extLst>
              <a:ext uri="{FF2B5EF4-FFF2-40B4-BE49-F238E27FC236}">
                <a16:creationId xmlns:a16="http://schemas.microsoft.com/office/drawing/2014/main" id="{773B295E-8F35-43B1-8291-6A92EEA1D4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2157"/>
            <a:ext cx="12192000" cy="26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Vs Casetype" id="4" name="slide4">
            <a:extLst>
              <a:ext uri="{FF2B5EF4-FFF2-40B4-BE49-F238E27FC236}">
                <a16:creationId xmlns:a16="http://schemas.microsoft.com/office/drawing/2014/main" id="{7F447B4E-E9C0-4797-A6DC-AE379B2271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15" y="0"/>
            <a:ext cx="1815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wise Evaluation" id="5" name="slide5">
            <a:extLst>
              <a:ext uri="{FF2B5EF4-FFF2-40B4-BE49-F238E27FC236}">
                <a16:creationId xmlns:a16="http://schemas.microsoft.com/office/drawing/2014/main" id="{A138C58F-10F4-4A35-A859-DE76D711E8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9" y="0"/>
            <a:ext cx="1154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view" id="6" name="slide6">
            <a:extLst>
              <a:ext uri="{FF2B5EF4-FFF2-40B4-BE49-F238E27FC236}">
                <a16:creationId xmlns:a16="http://schemas.microsoft.com/office/drawing/2014/main" id="{E903A825-61F8-4CE9-A145-20157BD4DC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3" y="0"/>
            <a:ext cx="1155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Study" id="7" name="slide7">
            <a:extLst>
              <a:ext uri="{FF2B5EF4-FFF2-40B4-BE49-F238E27FC236}">
                <a16:creationId xmlns:a16="http://schemas.microsoft.com/office/drawing/2014/main" id="{B3BF5D22-86D6-4FF5-8617-46E7432031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Study-2" id="8" name="slide8">
            <a:extLst>
              <a:ext uri="{FF2B5EF4-FFF2-40B4-BE49-F238E27FC236}">
                <a16:creationId xmlns:a16="http://schemas.microsoft.com/office/drawing/2014/main" id="{AEF54B7A-5F35-4B42-B9F3-C925794CE5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Study-3" id="9" name="slide9">
            <a:extLst>
              <a:ext uri="{FF2B5EF4-FFF2-40B4-BE49-F238E27FC236}">
                <a16:creationId xmlns:a16="http://schemas.microsoft.com/office/drawing/2014/main" id="{189EDF81-06F8-4DAF-9AEB-4C0A18F5AA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2020-03-24T11:41:49Z</dcterms:created>
  <dcterms:modified xsi:type="dcterms:W3CDTF">2020-03-24T11:41:49Z</dcterms:modified>
</cp:coreProperties>
</file>