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-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13B73-5381-4CCC-9E2A-D8B93888F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325E2-A54B-42E9-8400-6E9CDFAF0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A66B7-B6BE-4AFE-83E4-B50D47486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6D68-917D-47FF-91B8-ABA2F56C5265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41CA6-06D9-414C-96AA-42D3A3412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C254F-D6D6-405E-8D1C-3FB6FE231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B312-8603-46B7-A6FF-4630C973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1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2ADFE-7C3D-4408-8C7A-849FFABBD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6AD3C-AE3E-4C4B-A744-0E1735FB5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2A0AB-6FDB-4989-AB04-288DB5249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6D68-917D-47FF-91B8-ABA2F56C5265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88E66-059B-4C4F-BA41-19D8B312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A1806-BE21-47D4-B019-039EEA4E5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B312-8603-46B7-A6FF-4630C973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47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4FD71B-E807-464B-A476-5479170A01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2901A-B110-4651-8DF0-C416003F9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C20D2-8E1B-465A-8B67-E3296C13F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6D68-917D-47FF-91B8-ABA2F56C5265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72C08-EFF8-43FC-A73E-D78ED4DE1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772D1-BE81-4D43-89C3-AEB652C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B312-8603-46B7-A6FF-4630C973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11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9625F-41FC-490C-9C39-3EF6BB38D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600E1-E658-4891-AA3C-20D8914F7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AD16C-ABEC-4F97-87C2-BDEB5ED4E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6D68-917D-47FF-91B8-ABA2F56C5265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AC9BA-2D50-4A2B-8AFE-A131A086A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9EAA5-D66A-43EA-B7F0-18111729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B312-8603-46B7-A6FF-4630C973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1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4881-579D-4AD9-9CBC-F56E0C610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5F3D1-5B9B-4277-8C60-00683BF73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A33F2-183E-409E-B79D-495E3D271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6D68-917D-47FF-91B8-ABA2F56C5265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D8F0D-89BD-4836-A94A-8D22F3D3C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FB6E7-1DB4-4C58-ADC1-CD98A232E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B312-8603-46B7-A6FF-4630C973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18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C9144-6D15-41B3-B60B-DB3497A73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69DB1-5302-476A-9154-2C36A588D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FBA45-61AF-4F89-B9B7-748FBD6C1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DE692-7F92-452B-85CC-761D08761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6D68-917D-47FF-91B8-ABA2F56C5265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EA3EE-5C79-47D4-BF71-7B509FE3D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E9BF1-E15C-49BC-8A88-B3A8324E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B312-8603-46B7-A6FF-4630C973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3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A9968-809D-4755-A2DD-C7C9F2730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27354-A54F-4DD5-A687-CCF6AD65C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B4A261-DC1C-499F-810D-E57CAAFFC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86F20E-E85D-4713-BAAA-1DE3C176B7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6B4937-CDB0-4C57-ABF1-FFE9CDBC3F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5B2DD7-A5D1-48BF-9F41-4500557A8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6D68-917D-47FF-91B8-ABA2F56C5265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6D253D-8546-4E06-8E13-9F1712D95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39042-B776-4595-85CB-0AE7B6CF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B312-8603-46B7-A6FF-4630C973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F8583-B1BC-497C-936B-F84B95D16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488662-AF7D-4D6F-B6F1-8C2287344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6D68-917D-47FF-91B8-ABA2F56C5265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456BD-D56D-455B-A169-BBAD415A5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68A050-572B-4311-BF7B-93F2D2C6A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B312-8603-46B7-A6FF-4630C973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54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9B1C8E-4DBA-4D11-8DC3-92FA7D182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6D68-917D-47FF-91B8-ABA2F56C5265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535C37-F5FD-41D4-B071-EFC3FD872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4B2A6-8897-45B8-8BFB-624DEDEA2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B312-8603-46B7-A6FF-4630C973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9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0C4A1-4A5A-430F-AF6D-D673D3A66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F55F9-9BD6-4954-ACC1-4B57C9DF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5DBB0-ECC8-407B-9821-BF7C16B98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A1722-8700-4D42-8194-AF9EC194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6D68-917D-47FF-91B8-ABA2F56C5265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678A3-DF25-4E0F-8D5F-3345B5AEF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76ACD-AD8F-43EC-A4AF-885617D80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B312-8603-46B7-A6FF-4630C973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8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2073-EE5B-44FE-B9B3-0B0EDC822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618330-A34D-4425-BB70-EDB6D6887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2DCF5-DDE3-46E8-A8A8-A9D52B6BD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94FE4-1509-4461-9E48-ABA5A13F2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6D68-917D-47FF-91B8-ABA2F56C5265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475BC-5360-491D-9B47-8156D99C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776D8-DA13-4053-B2AB-E2382584E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B312-8603-46B7-A6FF-4630C973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71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9196E2-D9D3-4AFC-A3AA-2C014B4B5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62869-B6DB-4987-B248-CF76366BE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DC9CC-2C63-43BF-95F1-B4B3B99CFE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76D68-917D-47FF-91B8-ABA2F56C5265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A84DA-3D35-4E48-8B21-4D666B6B6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E308E-0EDA-4682-9D16-6DCF0A71E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AB312-8603-46B7-A6FF-4630C973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2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43A9B6B-45BC-4FFA-AE88-76645813F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820628"/>
              </p:ext>
            </p:extLst>
          </p:nvPr>
        </p:nvGraphicFramePr>
        <p:xfrm>
          <a:off x="9304441" y="1729602"/>
          <a:ext cx="2779061" cy="228976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45470">
                  <a:extLst>
                    <a:ext uri="{9D8B030D-6E8A-4147-A177-3AD203B41FA5}">
                      <a16:colId xmlns:a16="http://schemas.microsoft.com/office/drawing/2014/main" val="2700426082"/>
                    </a:ext>
                  </a:extLst>
                </a:gridCol>
                <a:gridCol w="618188">
                  <a:extLst>
                    <a:ext uri="{9D8B030D-6E8A-4147-A177-3AD203B41FA5}">
                      <a16:colId xmlns:a16="http://schemas.microsoft.com/office/drawing/2014/main" val="2728792038"/>
                    </a:ext>
                  </a:extLst>
                </a:gridCol>
                <a:gridCol w="490662">
                  <a:extLst>
                    <a:ext uri="{9D8B030D-6E8A-4147-A177-3AD203B41FA5}">
                      <a16:colId xmlns:a16="http://schemas.microsoft.com/office/drawing/2014/main" val="813104800"/>
                    </a:ext>
                  </a:extLst>
                </a:gridCol>
                <a:gridCol w="708928">
                  <a:extLst>
                    <a:ext uri="{9D8B030D-6E8A-4147-A177-3AD203B41FA5}">
                      <a16:colId xmlns:a16="http://schemas.microsoft.com/office/drawing/2014/main" val="3448448542"/>
                    </a:ext>
                  </a:extLst>
                </a:gridCol>
                <a:gridCol w="115813">
                  <a:extLst>
                    <a:ext uri="{9D8B030D-6E8A-4147-A177-3AD203B41FA5}">
                      <a16:colId xmlns:a16="http://schemas.microsoft.com/office/drawing/2014/main" val="1259457692"/>
                    </a:ext>
                  </a:extLst>
                </a:gridCol>
              </a:tblGrid>
              <a:tr h="20539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Legend</a:t>
                      </a:r>
                      <a:endParaRPr sz="500"/>
                    </a:p>
                  </a:txBody>
                  <a:tcPr marL="35625" marR="35625" marT="17800" marB="178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Baker</a:t>
                      </a:r>
                      <a:endParaRPr sz="500"/>
                    </a:p>
                  </a:txBody>
                  <a:tcPr marL="35625" marR="35625" marT="17800" marB="178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Rimi</a:t>
                      </a:r>
                      <a:endParaRPr sz="1200"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625" marR="35625" marT="17800" marB="178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Nashia</a:t>
                      </a:r>
                      <a:endParaRPr sz="500"/>
                    </a:p>
                  </a:txBody>
                  <a:tcPr marL="35625" marR="35625" marT="17800" marB="178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625" marR="35625" marT="17800" marB="178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576248"/>
                  </a:ext>
                </a:extLst>
              </a:tr>
              <a:tr h="32257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625" marR="35625" marT="17800" marB="178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625" marR="35625" marT="17800" marB="178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625" marR="35625" marT="17800" marB="178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625" marR="35625" marT="17800" marB="178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625" marR="35625" marT="17800" marB="178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099434"/>
                  </a:ext>
                </a:extLst>
              </a:tr>
              <a:tr h="3898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 Start</a:t>
                      </a:r>
                      <a:endParaRPr sz="500"/>
                    </a:p>
                  </a:txBody>
                  <a:tcPr marL="35625" marR="35625" marT="17800" marB="178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>
                        <a:solidFill>
                          <a:srgbClr val="F4B08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625" marR="35625" marT="17800" marB="178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CB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625" marR="35625" marT="17800" marB="178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625" marR="35625" marT="17800" marB="178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625" marR="35625" marT="17800" marB="178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019946"/>
                  </a:ext>
                </a:extLst>
              </a:tr>
              <a:tr h="28386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625" marR="35625" marT="17800" marB="178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625" marR="35625" marT="17800" marB="178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625" marR="35625" marT="17800" marB="178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625" marR="35625" marT="17800" marB="178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625" marR="35625" marT="17800" marB="178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25859"/>
                  </a:ext>
                </a:extLst>
              </a:tr>
              <a:tr h="3898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 Continue</a:t>
                      </a:r>
                      <a:endParaRPr sz="500" dirty="0"/>
                    </a:p>
                  </a:txBody>
                  <a:tcPr marL="35625" marR="35625" marT="17800" marB="178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625" marR="35625" marT="17800" marB="178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625" marR="35625" marT="17800" marB="178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625" marR="35625" marT="17800" marB="178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625" marR="35625" marT="17800" marB="178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707500"/>
                  </a:ext>
                </a:extLst>
              </a:tr>
              <a:tr h="28386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625" marR="35625" marT="17800" marB="178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625" marR="35625" marT="17800" marB="178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625" marR="35625" marT="17800" marB="178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625" marR="35625" marT="17800" marB="178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625" marR="35625" marT="17800" marB="178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768939"/>
                  </a:ext>
                </a:extLst>
              </a:tr>
              <a:tr h="3898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 End</a:t>
                      </a:r>
                      <a:endParaRPr sz="500"/>
                    </a:p>
                  </a:txBody>
                  <a:tcPr marL="35625" marR="35625" marT="17800" marB="178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625" marR="35625" marT="17800" marB="178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F38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625" marR="35625" marT="17800" marB="178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33C0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625" marR="35625" marT="17800" marB="178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56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625" marR="35625" marT="17800" marB="178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15819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3200AB88-1028-41EA-B809-9CA519A0D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766290"/>
              </p:ext>
            </p:extLst>
          </p:nvPr>
        </p:nvGraphicFramePr>
        <p:xfrm>
          <a:off x="640839" y="5557"/>
          <a:ext cx="8301218" cy="9147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114">
                  <a:extLst>
                    <a:ext uri="{9D8B030D-6E8A-4147-A177-3AD203B41FA5}">
                      <a16:colId xmlns:a16="http://schemas.microsoft.com/office/drawing/2014/main" val="4021179743"/>
                    </a:ext>
                  </a:extLst>
                </a:gridCol>
                <a:gridCol w="227776">
                  <a:extLst>
                    <a:ext uri="{9D8B030D-6E8A-4147-A177-3AD203B41FA5}">
                      <a16:colId xmlns:a16="http://schemas.microsoft.com/office/drawing/2014/main" val="2929426459"/>
                    </a:ext>
                  </a:extLst>
                </a:gridCol>
                <a:gridCol w="227776">
                  <a:extLst>
                    <a:ext uri="{9D8B030D-6E8A-4147-A177-3AD203B41FA5}">
                      <a16:colId xmlns:a16="http://schemas.microsoft.com/office/drawing/2014/main" val="830987786"/>
                    </a:ext>
                  </a:extLst>
                </a:gridCol>
                <a:gridCol w="227776">
                  <a:extLst>
                    <a:ext uri="{9D8B030D-6E8A-4147-A177-3AD203B41FA5}">
                      <a16:colId xmlns:a16="http://schemas.microsoft.com/office/drawing/2014/main" val="2114973331"/>
                    </a:ext>
                  </a:extLst>
                </a:gridCol>
                <a:gridCol w="210554">
                  <a:extLst>
                    <a:ext uri="{9D8B030D-6E8A-4147-A177-3AD203B41FA5}">
                      <a16:colId xmlns:a16="http://schemas.microsoft.com/office/drawing/2014/main" val="4095488824"/>
                    </a:ext>
                  </a:extLst>
                </a:gridCol>
                <a:gridCol w="210554">
                  <a:extLst>
                    <a:ext uri="{9D8B030D-6E8A-4147-A177-3AD203B41FA5}">
                      <a16:colId xmlns:a16="http://schemas.microsoft.com/office/drawing/2014/main" val="3545289662"/>
                    </a:ext>
                  </a:extLst>
                </a:gridCol>
                <a:gridCol w="210554">
                  <a:extLst>
                    <a:ext uri="{9D8B030D-6E8A-4147-A177-3AD203B41FA5}">
                      <a16:colId xmlns:a16="http://schemas.microsoft.com/office/drawing/2014/main" val="4149364763"/>
                    </a:ext>
                  </a:extLst>
                </a:gridCol>
                <a:gridCol w="210554">
                  <a:extLst>
                    <a:ext uri="{9D8B030D-6E8A-4147-A177-3AD203B41FA5}">
                      <a16:colId xmlns:a16="http://schemas.microsoft.com/office/drawing/2014/main" val="446170750"/>
                    </a:ext>
                  </a:extLst>
                </a:gridCol>
                <a:gridCol w="210554">
                  <a:extLst>
                    <a:ext uri="{9D8B030D-6E8A-4147-A177-3AD203B41FA5}">
                      <a16:colId xmlns:a16="http://schemas.microsoft.com/office/drawing/2014/main" val="4278902742"/>
                    </a:ext>
                  </a:extLst>
                </a:gridCol>
                <a:gridCol w="210554">
                  <a:extLst>
                    <a:ext uri="{9D8B030D-6E8A-4147-A177-3AD203B41FA5}">
                      <a16:colId xmlns:a16="http://schemas.microsoft.com/office/drawing/2014/main" val="677859765"/>
                    </a:ext>
                  </a:extLst>
                </a:gridCol>
                <a:gridCol w="210554">
                  <a:extLst>
                    <a:ext uri="{9D8B030D-6E8A-4147-A177-3AD203B41FA5}">
                      <a16:colId xmlns:a16="http://schemas.microsoft.com/office/drawing/2014/main" val="3713335965"/>
                    </a:ext>
                  </a:extLst>
                </a:gridCol>
                <a:gridCol w="210554">
                  <a:extLst>
                    <a:ext uri="{9D8B030D-6E8A-4147-A177-3AD203B41FA5}">
                      <a16:colId xmlns:a16="http://schemas.microsoft.com/office/drawing/2014/main" val="924757753"/>
                    </a:ext>
                  </a:extLst>
                </a:gridCol>
                <a:gridCol w="210554">
                  <a:extLst>
                    <a:ext uri="{9D8B030D-6E8A-4147-A177-3AD203B41FA5}">
                      <a16:colId xmlns:a16="http://schemas.microsoft.com/office/drawing/2014/main" val="3502280546"/>
                    </a:ext>
                  </a:extLst>
                </a:gridCol>
                <a:gridCol w="243821">
                  <a:extLst>
                    <a:ext uri="{9D8B030D-6E8A-4147-A177-3AD203B41FA5}">
                      <a16:colId xmlns:a16="http://schemas.microsoft.com/office/drawing/2014/main" val="1691948611"/>
                    </a:ext>
                  </a:extLst>
                </a:gridCol>
                <a:gridCol w="243821">
                  <a:extLst>
                    <a:ext uri="{9D8B030D-6E8A-4147-A177-3AD203B41FA5}">
                      <a16:colId xmlns:a16="http://schemas.microsoft.com/office/drawing/2014/main" val="3416683800"/>
                    </a:ext>
                  </a:extLst>
                </a:gridCol>
                <a:gridCol w="243821">
                  <a:extLst>
                    <a:ext uri="{9D8B030D-6E8A-4147-A177-3AD203B41FA5}">
                      <a16:colId xmlns:a16="http://schemas.microsoft.com/office/drawing/2014/main" val="3155104834"/>
                    </a:ext>
                  </a:extLst>
                </a:gridCol>
                <a:gridCol w="243821">
                  <a:extLst>
                    <a:ext uri="{9D8B030D-6E8A-4147-A177-3AD203B41FA5}">
                      <a16:colId xmlns:a16="http://schemas.microsoft.com/office/drawing/2014/main" val="3891108561"/>
                    </a:ext>
                  </a:extLst>
                </a:gridCol>
                <a:gridCol w="243821">
                  <a:extLst>
                    <a:ext uri="{9D8B030D-6E8A-4147-A177-3AD203B41FA5}">
                      <a16:colId xmlns:a16="http://schemas.microsoft.com/office/drawing/2014/main" val="4103527964"/>
                    </a:ext>
                  </a:extLst>
                </a:gridCol>
                <a:gridCol w="243821">
                  <a:extLst>
                    <a:ext uri="{9D8B030D-6E8A-4147-A177-3AD203B41FA5}">
                      <a16:colId xmlns:a16="http://schemas.microsoft.com/office/drawing/2014/main" val="1420675453"/>
                    </a:ext>
                  </a:extLst>
                </a:gridCol>
                <a:gridCol w="365733">
                  <a:extLst>
                    <a:ext uri="{9D8B030D-6E8A-4147-A177-3AD203B41FA5}">
                      <a16:colId xmlns:a16="http://schemas.microsoft.com/office/drawing/2014/main" val="395083970"/>
                    </a:ext>
                  </a:extLst>
                </a:gridCol>
                <a:gridCol w="365733">
                  <a:extLst>
                    <a:ext uri="{9D8B030D-6E8A-4147-A177-3AD203B41FA5}">
                      <a16:colId xmlns:a16="http://schemas.microsoft.com/office/drawing/2014/main" val="3728973019"/>
                    </a:ext>
                  </a:extLst>
                </a:gridCol>
                <a:gridCol w="365733">
                  <a:extLst>
                    <a:ext uri="{9D8B030D-6E8A-4147-A177-3AD203B41FA5}">
                      <a16:colId xmlns:a16="http://schemas.microsoft.com/office/drawing/2014/main" val="3458212388"/>
                    </a:ext>
                  </a:extLst>
                </a:gridCol>
                <a:gridCol w="365733">
                  <a:extLst>
                    <a:ext uri="{9D8B030D-6E8A-4147-A177-3AD203B41FA5}">
                      <a16:colId xmlns:a16="http://schemas.microsoft.com/office/drawing/2014/main" val="227712285"/>
                    </a:ext>
                  </a:extLst>
                </a:gridCol>
                <a:gridCol w="365733">
                  <a:extLst>
                    <a:ext uri="{9D8B030D-6E8A-4147-A177-3AD203B41FA5}">
                      <a16:colId xmlns:a16="http://schemas.microsoft.com/office/drawing/2014/main" val="272492838"/>
                    </a:ext>
                  </a:extLst>
                </a:gridCol>
                <a:gridCol w="365733">
                  <a:extLst>
                    <a:ext uri="{9D8B030D-6E8A-4147-A177-3AD203B41FA5}">
                      <a16:colId xmlns:a16="http://schemas.microsoft.com/office/drawing/2014/main" val="1338217120"/>
                    </a:ext>
                  </a:extLst>
                </a:gridCol>
                <a:gridCol w="365733">
                  <a:extLst>
                    <a:ext uri="{9D8B030D-6E8A-4147-A177-3AD203B41FA5}">
                      <a16:colId xmlns:a16="http://schemas.microsoft.com/office/drawing/2014/main" val="3505464661"/>
                    </a:ext>
                  </a:extLst>
                </a:gridCol>
                <a:gridCol w="365733">
                  <a:extLst>
                    <a:ext uri="{9D8B030D-6E8A-4147-A177-3AD203B41FA5}">
                      <a16:colId xmlns:a16="http://schemas.microsoft.com/office/drawing/2014/main" val="4239594174"/>
                    </a:ext>
                  </a:extLst>
                </a:gridCol>
              </a:tblGrid>
              <a:tr h="640332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28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Aug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Sep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Sep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Sep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25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Sep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nd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Oct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Oct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Oct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Oct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Nov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169353"/>
                  </a:ext>
                </a:extLst>
              </a:tr>
              <a:tr h="1738043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Study of research paper 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and implementation of code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dirty="0">
                        <a:solidFill>
                          <a:srgbClr val="F4B08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dirty="0">
                        <a:solidFill>
                          <a:srgbClr val="F4B08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dirty="0">
                        <a:solidFill>
                          <a:srgbClr val="F4B08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861707"/>
                  </a:ext>
                </a:extLst>
              </a:tr>
              <a:tr h="64033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Content/Collab filtering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249440"/>
                  </a:ext>
                </a:extLst>
              </a:tr>
              <a:tr h="365904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Glocal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K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035840"/>
                  </a:ext>
                </a:extLst>
              </a:tr>
              <a:tr h="914759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Continuation of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Glocal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code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227101"/>
                  </a:ext>
                </a:extLst>
              </a:tr>
              <a:tr h="64033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Testing of diff models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998245"/>
                  </a:ext>
                </a:extLst>
              </a:tr>
              <a:tr h="914759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Continuation of testing of filtering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2479"/>
                  </a:ext>
                </a:extLst>
              </a:tr>
              <a:tr h="64033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Final testing of models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209742"/>
                  </a:ext>
                </a:extLst>
              </a:tr>
              <a:tr h="64033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App using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streamlit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17213"/>
                  </a:ext>
                </a:extLst>
              </a:tr>
              <a:tr h="64033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App using flask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776570"/>
                  </a:ext>
                </a:extLst>
              </a:tr>
              <a:tr h="64033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Deployment of app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328988"/>
                  </a:ext>
                </a:extLst>
              </a:tr>
              <a:tr h="365904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013920"/>
                  </a:ext>
                </a:extLst>
              </a:tr>
              <a:tr h="365904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84625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20087CB-F49A-44C8-8FF4-80F75B48A392}"/>
              </a:ext>
            </a:extLst>
          </p:cNvPr>
          <p:cNvSpPr txBox="1"/>
          <p:nvPr/>
        </p:nvSpPr>
        <p:spPr>
          <a:xfrm>
            <a:off x="9177548" y="0"/>
            <a:ext cx="142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Gantt chart</a:t>
            </a:r>
          </a:p>
        </p:txBody>
      </p:sp>
    </p:spTree>
    <p:extLst>
      <p:ext uri="{BB962C8B-B14F-4D97-AF65-F5344CB8AC3E}">
        <p14:creationId xmlns:p14="http://schemas.microsoft.com/office/powerpoint/2010/main" val="2699142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72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Kazi Kaarima Nashia</dc:creator>
  <cp:lastModifiedBy>Kazi Kaarima Nashia</cp:lastModifiedBy>
  <cp:revision>3</cp:revision>
  <dcterms:created xsi:type="dcterms:W3CDTF">2023-11-09T04:13:35Z</dcterms:created>
  <dcterms:modified xsi:type="dcterms:W3CDTF">2023-11-09T04:15:22Z</dcterms:modified>
</cp:coreProperties>
</file>