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4" r:id="rId3"/>
    <p:sldId id="257" r:id="rId4"/>
    <p:sldId id="265" r:id="rId5"/>
    <p:sldId id="294" r:id="rId6"/>
    <p:sldId id="293" r:id="rId7"/>
    <p:sldId id="295" r:id="rId8"/>
    <p:sldId id="292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251D8-AB74-4772-9267-0778F2BA4185}">
  <a:tblStyle styleId="{44A251D8-AB74-4772-9267-0778F2BA4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40" autoAdjust="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b1ff45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b1ff45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fb1ff45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fb1ff45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7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088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8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2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64FCFD-A0BD-B81D-8381-5969CF8F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408588"/>
          </a:xfrm>
          <a:prstGeom prst="rect">
            <a:avLst/>
          </a:prstGeom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55499" y="704294"/>
            <a:ext cx="6926988" cy="13401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Movie Recommendation System &amp; Web </a:t>
            </a:r>
            <a:r>
              <a:rPr lang="en-US" sz="4400" dirty="0"/>
              <a:t>App</a:t>
            </a:r>
            <a:endParaRPr sz="4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CD1B90-DA91-2EAC-5484-4D31DE3CD68F}"/>
              </a:ext>
            </a:extLst>
          </p:cNvPr>
          <p:cNvSpPr/>
          <p:nvPr/>
        </p:nvSpPr>
        <p:spPr>
          <a:xfrm>
            <a:off x="655983" y="2782956"/>
            <a:ext cx="2239617" cy="725558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Md. Baker</a:t>
            </a:r>
          </a:p>
          <a:p>
            <a:pPr algn="ctr"/>
            <a:r>
              <a:rPr lang="en-US" sz="1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1911672642</a:t>
            </a: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0F94B-1ACC-F5A3-39FA-14844551985A}"/>
              </a:ext>
            </a:extLst>
          </p:cNvPr>
          <p:cNvSpPr/>
          <p:nvPr/>
        </p:nvSpPr>
        <p:spPr>
          <a:xfrm>
            <a:off x="3293167" y="2782956"/>
            <a:ext cx="2451652" cy="725558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Kazi </a:t>
            </a:r>
            <a:r>
              <a:rPr lang="en-US" sz="1800" b="1" i="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Kaarima</a:t>
            </a:r>
            <a:r>
              <a:rPr lang="en-US" sz="1800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b="1" i="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Nashia</a:t>
            </a:r>
            <a:endParaRPr lang="en-US" sz="320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20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2031176642</a:t>
            </a:r>
            <a:endParaRPr lang="en-US" sz="2000" b="1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A98CFD-C7C8-5B5E-F8D2-1E580C5CB693}"/>
              </a:ext>
            </a:extLst>
          </p:cNvPr>
          <p:cNvSpPr/>
          <p:nvPr/>
        </p:nvSpPr>
        <p:spPr>
          <a:xfrm>
            <a:off x="6142386" y="2771361"/>
            <a:ext cx="2239617" cy="748748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eorgia"/>
              </a:rPr>
              <a:t>Fatema Akter </a:t>
            </a:r>
            <a:r>
              <a:rPr lang="en-US" sz="1800" b="1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eorgia"/>
              </a:rPr>
              <a:t>Rimi</a:t>
            </a:r>
            <a:endParaRPr lang="en-US" sz="1800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Georgia"/>
            </a:endParaRPr>
          </a:p>
          <a:p>
            <a:pPr algn="ctr"/>
            <a:r>
              <a:rPr lang="en-US" sz="20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2021930642</a:t>
            </a:r>
            <a:endParaRPr lang="en-US" sz="2000" b="1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65354E-0701-9C0C-373A-6A4FBC473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44" y="768629"/>
            <a:ext cx="4086166" cy="413497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480841-FA34-8572-CC9C-719896BF8FA3}"/>
              </a:ext>
            </a:extLst>
          </p:cNvPr>
          <p:cNvSpPr txBox="1"/>
          <p:nvPr/>
        </p:nvSpPr>
        <p:spPr>
          <a:xfrm>
            <a:off x="336177" y="551549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" sz="2600" b="1" dirty="0">
                <a:solidFill>
                  <a:schemeClr val="dk2"/>
                </a:solidFill>
                <a:latin typeface="Raleway"/>
                <a:sym typeface="Raleway"/>
              </a:rPr>
              <a:t>Flowchart</a:t>
            </a:r>
            <a:endParaRPr lang="en-US" sz="2600"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406AF-D6C9-BDF1-92FC-8BFC72AF1A92}"/>
              </a:ext>
            </a:extLst>
          </p:cNvPr>
          <p:cNvSpPr txBox="1"/>
          <p:nvPr/>
        </p:nvSpPr>
        <p:spPr>
          <a:xfrm>
            <a:off x="336177" y="1302154"/>
            <a:ext cx="4572000" cy="36568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Acquisition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 a dataset of movies and user ratings.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Preprocess the dataset by cleaning and formatting the data.</a:t>
            </a:r>
          </a:p>
          <a:p>
            <a:pPr algn="l">
              <a:lnSpc>
                <a:spcPct val="150000"/>
              </a:lnSpc>
            </a:pPr>
            <a:endParaRPr lang="en-US" sz="1200" b="0" i="0" dirty="0">
              <a:solidFill>
                <a:srgbClr val="1F1F1F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 Training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Choose a machine learning algorithm to train the model.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Train the model on the dataset set.</a:t>
            </a:r>
          </a:p>
          <a:p>
            <a:pPr algn="l">
              <a:lnSpc>
                <a:spcPct val="150000"/>
              </a:lnSpc>
            </a:pPr>
            <a:endParaRPr lang="en-US" sz="1200" b="0" i="0" dirty="0">
              <a:solidFill>
                <a:srgbClr val="1F1F1F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 Deployment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Deploy the trained model to a production environment so that it can be used to generate recommendations for users.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Develop a web application to allow users to interact with the model and receive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45459" y="13186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76397" y="1502206"/>
            <a:ext cx="8221800" cy="168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dirty="0">
                <a:solidFill>
                  <a:srgbClr val="000000"/>
                </a:solidFill>
              </a:rPr>
              <a:t>Aim:</a:t>
            </a:r>
            <a:r>
              <a:rPr lang="en" sz="1800" dirty="0">
                <a:solidFill>
                  <a:srgbClr val="000000"/>
                </a:solidFill>
              </a:rPr>
              <a:t>  Build  a  movie  recommendation  system  based  on  ‘MovieLens’  dataset. 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5F6A4-1EDD-2E01-45EC-44D2B449FDF5}"/>
              </a:ext>
            </a:extLst>
          </p:cNvPr>
          <p:cNvSpPr txBox="1"/>
          <p:nvPr/>
        </p:nvSpPr>
        <p:spPr>
          <a:xfrm>
            <a:off x="576397" y="3289651"/>
            <a:ext cx="5091538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</a:t>
            </a:r>
            <a:r>
              <a:rPr lang="en-US" sz="18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MovieLens</a:t>
            </a: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dataset (ml-latest-small)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Ratings: 100k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Movies: 9.8k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Users: 600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5EE52-EE81-6571-385A-6DF1EB52C0AB}"/>
              </a:ext>
            </a:extLst>
          </p:cNvPr>
          <p:cNvSpPr txBox="1"/>
          <p:nvPr/>
        </p:nvSpPr>
        <p:spPr>
          <a:xfrm>
            <a:off x="645459" y="2797208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" sz="2600" b="1" dirty="0">
                <a:solidFill>
                  <a:schemeClr val="dk2"/>
                </a:solidFill>
                <a:latin typeface="Raleway"/>
                <a:sym typeface="Raleway"/>
              </a:rPr>
              <a:t>DataSet</a:t>
            </a:r>
            <a:endParaRPr lang="en-US" sz="2600"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AB3A1-9464-604F-38D4-E13FCC01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67" y="2623095"/>
            <a:ext cx="3165081" cy="21849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US" dirty="0"/>
              <a:t>Preprocessing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892C2C-21CC-B504-F78F-19E6DD5E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99" y="1835522"/>
            <a:ext cx="3945237" cy="256390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B82D69-3D34-CF6E-EECB-0901CFED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70" y="1835522"/>
            <a:ext cx="3558074" cy="256390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Results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228B0-9583-5B5B-5C2A-F5BC9033D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81" y="1500809"/>
            <a:ext cx="5819775" cy="186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2481ED-8DEE-0EE5-AA3D-CE3E021304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0" r="17257" b="12253"/>
          <a:stretch/>
        </p:blipFill>
        <p:spPr>
          <a:xfrm>
            <a:off x="314533" y="3419060"/>
            <a:ext cx="3497788" cy="1170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E00360-3966-94B9-83D3-F87F97A10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639" y="3378320"/>
            <a:ext cx="2356592" cy="1252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1CB986-4908-665B-387E-599507AA7A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15" r="1253" b="9023"/>
          <a:stretch/>
        </p:blipFill>
        <p:spPr>
          <a:xfrm>
            <a:off x="6757549" y="3560433"/>
            <a:ext cx="2056364" cy="887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95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Results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15A58-24C5-CF9B-C5C2-03048A7DD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2" b="7232"/>
          <a:stretch/>
        </p:blipFill>
        <p:spPr>
          <a:xfrm>
            <a:off x="511092" y="1832422"/>
            <a:ext cx="3945783" cy="2123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2F87D-14EB-7DFD-526B-12EDA56EA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81" y="747496"/>
            <a:ext cx="2744813" cy="2302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01ED7-53C9-8A05-5665-1AF30D974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180" y="3158465"/>
            <a:ext cx="2744813" cy="1917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63186F-49B5-32FD-5B1A-6159ACA6EA4A}"/>
              </a:ext>
            </a:extLst>
          </p:cNvPr>
          <p:cNvSpPr/>
          <p:nvPr/>
        </p:nvSpPr>
        <p:spPr>
          <a:xfrm>
            <a:off x="1360861" y="4117437"/>
            <a:ext cx="2246243" cy="298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AF6B0E-AEE6-99DF-1DB9-104878ADE371}"/>
              </a:ext>
            </a:extLst>
          </p:cNvPr>
          <p:cNvSpPr/>
          <p:nvPr/>
        </p:nvSpPr>
        <p:spPr>
          <a:xfrm>
            <a:off x="7629950" y="1535099"/>
            <a:ext cx="1378224" cy="535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ollaborative Filtering</a:t>
            </a:r>
            <a:endParaRPr lang="en-US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54296-2DDB-225D-9C56-B7F44AD6CCD0}"/>
              </a:ext>
            </a:extLst>
          </p:cNvPr>
          <p:cNvSpPr/>
          <p:nvPr/>
        </p:nvSpPr>
        <p:spPr>
          <a:xfrm>
            <a:off x="7629950" y="3688174"/>
            <a:ext cx="1378224" cy="535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Content-Based</a:t>
            </a:r>
            <a:r>
              <a:rPr lang="en-US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Filtering</a:t>
            </a:r>
            <a:endParaRPr lang="en-US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1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41DFD8-C777-D1DA-8C77-21F116E4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25" y="661239"/>
            <a:ext cx="3422771" cy="194782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71D1A7B-5193-9021-8F39-1A675A79D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" y="1847188"/>
            <a:ext cx="4765332" cy="25591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39B60BD-277F-4DF2-2146-2049DA8A3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25" y="2752824"/>
            <a:ext cx="3422771" cy="21914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5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Gant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FE36A-386D-A511-8A5C-B9C2CEA7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1122338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152</Words>
  <Application>Microsoft Office PowerPoint</Application>
  <PresentationFormat>On-screen Show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Lato</vt:lpstr>
      <vt:lpstr>Arial</vt:lpstr>
      <vt:lpstr>Streamline</vt:lpstr>
      <vt:lpstr>Movie Recommendation System &amp; Web App</vt:lpstr>
      <vt:lpstr>PowerPoint Presentation</vt:lpstr>
      <vt:lpstr>Problem Statement</vt:lpstr>
      <vt:lpstr>Data Preprocessing</vt:lpstr>
      <vt:lpstr>Models Results</vt:lpstr>
      <vt:lpstr>Models Results</vt:lpstr>
      <vt:lpstr>Web App</vt:lpstr>
      <vt:lpstr>Gant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cp:lastModifiedBy>Md Baker Farhad</cp:lastModifiedBy>
  <cp:revision>3</cp:revision>
  <dcterms:modified xsi:type="dcterms:W3CDTF">2023-11-10T22:56:20Z</dcterms:modified>
</cp:coreProperties>
</file>