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94" r:id="rId6"/>
    <p:sldId id="293" r:id="rId7"/>
    <p:sldId id="295" r:id="rId8"/>
    <p:sldId id="292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0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08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8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2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64FCFD-A0BD-B81D-8381-5969CF8F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08588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55499" y="704294"/>
            <a:ext cx="6926988" cy="1340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Recommendation System &amp; Web </a:t>
            </a:r>
            <a:r>
              <a:rPr lang="en-US" sz="4400" dirty="0"/>
              <a:t>App</a:t>
            </a:r>
            <a:endParaRPr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D1B90-DA91-2EAC-5484-4D31DE3CD68F}"/>
              </a:ext>
            </a:extLst>
          </p:cNvPr>
          <p:cNvSpPr/>
          <p:nvPr/>
        </p:nvSpPr>
        <p:spPr>
          <a:xfrm>
            <a:off x="655983" y="2782956"/>
            <a:ext cx="2239617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Md. Baker</a:t>
            </a:r>
          </a:p>
          <a:p>
            <a:pPr algn="ctr"/>
            <a:r>
              <a:rPr lang="en-US" sz="1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1911672642</a:t>
            </a: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0F94B-1ACC-F5A3-39FA-14844551985A}"/>
              </a:ext>
            </a:extLst>
          </p:cNvPr>
          <p:cNvSpPr/>
          <p:nvPr/>
        </p:nvSpPr>
        <p:spPr>
          <a:xfrm>
            <a:off x="3293167" y="2782956"/>
            <a:ext cx="2451652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Kazi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Kaarima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Nashia</a:t>
            </a:r>
            <a:endParaRPr lang="en-US" sz="320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2031176642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98CFD-C7C8-5B5E-F8D2-1E580C5CB693}"/>
              </a:ext>
            </a:extLst>
          </p:cNvPr>
          <p:cNvSpPr/>
          <p:nvPr/>
        </p:nvSpPr>
        <p:spPr>
          <a:xfrm>
            <a:off x="6142386" y="2771361"/>
            <a:ext cx="2239617" cy="74874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Fatema Akter </a:t>
            </a:r>
            <a:r>
              <a:rPr lang="en-US" sz="18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Rimi</a:t>
            </a:r>
            <a:endParaRPr lang="en-US" sz="18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Georgia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2021930642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5354E-0701-9C0C-373A-6A4FBC47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768629"/>
            <a:ext cx="4086166" cy="41349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80841-FA34-8572-CC9C-719896BF8FA3}"/>
              </a:ext>
            </a:extLst>
          </p:cNvPr>
          <p:cNvSpPr txBox="1"/>
          <p:nvPr/>
        </p:nvSpPr>
        <p:spPr>
          <a:xfrm>
            <a:off x="336177" y="551549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Flowchart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406AF-D6C9-BDF1-92FC-8BFC72AF1A92}"/>
              </a:ext>
            </a:extLst>
          </p:cNvPr>
          <p:cNvSpPr txBox="1"/>
          <p:nvPr/>
        </p:nvSpPr>
        <p:spPr>
          <a:xfrm>
            <a:off x="336177" y="1293880"/>
            <a:ext cx="4086166" cy="335983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Acquisition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 a dataset of movies and user ratings.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Preprocess the dataset by cleaning and formatting the data.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Training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Choose a machine learning algorithm to train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Train the model on the dataset set.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Deployment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Deploy the trained model to a production environment so that it can be used to generate recommendations for users.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Develop a web application to allow users to interact with the model and receive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5459" y="13186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76397" y="1502206"/>
            <a:ext cx="8221800" cy="16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F6A4-1EDD-2E01-45EC-44D2B449FDF5}"/>
              </a:ext>
            </a:extLst>
          </p:cNvPr>
          <p:cNvSpPr txBox="1"/>
          <p:nvPr/>
        </p:nvSpPr>
        <p:spPr>
          <a:xfrm>
            <a:off x="576397" y="3289651"/>
            <a:ext cx="5091538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MovieLens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dataset (ml-latest-small)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Ratings: 100k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Movies: 9.8k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Users: 600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EE52-EE81-6571-385A-6DF1EB52C0AB}"/>
              </a:ext>
            </a:extLst>
          </p:cNvPr>
          <p:cNvSpPr txBox="1"/>
          <p:nvPr/>
        </p:nvSpPr>
        <p:spPr>
          <a:xfrm>
            <a:off x="645459" y="279720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DataSet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AB3A1-9464-604F-38D4-E13FCC01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7" y="2623095"/>
            <a:ext cx="3165081" cy="21849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Preprocessing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92C2C-21CC-B504-F78F-19E6DD5E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9" y="1835522"/>
            <a:ext cx="3945237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B82D69-3D34-CF6E-EECB-0901CFED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70" y="1835522"/>
            <a:ext cx="3558074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481ED-8DEE-0EE5-AA3D-CE3E02130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0" r="17257" b="12253"/>
          <a:stretch/>
        </p:blipFill>
        <p:spPr>
          <a:xfrm>
            <a:off x="185946" y="3639953"/>
            <a:ext cx="3497788" cy="117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00360-3966-94B9-83D3-F87F97A10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345" y="3639953"/>
            <a:ext cx="2356592" cy="1252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CB986-4908-665B-387E-599507AA7A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15" r="1253" b="9023"/>
          <a:stretch/>
        </p:blipFill>
        <p:spPr>
          <a:xfrm>
            <a:off x="6650393" y="3700503"/>
            <a:ext cx="2056364" cy="88789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A7D352-6021-4161-AA3A-8F02A113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16780"/>
              </p:ext>
            </p:extLst>
          </p:nvPr>
        </p:nvGraphicFramePr>
        <p:xfrm>
          <a:off x="1849115" y="1309183"/>
          <a:ext cx="4665984" cy="2198397"/>
        </p:xfrm>
        <a:graphic>
          <a:graphicData uri="http://schemas.openxmlformats.org/drawingml/2006/table">
            <a:tbl>
              <a:tblPr firstRow="1" bandRow="1">
                <a:tableStyleId>{44A251D8-AB74-4772-9267-0778F2BA4185}</a:tableStyleId>
              </a:tblPr>
              <a:tblGrid>
                <a:gridCol w="1555328">
                  <a:extLst>
                    <a:ext uri="{9D8B030D-6E8A-4147-A177-3AD203B41FA5}">
                      <a16:colId xmlns:a16="http://schemas.microsoft.com/office/drawing/2014/main" val="853445881"/>
                    </a:ext>
                  </a:extLst>
                </a:gridCol>
                <a:gridCol w="1555328">
                  <a:extLst>
                    <a:ext uri="{9D8B030D-6E8A-4147-A177-3AD203B41FA5}">
                      <a16:colId xmlns:a16="http://schemas.microsoft.com/office/drawing/2014/main" val="2091266898"/>
                    </a:ext>
                  </a:extLst>
                </a:gridCol>
                <a:gridCol w="1555328">
                  <a:extLst>
                    <a:ext uri="{9D8B030D-6E8A-4147-A177-3AD203B41FA5}">
                      <a16:colId xmlns:a16="http://schemas.microsoft.com/office/drawing/2014/main" val="513099482"/>
                    </a:ext>
                  </a:extLst>
                </a:gridCol>
              </a:tblGrid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 name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1339792530"/>
                  </a:ext>
                </a:extLst>
              </a:tr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0.8953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0.7044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746201700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Global K-</a:t>
                      </a:r>
                      <a:r>
                        <a:rPr lang="en-US" sz="1200" dirty="0" err="1"/>
                        <a:t>Pytorch</a:t>
                      </a:r>
                      <a:endParaRPr lang="en-US" sz="1200" dirty="0"/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0.9072191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0.71358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1929580919"/>
                  </a:ext>
                </a:extLst>
              </a:tr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0.93305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0.55135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2828278348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 based filtering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1.0584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0.6528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3939454555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Collaborative filtering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0.6410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0.4968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266400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15A58-24C5-CF9B-C5C2-03048A7DD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2" b="7232"/>
          <a:stretch/>
        </p:blipFill>
        <p:spPr>
          <a:xfrm>
            <a:off x="609987" y="1964943"/>
            <a:ext cx="3711833" cy="1855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2F87D-14EB-7DFD-526B-12EDA56E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1" y="747496"/>
            <a:ext cx="2744813" cy="2302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01ED7-53C9-8A05-5665-1AF30D97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0" y="3158465"/>
            <a:ext cx="2744813" cy="1917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63186F-49B5-32FD-5B1A-6159ACA6EA4A}"/>
              </a:ext>
            </a:extLst>
          </p:cNvPr>
          <p:cNvSpPr/>
          <p:nvPr/>
        </p:nvSpPr>
        <p:spPr>
          <a:xfrm>
            <a:off x="1360861" y="4117437"/>
            <a:ext cx="2246243" cy="29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F6B0E-AEE6-99DF-1DB9-104878ADE371}"/>
              </a:ext>
            </a:extLst>
          </p:cNvPr>
          <p:cNvSpPr/>
          <p:nvPr/>
        </p:nvSpPr>
        <p:spPr>
          <a:xfrm>
            <a:off x="7629950" y="1535099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ollaborative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54296-2DDB-225D-9C56-B7F44AD6CCD0}"/>
              </a:ext>
            </a:extLst>
          </p:cNvPr>
          <p:cNvSpPr/>
          <p:nvPr/>
        </p:nvSpPr>
        <p:spPr>
          <a:xfrm>
            <a:off x="7629950" y="3688174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Content-Based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DFD8-C777-D1DA-8C77-21F116E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661239"/>
            <a:ext cx="3422771" cy="19478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1D1A7B-5193-9021-8F39-1A675A79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847188"/>
            <a:ext cx="4765332" cy="2559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39B60BD-277F-4DF2-2146-2049DA8A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2752824"/>
            <a:ext cx="3422771" cy="219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E36A-386D-A511-8A5C-B9C2CEA7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12233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Movie Recommendation System &amp; Web App</vt:lpstr>
      <vt:lpstr>PowerPoint Presentation</vt:lpstr>
      <vt:lpstr>Problem Statement</vt:lpstr>
      <vt:lpstr>Data Preprocessing</vt:lpstr>
      <vt:lpstr>Models Results</vt:lpstr>
      <vt:lpstr>Models Results</vt:lpstr>
      <vt:lpstr>Web App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Kazi Kaarima Nashia</cp:lastModifiedBy>
  <cp:revision>5</cp:revision>
  <dcterms:modified xsi:type="dcterms:W3CDTF">2023-11-11T07:00:19Z</dcterms:modified>
</cp:coreProperties>
</file>